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av" ContentType="audio/wav"/>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tags/tag1.xml" ContentType="application/vnd.openxmlformats-officedocument.presentationml.tags+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6"/>
  </p:notesMasterIdLst>
  <p:sldIdLst>
    <p:sldId id="304" r:id="rId2"/>
    <p:sldId id="310" r:id="rId3"/>
    <p:sldId id="286" r:id="rId4"/>
    <p:sldId id="288" r:id="rId5"/>
    <p:sldId id="305" r:id="rId6"/>
    <p:sldId id="306" r:id="rId7"/>
    <p:sldId id="307" r:id="rId8"/>
    <p:sldId id="308" r:id="rId9"/>
    <p:sldId id="309" r:id="rId10"/>
    <p:sldId id="289" r:id="rId11"/>
    <p:sldId id="290" r:id="rId12"/>
    <p:sldId id="257" r:id="rId13"/>
    <p:sldId id="311" r:id="rId14"/>
    <p:sldId id="312" r:id="rId15"/>
    <p:sldId id="313" r:id="rId16"/>
    <p:sldId id="296" r:id="rId17"/>
    <p:sldId id="297" r:id="rId18"/>
    <p:sldId id="298" r:id="rId19"/>
    <p:sldId id="300" r:id="rId20"/>
    <p:sldId id="301" r:id="rId21"/>
    <p:sldId id="302" r:id="rId22"/>
    <p:sldId id="303" r:id="rId23"/>
    <p:sldId id="314" r:id="rId24"/>
    <p:sldId id="299" r:id="rId25"/>
    <p:sldId id="267" r:id="rId26"/>
    <p:sldId id="269" r:id="rId27"/>
    <p:sldId id="270" r:id="rId28"/>
    <p:sldId id="271" r:id="rId29"/>
    <p:sldId id="272" r:id="rId30"/>
    <p:sldId id="315" r:id="rId31"/>
    <p:sldId id="275" r:id="rId32"/>
    <p:sldId id="276" r:id="rId33"/>
    <p:sldId id="279" r:id="rId34"/>
    <p:sldId id="280" r:id="rId3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51" d="100"/>
          <a:sy n="51" d="100"/>
        </p:scale>
        <p:origin x="1530" y="78"/>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2CF4477-183E-489F-A968-8465ADFCC6A1}" type="datetimeFigureOut">
              <a:rPr lang="en-US" smtClean="0"/>
              <a:pPr/>
              <a:t>4/3/2024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9B9CCDE-6D61-43FC-A9CA-1234196E0F01}"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Slide Image Placeholder 1"/>
          <p:cNvSpPr>
            <a:spLocks noGrp="1" noRot="1" noChangeAspect="1" noTextEdit="1"/>
          </p:cNvSpPr>
          <p:nvPr>
            <p:ph type="sldImg"/>
          </p:nvPr>
        </p:nvSpPr>
        <p:spPr bwMode="auto">
          <a:noFill/>
          <a:ln>
            <a:solidFill>
              <a:srgbClr val="000000"/>
            </a:solidFill>
            <a:miter lim="800000"/>
            <a:headEnd/>
            <a:tailEnd/>
          </a:ln>
        </p:spPr>
      </p:sp>
      <p:sp>
        <p:nvSpPr>
          <p:cNvPr id="44035"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a:p>
        </p:txBody>
      </p:sp>
      <p:sp>
        <p:nvSpPr>
          <p:cNvPr id="44036"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eaLnBrk="1" hangingPunct="1"/>
            <a:fld id="{2AF14687-41E6-448C-96C2-973080924D4E}" type="slidenum">
              <a:rPr lang="en-US">
                <a:cs typeface="Arial" charset="0"/>
              </a:rPr>
              <a:pPr eaLnBrk="1" hangingPunct="1"/>
              <a:t>8</a:t>
            </a:fld>
            <a:endParaRPr lang="en-US">
              <a:cs typeface="Arial"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0"/>
        <p:cNvGrpSpPr/>
        <p:nvPr/>
      </p:nvGrpSpPr>
      <p:grpSpPr>
        <a:xfrm>
          <a:off x="0" y="0"/>
          <a:ext cx="0" cy="0"/>
          <a:chOff x="0" y="0"/>
          <a:chExt cx="0" cy="0"/>
        </a:xfrm>
      </p:grpSpPr>
      <p:sp>
        <p:nvSpPr>
          <p:cNvPr id="101" name="Google Shape;101;p2: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dirty="0" err="1"/>
              <a:t>Giáo</a:t>
            </a:r>
            <a:r>
              <a:rPr lang="en-US" baseline="0" dirty="0"/>
              <a:t> </a:t>
            </a:r>
            <a:r>
              <a:rPr lang="en-US" baseline="0" dirty="0" err="1"/>
              <a:t>án</a:t>
            </a:r>
            <a:r>
              <a:rPr lang="en-US" baseline="0" dirty="0"/>
              <a:t> </a:t>
            </a:r>
            <a:r>
              <a:rPr lang="en-US" baseline="0" dirty="0" err="1"/>
              <a:t>của</a:t>
            </a:r>
            <a:r>
              <a:rPr lang="en-US" baseline="0" dirty="0"/>
              <a:t> </a:t>
            </a:r>
            <a:r>
              <a:rPr lang="en-US" baseline="0" dirty="0" err="1"/>
              <a:t>Thảo</a:t>
            </a:r>
            <a:r>
              <a:rPr lang="en-US" baseline="0" dirty="0"/>
              <a:t> </a:t>
            </a:r>
            <a:r>
              <a:rPr lang="en-US" baseline="0" dirty="0" err="1"/>
              <a:t>Nguyên</a:t>
            </a:r>
            <a:r>
              <a:rPr lang="en-US" baseline="0" dirty="0"/>
              <a:t> 0979818956</a:t>
            </a:r>
            <a:endParaRPr lang="en-US" dirty="0"/>
          </a:p>
          <a:p>
            <a:pPr marL="0" lvl="0" indent="0" algn="l" rtl="0">
              <a:spcBef>
                <a:spcPts val="0"/>
              </a:spcBef>
              <a:spcAft>
                <a:spcPts val="0"/>
              </a:spcAft>
              <a:buNone/>
            </a:pPr>
            <a:endParaRPr dirty="0"/>
          </a:p>
        </p:txBody>
      </p:sp>
      <p:sp>
        <p:nvSpPr>
          <p:cNvPr id="102" name="Google Shape;102;p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26434179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0"/>
        <p:cNvGrpSpPr/>
        <p:nvPr/>
      </p:nvGrpSpPr>
      <p:grpSpPr>
        <a:xfrm>
          <a:off x="0" y="0"/>
          <a:ext cx="0" cy="0"/>
          <a:chOff x="0" y="0"/>
          <a:chExt cx="0" cy="0"/>
        </a:xfrm>
      </p:grpSpPr>
      <p:sp>
        <p:nvSpPr>
          <p:cNvPr id="101" name="Google Shape;101;p2: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dirty="0" err="1"/>
              <a:t>Giáo</a:t>
            </a:r>
            <a:r>
              <a:rPr lang="en-US" baseline="0" dirty="0"/>
              <a:t> </a:t>
            </a:r>
            <a:r>
              <a:rPr lang="en-US" baseline="0" dirty="0" err="1"/>
              <a:t>án</a:t>
            </a:r>
            <a:r>
              <a:rPr lang="en-US" baseline="0" dirty="0"/>
              <a:t> </a:t>
            </a:r>
            <a:r>
              <a:rPr lang="en-US" baseline="0" dirty="0" err="1"/>
              <a:t>của</a:t>
            </a:r>
            <a:r>
              <a:rPr lang="en-US" baseline="0" dirty="0"/>
              <a:t> </a:t>
            </a:r>
            <a:r>
              <a:rPr lang="en-US" baseline="0" dirty="0" err="1"/>
              <a:t>Thảo</a:t>
            </a:r>
            <a:r>
              <a:rPr lang="en-US" baseline="0" dirty="0"/>
              <a:t> </a:t>
            </a:r>
            <a:r>
              <a:rPr lang="en-US" baseline="0" dirty="0" err="1"/>
              <a:t>Nguyên</a:t>
            </a:r>
            <a:r>
              <a:rPr lang="en-US" baseline="0" dirty="0"/>
              <a:t> 0979818956</a:t>
            </a:r>
            <a:endParaRPr lang="en-US" dirty="0"/>
          </a:p>
          <a:p>
            <a:pPr marL="0" lvl="0" indent="0" algn="l" rtl="0">
              <a:spcBef>
                <a:spcPts val="0"/>
              </a:spcBef>
              <a:spcAft>
                <a:spcPts val="0"/>
              </a:spcAft>
              <a:buNone/>
            </a:pPr>
            <a:endParaRPr dirty="0"/>
          </a:p>
        </p:txBody>
      </p:sp>
      <p:sp>
        <p:nvSpPr>
          <p:cNvPr id="102" name="Google Shape;102;p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48277721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0"/>
        <p:cNvGrpSpPr/>
        <p:nvPr/>
      </p:nvGrpSpPr>
      <p:grpSpPr>
        <a:xfrm>
          <a:off x="0" y="0"/>
          <a:ext cx="0" cy="0"/>
          <a:chOff x="0" y="0"/>
          <a:chExt cx="0" cy="0"/>
        </a:xfrm>
      </p:grpSpPr>
      <p:sp>
        <p:nvSpPr>
          <p:cNvPr id="101" name="Google Shape;101;p2: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dirty="0" err="1"/>
              <a:t>Giáo</a:t>
            </a:r>
            <a:r>
              <a:rPr lang="en-US" baseline="0" dirty="0"/>
              <a:t> </a:t>
            </a:r>
            <a:r>
              <a:rPr lang="en-US" baseline="0" dirty="0" err="1"/>
              <a:t>án</a:t>
            </a:r>
            <a:r>
              <a:rPr lang="en-US" baseline="0" dirty="0"/>
              <a:t> </a:t>
            </a:r>
            <a:r>
              <a:rPr lang="en-US" baseline="0" dirty="0" err="1"/>
              <a:t>của</a:t>
            </a:r>
            <a:r>
              <a:rPr lang="en-US" baseline="0" dirty="0"/>
              <a:t> </a:t>
            </a:r>
            <a:r>
              <a:rPr lang="en-US" baseline="0" dirty="0" err="1"/>
              <a:t>Thảo</a:t>
            </a:r>
            <a:r>
              <a:rPr lang="en-US" baseline="0" dirty="0"/>
              <a:t> </a:t>
            </a:r>
            <a:r>
              <a:rPr lang="en-US" baseline="0" dirty="0" err="1"/>
              <a:t>Nguyên</a:t>
            </a:r>
            <a:r>
              <a:rPr lang="en-US" baseline="0" dirty="0"/>
              <a:t> 0979818956</a:t>
            </a:r>
            <a:endParaRPr lang="en-US" dirty="0"/>
          </a:p>
          <a:p>
            <a:pPr marL="0" lvl="0" indent="0" algn="l" rtl="0">
              <a:spcBef>
                <a:spcPts val="0"/>
              </a:spcBef>
              <a:spcAft>
                <a:spcPts val="0"/>
              </a:spcAft>
              <a:buNone/>
            </a:pPr>
            <a:endParaRPr dirty="0"/>
          </a:p>
        </p:txBody>
      </p:sp>
      <p:sp>
        <p:nvSpPr>
          <p:cNvPr id="102" name="Google Shape;102;p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42078155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0"/>
        <p:cNvGrpSpPr/>
        <p:nvPr/>
      </p:nvGrpSpPr>
      <p:grpSpPr>
        <a:xfrm>
          <a:off x="0" y="0"/>
          <a:ext cx="0" cy="0"/>
          <a:chOff x="0" y="0"/>
          <a:chExt cx="0" cy="0"/>
        </a:xfrm>
      </p:grpSpPr>
      <p:sp>
        <p:nvSpPr>
          <p:cNvPr id="101" name="Google Shape;101;p2: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dirty="0" err="1"/>
              <a:t>Giáo</a:t>
            </a:r>
            <a:r>
              <a:rPr lang="en-US" baseline="0" dirty="0"/>
              <a:t> </a:t>
            </a:r>
            <a:r>
              <a:rPr lang="en-US" baseline="0" dirty="0" err="1"/>
              <a:t>án</a:t>
            </a:r>
            <a:r>
              <a:rPr lang="en-US" baseline="0" dirty="0"/>
              <a:t> </a:t>
            </a:r>
            <a:r>
              <a:rPr lang="en-US" baseline="0" dirty="0" err="1"/>
              <a:t>của</a:t>
            </a:r>
            <a:r>
              <a:rPr lang="en-US" baseline="0" dirty="0"/>
              <a:t> </a:t>
            </a:r>
            <a:r>
              <a:rPr lang="en-US" baseline="0" dirty="0" err="1"/>
              <a:t>Thảo</a:t>
            </a:r>
            <a:r>
              <a:rPr lang="en-US" baseline="0" dirty="0"/>
              <a:t> </a:t>
            </a:r>
            <a:r>
              <a:rPr lang="en-US" baseline="0" dirty="0" err="1"/>
              <a:t>Nguyên</a:t>
            </a:r>
            <a:r>
              <a:rPr lang="en-US" baseline="0" dirty="0"/>
              <a:t> 0979818956</a:t>
            </a:r>
            <a:endParaRPr lang="en-US" dirty="0"/>
          </a:p>
          <a:p>
            <a:pPr marL="0" lvl="0" indent="0" algn="l" rtl="0">
              <a:spcBef>
                <a:spcPts val="0"/>
              </a:spcBef>
              <a:spcAft>
                <a:spcPts val="0"/>
              </a:spcAft>
              <a:buNone/>
            </a:pPr>
            <a:endParaRPr dirty="0"/>
          </a:p>
        </p:txBody>
      </p:sp>
      <p:sp>
        <p:nvSpPr>
          <p:cNvPr id="102" name="Google Shape;102;p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48007297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0"/>
        <p:cNvGrpSpPr/>
        <p:nvPr/>
      </p:nvGrpSpPr>
      <p:grpSpPr>
        <a:xfrm>
          <a:off x="0" y="0"/>
          <a:ext cx="0" cy="0"/>
          <a:chOff x="0" y="0"/>
          <a:chExt cx="0" cy="0"/>
        </a:xfrm>
      </p:grpSpPr>
      <p:sp>
        <p:nvSpPr>
          <p:cNvPr id="101" name="Google Shape;101;p2: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02" name="Google Shape;102;p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37902270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0"/>
        <p:cNvGrpSpPr/>
        <p:nvPr/>
      </p:nvGrpSpPr>
      <p:grpSpPr>
        <a:xfrm>
          <a:off x="0" y="0"/>
          <a:ext cx="0" cy="0"/>
          <a:chOff x="0" y="0"/>
          <a:chExt cx="0" cy="0"/>
        </a:xfrm>
      </p:grpSpPr>
      <p:sp>
        <p:nvSpPr>
          <p:cNvPr id="101" name="Google Shape;101;p2: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02" name="Google Shape;102;p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68227456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57200" marR="0" lvl="0" indent="-22860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dirty="0" err="1"/>
              <a:t>Giáo</a:t>
            </a:r>
            <a:r>
              <a:rPr lang="en-US" baseline="0" dirty="0"/>
              <a:t> </a:t>
            </a:r>
            <a:r>
              <a:rPr lang="en-US" baseline="0" dirty="0" err="1"/>
              <a:t>án</a:t>
            </a:r>
            <a:r>
              <a:rPr lang="en-US" baseline="0" dirty="0"/>
              <a:t> </a:t>
            </a:r>
            <a:r>
              <a:rPr lang="en-US" baseline="0" dirty="0" err="1"/>
              <a:t>của</a:t>
            </a:r>
            <a:r>
              <a:rPr lang="en-US" baseline="0" dirty="0"/>
              <a:t> </a:t>
            </a:r>
            <a:r>
              <a:rPr lang="en-US" baseline="0" dirty="0" err="1"/>
              <a:t>Thảo</a:t>
            </a:r>
            <a:r>
              <a:rPr lang="en-US" baseline="0" dirty="0"/>
              <a:t> </a:t>
            </a:r>
            <a:r>
              <a:rPr lang="en-US" baseline="0" dirty="0" err="1"/>
              <a:t>Nguyên</a:t>
            </a:r>
            <a:r>
              <a:rPr lang="en-US" baseline="0" dirty="0"/>
              <a:t> 0979818956</a:t>
            </a:r>
            <a:endParaRPr lang="en-US" dirty="0"/>
          </a:p>
          <a:p>
            <a:endParaRPr lang="en-US" dirty="0"/>
          </a:p>
        </p:txBody>
      </p:sp>
      <p:sp>
        <p:nvSpPr>
          <p:cNvPr id="4" name="Slide Number Placeholder 3"/>
          <p:cNvSpPr>
            <a:spLocks noGrp="1"/>
          </p:cNvSpPr>
          <p:nvPr>
            <p:ph type="sldNum" idx="10"/>
          </p:nvPr>
        </p:nvSpPr>
        <p:spPr/>
        <p:txBody>
          <a:bodyPr/>
          <a:lstStyle/>
          <a:p>
            <a:pPr marL="0" marR="0" lvl="0" indent="0" algn="r" rtl="0">
              <a:spcBef>
                <a:spcPts val="0"/>
              </a:spcBef>
              <a:spcAft>
                <a:spcPts val="0"/>
              </a:spcAft>
              <a:buNone/>
            </a:pPr>
            <a:fld id="{00000000-1234-1234-1234-123412341234}" type="slidenum">
              <a:rPr lang="en-US" sz="1200" b="0" i="0" u="none" strike="noStrike" cap="none" smtClean="0">
                <a:solidFill>
                  <a:schemeClr val="dk1"/>
                </a:solidFill>
                <a:latin typeface="Calibri"/>
                <a:ea typeface="Calibri"/>
                <a:cs typeface="Calibri"/>
                <a:sym typeface="Calibri"/>
              </a:rPr>
              <a:pPr marL="0" marR="0" lvl="0" indent="0" algn="r" rtl="0">
                <a:spcBef>
                  <a:spcPts val="0"/>
                </a:spcBef>
                <a:spcAft>
                  <a:spcPts val="0"/>
                </a:spcAft>
                <a:buNone/>
              </a:pPr>
              <a:t>31</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03774100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57200" marR="0" lvl="0" indent="-22860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dirty="0" err="1"/>
              <a:t>Giáo</a:t>
            </a:r>
            <a:r>
              <a:rPr lang="en-US" baseline="0" dirty="0"/>
              <a:t> </a:t>
            </a:r>
            <a:r>
              <a:rPr lang="en-US" baseline="0" dirty="0" err="1"/>
              <a:t>án</a:t>
            </a:r>
            <a:r>
              <a:rPr lang="en-US" baseline="0" dirty="0"/>
              <a:t> </a:t>
            </a:r>
            <a:r>
              <a:rPr lang="en-US" baseline="0" dirty="0" err="1"/>
              <a:t>của</a:t>
            </a:r>
            <a:r>
              <a:rPr lang="en-US" baseline="0" dirty="0"/>
              <a:t> </a:t>
            </a:r>
            <a:r>
              <a:rPr lang="en-US" baseline="0" dirty="0" err="1"/>
              <a:t>Thảo</a:t>
            </a:r>
            <a:r>
              <a:rPr lang="en-US" baseline="0" dirty="0"/>
              <a:t> </a:t>
            </a:r>
            <a:r>
              <a:rPr lang="en-US" baseline="0" dirty="0" err="1"/>
              <a:t>Nguyên</a:t>
            </a:r>
            <a:r>
              <a:rPr lang="en-US" baseline="0" dirty="0"/>
              <a:t> 0979818956</a:t>
            </a:r>
            <a:endParaRPr lang="en-US" dirty="0"/>
          </a:p>
          <a:p>
            <a:endParaRPr lang="en-US" dirty="0"/>
          </a:p>
        </p:txBody>
      </p:sp>
      <p:sp>
        <p:nvSpPr>
          <p:cNvPr id="4" name="Slide Number Placeholder 3"/>
          <p:cNvSpPr>
            <a:spLocks noGrp="1"/>
          </p:cNvSpPr>
          <p:nvPr>
            <p:ph type="sldNum" idx="10"/>
          </p:nvPr>
        </p:nvSpPr>
        <p:spPr/>
        <p:txBody>
          <a:bodyPr/>
          <a:lstStyle/>
          <a:p>
            <a:pPr marL="0" marR="0" lvl="0" indent="0" algn="r" rtl="0">
              <a:spcBef>
                <a:spcPts val="0"/>
              </a:spcBef>
              <a:spcAft>
                <a:spcPts val="0"/>
              </a:spcAft>
              <a:buNone/>
            </a:pPr>
            <a:fld id="{00000000-1234-1234-1234-123412341234}" type="slidenum">
              <a:rPr lang="en-US" sz="1200" b="0" i="0" u="none" strike="noStrike" cap="none" smtClean="0">
                <a:solidFill>
                  <a:schemeClr val="dk1"/>
                </a:solidFill>
                <a:latin typeface="Calibri"/>
                <a:ea typeface="Calibri"/>
                <a:cs typeface="Calibri"/>
                <a:sym typeface="Calibri"/>
              </a:rPr>
              <a:pPr marL="0" marR="0" lvl="0" indent="0" algn="r" rtl="0">
                <a:spcBef>
                  <a:spcPts val="0"/>
                </a:spcBef>
                <a:spcAft>
                  <a:spcPts val="0"/>
                </a:spcAft>
                <a:buNone/>
              </a:pPr>
              <a:t>32</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38947617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57200" marR="0" lvl="0" indent="-22860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dirty="0" err="1"/>
              <a:t>Giáo</a:t>
            </a:r>
            <a:r>
              <a:rPr lang="en-US" baseline="0" dirty="0"/>
              <a:t> </a:t>
            </a:r>
            <a:r>
              <a:rPr lang="en-US" baseline="0" dirty="0" err="1"/>
              <a:t>án</a:t>
            </a:r>
            <a:r>
              <a:rPr lang="en-US" baseline="0" dirty="0"/>
              <a:t> </a:t>
            </a:r>
            <a:r>
              <a:rPr lang="en-US" baseline="0" dirty="0" err="1"/>
              <a:t>của</a:t>
            </a:r>
            <a:r>
              <a:rPr lang="en-US" baseline="0" dirty="0"/>
              <a:t> </a:t>
            </a:r>
            <a:r>
              <a:rPr lang="en-US" baseline="0" dirty="0" err="1"/>
              <a:t>Thảo</a:t>
            </a:r>
            <a:r>
              <a:rPr lang="en-US" baseline="0" dirty="0"/>
              <a:t> </a:t>
            </a:r>
            <a:r>
              <a:rPr lang="en-US" baseline="0" dirty="0" err="1"/>
              <a:t>Nguyên</a:t>
            </a:r>
            <a:r>
              <a:rPr lang="en-US" baseline="0" dirty="0"/>
              <a:t> 0979818956</a:t>
            </a:r>
            <a:endParaRPr lang="en-US" dirty="0"/>
          </a:p>
          <a:p>
            <a:endParaRPr lang="en-US" dirty="0"/>
          </a:p>
        </p:txBody>
      </p:sp>
      <p:sp>
        <p:nvSpPr>
          <p:cNvPr id="4" name="Slide Number Placeholder 3"/>
          <p:cNvSpPr>
            <a:spLocks noGrp="1"/>
          </p:cNvSpPr>
          <p:nvPr>
            <p:ph type="sldNum" idx="10"/>
          </p:nvPr>
        </p:nvSpPr>
        <p:spPr/>
        <p:txBody>
          <a:bodyPr/>
          <a:lstStyle/>
          <a:p>
            <a:pPr marL="0" marR="0" lvl="0" indent="0" algn="r" rtl="0">
              <a:spcBef>
                <a:spcPts val="0"/>
              </a:spcBef>
              <a:spcAft>
                <a:spcPts val="0"/>
              </a:spcAft>
              <a:buNone/>
            </a:pPr>
            <a:fld id="{00000000-1234-1234-1234-123412341234}" type="slidenum">
              <a:rPr lang="en-US" sz="1200" b="0" i="0" u="none" strike="noStrike" cap="none" smtClean="0">
                <a:solidFill>
                  <a:schemeClr val="dk1"/>
                </a:solidFill>
                <a:latin typeface="Calibri"/>
                <a:ea typeface="Calibri"/>
                <a:cs typeface="Calibri"/>
                <a:sym typeface="Calibri"/>
              </a:rPr>
              <a:pPr marL="0" marR="0" lvl="0" indent="0" algn="r" rtl="0">
                <a:spcBef>
                  <a:spcPts val="0"/>
                </a:spcBef>
                <a:spcAft>
                  <a:spcPts val="0"/>
                </a:spcAft>
                <a:buNone/>
              </a:pPr>
              <a:t>33</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56502901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57200" marR="0" lvl="0" indent="-22860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dirty="0" err="1"/>
              <a:t>Giáo</a:t>
            </a:r>
            <a:r>
              <a:rPr lang="en-US" baseline="0" dirty="0"/>
              <a:t> </a:t>
            </a:r>
            <a:r>
              <a:rPr lang="en-US" baseline="0" dirty="0" err="1"/>
              <a:t>án</a:t>
            </a:r>
            <a:r>
              <a:rPr lang="en-US" baseline="0" dirty="0"/>
              <a:t> </a:t>
            </a:r>
            <a:r>
              <a:rPr lang="en-US" baseline="0" dirty="0" err="1"/>
              <a:t>của</a:t>
            </a:r>
            <a:r>
              <a:rPr lang="en-US" baseline="0" dirty="0"/>
              <a:t> </a:t>
            </a:r>
            <a:r>
              <a:rPr lang="en-US" baseline="0" dirty="0" err="1"/>
              <a:t>Thảo</a:t>
            </a:r>
            <a:r>
              <a:rPr lang="en-US" baseline="0" dirty="0"/>
              <a:t> </a:t>
            </a:r>
            <a:r>
              <a:rPr lang="en-US" baseline="0" dirty="0" err="1"/>
              <a:t>Nguyên</a:t>
            </a:r>
            <a:r>
              <a:rPr lang="en-US" baseline="0" dirty="0"/>
              <a:t> 0979818956</a:t>
            </a:r>
            <a:endParaRPr lang="en-US" dirty="0"/>
          </a:p>
          <a:p>
            <a:endParaRPr lang="en-US" dirty="0"/>
          </a:p>
        </p:txBody>
      </p:sp>
      <p:sp>
        <p:nvSpPr>
          <p:cNvPr id="4" name="Slide Number Placeholder 3"/>
          <p:cNvSpPr>
            <a:spLocks noGrp="1"/>
          </p:cNvSpPr>
          <p:nvPr>
            <p:ph type="sldNum" idx="10"/>
          </p:nvPr>
        </p:nvSpPr>
        <p:spPr/>
        <p:txBody>
          <a:bodyPr/>
          <a:lstStyle/>
          <a:p>
            <a:pPr marL="0" marR="0" lvl="0" indent="0" algn="r" rtl="0">
              <a:spcBef>
                <a:spcPts val="0"/>
              </a:spcBef>
              <a:spcAft>
                <a:spcPts val="0"/>
              </a:spcAft>
              <a:buNone/>
            </a:pPr>
            <a:fld id="{00000000-1234-1234-1234-123412341234}" type="slidenum">
              <a:rPr lang="en-US" sz="1200" b="0" i="0" u="none" strike="noStrike" cap="none" smtClean="0">
                <a:solidFill>
                  <a:schemeClr val="dk1"/>
                </a:solidFill>
                <a:latin typeface="Calibri"/>
                <a:ea typeface="Calibri"/>
                <a:cs typeface="Calibri"/>
                <a:sym typeface="Calibri"/>
              </a:rPr>
              <a:pPr marL="0" marR="0" lvl="0" indent="0" algn="r" rtl="0">
                <a:spcBef>
                  <a:spcPts val="0"/>
                </a:spcBef>
                <a:spcAft>
                  <a:spcPts val="0"/>
                </a:spcAft>
                <a:buNone/>
              </a:pPr>
              <a:t>34</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81196420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57200" marR="0" lvl="0" indent="-22860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dirty="0" err="1"/>
              <a:t>Giáo</a:t>
            </a:r>
            <a:r>
              <a:rPr lang="en-US" baseline="0" dirty="0"/>
              <a:t> </a:t>
            </a:r>
            <a:r>
              <a:rPr lang="en-US" baseline="0" dirty="0" err="1"/>
              <a:t>án</a:t>
            </a:r>
            <a:r>
              <a:rPr lang="en-US" baseline="0" dirty="0"/>
              <a:t> </a:t>
            </a:r>
            <a:r>
              <a:rPr lang="en-US" baseline="0" dirty="0" err="1"/>
              <a:t>của</a:t>
            </a:r>
            <a:r>
              <a:rPr lang="en-US" baseline="0" dirty="0"/>
              <a:t> </a:t>
            </a:r>
            <a:r>
              <a:rPr lang="en-US" baseline="0" dirty="0" err="1"/>
              <a:t>Thảo</a:t>
            </a:r>
            <a:r>
              <a:rPr lang="en-US" baseline="0" dirty="0"/>
              <a:t> </a:t>
            </a:r>
            <a:r>
              <a:rPr lang="en-US" baseline="0" dirty="0" err="1"/>
              <a:t>Nguyên</a:t>
            </a:r>
            <a:r>
              <a:rPr lang="en-US" baseline="0" dirty="0"/>
              <a:t> 0979818956</a:t>
            </a:r>
            <a:endParaRPr lang="en-US" dirty="0"/>
          </a:p>
          <a:p>
            <a:endParaRPr lang="en-US" dirty="0"/>
          </a:p>
        </p:txBody>
      </p:sp>
      <p:sp>
        <p:nvSpPr>
          <p:cNvPr id="4" name="Slide Number Placeholder 3"/>
          <p:cNvSpPr>
            <a:spLocks noGrp="1"/>
          </p:cNvSpPr>
          <p:nvPr>
            <p:ph type="sldNum" idx="10"/>
          </p:nvPr>
        </p:nvSpPr>
        <p:spPr/>
        <p:txBody>
          <a:bodyPr/>
          <a:lstStyle/>
          <a:p>
            <a:pPr marL="0" marR="0" lvl="0" indent="0" algn="r" rtl="0">
              <a:spcBef>
                <a:spcPts val="0"/>
              </a:spcBef>
              <a:spcAft>
                <a:spcPts val="0"/>
              </a:spcAft>
              <a:buNone/>
            </a:pPr>
            <a:fld id="{00000000-1234-1234-1234-123412341234}" type="slidenum">
              <a:rPr lang="en-US" sz="1200" b="0" i="0" u="none" strike="noStrike" cap="none" smtClean="0">
                <a:solidFill>
                  <a:schemeClr val="dk1"/>
                </a:solidFill>
                <a:latin typeface="Calibri"/>
                <a:ea typeface="Calibri"/>
                <a:cs typeface="Calibri"/>
                <a:sym typeface="Calibri"/>
              </a:rPr>
              <a:pPr marL="0" marR="0" lvl="0" indent="0" algn="r" rtl="0">
                <a:spcBef>
                  <a:spcPts val="0"/>
                </a:spcBef>
                <a:spcAft>
                  <a:spcPts val="0"/>
                </a:spcAft>
                <a:buNone/>
              </a:pPr>
              <a:t>12</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81706628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34C0232-94FA-4EBE-BB9B-79FBE486032D}" type="slidenum">
              <a:rPr lang="zh-CN" altLang="en-US" smtClean="0">
                <a:solidFill>
                  <a:prstClr val="black"/>
                </a:solidFill>
              </a:rPr>
              <a:pPr/>
              <a:t>13</a:t>
            </a:fld>
            <a:endParaRPr lang="zh-CN" altLang="en-US">
              <a:solidFill>
                <a:prstClr val="black"/>
              </a:solidFill>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34C0232-94FA-4EBE-BB9B-79FBE486032D}" type="slidenum">
              <a:rPr lang="zh-CN" altLang="en-US" smtClean="0">
                <a:solidFill>
                  <a:prstClr val="black"/>
                </a:solidFill>
              </a:rPr>
              <a:pPr/>
              <a:t>14</a:t>
            </a:fld>
            <a:endParaRPr lang="zh-CN" altLang="en-US">
              <a:solidFill>
                <a:prstClr val="black"/>
              </a:solidFill>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34C0232-94FA-4EBE-BB9B-79FBE486032D}" type="slidenum">
              <a:rPr lang="zh-CN" altLang="en-US" smtClean="0">
                <a:solidFill>
                  <a:prstClr val="black"/>
                </a:solidFill>
              </a:rPr>
              <a:pPr/>
              <a:t>15</a:t>
            </a:fld>
            <a:endParaRPr lang="zh-CN" altLang="en-US">
              <a:solidFill>
                <a:prstClr val="black"/>
              </a:solidFill>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57200" marR="0" lvl="0" indent="-22860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dirty="0" err="1"/>
              <a:t>Giáo</a:t>
            </a:r>
            <a:r>
              <a:rPr lang="en-US" baseline="0" dirty="0"/>
              <a:t> </a:t>
            </a:r>
            <a:r>
              <a:rPr lang="en-US" baseline="0" dirty="0" err="1"/>
              <a:t>án</a:t>
            </a:r>
            <a:r>
              <a:rPr lang="en-US" baseline="0" dirty="0"/>
              <a:t> </a:t>
            </a:r>
            <a:r>
              <a:rPr lang="en-US" baseline="0" dirty="0" err="1"/>
              <a:t>của</a:t>
            </a:r>
            <a:r>
              <a:rPr lang="en-US" baseline="0" dirty="0"/>
              <a:t> </a:t>
            </a:r>
            <a:r>
              <a:rPr lang="en-US" baseline="0" dirty="0" err="1"/>
              <a:t>Thảo</a:t>
            </a:r>
            <a:r>
              <a:rPr lang="en-US" baseline="0" dirty="0"/>
              <a:t> </a:t>
            </a:r>
            <a:r>
              <a:rPr lang="en-US" baseline="0" dirty="0" err="1"/>
              <a:t>Nguyên</a:t>
            </a:r>
            <a:r>
              <a:rPr lang="en-US" baseline="0" dirty="0"/>
              <a:t> 0979818956</a:t>
            </a:r>
            <a:endParaRPr lang="en-US" dirty="0"/>
          </a:p>
          <a:p>
            <a:endParaRPr lang="en-US" dirty="0"/>
          </a:p>
        </p:txBody>
      </p:sp>
      <p:sp>
        <p:nvSpPr>
          <p:cNvPr id="4" name="Slide Number Placeholder 3"/>
          <p:cNvSpPr>
            <a:spLocks noGrp="1"/>
          </p:cNvSpPr>
          <p:nvPr>
            <p:ph type="sldNum" idx="10"/>
          </p:nvPr>
        </p:nvSpPr>
        <p:spPr/>
        <p:txBody>
          <a:bodyPr/>
          <a:lstStyle/>
          <a:p>
            <a:pPr marL="0" marR="0" lvl="0" indent="0" algn="r" rtl="0">
              <a:spcBef>
                <a:spcPts val="0"/>
              </a:spcBef>
              <a:spcAft>
                <a:spcPts val="0"/>
              </a:spcAft>
              <a:buNone/>
            </a:pPr>
            <a:fld id="{00000000-1234-1234-1234-123412341234}" type="slidenum">
              <a:rPr lang="en-US" sz="1200" b="0" i="0" u="none" strike="noStrike" cap="none" smtClean="0">
                <a:solidFill>
                  <a:schemeClr val="dk1"/>
                </a:solidFill>
                <a:latin typeface="Calibri"/>
                <a:ea typeface="Calibri"/>
                <a:cs typeface="Calibri"/>
                <a:sym typeface="Calibri"/>
              </a:rPr>
              <a:pPr marL="0" marR="0" lvl="0" indent="0" algn="r" rtl="0">
                <a:spcBef>
                  <a:spcPts val="0"/>
                </a:spcBef>
                <a:spcAft>
                  <a:spcPts val="0"/>
                </a:spcAft>
                <a:buNone/>
              </a:pPr>
              <a:t>19</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87072185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57200" marR="0" lvl="0" indent="-22860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dirty="0" err="1"/>
              <a:t>Giáo</a:t>
            </a:r>
            <a:r>
              <a:rPr lang="en-US" baseline="0" dirty="0"/>
              <a:t> </a:t>
            </a:r>
            <a:r>
              <a:rPr lang="en-US" baseline="0" dirty="0" err="1"/>
              <a:t>án</a:t>
            </a:r>
            <a:r>
              <a:rPr lang="en-US" baseline="0" dirty="0"/>
              <a:t> </a:t>
            </a:r>
            <a:r>
              <a:rPr lang="en-US" baseline="0" dirty="0" err="1"/>
              <a:t>của</a:t>
            </a:r>
            <a:r>
              <a:rPr lang="en-US" baseline="0" dirty="0"/>
              <a:t> </a:t>
            </a:r>
            <a:r>
              <a:rPr lang="en-US" baseline="0" dirty="0" err="1"/>
              <a:t>Thảo</a:t>
            </a:r>
            <a:r>
              <a:rPr lang="en-US" baseline="0" dirty="0"/>
              <a:t> </a:t>
            </a:r>
            <a:r>
              <a:rPr lang="en-US" baseline="0" dirty="0" err="1"/>
              <a:t>Nguyên</a:t>
            </a:r>
            <a:r>
              <a:rPr lang="en-US" baseline="0" dirty="0"/>
              <a:t> 0979818956</a:t>
            </a:r>
            <a:endParaRPr lang="en-US" dirty="0"/>
          </a:p>
          <a:p>
            <a:endParaRPr lang="en-US" dirty="0"/>
          </a:p>
        </p:txBody>
      </p:sp>
      <p:sp>
        <p:nvSpPr>
          <p:cNvPr id="4" name="Slide Number Placeholder 3"/>
          <p:cNvSpPr>
            <a:spLocks noGrp="1"/>
          </p:cNvSpPr>
          <p:nvPr>
            <p:ph type="sldNum" idx="10"/>
          </p:nvPr>
        </p:nvSpPr>
        <p:spPr/>
        <p:txBody>
          <a:bodyPr/>
          <a:lstStyle/>
          <a:p>
            <a:pPr marL="0" marR="0" lvl="0" indent="0" algn="r" rtl="0">
              <a:spcBef>
                <a:spcPts val="0"/>
              </a:spcBef>
              <a:spcAft>
                <a:spcPts val="0"/>
              </a:spcAft>
              <a:buNone/>
            </a:pPr>
            <a:fld id="{00000000-1234-1234-1234-123412341234}" type="slidenum">
              <a:rPr lang="en-US" sz="1200" b="0" i="0" u="none" strike="noStrike" cap="none" smtClean="0">
                <a:solidFill>
                  <a:schemeClr val="dk1"/>
                </a:solidFill>
                <a:latin typeface="Calibri"/>
                <a:ea typeface="Calibri"/>
                <a:cs typeface="Calibri"/>
                <a:sym typeface="Calibri"/>
              </a:rPr>
              <a:pPr marL="0" marR="0" lvl="0" indent="0" algn="r" rtl="0">
                <a:spcBef>
                  <a:spcPts val="0"/>
                </a:spcBef>
                <a:spcAft>
                  <a:spcPts val="0"/>
                </a:spcAft>
                <a:buNone/>
              </a:pPr>
              <a:t>20</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86448513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57200" marR="0" lvl="0" indent="-22860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dirty="0" err="1"/>
              <a:t>Giáo</a:t>
            </a:r>
            <a:r>
              <a:rPr lang="en-US" baseline="0" dirty="0"/>
              <a:t> </a:t>
            </a:r>
            <a:r>
              <a:rPr lang="en-US" baseline="0" dirty="0" err="1"/>
              <a:t>án</a:t>
            </a:r>
            <a:r>
              <a:rPr lang="en-US" baseline="0" dirty="0"/>
              <a:t> </a:t>
            </a:r>
            <a:r>
              <a:rPr lang="en-US" baseline="0" dirty="0" err="1"/>
              <a:t>của</a:t>
            </a:r>
            <a:r>
              <a:rPr lang="en-US" baseline="0" dirty="0"/>
              <a:t> </a:t>
            </a:r>
            <a:r>
              <a:rPr lang="en-US" baseline="0" dirty="0" err="1"/>
              <a:t>Thảo</a:t>
            </a:r>
            <a:r>
              <a:rPr lang="en-US" baseline="0" dirty="0"/>
              <a:t> </a:t>
            </a:r>
            <a:r>
              <a:rPr lang="en-US" baseline="0" dirty="0" err="1"/>
              <a:t>Nguyên</a:t>
            </a:r>
            <a:r>
              <a:rPr lang="en-US" baseline="0" dirty="0"/>
              <a:t> 0979818956</a:t>
            </a:r>
            <a:endParaRPr lang="en-US" dirty="0"/>
          </a:p>
          <a:p>
            <a:endParaRPr lang="en-US" dirty="0"/>
          </a:p>
        </p:txBody>
      </p:sp>
      <p:sp>
        <p:nvSpPr>
          <p:cNvPr id="4" name="Slide Number Placeholder 3"/>
          <p:cNvSpPr>
            <a:spLocks noGrp="1"/>
          </p:cNvSpPr>
          <p:nvPr>
            <p:ph type="sldNum" idx="10"/>
          </p:nvPr>
        </p:nvSpPr>
        <p:spPr/>
        <p:txBody>
          <a:bodyPr/>
          <a:lstStyle/>
          <a:p>
            <a:pPr marL="0" marR="0" lvl="0" indent="0" algn="r" rtl="0">
              <a:spcBef>
                <a:spcPts val="0"/>
              </a:spcBef>
              <a:spcAft>
                <a:spcPts val="0"/>
              </a:spcAft>
              <a:buNone/>
            </a:pPr>
            <a:fld id="{00000000-1234-1234-1234-123412341234}" type="slidenum">
              <a:rPr lang="en-US" sz="1200" b="0" i="0" u="none" strike="noStrike" cap="none" smtClean="0">
                <a:solidFill>
                  <a:schemeClr val="dk1"/>
                </a:solidFill>
                <a:latin typeface="Calibri"/>
                <a:ea typeface="Calibri"/>
                <a:cs typeface="Calibri"/>
                <a:sym typeface="Calibri"/>
              </a:rPr>
              <a:pPr marL="0" marR="0" lvl="0" indent="0" algn="r" rtl="0">
                <a:spcBef>
                  <a:spcPts val="0"/>
                </a:spcBef>
                <a:spcAft>
                  <a:spcPts val="0"/>
                </a:spcAft>
                <a:buNone/>
              </a:pPr>
              <a:t>21</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21027367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57200" marR="0" lvl="0" indent="-22860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dirty="0" err="1"/>
              <a:t>Giáo</a:t>
            </a:r>
            <a:r>
              <a:rPr lang="en-US" baseline="0" dirty="0"/>
              <a:t> </a:t>
            </a:r>
            <a:r>
              <a:rPr lang="en-US" baseline="0" dirty="0" err="1"/>
              <a:t>án</a:t>
            </a:r>
            <a:r>
              <a:rPr lang="en-US" baseline="0" dirty="0"/>
              <a:t> </a:t>
            </a:r>
            <a:r>
              <a:rPr lang="en-US" baseline="0" dirty="0" err="1"/>
              <a:t>của</a:t>
            </a:r>
            <a:r>
              <a:rPr lang="en-US" baseline="0" dirty="0"/>
              <a:t> </a:t>
            </a:r>
            <a:r>
              <a:rPr lang="en-US" baseline="0" dirty="0" err="1"/>
              <a:t>Thảo</a:t>
            </a:r>
            <a:r>
              <a:rPr lang="en-US" baseline="0" dirty="0"/>
              <a:t> </a:t>
            </a:r>
            <a:r>
              <a:rPr lang="en-US" baseline="0" dirty="0" err="1"/>
              <a:t>Nguyên</a:t>
            </a:r>
            <a:r>
              <a:rPr lang="en-US" baseline="0" dirty="0"/>
              <a:t> 0979818956</a:t>
            </a:r>
            <a:endParaRPr lang="en-US" dirty="0"/>
          </a:p>
          <a:p>
            <a:endParaRPr lang="en-US" dirty="0"/>
          </a:p>
        </p:txBody>
      </p:sp>
      <p:sp>
        <p:nvSpPr>
          <p:cNvPr id="4" name="Slide Number Placeholder 3"/>
          <p:cNvSpPr>
            <a:spLocks noGrp="1"/>
          </p:cNvSpPr>
          <p:nvPr>
            <p:ph type="sldNum" idx="10"/>
          </p:nvPr>
        </p:nvSpPr>
        <p:spPr/>
        <p:txBody>
          <a:bodyPr/>
          <a:lstStyle/>
          <a:p>
            <a:pPr marL="0" marR="0" lvl="0" indent="0" algn="r" rtl="0">
              <a:spcBef>
                <a:spcPts val="0"/>
              </a:spcBef>
              <a:spcAft>
                <a:spcPts val="0"/>
              </a:spcAft>
              <a:buNone/>
            </a:pPr>
            <a:fld id="{00000000-1234-1234-1234-123412341234}" type="slidenum">
              <a:rPr lang="en-US" sz="1200" b="0" i="0" u="none" strike="noStrike" cap="none" smtClean="0">
                <a:solidFill>
                  <a:schemeClr val="dk1"/>
                </a:solidFill>
                <a:latin typeface="Calibri"/>
                <a:ea typeface="Calibri"/>
                <a:cs typeface="Calibri"/>
                <a:sym typeface="Calibri"/>
              </a:rPr>
              <a:pPr marL="0" marR="0" lvl="0" indent="0" algn="r" rtl="0">
                <a:spcBef>
                  <a:spcPts val="0"/>
                </a:spcBef>
                <a:spcAft>
                  <a:spcPts val="0"/>
                </a:spcAft>
                <a:buNone/>
              </a:pPr>
              <a:t>22</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03480749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4C0B2730-873A-4204-87AA-AAAEB2F7B85F}" type="datetimeFigureOut">
              <a:rPr lang="en-US" smtClean="0"/>
              <a:pPr/>
              <a:t>4/3/2024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EE7F760-4D48-45FB-889E-6FEE8E46F1E5}"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C0B2730-873A-4204-87AA-AAAEB2F7B85F}" type="datetimeFigureOut">
              <a:rPr lang="en-US" smtClean="0"/>
              <a:pPr/>
              <a:t>4/3/2024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EE7F760-4D48-45FB-889E-6FEE8E46F1E5}"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C0B2730-873A-4204-87AA-AAAEB2F7B85F}" type="datetimeFigureOut">
              <a:rPr lang="en-US" smtClean="0"/>
              <a:pPr/>
              <a:t>4/3/2024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EE7F760-4D48-45FB-889E-6FEE8E46F1E5}"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4639"/>
            <a:ext cx="8229600" cy="58515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fld id="{9FABBFE0-3BFD-401E-8A20-17C32E9B881F}" type="slidenum">
              <a:rPr lang="en-US"/>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a:t>Click to edit Master title style</a:t>
            </a:r>
          </a:p>
        </p:txBody>
      </p:sp>
      <p:sp>
        <p:nvSpPr>
          <p:cNvPr id="3" name="Table Placeholder 2"/>
          <p:cNvSpPr>
            <a:spLocks noGrp="1"/>
          </p:cNvSpPr>
          <p:nvPr>
            <p:ph type="tbl" idx="1"/>
          </p:nvPr>
        </p:nvSpPr>
        <p:spPr>
          <a:xfrm>
            <a:off x="457200" y="1600202"/>
            <a:ext cx="8229600" cy="4525963"/>
          </a:xfrm>
        </p:spPr>
        <p:txBody>
          <a:bodyPr/>
          <a:lstStyle/>
          <a:p>
            <a:pPr lvl="0"/>
            <a:endParaRPr lang="en-US" noProof="0"/>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C7DFCC20-D297-403A-8092-2C2A8A28403E}" type="slidenum">
              <a:rPr lang="en-US"/>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C0B2730-873A-4204-87AA-AAAEB2F7B85F}" type="datetimeFigureOut">
              <a:rPr lang="en-US" smtClean="0"/>
              <a:pPr/>
              <a:t>4/3/2024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EE7F760-4D48-45FB-889E-6FEE8E46F1E5}"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C0B2730-873A-4204-87AA-AAAEB2F7B85F}" type="datetimeFigureOut">
              <a:rPr lang="en-US" smtClean="0"/>
              <a:pPr/>
              <a:t>4/3/2024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EE7F760-4D48-45FB-889E-6FEE8E46F1E5}"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4C0B2730-873A-4204-87AA-AAAEB2F7B85F}" type="datetimeFigureOut">
              <a:rPr lang="en-US" smtClean="0"/>
              <a:pPr/>
              <a:t>4/3/2024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EE7F760-4D48-45FB-889E-6FEE8E46F1E5}"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4C0B2730-873A-4204-87AA-AAAEB2F7B85F}" type="datetimeFigureOut">
              <a:rPr lang="en-US" smtClean="0"/>
              <a:pPr/>
              <a:t>4/3/2024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EE7F760-4D48-45FB-889E-6FEE8E46F1E5}"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4C0B2730-873A-4204-87AA-AAAEB2F7B85F}" type="datetimeFigureOut">
              <a:rPr lang="en-US" smtClean="0"/>
              <a:pPr/>
              <a:t>4/3/2024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EE7F760-4D48-45FB-889E-6FEE8E46F1E5}"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C0B2730-873A-4204-87AA-AAAEB2F7B85F}" type="datetimeFigureOut">
              <a:rPr lang="en-US" smtClean="0"/>
              <a:pPr/>
              <a:t>4/3/2024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EE7F760-4D48-45FB-889E-6FEE8E46F1E5}"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4C0B2730-873A-4204-87AA-AAAEB2F7B85F}" type="datetimeFigureOut">
              <a:rPr lang="en-US" smtClean="0"/>
              <a:pPr/>
              <a:t>4/3/2024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EE7F760-4D48-45FB-889E-6FEE8E46F1E5}"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4C0B2730-873A-4204-87AA-AAAEB2F7B85F}" type="datetimeFigureOut">
              <a:rPr lang="en-US" smtClean="0"/>
              <a:pPr/>
              <a:t>4/3/2024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EE7F760-4D48-45FB-889E-6FEE8E46F1E5}"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C0B2730-873A-4204-87AA-AAAEB2F7B85F}" type="datetimeFigureOut">
              <a:rPr lang="en-US" smtClean="0"/>
              <a:pPr/>
              <a:t>4/3/2024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EE7F760-4D48-45FB-889E-6FEE8E46F1E5}"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slideLayout" Target="../slideLayouts/slideLayout2.xml"/><Relationship Id="rId1" Type="http://schemas.openxmlformats.org/officeDocument/2006/relationships/video" Target="NULL" TargetMode="Externa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8.png"/><Relationship Id="rId7" Type="http://schemas.openxmlformats.org/officeDocument/2006/relationships/image" Target="../media/image22.png"/><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19.pn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7.xml"/><Relationship Id="rId1" Type="http://schemas.openxmlformats.org/officeDocument/2006/relationships/tags" Target="../tags/tag1.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8.xml"/><Relationship Id="rId1" Type="http://schemas.openxmlformats.org/officeDocument/2006/relationships/slideLayout" Target="../slideLayouts/slideLayout1.xml"/><Relationship Id="rId5" Type="http://schemas.openxmlformats.org/officeDocument/2006/relationships/image" Target="../media/image23.png"/><Relationship Id="rId4" Type="http://schemas.openxmlformats.org/officeDocument/2006/relationships/image" Target="../media/image22.png"/></Relationships>
</file>

<file path=ppt/slides/_rels/slide2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8" Type="http://schemas.openxmlformats.org/officeDocument/2006/relationships/image" Target="../media/image26.png"/><Relationship Id="rId3" Type="http://schemas.openxmlformats.org/officeDocument/2006/relationships/audio" Target="../media/audio2.wav"/><Relationship Id="rId7" Type="http://schemas.openxmlformats.org/officeDocument/2006/relationships/image" Target="../media/image25.png"/><Relationship Id="rId2" Type="http://schemas.openxmlformats.org/officeDocument/2006/relationships/notesSlide" Target="../notesSlides/notesSlide10.xml"/><Relationship Id="rId1" Type="http://schemas.openxmlformats.org/officeDocument/2006/relationships/slideLayout" Target="../slideLayouts/slideLayout7.xml"/><Relationship Id="rId6" Type="http://schemas.openxmlformats.org/officeDocument/2006/relationships/image" Target="../media/image24.png"/><Relationship Id="rId5" Type="http://schemas.openxmlformats.org/officeDocument/2006/relationships/audio" Target="../media/audio1.wav"/><Relationship Id="rId4" Type="http://schemas.openxmlformats.org/officeDocument/2006/relationships/audio" Target="../media/audio3.wav"/><Relationship Id="rId9" Type="http://schemas.openxmlformats.org/officeDocument/2006/relationships/image" Target="../media/image23.png"/></Relationships>
</file>

<file path=ppt/slides/_rels/slide25.xml.rels><?xml version="1.0" encoding="UTF-8" standalone="yes"?>
<Relationships xmlns="http://schemas.openxmlformats.org/package/2006/relationships"><Relationship Id="rId8" Type="http://schemas.openxmlformats.org/officeDocument/2006/relationships/image" Target="../media/image26.png"/><Relationship Id="rId3" Type="http://schemas.openxmlformats.org/officeDocument/2006/relationships/audio" Target="../media/audio2.wav"/><Relationship Id="rId7" Type="http://schemas.openxmlformats.org/officeDocument/2006/relationships/image" Target="../media/image23.png"/><Relationship Id="rId2" Type="http://schemas.openxmlformats.org/officeDocument/2006/relationships/notesSlide" Target="../notesSlides/notesSlide11.xml"/><Relationship Id="rId1" Type="http://schemas.openxmlformats.org/officeDocument/2006/relationships/slideLayout" Target="../slideLayouts/slideLayout7.xml"/><Relationship Id="rId6" Type="http://schemas.openxmlformats.org/officeDocument/2006/relationships/image" Target="../media/image24.png"/><Relationship Id="rId5" Type="http://schemas.openxmlformats.org/officeDocument/2006/relationships/audio" Target="../media/audio3.wav"/><Relationship Id="rId4" Type="http://schemas.openxmlformats.org/officeDocument/2006/relationships/audio" Target="../media/audio1.wav"/><Relationship Id="rId9" Type="http://schemas.openxmlformats.org/officeDocument/2006/relationships/image" Target="../media/image27.png"/></Relationships>
</file>

<file path=ppt/slides/_rels/slide26.xml.rels><?xml version="1.0" encoding="UTF-8" standalone="yes"?>
<Relationships xmlns="http://schemas.openxmlformats.org/package/2006/relationships"><Relationship Id="rId8" Type="http://schemas.openxmlformats.org/officeDocument/2006/relationships/image" Target="../media/image26.png"/><Relationship Id="rId3" Type="http://schemas.openxmlformats.org/officeDocument/2006/relationships/audio" Target="../media/audio2.wav"/><Relationship Id="rId7" Type="http://schemas.openxmlformats.org/officeDocument/2006/relationships/image" Target="../media/image23.png"/><Relationship Id="rId2" Type="http://schemas.openxmlformats.org/officeDocument/2006/relationships/notesSlide" Target="../notesSlides/notesSlide12.xml"/><Relationship Id="rId1" Type="http://schemas.openxmlformats.org/officeDocument/2006/relationships/slideLayout" Target="../slideLayouts/slideLayout7.xml"/><Relationship Id="rId6" Type="http://schemas.openxmlformats.org/officeDocument/2006/relationships/image" Target="../media/image24.png"/><Relationship Id="rId5" Type="http://schemas.openxmlformats.org/officeDocument/2006/relationships/audio" Target="../media/audio3.wav"/><Relationship Id="rId4" Type="http://schemas.openxmlformats.org/officeDocument/2006/relationships/audio" Target="../media/audio1.wav"/><Relationship Id="rId9" Type="http://schemas.openxmlformats.org/officeDocument/2006/relationships/image" Target="../media/image27.png"/></Relationships>
</file>

<file path=ppt/slides/_rels/slide27.xml.rels><?xml version="1.0" encoding="UTF-8" standalone="yes"?>
<Relationships xmlns="http://schemas.openxmlformats.org/package/2006/relationships"><Relationship Id="rId8" Type="http://schemas.openxmlformats.org/officeDocument/2006/relationships/image" Target="../media/image26.png"/><Relationship Id="rId3" Type="http://schemas.openxmlformats.org/officeDocument/2006/relationships/audio" Target="../media/audio2.wav"/><Relationship Id="rId7" Type="http://schemas.openxmlformats.org/officeDocument/2006/relationships/image" Target="../media/image25.png"/><Relationship Id="rId2" Type="http://schemas.openxmlformats.org/officeDocument/2006/relationships/notesSlide" Target="../notesSlides/notesSlide13.xml"/><Relationship Id="rId1" Type="http://schemas.openxmlformats.org/officeDocument/2006/relationships/slideLayout" Target="../slideLayouts/slideLayout7.xml"/><Relationship Id="rId6" Type="http://schemas.openxmlformats.org/officeDocument/2006/relationships/image" Target="../media/image24.png"/><Relationship Id="rId5" Type="http://schemas.openxmlformats.org/officeDocument/2006/relationships/audio" Target="../media/audio1.wav"/><Relationship Id="rId4" Type="http://schemas.openxmlformats.org/officeDocument/2006/relationships/audio" Target="../media/audio3.wav"/><Relationship Id="rId9" Type="http://schemas.openxmlformats.org/officeDocument/2006/relationships/image" Target="../media/image23.png"/></Relationships>
</file>

<file path=ppt/slides/_rels/slide28.xml.rels><?xml version="1.0" encoding="UTF-8" standalone="yes"?>
<Relationships xmlns="http://schemas.openxmlformats.org/package/2006/relationships"><Relationship Id="rId8" Type="http://schemas.openxmlformats.org/officeDocument/2006/relationships/image" Target="../media/image27.png"/><Relationship Id="rId3" Type="http://schemas.openxmlformats.org/officeDocument/2006/relationships/audio" Target="../media/audio2.wav"/><Relationship Id="rId7" Type="http://schemas.openxmlformats.org/officeDocument/2006/relationships/image" Target="../media/image23.png"/><Relationship Id="rId2" Type="http://schemas.openxmlformats.org/officeDocument/2006/relationships/notesSlide" Target="../notesSlides/notesSlide14.xml"/><Relationship Id="rId1" Type="http://schemas.openxmlformats.org/officeDocument/2006/relationships/slideLayout" Target="../slideLayouts/slideLayout7.xml"/><Relationship Id="rId6" Type="http://schemas.openxmlformats.org/officeDocument/2006/relationships/image" Target="../media/image24.png"/><Relationship Id="rId5" Type="http://schemas.openxmlformats.org/officeDocument/2006/relationships/audio" Target="../media/audio3.wav"/><Relationship Id="rId4" Type="http://schemas.openxmlformats.org/officeDocument/2006/relationships/audio" Target="../media/audio1.wav"/></Relationships>
</file>

<file path=ppt/slides/_rels/slide29.xml.rels><?xml version="1.0" encoding="UTF-8" standalone="yes"?>
<Relationships xmlns="http://schemas.openxmlformats.org/package/2006/relationships"><Relationship Id="rId8" Type="http://schemas.openxmlformats.org/officeDocument/2006/relationships/image" Target="../media/image27.png"/><Relationship Id="rId3" Type="http://schemas.openxmlformats.org/officeDocument/2006/relationships/audio" Target="../media/audio2.wav"/><Relationship Id="rId7" Type="http://schemas.openxmlformats.org/officeDocument/2006/relationships/image" Target="../media/image23.png"/><Relationship Id="rId2" Type="http://schemas.openxmlformats.org/officeDocument/2006/relationships/notesSlide" Target="../notesSlides/notesSlide15.xml"/><Relationship Id="rId1" Type="http://schemas.openxmlformats.org/officeDocument/2006/relationships/slideLayout" Target="../slideLayouts/slideLayout7.xml"/><Relationship Id="rId6" Type="http://schemas.openxmlformats.org/officeDocument/2006/relationships/image" Target="../media/image24.png"/><Relationship Id="rId5" Type="http://schemas.openxmlformats.org/officeDocument/2006/relationships/audio" Target="../media/audio3.wav"/><Relationship Id="rId4" Type="http://schemas.openxmlformats.org/officeDocument/2006/relationships/audio" Target="../media/audio1.wav"/></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30.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6.xml"/><Relationship Id="rId1" Type="http://schemas.openxmlformats.org/officeDocument/2006/relationships/slideLayout" Target="../slideLayouts/slideLayout1.xml"/><Relationship Id="rId6" Type="http://schemas.openxmlformats.org/officeDocument/2006/relationships/image" Target="../media/image19.png"/><Relationship Id="rId5" Type="http://schemas.openxmlformats.org/officeDocument/2006/relationships/image" Target="../media/image22.png"/><Relationship Id="rId4" Type="http://schemas.openxmlformats.org/officeDocument/2006/relationships/image" Target="../media/image20.png"/></Relationships>
</file>

<file path=ppt/slides/_rels/slide3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7.xml"/><Relationship Id="rId1" Type="http://schemas.openxmlformats.org/officeDocument/2006/relationships/slideLayout" Target="../slideLayouts/slideLayout1.xml"/><Relationship Id="rId6" Type="http://schemas.openxmlformats.org/officeDocument/2006/relationships/image" Target="../media/image19.png"/><Relationship Id="rId5" Type="http://schemas.openxmlformats.org/officeDocument/2006/relationships/image" Target="../media/image22.png"/><Relationship Id="rId4" Type="http://schemas.openxmlformats.org/officeDocument/2006/relationships/image" Target="../media/image20.png"/></Relationships>
</file>

<file path=ppt/slides/_rels/slide3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8.xml"/><Relationship Id="rId1" Type="http://schemas.openxmlformats.org/officeDocument/2006/relationships/slideLayout" Target="../slideLayouts/slideLayout1.xml"/><Relationship Id="rId6" Type="http://schemas.openxmlformats.org/officeDocument/2006/relationships/image" Target="../media/image19.png"/><Relationship Id="rId5" Type="http://schemas.openxmlformats.org/officeDocument/2006/relationships/image" Target="../media/image22.png"/><Relationship Id="rId4" Type="http://schemas.openxmlformats.org/officeDocument/2006/relationships/image" Target="../media/image20.png"/></Relationships>
</file>

<file path=ppt/slides/_rels/slide3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9.xml"/><Relationship Id="rId1" Type="http://schemas.openxmlformats.org/officeDocument/2006/relationships/slideLayout" Target="../slideLayouts/slideLayout1.xml"/><Relationship Id="rId6" Type="http://schemas.openxmlformats.org/officeDocument/2006/relationships/image" Target="../media/image19.png"/><Relationship Id="rId5" Type="http://schemas.openxmlformats.org/officeDocument/2006/relationships/image" Target="../media/image22.png"/><Relationship Id="rId4" Type="http://schemas.openxmlformats.org/officeDocument/2006/relationships/image" Target="../media/image20.png"/></Relationships>
</file>

<file path=ppt/slides/_rels/slide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7.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8.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3.jpeg"/><Relationship Id="rId4" Type="http://schemas.openxmlformats.org/officeDocument/2006/relationships/image" Target="../media/image14.jpeg"/></Relationships>
</file>

<file path=ppt/slides/_rels/slide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jpeg"/><Relationship Id="rId1" Type="http://schemas.openxmlformats.org/officeDocument/2006/relationships/slideLayout" Target="../slideLayouts/slideLayout7.xml"/><Relationship Id="rId4" Type="http://schemas.openxmlformats.org/officeDocument/2006/relationships/image" Target="../media/image3.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0178" name="Picture 4" descr="EJ1450"/>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Box 1"/>
          <p:cNvSpPr txBox="1">
            <a:spLocks noChangeArrowheads="1"/>
          </p:cNvSpPr>
          <p:nvPr/>
        </p:nvSpPr>
        <p:spPr bwMode="auto">
          <a:xfrm>
            <a:off x="971550" y="2504182"/>
            <a:ext cx="6629400" cy="1569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2"/>
                </a:solidFill>
                <a:latin typeface="VNI-Helve-Condense" pitchFamily="2" charset="0"/>
                <a:cs typeface="Arial" panose="020B0604020202020204" pitchFamily="34" charset="0"/>
              </a:defRPr>
            </a:lvl1pPr>
            <a:lvl2pPr marL="742950" indent="-285750" eaLnBrk="0" hangingPunct="0">
              <a:defRPr sz="2400">
                <a:solidFill>
                  <a:schemeClr val="tx2"/>
                </a:solidFill>
                <a:latin typeface="VNI-Helve-Condense" pitchFamily="2" charset="0"/>
                <a:cs typeface="Arial" panose="020B0604020202020204" pitchFamily="34" charset="0"/>
              </a:defRPr>
            </a:lvl2pPr>
            <a:lvl3pPr marL="1143000" indent="-228600" eaLnBrk="0" hangingPunct="0">
              <a:defRPr sz="2400">
                <a:solidFill>
                  <a:schemeClr val="tx2"/>
                </a:solidFill>
                <a:latin typeface="VNI-Helve-Condense" pitchFamily="2" charset="0"/>
                <a:cs typeface="Arial" panose="020B0604020202020204" pitchFamily="34" charset="0"/>
              </a:defRPr>
            </a:lvl3pPr>
            <a:lvl4pPr marL="1600200" indent="-228600" eaLnBrk="0" hangingPunct="0">
              <a:defRPr sz="2400">
                <a:solidFill>
                  <a:schemeClr val="tx2"/>
                </a:solidFill>
                <a:latin typeface="VNI-Helve-Condense" pitchFamily="2" charset="0"/>
                <a:cs typeface="Arial" panose="020B0604020202020204" pitchFamily="34" charset="0"/>
              </a:defRPr>
            </a:lvl4pPr>
            <a:lvl5pPr marL="2057400" indent="-228600" eaLnBrk="0" hangingPunct="0">
              <a:defRPr sz="2400">
                <a:solidFill>
                  <a:schemeClr val="tx2"/>
                </a:solidFill>
                <a:latin typeface="VNI-Helve-Condense" pitchFamily="2" charset="0"/>
                <a:cs typeface="Arial" panose="020B0604020202020204" pitchFamily="34" charset="0"/>
              </a:defRPr>
            </a:lvl5pPr>
            <a:lvl6pPr marL="2514600" indent="-228600" eaLnBrk="0" fontAlgn="base" hangingPunct="0">
              <a:spcBef>
                <a:spcPct val="0"/>
              </a:spcBef>
              <a:spcAft>
                <a:spcPct val="0"/>
              </a:spcAft>
              <a:defRPr sz="2400">
                <a:solidFill>
                  <a:schemeClr val="tx2"/>
                </a:solidFill>
                <a:latin typeface="VNI-Helve-Condense" pitchFamily="2" charset="0"/>
                <a:cs typeface="Arial" panose="020B0604020202020204" pitchFamily="34" charset="0"/>
              </a:defRPr>
            </a:lvl6pPr>
            <a:lvl7pPr marL="2971800" indent="-228600" eaLnBrk="0" fontAlgn="base" hangingPunct="0">
              <a:spcBef>
                <a:spcPct val="0"/>
              </a:spcBef>
              <a:spcAft>
                <a:spcPct val="0"/>
              </a:spcAft>
              <a:defRPr sz="2400">
                <a:solidFill>
                  <a:schemeClr val="tx2"/>
                </a:solidFill>
                <a:latin typeface="VNI-Helve-Condense" pitchFamily="2" charset="0"/>
                <a:cs typeface="Arial" panose="020B0604020202020204" pitchFamily="34" charset="0"/>
              </a:defRPr>
            </a:lvl7pPr>
            <a:lvl8pPr marL="3429000" indent="-228600" eaLnBrk="0" fontAlgn="base" hangingPunct="0">
              <a:spcBef>
                <a:spcPct val="0"/>
              </a:spcBef>
              <a:spcAft>
                <a:spcPct val="0"/>
              </a:spcAft>
              <a:defRPr sz="2400">
                <a:solidFill>
                  <a:schemeClr val="tx2"/>
                </a:solidFill>
                <a:latin typeface="VNI-Helve-Condense" pitchFamily="2" charset="0"/>
                <a:cs typeface="Arial" panose="020B0604020202020204" pitchFamily="34" charset="0"/>
              </a:defRPr>
            </a:lvl8pPr>
            <a:lvl9pPr marL="3886200" indent="-228600" eaLnBrk="0" fontAlgn="base" hangingPunct="0">
              <a:spcBef>
                <a:spcPct val="0"/>
              </a:spcBef>
              <a:spcAft>
                <a:spcPct val="0"/>
              </a:spcAft>
              <a:defRPr sz="2400">
                <a:solidFill>
                  <a:schemeClr val="tx2"/>
                </a:solidFill>
                <a:latin typeface="VNI-Helve-Condense" pitchFamily="2" charset="0"/>
                <a:cs typeface="Arial" panose="020B0604020202020204" pitchFamily="34" charset="0"/>
              </a:defRPr>
            </a:lvl9pPr>
          </a:lstStyle>
          <a:p>
            <a:pPr algn="ctr" eaLnBrk="1" hangingPunct="1"/>
            <a:r>
              <a:rPr lang="en-US" sz="3200" b="1" dirty="0">
                <a:solidFill>
                  <a:srgbClr val="C00000"/>
                </a:solidFill>
                <a:latin typeface="Times New Roman" panose="02020603050405020304" pitchFamily="18" charset="0"/>
              </a:rPr>
              <a:t> CHÀO MỪNG BAN GIÁM KHẢO </a:t>
            </a:r>
          </a:p>
          <a:p>
            <a:pPr algn="ctr" eaLnBrk="1" hangingPunct="1"/>
            <a:r>
              <a:rPr lang="en-US" sz="3200" b="1" dirty="0">
                <a:solidFill>
                  <a:srgbClr val="C00000"/>
                </a:solidFill>
                <a:latin typeface="Times New Roman" panose="02020603050405020304" pitchFamily="18" charset="0"/>
              </a:rPr>
              <a:t>VÀ CÁC EM HỌC SINH ĐẾN DỰ </a:t>
            </a:r>
          </a:p>
          <a:p>
            <a:pPr algn="ctr" eaLnBrk="1" hangingPunct="1"/>
            <a:r>
              <a:rPr lang="en-US" sz="3200" b="1" dirty="0">
                <a:solidFill>
                  <a:srgbClr val="C00000"/>
                </a:solidFill>
                <a:latin typeface="Times New Roman" panose="02020603050405020304" pitchFamily="18" charset="0"/>
              </a:rPr>
              <a:t>TIẾT HỌC HÔM NAY                </a:t>
            </a:r>
            <a:endParaRPr lang="en-US" sz="3200" b="1" baseline="8000" dirty="0">
              <a:solidFill>
                <a:srgbClr val="C00000"/>
              </a:solidFill>
              <a:latin typeface="Times New Roman" panose="02020603050405020304" pitchFamily="18" charset="0"/>
            </a:endParaRPr>
          </a:p>
        </p:txBody>
      </p:sp>
      <p:pic>
        <p:nvPicPr>
          <p:cNvPr id="2" name="NGUOI THAY.MP3">
            <a:hlinkClick r:id="" action="ppaction://media"/>
          </p:cNvPr>
          <p:cNvPicPr>
            <a:picLocks noChangeAspect="1"/>
          </p:cNvPicPr>
          <p:nvPr>
            <a:videoFile r:link="rId1"/>
            <p:extLst>
              <p:ext uri="{DAA4B4D4-6D71-4841-9C94-3DE7FCFB9230}">
                <p14:media xmlns:p14="http://schemas.microsoft.com/office/powerpoint/2010/main"/>
              </p:ext>
            </p:extLst>
          </p:nvPr>
        </p:nvPicPr>
        <p:blipFill>
          <a:blip r:embed="rId4" cstate="print"/>
          <a:stretch>
            <a:fillRect/>
          </a:stretch>
        </p:blipFill>
        <p:spPr>
          <a:xfrm>
            <a:off x="7372350" y="6248400"/>
            <a:ext cx="457200" cy="609600"/>
          </a:xfrm>
          <a:prstGeom prst="rect">
            <a:avLst/>
          </a:prstGeom>
        </p:spPr>
      </p:pic>
    </p:spTree>
  </p:cSld>
  <p:clrMapOvr>
    <a:masterClrMapping/>
  </p:clrMapOvr>
  <p:transition spd="med"/>
  <p:timing>
    <p:tnLst>
      <p:par>
        <p:cTn id="1" dur="indefinite" restart="never" nodeType="tmRoot">
          <p:childTnLst>
            <p:seq concurrent="1" nextAc="seek">
              <p:cTn id="2" restart="whenNotActive" fill="hold" evtFilter="cancelBubble" nodeType="interactiveSeq">
                <p:stCondLst>
                  <p:cond evt="onClick" delay="0">
                    <p:tgtEl>
                      <p:spTgt spid="2"/>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326217" fill="hold"/>
                                        <p:tgtEl>
                                          <p:spTgt spid="2"/>
                                        </p:tgtEl>
                                      </p:cBhvr>
                                    </p:cmd>
                                  </p:childTnLst>
                                </p:cTn>
                              </p:par>
                            </p:childTnLst>
                          </p:cTn>
                        </p:par>
                      </p:childTnLst>
                    </p:cTn>
                  </p:par>
                </p:childTnLst>
              </p:cTn>
              <p:nextCondLst>
                <p:cond evt="onClick" delay="0">
                  <p:tgtEl>
                    <p:spTgt spid="2"/>
                  </p:tgtEl>
                </p:cond>
              </p:nextCondLst>
            </p:seq>
            <p:video>
              <p:cMediaNode vol="80000">
                <p:cTn id="7" fill="hold" display="0">
                  <p:stCondLst>
                    <p:cond delay="indefinite"/>
                  </p:stCondLst>
                  <p:endCondLst>
                    <p:cond evt="onStopAudio" delay="0">
                      <p:tgtEl>
                        <p:sldTgt/>
                      </p:tgtEl>
                    </p:cond>
                  </p:endCondLst>
                </p:cTn>
                <p:tgtEl>
                  <p:spTgt spid="2"/>
                </p:tgtEl>
              </p:cMediaNode>
            </p:video>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Oval Callout 5"/>
          <p:cNvSpPr>
            <a:spLocks noChangeArrowheads="1"/>
          </p:cNvSpPr>
          <p:nvPr/>
        </p:nvSpPr>
        <p:spPr bwMode="auto">
          <a:xfrm rot="-449220">
            <a:off x="4501662" y="1"/>
            <a:ext cx="3899389" cy="1654175"/>
          </a:xfrm>
          <a:prstGeom prst="wedgeEllipseCallout">
            <a:avLst>
              <a:gd name="adj1" fmla="val -45468"/>
              <a:gd name="adj2" fmla="val 65745"/>
            </a:avLst>
          </a:prstGeom>
          <a:solidFill>
            <a:srgbClr val="00FFFF"/>
          </a:solidFill>
          <a:ln w="9525" algn="ctr">
            <a:solidFill>
              <a:schemeClr val="folHlink"/>
            </a:solidFill>
            <a:miter lim="800000"/>
            <a:headEnd/>
            <a:tailEnd/>
          </a:ln>
          <a:effectLst>
            <a:outerShdw dist="20000" dir="5400000" rotWithShape="0">
              <a:srgbClr val="000000">
                <a:alpha val="37999"/>
              </a:srgbClr>
            </a:outerShdw>
          </a:effectLst>
        </p:spPr>
        <p:txBody>
          <a:bodyPr anchor="ctr"/>
          <a:lstStyle/>
          <a:p>
            <a:pPr algn="ctr"/>
            <a:r>
              <a:rPr lang="en-US" sz="3600" b="1" dirty="0" err="1">
                <a:solidFill>
                  <a:srgbClr val="000000"/>
                </a:solidFill>
                <a:latin typeface="Times New Roman" pitchFamily="18" charset="0"/>
                <a:cs typeface="Times New Roman" pitchFamily="18" charset="0"/>
              </a:rPr>
              <a:t>Các</a:t>
            </a:r>
            <a:r>
              <a:rPr lang="en-US" sz="3600" b="1" dirty="0">
                <a:solidFill>
                  <a:srgbClr val="000000"/>
                </a:solidFill>
                <a:latin typeface="Times New Roman" pitchFamily="18" charset="0"/>
                <a:cs typeface="Times New Roman" pitchFamily="18" charset="0"/>
              </a:rPr>
              <a:t> </a:t>
            </a:r>
            <a:r>
              <a:rPr lang="en-US" sz="3600" b="1" dirty="0" err="1">
                <a:solidFill>
                  <a:srgbClr val="000000"/>
                </a:solidFill>
                <a:latin typeface="Times New Roman" pitchFamily="18" charset="0"/>
                <a:cs typeface="Times New Roman" pitchFamily="18" charset="0"/>
              </a:rPr>
              <a:t>thành</a:t>
            </a:r>
            <a:r>
              <a:rPr lang="en-US" sz="3600" b="1" dirty="0">
                <a:solidFill>
                  <a:srgbClr val="000000"/>
                </a:solidFill>
                <a:latin typeface="Times New Roman" pitchFamily="18" charset="0"/>
                <a:cs typeface="Times New Roman" pitchFamily="18" charset="0"/>
              </a:rPr>
              <a:t> </a:t>
            </a:r>
            <a:r>
              <a:rPr lang="en-US" sz="3600" b="1" dirty="0" err="1">
                <a:solidFill>
                  <a:srgbClr val="000000"/>
                </a:solidFill>
                <a:latin typeface="Times New Roman" pitchFamily="18" charset="0"/>
                <a:cs typeface="Times New Roman" pitchFamily="18" charset="0"/>
              </a:rPr>
              <a:t>phần</a:t>
            </a:r>
            <a:r>
              <a:rPr lang="en-US" sz="3600" b="1" dirty="0">
                <a:solidFill>
                  <a:srgbClr val="000000"/>
                </a:solidFill>
                <a:latin typeface="Times New Roman" pitchFamily="18" charset="0"/>
                <a:cs typeface="Times New Roman" pitchFamily="18" charset="0"/>
              </a:rPr>
              <a:t> </a:t>
            </a:r>
            <a:r>
              <a:rPr lang="en-US" sz="3600" b="1" dirty="0" err="1">
                <a:solidFill>
                  <a:srgbClr val="000000"/>
                </a:solidFill>
                <a:latin typeface="Times New Roman" pitchFamily="18" charset="0"/>
                <a:cs typeface="Times New Roman" pitchFamily="18" charset="0"/>
              </a:rPr>
              <a:t>biệt</a:t>
            </a:r>
            <a:r>
              <a:rPr lang="en-US" sz="3600" b="1" dirty="0">
                <a:solidFill>
                  <a:srgbClr val="000000"/>
                </a:solidFill>
                <a:latin typeface="Times New Roman" pitchFamily="18" charset="0"/>
                <a:cs typeface="Times New Roman" pitchFamily="18" charset="0"/>
              </a:rPr>
              <a:t> </a:t>
            </a:r>
            <a:r>
              <a:rPr lang="en-US" sz="3600" b="1" dirty="0" err="1">
                <a:solidFill>
                  <a:srgbClr val="000000"/>
                </a:solidFill>
                <a:latin typeface="Times New Roman" pitchFamily="18" charset="0"/>
                <a:cs typeface="Times New Roman" pitchFamily="18" charset="0"/>
              </a:rPr>
              <a:t>lập</a:t>
            </a:r>
            <a:endParaRPr lang="en-US" sz="3600" b="1" dirty="0">
              <a:solidFill>
                <a:srgbClr val="000000"/>
              </a:solidFill>
              <a:latin typeface="Times New Roman" pitchFamily="18" charset="0"/>
              <a:cs typeface="Times New Roman" pitchFamily="18" charset="0"/>
            </a:endParaRPr>
          </a:p>
        </p:txBody>
      </p:sp>
      <p:sp>
        <p:nvSpPr>
          <p:cNvPr id="2" name="Oval Callout 5"/>
          <p:cNvSpPr>
            <a:spLocks noChangeArrowheads="1"/>
          </p:cNvSpPr>
          <p:nvPr/>
        </p:nvSpPr>
        <p:spPr bwMode="auto">
          <a:xfrm>
            <a:off x="152400" y="5029200"/>
            <a:ext cx="3587262" cy="1828800"/>
          </a:xfrm>
          <a:prstGeom prst="wedgeEllipseCallout">
            <a:avLst>
              <a:gd name="adj1" fmla="val 57264"/>
              <a:gd name="adj2" fmla="val -74977"/>
            </a:avLst>
          </a:prstGeom>
          <a:solidFill>
            <a:srgbClr val="00FFFF"/>
          </a:solidFill>
          <a:ln w="9525" algn="ctr">
            <a:solidFill>
              <a:schemeClr val="folHlink"/>
            </a:solidFill>
            <a:miter lim="800000"/>
            <a:headEnd/>
            <a:tailEnd/>
          </a:ln>
          <a:effectLst>
            <a:outerShdw dist="20000" dir="5400000" rotWithShape="0">
              <a:srgbClr val="000000">
                <a:alpha val="37999"/>
              </a:srgbClr>
            </a:outerShdw>
          </a:effectLst>
        </p:spPr>
        <p:txBody>
          <a:bodyPr anchor="ctr"/>
          <a:lstStyle/>
          <a:p>
            <a:pPr algn="ctr"/>
            <a:r>
              <a:rPr lang="en-US" sz="3600" b="1" dirty="0" err="1">
                <a:solidFill>
                  <a:srgbClr val="000000"/>
                </a:solidFill>
                <a:latin typeface="Times New Roman" pitchFamily="18" charset="0"/>
                <a:cs typeface="Times New Roman" pitchFamily="18" charset="0"/>
              </a:rPr>
              <a:t>Nghĩa</a:t>
            </a:r>
            <a:r>
              <a:rPr lang="en-US" sz="3600" b="1" dirty="0">
                <a:solidFill>
                  <a:srgbClr val="000000"/>
                </a:solidFill>
                <a:latin typeface="Times New Roman" pitchFamily="18" charset="0"/>
                <a:cs typeface="Times New Roman" pitchFamily="18" charset="0"/>
              </a:rPr>
              <a:t> </a:t>
            </a:r>
            <a:r>
              <a:rPr lang="en-US" sz="3600" b="1" dirty="0" err="1">
                <a:solidFill>
                  <a:srgbClr val="000000"/>
                </a:solidFill>
                <a:latin typeface="Times New Roman" pitchFamily="18" charset="0"/>
                <a:cs typeface="Times New Roman" pitchFamily="18" charset="0"/>
              </a:rPr>
              <a:t>tường</a:t>
            </a:r>
            <a:r>
              <a:rPr lang="en-US" sz="3600" b="1" dirty="0">
                <a:solidFill>
                  <a:srgbClr val="000000"/>
                </a:solidFill>
                <a:latin typeface="Times New Roman" pitchFamily="18" charset="0"/>
                <a:cs typeface="Times New Roman" pitchFamily="18" charset="0"/>
              </a:rPr>
              <a:t> minh </a:t>
            </a:r>
            <a:r>
              <a:rPr lang="en-US" sz="3600" b="1" dirty="0" err="1">
                <a:solidFill>
                  <a:srgbClr val="000000"/>
                </a:solidFill>
                <a:latin typeface="Times New Roman" pitchFamily="18" charset="0"/>
                <a:cs typeface="Times New Roman" pitchFamily="18" charset="0"/>
              </a:rPr>
              <a:t>và</a:t>
            </a:r>
            <a:r>
              <a:rPr lang="en-US" sz="3600" b="1" dirty="0">
                <a:solidFill>
                  <a:srgbClr val="000000"/>
                </a:solidFill>
                <a:latin typeface="Times New Roman" pitchFamily="18" charset="0"/>
                <a:cs typeface="Times New Roman" pitchFamily="18" charset="0"/>
              </a:rPr>
              <a:t> </a:t>
            </a:r>
            <a:r>
              <a:rPr lang="en-US" sz="3600" b="1" dirty="0" err="1">
                <a:solidFill>
                  <a:srgbClr val="000000"/>
                </a:solidFill>
                <a:latin typeface="Times New Roman" pitchFamily="18" charset="0"/>
                <a:cs typeface="Times New Roman" pitchFamily="18" charset="0"/>
              </a:rPr>
              <a:t>hàm</a:t>
            </a:r>
            <a:r>
              <a:rPr lang="en-US" sz="3600" b="1" dirty="0">
                <a:solidFill>
                  <a:srgbClr val="000000"/>
                </a:solidFill>
                <a:latin typeface="Times New Roman" pitchFamily="18" charset="0"/>
                <a:cs typeface="Times New Roman" pitchFamily="18" charset="0"/>
              </a:rPr>
              <a:t> ý</a:t>
            </a:r>
          </a:p>
        </p:txBody>
      </p:sp>
      <p:sp>
        <p:nvSpPr>
          <p:cNvPr id="3" name="Oval Callout 5"/>
          <p:cNvSpPr>
            <a:spLocks noChangeArrowheads="1"/>
          </p:cNvSpPr>
          <p:nvPr/>
        </p:nvSpPr>
        <p:spPr bwMode="auto">
          <a:xfrm rot="1175268">
            <a:off x="6277708" y="3900489"/>
            <a:ext cx="2637692" cy="2878137"/>
          </a:xfrm>
          <a:prstGeom prst="wedgeEllipseCallout">
            <a:avLst>
              <a:gd name="adj1" fmla="val -113616"/>
              <a:gd name="adj2" fmla="val 12708"/>
            </a:avLst>
          </a:prstGeom>
          <a:solidFill>
            <a:srgbClr val="00FFFF"/>
          </a:solidFill>
          <a:ln w="9525" algn="ctr">
            <a:solidFill>
              <a:schemeClr val="folHlink"/>
            </a:solidFill>
            <a:miter lim="800000"/>
            <a:headEnd/>
            <a:tailEnd/>
          </a:ln>
          <a:effectLst>
            <a:outerShdw dist="20000" dir="5400000" rotWithShape="0">
              <a:srgbClr val="000000">
                <a:alpha val="37999"/>
              </a:srgbClr>
            </a:outerShdw>
          </a:effectLst>
        </p:spPr>
        <p:txBody>
          <a:bodyPr anchor="ctr"/>
          <a:lstStyle/>
          <a:p>
            <a:pPr algn="ctr"/>
            <a:r>
              <a:rPr lang="en-US" sz="3600" b="1" dirty="0" err="1">
                <a:solidFill>
                  <a:srgbClr val="000000"/>
                </a:solidFill>
                <a:latin typeface="Times New Roman" pitchFamily="18" charset="0"/>
                <a:cs typeface="Times New Roman" pitchFamily="18" charset="0"/>
              </a:rPr>
              <a:t>Liên</a:t>
            </a:r>
            <a:r>
              <a:rPr lang="en-US" sz="3600" b="1" dirty="0">
                <a:solidFill>
                  <a:srgbClr val="000000"/>
                </a:solidFill>
                <a:latin typeface="Times New Roman" pitchFamily="18" charset="0"/>
                <a:cs typeface="Times New Roman" pitchFamily="18" charset="0"/>
              </a:rPr>
              <a:t> </a:t>
            </a:r>
            <a:r>
              <a:rPr lang="en-US" sz="3600" b="1" dirty="0" err="1">
                <a:solidFill>
                  <a:srgbClr val="000000"/>
                </a:solidFill>
                <a:latin typeface="Times New Roman" pitchFamily="18" charset="0"/>
                <a:cs typeface="Times New Roman" pitchFamily="18" charset="0"/>
              </a:rPr>
              <a:t>kết</a:t>
            </a:r>
            <a:r>
              <a:rPr lang="en-US" sz="3600" b="1" dirty="0">
                <a:solidFill>
                  <a:srgbClr val="000000"/>
                </a:solidFill>
                <a:latin typeface="Times New Roman" pitchFamily="18" charset="0"/>
                <a:cs typeface="Times New Roman" pitchFamily="18" charset="0"/>
              </a:rPr>
              <a:t> </a:t>
            </a:r>
            <a:r>
              <a:rPr lang="en-US" sz="3600" b="1" dirty="0" err="1">
                <a:solidFill>
                  <a:srgbClr val="000000"/>
                </a:solidFill>
                <a:latin typeface="Times New Roman" pitchFamily="18" charset="0"/>
                <a:cs typeface="Times New Roman" pitchFamily="18" charset="0"/>
              </a:rPr>
              <a:t>câu</a:t>
            </a:r>
            <a:r>
              <a:rPr lang="en-US" sz="3600" b="1" dirty="0">
                <a:solidFill>
                  <a:srgbClr val="000000"/>
                </a:solidFill>
                <a:latin typeface="Times New Roman" pitchFamily="18" charset="0"/>
                <a:cs typeface="Times New Roman" pitchFamily="18" charset="0"/>
              </a:rPr>
              <a:t> </a:t>
            </a:r>
            <a:r>
              <a:rPr lang="en-US" sz="3600" b="1" dirty="0" err="1">
                <a:solidFill>
                  <a:srgbClr val="000000"/>
                </a:solidFill>
                <a:latin typeface="Times New Roman" pitchFamily="18" charset="0"/>
                <a:cs typeface="Times New Roman" pitchFamily="18" charset="0"/>
              </a:rPr>
              <a:t>và</a:t>
            </a:r>
            <a:r>
              <a:rPr lang="en-US" sz="3600" b="1" dirty="0">
                <a:solidFill>
                  <a:srgbClr val="000000"/>
                </a:solidFill>
                <a:latin typeface="Times New Roman" pitchFamily="18" charset="0"/>
                <a:cs typeface="Times New Roman" pitchFamily="18" charset="0"/>
              </a:rPr>
              <a:t> </a:t>
            </a:r>
            <a:r>
              <a:rPr lang="en-US" sz="3600" b="1" dirty="0" err="1">
                <a:solidFill>
                  <a:srgbClr val="000000"/>
                </a:solidFill>
                <a:latin typeface="Times New Roman" pitchFamily="18" charset="0"/>
                <a:cs typeface="Times New Roman" pitchFamily="18" charset="0"/>
              </a:rPr>
              <a:t>liên</a:t>
            </a:r>
            <a:r>
              <a:rPr lang="en-US" sz="3600" b="1" dirty="0">
                <a:solidFill>
                  <a:srgbClr val="000000"/>
                </a:solidFill>
                <a:latin typeface="Times New Roman" pitchFamily="18" charset="0"/>
                <a:cs typeface="Times New Roman" pitchFamily="18" charset="0"/>
              </a:rPr>
              <a:t> </a:t>
            </a:r>
            <a:r>
              <a:rPr lang="en-US" sz="3600" b="1" dirty="0" err="1">
                <a:solidFill>
                  <a:srgbClr val="000000"/>
                </a:solidFill>
                <a:latin typeface="Times New Roman" pitchFamily="18" charset="0"/>
                <a:cs typeface="Times New Roman" pitchFamily="18" charset="0"/>
              </a:rPr>
              <a:t>kết</a:t>
            </a:r>
            <a:r>
              <a:rPr lang="en-US" sz="3600" b="1" dirty="0">
                <a:solidFill>
                  <a:srgbClr val="000000"/>
                </a:solidFill>
                <a:latin typeface="Times New Roman" pitchFamily="18" charset="0"/>
                <a:cs typeface="Times New Roman" pitchFamily="18" charset="0"/>
              </a:rPr>
              <a:t> </a:t>
            </a:r>
            <a:r>
              <a:rPr lang="en-US" sz="3600" b="1" dirty="0" err="1">
                <a:solidFill>
                  <a:srgbClr val="000000"/>
                </a:solidFill>
                <a:latin typeface="Times New Roman" pitchFamily="18" charset="0"/>
                <a:cs typeface="Times New Roman" pitchFamily="18" charset="0"/>
              </a:rPr>
              <a:t>đoạn</a:t>
            </a:r>
            <a:r>
              <a:rPr lang="en-US" sz="3600" b="1" dirty="0">
                <a:solidFill>
                  <a:srgbClr val="000000"/>
                </a:solidFill>
                <a:latin typeface="Times New Roman" pitchFamily="18" charset="0"/>
                <a:cs typeface="Times New Roman" pitchFamily="18" charset="0"/>
              </a:rPr>
              <a:t> </a:t>
            </a:r>
            <a:r>
              <a:rPr lang="en-US" sz="3600" b="1" dirty="0" err="1">
                <a:solidFill>
                  <a:srgbClr val="000000"/>
                </a:solidFill>
                <a:latin typeface="Times New Roman" pitchFamily="18" charset="0"/>
                <a:cs typeface="Times New Roman" pitchFamily="18" charset="0"/>
              </a:rPr>
              <a:t>văn</a:t>
            </a:r>
            <a:endParaRPr lang="en-US" sz="3600" b="1" dirty="0">
              <a:solidFill>
                <a:srgbClr val="000000"/>
              </a:solidFill>
              <a:latin typeface="Times New Roman" pitchFamily="18" charset="0"/>
              <a:cs typeface="Times New Roman" pitchFamily="18" charset="0"/>
            </a:endParaRPr>
          </a:p>
        </p:txBody>
      </p:sp>
      <p:sp>
        <p:nvSpPr>
          <p:cNvPr id="4" name="Oval Callout 5"/>
          <p:cNvSpPr>
            <a:spLocks noChangeArrowheads="1"/>
          </p:cNvSpPr>
          <p:nvPr/>
        </p:nvSpPr>
        <p:spPr bwMode="auto">
          <a:xfrm rot="-2270863">
            <a:off x="351693" y="457200"/>
            <a:ext cx="3150577" cy="2057400"/>
          </a:xfrm>
          <a:prstGeom prst="wedgeEllipseCallout">
            <a:avLst>
              <a:gd name="adj1" fmla="val 1616"/>
              <a:gd name="adj2" fmla="val 96236"/>
            </a:avLst>
          </a:prstGeom>
          <a:solidFill>
            <a:srgbClr val="00FFFF"/>
          </a:solidFill>
          <a:ln w="9525" algn="ctr">
            <a:solidFill>
              <a:schemeClr val="folHlink"/>
            </a:solidFill>
            <a:miter lim="800000"/>
            <a:headEnd/>
            <a:tailEnd/>
          </a:ln>
          <a:effectLst>
            <a:outerShdw dist="20000" dir="5400000" rotWithShape="0">
              <a:srgbClr val="000000">
                <a:alpha val="37999"/>
              </a:srgbClr>
            </a:outerShdw>
          </a:effectLst>
        </p:spPr>
        <p:txBody>
          <a:bodyPr anchor="ctr"/>
          <a:lstStyle/>
          <a:p>
            <a:pPr algn="ctr"/>
            <a:r>
              <a:rPr lang="en-US" sz="3600" b="1">
                <a:latin typeface="Times New Roman" pitchFamily="18" charset="0"/>
                <a:cs typeface="Times New Roman" pitchFamily="18" charset="0"/>
              </a:rPr>
              <a:t>Khởi ngữ</a:t>
            </a:r>
          </a:p>
        </p:txBody>
      </p:sp>
      <p:sp>
        <p:nvSpPr>
          <p:cNvPr id="7" name="Cloud Callout 6"/>
          <p:cNvSpPr>
            <a:spLocks noChangeArrowheads="1"/>
          </p:cNvSpPr>
          <p:nvPr/>
        </p:nvSpPr>
        <p:spPr bwMode="auto">
          <a:xfrm>
            <a:off x="2954216" y="2209800"/>
            <a:ext cx="3094892" cy="2590800"/>
          </a:xfrm>
          <a:prstGeom prst="cloudCallout">
            <a:avLst>
              <a:gd name="adj1" fmla="val 73009"/>
              <a:gd name="adj2" fmla="val 52634"/>
            </a:avLst>
          </a:prstGeom>
          <a:gradFill rotWithShape="1">
            <a:gsLst>
              <a:gs pos="0">
                <a:srgbClr val="C9B5E8"/>
              </a:gs>
              <a:gs pos="35001">
                <a:srgbClr val="D9CBEE"/>
              </a:gs>
              <a:gs pos="100000">
                <a:srgbClr val="F0EAF9"/>
              </a:gs>
            </a:gsLst>
            <a:lin ang="16200000" scaled="1"/>
          </a:gradFill>
          <a:ln w="9525" algn="ctr">
            <a:solidFill>
              <a:srgbClr val="7D60A0"/>
            </a:solidFill>
            <a:round/>
            <a:headEnd/>
            <a:tailEnd/>
          </a:ln>
          <a:effectLst>
            <a:outerShdw dist="20000" dir="5400000" rotWithShape="0">
              <a:srgbClr val="000000">
                <a:alpha val="37999"/>
              </a:srgbClr>
            </a:outerShdw>
          </a:effectLst>
        </p:spPr>
        <p:txBody>
          <a:bodyPr anchor="ctr"/>
          <a:lstStyle/>
          <a:p>
            <a:pPr algn="ctr"/>
            <a:r>
              <a:rPr lang="en-US" sz="3600" b="1">
                <a:solidFill>
                  <a:srgbClr val="000000"/>
                </a:solidFill>
                <a:latin typeface="Times New Roman" pitchFamily="18" charset="0"/>
                <a:cs typeface="Times New Roman" pitchFamily="18" charset="0"/>
              </a:rPr>
              <a:t>Tiếng Việt học kì II</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8" presetClass="entr" presetSubtype="16"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diamond(in)">
                                      <p:cBhvr>
                                        <p:cTn id="7" dur="500"/>
                                        <p:tgtEl>
                                          <p:spTgt spid="7"/>
                                        </p:tgtEl>
                                      </p:cBhvr>
                                    </p:animEffect>
                                  </p:childTnLst>
                                </p:cTn>
                              </p:par>
                              <p:par>
                                <p:cTn id="8" presetID="8" presetClass="entr" presetSubtype="16" fill="hold" nodeType="withEffect">
                                  <p:stCondLst>
                                    <p:cond delay="0"/>
                                  </p:stCondLst>
                                  <p:childTnLst>
                                    <p:set>
                                      <p:cBhvr>
                                        <p:cTn id="9" dur="1" fill="hold">
                                          <p:stCondLst>
                                            <p:cond delay="0"/>
                                          </p:stCondLst>
                                        </p:cTn>
                                        <p:tgtEl>
                                          <p:spTgt spid="4">
                                            <p:txEl>
                                              <p:pRg st="0" end="0"/>
                                            </p:txEl>
                                          </p:spTgt>
                                        </p:tgtEl>
                                        <p:attrNameLst>
                                          <p:attrName>style.visibility</p:attrName>
                                        </p:attrNameLst>
                                      </p:cBhvr>
                                      <p:to>
                                        <p:strVal val="visible"/>
                                      </p:to>
                                    </p:set>
                                    <p:animEffect transition="in" filter="diamond(in)">
                                      <p:cBhvr>
                                        <p:cTn id="10" dur="500"/>
                                        <p:tgtEl>
                                          <p:spTgt spid="4">
                                            <p:txEl>
                                              <p:pRg st="0" end="0"/>
                                            </p:txEl>
                                          </p:spTgt>
                                        </p:tgtEl>
                                      </p:cBhvr>
                                    </p:animEffect>
                                  </p:childTnLst>
                                </p:cTn>
                              </p:par>
                              <p:par>
                                <p:cTn id="11" presetID="8" presetClass="entr" presetSubtype="16" fill="hold" grpId="0" nodeType="with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diamond(in)">
                                      <p:cBhvr>
                                        <p:cTn id="13" dur="500"/>
                                        <p:tgtEl>
                                          <p:spTgt spid="6"/>
                                        </p:tgtEl>
                                      </p:cBhvr>
                                    </p:animEffect>
                                  </p:childTnLst>
                                </p:cTn>
                              </p:par>
                              <p:par>
                                <p:cTn id="14" presetID="5" presetClass="entr" presetSubtype="10" fill="hold" nodeType="withEffect">
                                  <p:stCondLst>
                                    <p:cond delay="0"/>
                                  </p:stCondLst>
                                  <p:childTnLst>
                                    <p:set>
                                      <p:cBhvr>
                                        <p:cTn id="15" dur="1" fill="hold">
                                          <p:stCondLst>
                                            <p:cond delay="0"/>
                                          </p:stCondLst>
                                        </p:cTn>
                                        <p:tgtEl>
                                          <p:spTgt spid="3">
                                            <p:txEl>
                                              <p:pRg st="0" end="0"/>
                                            </p:txEl>
                                          </p:spTgt>
                                        </p:tgtEl>
                                        <p:attrNameLst>
                                          <p:attrName>style.visibility</p:attrName>
                                        </p:attrNameLst>
                                      </p:cBhvr>
                                      <p:to>
                                        <p:strVal val="visible"/>
                                      </p:to>
                                    </p:set>
                                    <p:animEffect transition="in" filter="checkerboard(across)">
                                      <p:cBhvr>
                                        <p:cTn id="16" dur="500"/>
                                        <p:tgtEl>
                                          <p:spTgt spid="3">
                                            <p:txEl>
                                              <p:pRg st="0" end="0"/>
                                            </p:txEl>
                                          </p:spTgt>
                                        </p:tgtEl>
                                      </p:cBhvr>
                                    </p:animEffect>
                                  </p:childTnLst>
                                </p:cTn>
                              </p:par>
                              <p:par>
                                <p:cTn id="17" presetID="4" presetClass="entr" presetSubtype="16" fill="hold" nodeType="withEffect">
                                  <p:stCondLst>
                                    <p:cond delay="0"/>
                                  </p:stCondLst>
                                  <p:childTnLst>
                                    <p:set>
                                      <p:cBhvr>
                                        <p:cTn id="18" dur="1" fill="hold">
                                          <p:stCondLst>
                                            <p:cond delay="0"/>
                                          </p:stCondLst>
                                        </p:cTn>
                                        <p:tgtEl>
                                          <p:spTgt spid="2">
                                            <p:txEl>
                                              <p:pRg st="0" end="0"/>
                                            </p:txEl>
                                          </p:spTgt>
                                        </p:tgtEl>
                                        <p:attrNameLst>
                                          <p:attrName>style.visibility</p:attrName>
                                        </p:attrNameLst>
                                      </p:cBhvr>
                                      <p:to>
                                        <p:strVal val="visible"/>
                                      </p:to>
                                    </p:set>
                                    <p:animEffect transition="in" filter="box(in)">
                                      <p:cBhvr>
                                        <p:cTn id="19" dur="500"/>
                                        <p:tgtEl>
                                          <p:spTgt spid="2">
                                            <p:txEl>
                                              <p:pRg st="0" end="0"/>
                                            </p:txEl>
                                          </p:spTgt>
                                        </p:tgtEl>
                                      </p:cBhvr>
                                    </p:animEffect>
                                  </p:childTnLst>
                                </p:cTn>
                              </p:par>
                            </p:childTnLst>
                          </p:cTn>
                        </p:par>
                      </p:childTnLst>
                    </p:cTn>
                  </p:par>
                  <p:par>
                    <p:cTn id="20" fill="hold" nodeType="clickPar">
                      <p:stCondLst>
                        <p:cond delay="indefinite"/>
                      </p:stCondLst>
                      <p:childTnLst>
                        <p:par>
                          <p:cTn id="21" fill="hold" nodeType="withGroup">
                            <p:stCondLst>
                              <p:cond delay="0"/>
                            </p:stCondLst>
                            <p:childTnLst>
                              <p:par>
                                <p:cTn id="22" presetID="10" presetClass="exit" presetSubtype="0" fill="hold" grpId="0" nodeType="clickEffect">
                                  <p:stCondLst>
                                    <p:cond delay="0"/>
                                  </p:stCondLst>
                                  <p:childTnLst>
                                    <p:animEffect transition="out" filter="fade">
                                      <p:cBhvr>
                                        <p:cTn id="23" dur="500"/>
                                        <p:tgtEl>
                                          <p:spTgt spid="2">
                                            <p:txEl>
                                              <p:pRg st="0" end="0"/>
                                            </p:txEl>
                                          </p:spTgt>
                                        </p:tgtEl>
                                      </p:cBhvr>
                                    </p:animEffect>
                                    <p:set>
                                      <p:cBhvr>
                                        <p:cTn id="24" dur="1" fill="hold">
                                          <p:stCondLst>
                                            <p:cond delay="499"/>
                                          </p:stCondLst>
                                        </p:cTn>
                                        <p:tgtEl>
                                          <p:spTgt spid="2">
                                            <p:txEl>
                                              <p:pRg st="0" end="0"/>
                                            </p:txEl>
                                          </p:spTgt>
                                        </p:tgtEl>
                                        <p:attrNameLst>
                                          <p:attrName>style.visibility</p:attrName>
                                        </p:attrNameLst>
                                      </p:cBhvr>
                                      <p:to>
                                        <p:strVal val="hidden"/>
                                      </p:to>
                                    </p:set>
                                  </p:childTnLst>
                                </p:cTn>
                              </p:par>
                              <p:par>
                                <p:cTn id="25" presetID="10" presetClass="exit" presetSubtype="0" fill="hold" grpId="0" nodeType="withEffect">
                                  <p:stCondLst>
                                    <p:cond delay="0"/>
                                  </p:stCondLst>
                                  <p:childTnLst>
                                    <p:animEffect transition="out" filter="fade">
                                      <p:cBhvr>
                                        <p:cTn id="26" dur="500"/>
                                        <p:tgtEl>
                                          <p:spTgt spid="2">
                                            <p:bg/>
                                          </p:spTgt>
                                        </p:tgtEl>
                                      </p:cBhvr>
                                    </p:animEffect>
                                    <p:set>
                                      <p:cBhvr>
                                        <p:cTn id="27" dur="1" fill="hold">
                                          <p:stCondLst>
                                            <p:cond delay="499"/>
                                          </p:stCondLst>
                                        </p:cTn>
                                        <p:tgtEl>
                                          <p:spTgt spid="2">
                                            <p:bg/>
                                          </p:spTgt>
                                        </p:tgtEl>
                                        <p:attrNameLst>
                                          <p:attrName>style.visibility</p:attrName>
                                        </p:attrNameLst>
                                      </p:cBhvr>
                                      <p:to>
                                        <p:strVal val="hidden"/>
                                      </p:to>
                                    </p:set>
                                  </p:childTnLst>
                                </p:cTn>
                              </p:par>
                            </p:childTnLst>
                          </p:cTn>
                        </p:par>
                      </p:childTnLst>
                    </p:cTn>
                  </p:par>
                  <p:par>
                    <p:cTn id="28" fill="hold">
                      <p:stCondLst>
                        <p:cond delay="indefinite"/>
                      </p:stCondLst>
                      <p:childTnLst>
                        <p:par>
                          <p:cTn id="29" fill="hold">
                            <p:stCondLst>
                              <p:cond delay="0"/>
                            </p:stCondLst>
                            <p:childTnLst>
                              <p:par>
                                <p:cTn id="30" presetID="2" presetClass="exit" presetSubtype="4" fill="hold" grpId="0" nodeType="clickEffect">
                                  <p:stCondLst>
                                    <p:cond delay="0"/>
                                  </p:stCondLst>
                                  <p:childTnLst>
                                    <p:anim calcmode="lin" valueType="num">
                                      <p:cBhvr additive="base">
                                        <p:cTn id="31" dur="500"/>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32" dur="500"/>
                                        <p:tgtEl>
                                          <p:spTgt spid="3">
                                            <p:txEl>
                                              <p:pRg st="0" end="0"/>
                                            </p:txEl>
                                          </p:spTgt>
                                        </p:tgtEl>
                                        <p:attrNameLst>
                                          <p:attrName>ppt_y</p:attrName>
                                        </p:attrNameLst>
                                      </p:cBhvr>
                                      <p:tavLst>
                                        <p:tav tm="0">
                                          <p:val>
                                            <p:strVal val="ppt_y"/>
                                          </p:val>
                                        </p:tav>
                                        <p:tav tm="100000">
                                          <p:val>
                                            <p:strVal val="1+ppt_h/2"/>
                                          </p:val>
                                        </p:tav>
                                      </p:tavLst>
                                    </p:anim>
                                    <p:set>
                                      <p:cBhvr>
                                        <p:cTn id="33" dur="1" fill="hold">
                                          <p:stCondLst>
                                            <p:cond delay="499"/>
                                          </p:stCondLst>
                                        </p:cTn>
                                        <p:tgtEl>
                                          <p:spTgt spid="3">
                                            <p:txEl>
                                              <p:pRg st="0" end="0"/>
                                            </p:txEl>
                                          </p:spTgt>
                                        </p:tgtEl>
                                        <p:attrNameLst>
                                          <p:attrName>style.visibility</p:attrName>
                                        </p:attrNameLst>
                                      </p:cBhvr>
                                      <p:to>
                                        <p:strVal val="hidden"/>
                                      </p:to>
                                    </p:set>
                                  </p:childTnLst>
                                </p:cTn>
                              </p:par>
                              <p:par>
                                <p:cTn id="34" presetID="2" presetClass="exit" presetSubtype="4" fill="hold" grpId="0" nodeType="withEffect">
                                  <p:stCondLst>
                                    <p:cond delay="0"/>
                                  </p:stCondLst>
                                  <p:childTnLst>
                                    <p:anim calcmode="lin" valueType="num">
                                      <p:cBhvr additive="base">
                                        <p:cTn id="35" dur="500"/>
                                        <p:tgtEl>
                                          <p:spTgt spid="3">
                                            <p:bg/>
                                          </p:spTgt>
                                        </p:tgtEl>
                                        <p:attrNameLst>
                                          <p:attrName>ppt_x</p:attrName>
                                        </p:attrNameLst>
                                      </p:cBhvr>
                                      <p:tavLst>
                                        <p:tav tm="0">
                                          <p:val>
                                            <p:strVal val="ppt_x"/>
                                          </p:val>
                                        </p:tav>
                                        <p:tav tm="100000">
                                          <p:val>
                                            <p:strVal val="ppt_x"/>
                                          </p:val>
                                        </p:tav>
                                      </p:tavLst>
                                    </p:anim>
                                    <p:anim calcmode="lin" valueType="num">
                                      <p:cBhvr additive="base">
                                        <p:cTn id="36" dur="500"/>
                                        <p:tgtEl>
                                          <p:spTgt spid="3">
                                            <p:bg/>
                                          </p:spTgt>
                                        </p:tgtEl>
                                        <p:attrNameLst>
                                          <p:attrName>ppt_y</p:attrName>
                                        </p:attrNameLst>
                                      </p:cBhvr>
                                      <p:tavLst>
                                        <p:tav tm="0">
                                          <p:val>
                                            <p:strVal val="ppt_y"/>
                                          </p:val>
                                        </p:tav>
                                        <p:tav tm="100000">
                                          <p:val>
                                            <p:strVal val="1+ppt_h/2"/>
                                          </p:val>
                                        </p:tav>
                                      </p:tavLst>
                                    </p:anim>
                                    <p:set>
                                      <p:cBhvr>
                                        <p:cTn id="37" dur="1" fill="hold">
                                          <p:stCondLst>
                                            <p:cond delay="499"/>
                                          </p:stCondLst>
                                        </p:cTn>
                                        <p:tgtEl>
                                          <p:spTgt spid="3">
                                            <p:bg/>
                                          </p:spTgt>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2" grpId="0" build="allAtOnce" animBg="1"/>
      <p:bldP spid="3" grpId="0" build="allAtOnce" animBg="1"/>
      <p:bldP spid="7"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2" name="Title 1"/>
          <p:cNvSpPr>
            <a:spLocks noGrp="1"/>
          </p:cNvSpPr>
          <p:nvPr>
            <p:ph type="title"/>
          </p:nvPr>
        </p:nvSpPr>
        <p:spPr/>
        <p:txBody>
          <a:bodyPr/>
          <a:lstStyle/>
          <a:p>
            <a:pPr eaLnBrk="1" hangingPunct="1"/>
            <a:endParaRPr lang="en-US"/>
          </a:p>
        </p:txBody>
      </p:sp>
      <p:sp>
        <p:nvSpPr>
          <p:cNvPr id="128003" name="Content Placeholder 2"/>
          <p:cNvSpPr>
            <a:spLocks noGrp="1"/>
          </p:cNvSpPr>
          <p:nvPr>
            <p:ph idx="1"/>
          </p:nvPr>
        </p:nvSpPr>
        <p:spPr/>
        <p:txBody>
          <a:bodyPr/>
          <a:lstStyle/>
          <a:p>
            <a:pPr eaLnBrk="1" hangingPunct="1"/>
            <a:endParaRPr lang="en-US"/>
          </a:p>
        </p:txBody>
      </p:sp>
      <p:pic>
        <p:nvPicPr>
          <p:cNvPr id="128004" name="Picture 2" descr="EJ023"/>
          <p:cNvPicPr>
            <a:picLocks noChangeAspect="1" noChangeArrowheads="1"/>
          </p:cNvPicPr>
          <p:nvPr/>
        </p:nvPicPr>
        <p:blipFill>
          <a:blip r:embed="rId2"/>
          <a:srcRect l="10834" t="5556" r="5833" b="3333"/>
          <a:stretch>
            <a:fillRect/>
          </a:stretch>
        </p:blipFill>
        <p:spPr bwMode="auto">
          <a:xfrm>
            <a:off x="351693" y="0"/>
            <a:ext cx="8792307" cy="6858000"/>
          </a:xfrm>
          <a:prstGeom prst="rect">
            <a:avLst/>
          </a:prstGeom>
          <a:noFill/>
          <a:ln w="9525">
            <a:noFill/>
            <a:miter lim="800000"/>
            <a:headEnd/>
            <a:tailEnd/>
          </a:ln>
        </p:spPr>
      </p:pic>
      <p:sp>
        <p:nvSpPr>
          <p:cNvPr id="128005" name="WordArt 76"/>
          <p:cNvSpPr>
            <a:spLocks noChangeArrowheads="1" noChangeShapeType="1" noTextEdit="1"/>
          </p:cNvSpPr>
          <p:nvPr/>
        </p:nvSpPr>
        <p:spPr bwMode="auto">
          <a:xfrm>
            <a:off x="1617785" y="2087564"/>
            <a:ext cx="6260123" cy="1057275"/>
          </a:xfrm>
          <a:prstGeom prst="rect">
            <a:avLst/>
          </a:prstGeom>
        </p:spPr>
        <p:txBody>
          <a:bodyPr wrap="none" fromWordArt="1">
            <a:prstTxWarp prst="textPlain">
              <a:avLst>
                <a:gd name="adj" fmla="val 50000"/>
              </a:avLst>
            </a:prstTxWarp>
          </a:bodyPr>
          <a:lstStyle/>
          <a:p>
            <a:pPr algn="ctr"/>
            <a:r>
              <a:rPr lang="en-US" sz="3600" i="1" kern="10" dirty="0">
                <a:ln w="19050">
                  <a:solidFill>
                    <a:srgbClr val="000000"/>
                  </a:solidFill>
                  <a:round/>
                  <a:headEnd/>
                  <a:tailEnd/>
                </a:ln>
                <a:solidFill>
                  <a:srgbClr val="33CC33"/>
                </a:solidFill>
                <a:latin typeface="Times New Roman" pitchFamily="18" charset="0"/>
                <a:cs typeface="Times New Roman" pitchFamily="18" charset="0"/>
              </a:rPr>
              <a:t>TIẾT 142:  ÔN TẬP TIẾNG VIỆT </a:t>
            </a:r>
          </a:p>
        </p:txBody>
      </p:sp>
      <p:sp>
        <p:nvSpPr>
          <p:cNvPr id="128006" name="WordArt 75"/>
          <p:cNvSpPr>
            <a:spLocks noChangeArrowheads="1" noChangeShapeType="1" noTextEdit="1"/>
          </p:cNvSpPr>
          <p:nvPr/>
        </p:nvSpPr>
        <p:spPr bwMode="auto">
          <a:xfrm>
            <a:off x="3587262" y="1333500"/>
            <a:ext cx="4963258" cy="1143000"/>
          </a:xfrm>
          <a:prstGeom prst="rect">
            <a:avLst/>
          </a:prstGeom>
        </p:spPr>
        <p:txBody>
          <a:bodyPr wrap="none" fromWordArt="1">
            <a:prstTxWarp prst="textPlain">
              <a:avLst>
                <a:gd name="adj" fmla="val 50000"/>
              </a:avLst>
            </a:prstTxWarp>
          </a:bodyPr>
          <a:lstStyle/>
          <a:p>
            <a:pPr algn="ctr"/>
            <a:endParaRPr lang="en-US" sz="4000" i="1" kern="10">
              <a:ln w="9525">
                <a:solidFill>
                  <a:srgbClr val="000000"/>
                </a:solidFill>
                <a:round/>
                <a:headEnd/>
                <a:tailEnd/>
              </a:ln>
              <a:solidFill>
                <a:srgbClr val="FF0000"/>
              </a:solidFill>
              <a:latin typeface="Times New Roman"/>
              <a:cs typeface="Times New Roman"/>
            </a:endParaRPr>
          </a:p>
        </p:txBody>
      </p:sp>
      <p:sp>
        <p:nvSpPr>
          <p:cNvPr id="128007" name="Text Box 11"/>
          <p:cNvSpPr txBox="1">
            <a:spLocks noChangeArrowheads="1"/>
          </p:cNvSpPr>
          <p:nvPr/>
        </p:nvSpPr>
        <p:spPr bwMode="auto">
          <a:xfrm>
            <a:off x="2057400" y="4724400"/>
            <a:ext cx="4808689" cy="523220"/>
          </a:xfrm>
          <a:prstGeom prst="rect">
            <a:avLst/>
          </a:prstGeom>
          <a:noFill/>
          <a:ln w="9525">
            <a:noFill/>
            <a:miter lim="800000"/>
            <a:headEnd/>
            <a:tailEnd/>
          </a:ln>
        </p:spPr>
        <p:txBody>
          <a:bodyPr wrap="none">
            <a:spAutoFit/>
          </a:bodyPr>
          <a:lstStyle/>
          <a:p>
            <a:pPr eaLnBrk="1" hangingPunct="1"/>
            <a:r>
              <a:rPr lang="en-US" sz="2800" b="1" dirty="0">
                <a:solidFill>
                  <a:srgbClr val="CC0000"/>
                </a:solidFill>
                <a:latin typeface="Times New Roman" pitchFamily="18" charset="0"/>
              </a:rPr>
              <a:t>GV </a:t>
            </a:r>
            <a:r>
              <a:rPr lang="en-US" sz="2800" b="1" dirty="0" err="1">
                <a:solidFill>
                  <a:srgbClr val="CC0000"/>
                </a:solidFill>
                <a:latin typeface="Times New Roman" pitchFamily="18" charset="0"/>
              </a:rPr>
              <a:t>dạy</a:t>
            </a:r>
            <a:r>
              <a:rPr lang="en-US" sz="2800" b="1" dirty="0">
                <a:solidFill>
                  <a:srgbClr val="CC0000"/>
                </a:solidFill>
                <a:latin typeface="Times New Roman" pitchFamily="18" charset="0"/>
              </a:rPr>
              <a:t>: </a:t>
            </a:r>
            <a:r>
              <a:rPr lang="en-US" sz="2800" b="1" dirty="0" err="1">
                <a:solidFill>
                  <a:srgbClr val="CC0000"/>
                </a:solidFill>
                <a:latin typeface="Times New Roman" pitchFamily="18" charset="0"/>
              </a:rPr>
              <a:t>Nguyễn</a:t>
            </a:r>
            <a:r>
              <a:rPr lang="en-US" sz="2800" b="1" dirty="0">
                <a:solidFill>
                  <a:srgbClr val="CC0000"/>
                </a:solidFill>
                <a:latin typeface="Times New Roman" pitchFamily="18" charset="0"/>
              </a:rPr>
              <a:t> </a:t>
            </a:r>
            <a:r>
              <a:rPr lang="en-US" sz="2800" b="1" dirty="0" err="1">
                <a:solidFill>
                  <a:srgbClr val="CC0000"/>
                </a:solidFill>
                <a:latin typeface="Times New Roman" pitchFamily="18" charset="0"/>
              </a:rPr>
              <a:t>Thị</a:t>
            </a:r>
            <a:r>
              <a:rPr lang="en-US" sz="2800" b="1" dirty="0">
                <a:solidFill>
                  <a:srgbClr val="CC0000"/>
                </a:solidFill>
                <a:latin typeface="Times New Roman" pitchFamily="18" charset="0"/>
              </a:rPr>
              <a:t> </a:t>
            </a:r>
            <a:r>
              <a:rPr lang="en-US" sz="2800" b="1" dirty="0" err="1">
                <a:solidFill>
                  <a:srgbClr val="CC0000"/>
                </a:solidFill>
                <a:latin typeface="Times New Roman" pitchFamily="18" charset="0"/>
              </a:rPr>
              <a:t>Hải</a:t>
            </a:r>
            <a:r>
              <a:rPr lang="en-US" sz="2800" b="1" dirty="0">
                <a:solidFill>
                  <a:srgbClr val="CC0000"/>
                </a:solidFill>
                <a:latin typeface="Times New Roman" pitchFamily="18" charset="0"/>
              </a:rPr>
              <a:t> </a:t>
            </a:r>
            <a:r>
              <a:rPr lang="en-US" sz="2800" b="1" dirty="0" err="1">
                <a:solidFill>
                  <a:srgbClr val="CC0000"/>
                </a:solidFill>
                <a:latin typeface="Times New Roman" pitchFamily="18" charset="0"/>
              </a:rPr>
              <a:t>Yến</a:t>
            </a:r>
            <a:r>
              <a:rPr lang="en-US" sz="2800" b="1">
                <a:solidFill>
                  <a:srgbClr val="CC0000"/>
                </a:solidFill>
                <a:latin typeface="Times New Roman" pitchFamily="18" charset="0"/>
              </a:rPr>
              <a:t> </a:t>
            </a:r>
            <a:endParaRPr lang="en-US" sz="2800" b="1" dirty="0">
              <a:solidFill>
                <a:srgbClr val="CC0000"/>
              </a:solidFill>
              <a:latin typeface="Times New Roman" pitchFamily="18" charset="0"/>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a:extLst>
              <a:ext uri="{FF2B5EF4-FFF2-40B4-BE49-F238E27FC236}">
                <a16:creationId xmlns:a16="http://schemas.microsoft.com/office/drawing/2014/main" id="{1B6BF4D4-EC1D-4EFD-A6F9-838DAF6FA8AF}"/>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926" y="2624"/>
            <a:ext cx="9142074" cy="6855751"/>
          </a:xfrm>
          <a:prstGeom prst="rect">
            <a:avLst/>
          </a:prstGeom>
        </p:spPr>
      </p:pic>
      <p:sp>
        <p:nvSpPr>
          <p:cNvPr id="27" name="矩形: 剪去对角 26">
            <a:extLst>
              <a:ext uri="{FF2B5EF4-FFF2-40B4-BE49-F238E27FC236}">
                <a16:creationId xmlns:a16="http://schemas.microsoft.com/office/drawing/2014/main" id="{6E9B5C3F-F006-408B-A77C-AFDAFF66D05D}"/>
              </a:ext>
            </a:extLst>
          </p:cNvPr>
          <p:cNvSpPr/>
          <p:nvPr/>
        </p:nvSpPr>
        <p:spPr>
          <a:xfrm>
            <a:off x="1588638" y="1205671"/>
            <a:ext cx="2072365" cy="589095"/>
          </a:xfrm>
          <a:prstGeom prst="snip2DiagRect">
            <a:avLst/>
          </a:prstGeom>
          <a:noFill/>
          <a:ln w="28575">
            <a:solidFill>
              <a:srgbClr val="264D6E"/>
            </a:solidFill>
          </a:ln>
        </p:spPr>
        <p:style>
          <a:lnRef idx="2">
            <a:schemeClr val="accent1">
              <a:shade val="50000"/>
            </a:schemeClr>
          </a:lnRef>
          <a:fillRef idx="1">
            <a:schemeClr val="accent1"/>
          </a:fillRef>
          <a:effectRef idx="0">
            <a:schemeClr val="accent1"/>
          </a:effectRef>
          <a:fontRef idx="minor">
            <a:schemeClr val="lt1"/>
          </a:fontRef>
        </p:style>
        <p:txBody>
          <a:bodyPr lIns="91438" tIns="45719" rIns="91438" bIns="45719"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zh-CN" altLang="en-US" sz="1900" b="0" i="0" u="none" strike="noStrike" kern="1200" cap="none" spc="0" normalizeH="0" baseline="0" noProof="0">
              <a:ln>
                <a:noFill/>
              </a:ln>
              <a:solidFill>
                <a:prstClr val="white"/>
              </a:solidFill>
              <a:effectLst/>
              <a:uLnTx/>
              <a:uFillTx/>
              <a:latin typeface="微软雅黑"/>
              <a:ea typeface="新宋体"/>
              <a:cs typeface="+mn-ea"/>
              <a:sym typeface="+mn-lt"/>
            </a:endParaRPr>
          </a:p>
        </p:txBody>
      </p:sp>
      <p:pic>
        <p:nvPicPr>
          <p:cNvPr id="3" name="图片 2">
            <a:extLst>
              <a:ext uri="{FF2B5EF4-FFF2-40B4-BE49-F238E27FC236}">
                <a16:creationId xmlns:a16="http://schemas.microsoft.com/office/drawing/2014/main" id="{3208AAC5-3D68-4997-9208-E2A61732C5FB}"/>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39663" y="1205671"/>
            <a:ext cx="4970369" cy="5664239"/>
          </a:xfrm>
          <a:prstGeom prst="rect">
            <a:avLst/>
          </a:prstGeom>
        </p:spPr>
      </p:pic>
      <p:sp>
        <p:nvSpPr>
          <p:cNvPr id="2" name="Oval 1"/>
          <p:cNvSpPr/>
          <p:nvPr/>
        </p:nvSpPr>
        <p:spPr>
          <a:xfrm>
            <a:off x="3825025" y="953039"/>
            <a:ext cx="3342068" cy="4237149"/>
          </a:xfrm>
          <a:prstGeom prst="ellipse">
            <a:avLst/>
          </a:prstGeom>
          <a:solidFill>
            <a:schemeClr val="bg1"/>
          </a:solidFill>
          <a:ln>
            <a:noFill/>
          </a:ln>
          <a:effectLst>
            <a:outerShdw blurRad="76200" dir="13500000" sy="23000" kx="12000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38" tIns="45719" rIns="91438" bIns="45719" spcCol="0"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US" sz="1900" b="0" i="0" u="none" strike="noStrike" kern="1200" cap="none" spc="0" normalizeH="0" baseline="0" noProof="0">
              <a:ln>
                <a:noFill/>
              </a:ln>
              <a:solidFill>
                <a:prstClr val="white"/>
              </a:solidFill>
              <a:effectLst/>
              <a:uLnTx/>
              <a:uFillTx/>
              <a:latin typeface="微软雅黑"/>
              <a:ea typeface="新宋体"/>
              <a:cs typeface="+mn-cs"/>
            </a:endParaRPr>
          </a:p>
        </p:txBody>
      </p:sp>
      <p:pic>
        <p:nvPicPr>
          <p:cNvPr id="19" name="图片 5">
            <a:extLst>
              <a:ext uri="{FF2B5EF4-FFF2-40B4-BE49-F238E27FC236}">
                <a16:creationId xmlns:a16="http://schemas.microsoft.com/office/drawing/2014/main" id="{7A891FBE-3F3E-4C7A-B014-025252211C00}"/>
              </a:ext>
            </a:extLst>
          </p:cNvPr>
          <p:cNvPicPr>
            <a:picLocks noChangeAspect="1"/>
          </p:cNvPicPr>
          <p:nvPr/>
        </p:nvPicPr>
        <p:blipFill rotWithShape="1">
          <a:blip r:embed="rId5" cstate="email">
            <a:extLst>
              <a:ext uri="{28A0092B-C50C-407E-A947-70E740481C1C}">
                <a14:useLocalDpi xmlns:a14="http://schemas.microsoft.com/office/drawing/2010/main"/>
              </a:ext>
            </a:extLst>
          </a:blip>
          <a:srcRect/>
          <a:stretch/>
        </p:blipFill>
        <p:spPr>
          <a:xfrm>
            <a:off x="7401105" y="14482"/>
            <a:ext cx="971550" cy="1387929"/>
          </a:xfrm>
          <a:prstGeom prst="rect">
            <a:avLst/>
          </a:prstGeom>
        </p:spPr>
      </p:pic>
      <p:pic>
        <p:nvPicPr>
          <p:cNvPr id="20" name="图片 2">
            <a:extLst>
              <a:ext uri="{FF2B5EF4-FFF2-40B4-BE49-F238E27FC236}">
                <a16:creationId xmlns:a16="http://schemas.microsoft.com/office/drawing/2014/main" id="{9CFB68AE-B307-48BC-A723-3E5DC67FFC75}"/>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rot="21042421">
            <a:off x="7731415" y="538091"/>
            <a:ext cx="1107997" cy="1055065"/>
          </a:xfrm>
          <a:prstGeom prst="rect">
            <a:avLst/>
          </a:prstGeom>
        </p:spPr>
      </p:pic>
      <p:pic>
        <p:nvPicPr>
          <p:cNvPr id="21" name="图片 17">
            <a:extLst>
              <a:ext uri="{FF2B5EF4-FFF2-40B4-BE49-F238E27FC236}">
                <a16:creationId xmlns:a16="http://schemas.microsoft.com/office/drawing/2014/main" id="{CA1127B2-0D2F-4C8E-8E6E-A8110E404930}"/>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rot="21042421">
            <a:off x="8619354" y="1053459"/>
            <a:ext cx="463109" cy="440985"/>
          </a:xfrm>
          <a:prstGeom prst="rect">
            <a:avLst/>
          </a:prstGeom>
        </p:spPr>
      </p:pic>
      <p:sp>
        <p:nvSpPr>
          <p:cNvPr id="5" name="TextBox 4"/>
          <p:cNvSpPr txBox="1"/>
          <p:nvPr/>
        </p:nvSpPr>
        <p:spPr>
          <a:xfrm>
            <a:off x="4038600" y="1219200"/>
            <a:ext cx="3007823" cy="3785650"/>
          </a:xfrm>
          <a:prstGeom prst="rect">
            <a:avLst/>
          </a:prstGeom>
          <a:noFill/>
        </p:spPr>
        <p:txBody>
          <a:bodyPr wrap="square" lIns="91438" tIns="45719" rIns="91438" bIns="45719" rtlCol="0">
            <a:spAutoFit/>
          </a:bodyPr>
          <a:lstStyle/>
          <a:p>
            <a:pPr marL="0" marR="0" lvl="0" indent="0" algn="ctr" defTabSz="914377"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prstClr val="black"/>
                </a:solidFill>
                <a:effectLst/>
                <a:uLnTx/>
                <a:uFillTx/>
                <a:latin typeface="Times New Roman" pitchFamily="18" charset="0"/>
                <a:ea typeface="新宋体"/>
                <a:cs typeface="Times New Roman" pitchFamily="18" charset="0"/>
              </a:rPr>
              <a:t>THÀNH</a:t>
            </a:r>
            <a:r>
              <a:rPr kumimoji="0" lang="en-US" sz="4000" b="1" i="0" u="none" strike="noStrike" kern="1200" cap="none" spc="0" normalizeH="0" noProof="0" dirty="0">
                <a:ln>
                  <a:noFill/>
                </a:ln>
                <a:solidFill>
                  <a:prstClr val="black"/>
                </a:solidFill>
                <a:effectLst/>
                <a:uLnTx/>
                <a:uFillTx/>
                <a:latin typeface="Times New Roman" pitchFamily="18" charset="0"/>
                <a:ea typeface="新宋体"/>
                <a:cs typeface="Times New Roman" pitchFamily="18" charset="0"/>
              </a:rPr>
              <a:t> PHẦN KHỞI NGỮ VÀ THÀNH PHẦN BIỆT LẬP</a:t>
            </a:r>
            <a:endParaRPr kumimoji="0" lang="en-US" sz="4000" b="1" i="0" u="none" strike="noStrike" kern="1200" cap="none" spc="0" normalizeH="0" baseline="0" noProof="0" dirty="0">
              <a:ln>
                <a:noFill/>
              </a:ln>
              <a:solidFill>
                <a:prstClr val="black"/>
              </a:solidFill>
              <a:effectLst/>
              <a:uLnTx/>
              <a:uFillTx/>
              <a:latin typeface="Times New Roman" pitchFamily="18" charset="0"/>
              <a:ea typeface="新宋体"/>
              <a:cs typeface="Times New Roman" pitchFamily="18" charset="0"/>
            </a:endParaRPr>
          </a:p>
        </p:txBody>
      </p:sp>
      <p:sp>
        <p:nvSpPr>
          <p:cNvPr id="6" name="TextBox 5"/>
          <p:cNvSpPr txBox="1"/>
          <p:nvPr/>
        </p:nvSpPr>
        <p:spPr>
          <a:xfrm>
            <a:off x="1987506" y="1221103"/>
            <a:ext cx="1647182" cy="584775"/>
          </a:xfrm>
          <a:prstGeom prst="rect">
            <a:avLst/>
          </a:prstGeom>
          <a:noFill/>
        </p:spPr>
        <p:txBody>
          <a:bodyPr wrap="none" rtlCol="0">
            <a:spAutoFit/>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kumimoji="0" lang="vi-VN" sz="3200" b="0" i="0" u="none" strike="noStrike" kern="1200" cap="none" spc="0" normalizeH="0" baseline="0" noProof="0" dirty="0">
                <a:ln>
                  <a:noFill/>
                </a:ln>
                <a:solidFill>
                  <a:prstClr val="black"/>
                </a:solidFill>
                <a:effectLst/>
                <a:uLnTx/>
                <a:uFillTx/>
                <a:latin typeface="Times New Roman" panose="02020603050405020304" pitchFamily="18" charset="0"/>
                <a:ea typeface="新宋体"/>
                <a:cs typeface="Times New Roman" panose="02020603050405020304" pitchFamily="18" charset="0"/>
              </a:rPr>
              <a:t>ÔN TẬP</a:t>
            </a:r>
            <a:endPar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ea typeface="新宋体"/>
              <a:cs typeface="Times New Roman" panose="02020603050405020304" pitchFamily="18" charset="0"/>
            </a:endParaRPr>
          </a:p>
        </p:txBody>
      </p:sp>
    </p:spTree>
    <p:extLst>
      <p:ext uri="{BB962C8B-B14F-4D97-AF65-F5344CB8AC3E}">
        <p14:creationId xmlns:p14="http://schemas.microsoft.com/office/powerpoint/2010/main" val="4165283299"/>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750"/>
                                        <p:tgtEl>
                                          <p:spTgt spid="3"/>
                                        </p:tgtEl>
                                      </p:cBhvr>
                                    </p:animEffect>
                                  </p:childTnLst>
                                </p:cTn>
                              </p:par>
                              <p:par>
                                <p:cTn id="8" presetID="10" presetClass="entr" presetSubtype="0" fill="hold" nodeType="withEffect">
                                  <p:stCondLst>
                                    <p:cond delay="250"/>
                                  </p:stCondLst>
                                  <p:childTnLst>
                                    <p:set>
                                      <p:cBhvr>
                                        <p:cTn id="9" dur="1" fill="hold">
                                          <p:stCondLst>
                                            <p:cond delay="0"/>
                                          </p:stCondLst>
                                        </p:cTn>
                                        <p:tgtEl>
                                          <p:spTgt spid="19"/>
                                        </p:tgtEl>
                                        <p:attrNameLst>
                                          <p:attrName>style.visibility</p:attrName>
                                        </p:attrNameLst>
                                      </p:cBhvr>
                                      <p:to>
                                        <p:strVal val="visible"/>
                                      </p:to>
                                    </p:set>
                                    <p:animEffect transition="in" filter="fade">
                                      <p:cBhvr>
                                        <p:cTn id="10" dur="1000"/>
                                        <p:tgtEl>
                                          <p:spTgt spid="19"/>
                                        </p:tgtEl>
                                      </p:cBhvr>
                                    </p:animEffect>
                                  </p:childTnLst>
                                </p:cTn>
                              </p:par>
                              <p:par>
                                <p:cTn id="11" presetID="1" presetClass="entr" presetSubtype="0" fill="hold" nodeType="withEffect">
                                  <p:stCondLst>
                                    <p:cond delay="750"/>
                                  </p:stCondLst>
                                  <p:childTnLst>
                                    <p:set>
                                      <p:cBhvr>
                                        <p:cTn id="12" dur="1" fill="hold">
                                          <p:stCondLst>
                                            <p:cond delay="0"/>
                                          </p:stCondLst>
                                        </p:cTn>
                                        <p:tgtEl>
                                          <p:spTgt spid="21"/>
                                        </p:tgtEl>
                                        <p:attrNameLst>
                                          <p:attrName>style.visibility</p:attrName>
                                        </p:attrNameLst>
                                      </p:cBhvr>
                                      <p:to>
                                        <p:strVal val="visible"/>
                                      </p:to>
                                    </p:set>
                                  </p:childTnLst>
                                </p:cTn>
                              </p:par>
                              <p:par>
                                <p:cTn id="13" presetID="1" presetClass="entr" presetSubtype="0" fill="hold" nodeType="withEffect">
                                  <p:stCondLst>
                                    <p:cond delay="750"/>
                                  </p:stCondLst>
                                  <p:childTnLst>
                                    <p:set>
                                      <p:cBhvr>
                                        <p:cTn id="14" dur="1" fill="hold">
                                          <p:stCondLst>
                                            <p:cond delay="0"/>
                                          </p:stCondLst>
                                        </p:cTn>
                                        <p:tgtEl>
                                          <p:spTgt spid="20"/>
                                        </p:tgtEl>
                                        <p:attrNameLst>
                                          <p:attrName>style.visibility</p:attrName>
                                        </p:attrNameLst>
                                      </p:cBhvr>
                                      <p:to>
                                        <p:strVal val="visible"/>
                                      </p:to>
                                    </p:set>
                                  </p:childTnLst>
                                </p:cTn>
                              </p:par>
                              <p:par>
                                <p:cTn id="15" presetID="49" presetClass="path" presetSubtype="0" fill="hold" nodeType="withEffect">
                                  <p:stCondLst>
                                    <p:cond delay="750"/>
                                  </p:stCondLst>
                                  <p:childTnLst>
                                    <p:animMotion origin="layout" path="M 0 0 L 0.25 0.25 E" pathEditMode="relative" ptsTypes="">
                                      <p:cBhvr>
                                        <p:cTn id="16" dur="1500" spd="-100000" fill="hold"/>
                                        <p:tgtEl>
                                          <p:spTgt spid="21"/>
                                        </p:tgtEl>
                                        <p:attrNameLst>
                                          <p:attrName>ppt_x</p:attrName>
                                          <p:attrName>ppt_y</p:attrName>
                                        </p:attrNameLst>
                                      </p:cBhvr>
                                    </p:animMotion>
                                  </p:childTnLst>
                                </p:cTn>
                              </p:par>
                              <p:par>
                                <p:cTn id="17" presetID="49" presetClass="path" presetSubtype="0" fill="hold" nodeType="withEffect">
                                  <p:stCondLst>
                                    <p:cond delay="750"/>
                                  </p:stCondLst>
                                  <p:childTnLst>
                                    <p:animMotion origin="layout" path="M 0 0 L 0.25 0.25 E" pathEditMode="relative" ptsTypes="">
                                      <p:cBhvr>
                                        <p:cTn id="18" dur="1500" spd="-100000" fill="hold"/>
                                        <p:tgtEl>
                                          <p:spTgt spid="20"/>
                                        </p:tgtEl>
                                        <p:attrNameLst>
                                          <p:attrName>ppt_x</p:attrName>
                                          <p:attrName>ppt_y</p:attrName>
                                        </p:attrNameLst>
                                      </p:cBhvr>
                                    </p:animMotion>
                                  </p:childTnLst>
                                </p:cTn>
                              </p:par>
                            </p:childTnLst>
                          </p:cTn>
                        </p:par>
                      </p:childTnLst>
                    </p:cTn>
                  </p:par>
                  <p:par>
                    <p:cTn id="19" fill="hold">
                      <p:stCondLst>
                        <p:cond delay="indefinite"/>
                      </p:stCondLst>
                      <p:childTnLst>
                        <p:par>
                          <p:cTn id="20" fill="hold">
                            <p:stCondLst>
                              <p:cond delay="0"/>
                            </p:stCondLst>
                            <p:childTnLst>
                              <p:par>
                                <p:cTn id="21" presetID="21" presetClass="entr" presetSubtype="1" fill="hold" grpId="0" nodeType="clickEffect">
                                  <p:stCondLst>
                                    <p:cond delay="0"/>
                                  </p:stCondLst>
                                  <p:childTnLst>
                                    <p:set>
                                      <p:cBhvr>
                                        <p:cTn id="22" dur="1" fill="hold">
                                          <p:stCondLst>
                                            <p:cond delay="0"/>
                                          </p:stCondLst>
                                        </p:cTn>
                                        <p:tgtEl>
                                          <p:spTgt spid="2"/>
                                        </p:tgtEl>
                                        <p:attrNameLst>
                                          <p:attrName>style.visibility</p:attrName>
                                        </p:attrNameLst>
                                      </p:cBhvr>
                                      <p:to>
                                        <p:strVal val="visible"/>
                                      </p:to>
                                    </p:set>
                                    <p:animEffect transition="in" filter="wheel(1)">
                                      <p:cBhvr>
                                        <p:cTn id="23" dur="2000"/>
                                        <p:tgtEl>
                                          <p:spTgt spid="2"/>
                                        </p:tgtEl>
                                      </p:cBhvr>
                                    </p:animEffect>
                                  </p:childTnLst>
                                </p:cTn>
                              </p:par>
                              <p:par>
                                <p:cTn id="24" presetID="21" presetClass="entr" presetSubtype="1" fill="hold" grpId="0" nodeType="withEffect">
                                  <p:stCondLst>
                                    <p:cond delay="0"/>
                                  </p:stCondLst>
                                  <p:childTnLst>
                                    <p:set>
                                      <p:cBhvr>
                                        <p:cTn id="25" dur="1" fill="hold">
                                          <p:stCondLst>
                                            <p:cond delay="0"/>
                                          </p:stCondLst>
                                        </p:cTn>
                                        <p:tgtEl>
                                          <p:spTgt spid="5"/>
                                        </p:tgtEl>
                                        <p:attrNameLst>
                                          <p:attrName>style.visibility</p:attrName>
                                        </p:attrNameLst>
                                      </p:cBhvr>
                                      <p:to>
                                        <p:strVal val="visible"/>
                                      </p:to>
                                    </p:set>
                                    <p:animEffect transition="in" filter="wheel(1)">
                                      <p:cBhvr>
                                        <p:cTn id="26"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5"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98654" y="476672"/>
            <a:ext cx="8746694" cy="590465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5" name="Straight Connector 3"/>
          <p:cNvSpPr/>
          <p:nvPr/>
        </p:nvSpPr>
        <p:spPr>
          <a:xfrm>
            <a:off x="3294128" y="3532997"/>
            <a:ext cx="1497801" cy="693377"/>
          </a:xfrm>
          <a:custGeom>
            <a:avLst/>
            <a:gdLst/>
            <a:ahLst/>
            <a:cxnLst/>
            <a:rect l="0" t="0" r="0" b="0"/>
            <a:pathLst>
              <a:path>
                <a:moveTo>
                  <a:pt x="0" y="0"/>
                </a:moveTo>
                <a:lnTo>
                  <a:pt x="0" y="346688"/>
                </a:lnTo>
                <a:lnTo>
                  <a:pt x="1997588" y="346688"/>
                </a:lnTo>
                <a:lnTo>
                  <a:pt x="1997588" y="693377"/>
                </a:lnTo>
              </a:path>
            </a:pathLst>
          </a:custGeom>
          <a:noFill/>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txBody>
          <a:bodyPr/>
          <a:lstStyle/>
          <a:p>
            <a:endParaRPr lang="vi-VN"/>
          </a:p>
        </p:txBody>
      </p:sp>
      <p:sp>
        <p:nvSpPr>
          <p:cNvPr id="7" name="Straight Connector 4"/>
          <p:cNvSpPr/>
          <p:nvPr/>
        </p:nvSpPr>
        <p:spPr>
          <a:xfrm>
            <a:off x="1796327" y="3532997"/>
            <a:ext cx="1497801" cy="693377"/>
          </a:xfrm>
          <a:custGeom>
            <a:avLst/>
            <a:gdLst/>
            <a:ahLst/>
            <a:cxnLst/>
            <a:rect l="0" t="0" r="0" b="0"/>
            <a:pathLst>
              <a:path>
                <a:moveTo>
                  <a:pt x="1997588" y="0"/>
                </a:moveTo>
                <a:lnTo>
                  <a:pt x="1997588" y="346688"/>
                </a:lnTo>
                <a:lnTo>
                  <a:pt x="0" y="346688"/>
                </a:lnTo>
                <a:lnTo>
                  <a:pt x="0" y="693377"/>
                </a:lnTo>
              </a:path>
            </a:pathLst>
          </a:custGeom>
          <a:noFill/>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txBody>
          <a:bodyPr/>
          <a:lstStyle/>
          <a:p>
            <a:endParaRPr lang="vi-VN"/>
          </a:p>
        </p:txBody>
      </p:sp>
      <p:grpSp>
        <p:nvGrpSpPr>
          <p:cNvPr id="6" name="Group 7"/>
          <p:cNvGrpSpPr/>
          <p:nvPr/>
        </p:nvGrpSpPr>
        <p:grpSpPr>
          <a:xfrm>
            <a:off x="2056277" y="1882097"/>
            <a:ext cx="2475705" cy="1650899"/>
            <a:chOff x="1999348" y="250311"/>
            <a:chExt cx="3301799" cy="1650899"/>
          </a:xfrm>
        </p:grpSpPr>
        <p:sp>
          <p:nvSpPr>
            <p:cNvPr id="15" name="Rectangle 14"/>
            <p:cNvSpPr/>
            <p:nvPr/>
          </p:nvSpPr>
          <p:spPr>
            <a:xfrm>
              <a:off x="1999348" y="250311"/>
              <a:ext cx="3301799" cy="1650899"/>
            </a:xfrm>
            <a:prstGeom prst="rect">
              <a:avLst/>
            </a:prstGeom>
            <a:no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a:lstStyle/>
            <a:p>
              <a:endParaRPr lang="vi-VN"/>
            </a:p>
          </p:txBody>
        </p:sp>
        <p:sp>
          <p:nvSpPr>
            <p:cNvPr id="16" name="Rectangle 15"/>
            <p:cNvSpPr/>
            <p:nvPr/>
          </p:nvSpPr>
          <p:spPr>
            <a:xfrm>
              <a:off x="1999348" y="250311"/>
              <a:ext cx="3301799" cy="1650899"/>
            </a:xfrm>
            <a:prstGeom prst="rect">
              <a:avLst/>
            </a:prstGeom>
            <a:solidFill>
              <a:schemeClr val="accent5">
                <a:lumMod val="75000"/>
              </a:schemeClr>
            </a:solidFill>
          </p:spPr>
          <p:style>
            <a:lnRef idx="0">
              <a:scrgbClr r="0" g="0" b="0"/>
            </a:lnRef>
            <a:fillRef idx="0">
              <a:scrgbClr r="0" g="0" b="0"/>
            </a:fillRef>
            <a:effectRef idx="0">
              <a:scrgbClr r="0" g="0" b="0"/>
            </a:effectRef>
            <a:fontRef idx="minor">
              <a:schemeClr val="lt1"/>
            </a:fontRef>
          </p:style>
          <p:txBody>
            <a:bodyPr spcFirstLastPara="0" vert="horz" wrap="square" lIns="30480" tIns="30480" rIns="30480" bIns="30480" numCol="1" spcCol="1270" anchor="ctr" anchorCtr="0">
              <a:noAutofit/>
            </a:bodyPr>
            <a:lstStyle/>
            <a:p>
              <a:pPr lvl="0" algn="ctr" defTabSz="2133600">
                <a:lnSpc>
                  <a:spcPct val="90000"/>
                </a:lnSpc>
                <a:spcBef>
                  <a:spcPct val="0"/>
                </a:spcBef>
                <a:spcAft>
                  <a:spcPct val="35000"/>
                </a:spcAft>
              </a:pPr>
              <a:r>
                <a:rPr lang="en-US" sz="4800" b="1" kern="1200"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KHỞI NGỮ </a:t>
              </a:r>
              <a:endParaRPr lang="en-US" sz="4800" b="1" kern="1200" dirty="0">
                <a:solidFill>
                  <a:schemeClr val="bg1"/>
                </a:solidFill>
              </a:endParaRPr>
            </a:p>
          </p:txBody>
        </p:sp>
      </p:grpSp>
      <p:grpSp>
        <p:nvGrpSpPr>
          <p:cNvPr id="8" name="Group 8"/>
          <p:cNvGrpSpPr/>
          <p:nvPr/>
        </p:nvGrpSpPr>
        <p:grpSpPr>
          <a:xfrm>
            <a:off x="558476" y="4038600"/>
            <a:ext cx="2475705" cy="1838673"/>
            <a:chOff x="1760" y="2406814"/>
            <a:chExt cx="3301799" cy="1838673"/>
          </a:xfrm>
        </p:grpSpPr>
        <p:sp>
          <p:nvSpPr>
            <p:cNvPr id="13" name="Rectangle 12"/>
            <p:cNvSpPr/>
            <p:nvPr/>
          </p:nvSpPr>
          <p:spPr>
            <a:xfrm>
              <a:off x="1760" y="2594588"/>
              <a:ext cx="3301799" cy="1650899"/>
            </a:xfrm>
            <a:prstGeom prst="rect">
              <a:avLst/>
            </a:prstGeom>
            <a:no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a:lstStyle/>
            <a:p>
              <a:endParaRPr lang="vi-VN"/>
            </a:p>
          </p:txBody>
        </p:sp>
        <p:sp>
          <p:nvSpPr>
            <p:cNvPr id="14" name="Rectangle 13"/>
            <p:cNvSpPr/>
            <p:nvPr/>
          </p:nvSpPr>
          <p:spPr>
            <a:xfrm>
              <a:off x="1760" y="2406814"/>
              <a:ext cx="3301799" cy="1838673"/>
            </a:xfrm>
            <a:prstGeom prst="rect">
              <a:avLst/>
            </a:prstGeom>
            <a:solidFill>
              <a:schemeClr val="accent6">
                <a:lumMod val="60000"/>
                <a:lumOff val="40000"/>
              </a:schemeClr>
            </a:solidFill>
          </p:spPr>
          <p:style>
            <a:lnRef idx="0">
              <a:scrgbClr r="0" g="0" b="0"/>
            </a:lnRef>
            <a:fillRef idx="0">
              <a:scrgbClr r="0" g="0" b="0"/>
            </a:fillRef>
            <a:effectRef idx="0">
              <a:scrgbClr r="0" g="0" b="0"/>
            </a:effectRef>
            <a:fontRef idx="minor">
              <a:schemeClr val="lt1"/>
            </a:fontRef>
          </p:style>
          <p:txBody>
            <a:bodyPr spcFirstLastPara="0" vert="horz" wrap="square" lIns="30480" tIns="30480" rIns="30480" bIns="30480" numCol="1" spcCol="1270" anchor="ctr" anchorCtr="0">
              <a:noAutofit/>
            </a:bodyPr>
            <a:lstStyle/>
            <a:p>
              <a:pPr lvl="0" algn="ctr" defTabSz="2133600">
                <a:lnSpc>
                  <a:spcPct val="90000"/>
                </a:lnSpc>
                <a:spcBef>
                  <a:spcPct val="0"/>
                </a:spcBef>
                <a:spcAft>
                  <a:spcPct val="35000"/>
                </a:spcAft>
              </a:pPr>
              <a:r>
                <a:rPr lang="en-US" sz="4800" b="1" kern="1200" dirty="0">
                  <a:solidFill>
                    <a:schemeClr val="tx1"/>
                  </a:solidFill>
                  <a:latin typeface="Times New Roman" pitchFamily="18" charset="0"/>
                  <a:cs typeface="Times New Roman" pitchFamily="18" charset="0"/>
                </a:rPr>
                <a:t>đứng trước chủ ngữ</a:t>
              </a:r>
              <a:endParaRPr lang="en-US" sz="4800" b="1" kern="1200" dirty="0">
                <a:solidFill>
                  <a:schemeClr val="tx1"/>
                </a:solidFill>
              </a:endParaRPr>
            </a:p>
          </p:txBody>
        </p:sp>
      </p:grpSp>
      <p:grpSp>
        <p:nvGrpSpPr>
          <p:cNvPr id="9" name="Group 9"/>
          <p:cNvGrpSpPr/>
          <p:nvPr/>
        </p:nvGrpSpPr>
        <p:grpSpPr>
          <a:xfrm>
            <a:off x="3554078" y="4038600"/>
            <a:ext cx="2475705" cy="1838673"/>
            <a:chOff x="3996936" y="2594588"/>
            <a:chExt cx="3301799" cy="1650899"/>
          </a:xfrm>
        </p:grpSpPr>
        <p:sp>
          <p:nvSpPr>
            <p:cNvPr id="11" name="Rectangle 10"/>
            <p:cNvSpPr/>
            <p:nvPr/>
          </p:nvSpPr>
          <p:spPr>
            <a:xfrm>
              <a:off x="3996936" y="2594588"/>
              <a:ext cx="3301799" cy="1650899"/>
            </a:xfrm>
            <a:prstGeom prst="rect">
              <a:avLst/>
            </a:prstGeom>
            <a:no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a:lstStyle/>
            <a:p>
              <a:endParaRPr lang="vi-VN"/>
            </a:p>
          </p:txBody>
        </p:sp>
        <p:sp>
          <p:nvSpPr>
            <p:cNvPr id="12" name="Rectangle 11"/>
            <p:cNvSpPr/>
            <p:nvPr/>
          </p:nvSpPr>
          <p:spPr>
            <a:xfrm>
              <a:off x="3996936" y="2594588"/>
              <a:ext cx="3301799" cy="1650899"/>
            </a:xfrm>
            <a:prstGeom prst="rect">
              <a:avLst/>
            </a:prstGeom>
            <a:solidFill>
              <a:schemeClr val="accent6">
                <a:lumMod val="60000"/>
                <a:lumOff val="40000"/>
              </a:schemeClr>
            </a:solidFill>
          </p:spPr>
          <p:style>
            <a:lnRef idx="0">
              <a:scrgbClr r="0" g="0" b="0"/>
            </a:lnRef>
            <a:fillRef idx="0">
              <a:scrgbClr r="0" g="0" b="0"/>
            </a:fillRef>
            <a:effectRef idx="0">
              <a:scrgbClr r="0" g="0" b="0"/>
            </a:effectRef>
            <a:fontRef idx="minor">
              <a:schemeClr val="lt1"/>
            </a:fontRef>
          </p:style>
          <p:txBody>
            <a:bodyPr spcFirstLastPara="0" vert="horz" wrap="square" lIns="30480" tIns="30480" rIns="30480" bIns="30480" numCol="1" spcCol="1270" anchor="ctr" anchorCtr="0">
              <a:noAutofit/>
            </a:bodyPr>
            <a:lstStyle/>
            <a:p>
              <a:pPr lvl="0" algn="ctr" defTabSz="2133600">
                <a:lnSpc>
                  <a:spcPct val="90000"/>
                </a:lnSpc>
                <a:spcBef>
                  <a:spcPct val="0"/>
                </a:spcBef>
                <a:spcAft>
                  <a:spcPct val="35000"/>
                </a:spcAft>
              </a:pPr>
              <a:r>
                <a:rPr lang="en-US" sz="4800" b="1" kern="1200" dirty="0">
                  <a:solidFill>
                    <a:schemeClr val="tx1"/>
                  </a:solidFill>
                  <a:latin typeface="Times New Roman" pitchFamily="18" charset="0"/>
                  <a:cs typeface="Times New Roman" pitchFamily="18" charset="0"/>
                </a:rPr>
                <a:t>nêu lên đề tài </a:t>
              </a:r>
              <a:endParaRPr lang="en-US" sz="4800" b="1" kern="1200" dirty="0">
                <a:solidFill>
                  <a:schemeClr val="tx1"/>
                </a:solidFill>
              </a:endParaRPr>
            </a:p>
          </p:txBody>
        </p:sp>
      </p:grpSp>
      <p:sp>
        <p:nvSpPr>
          <p:cNvPr id="17" name="文本框 13">
            <a:extLst>
              <a:ext uri="{FF2B5EF4-FFF2-40B4-BE49-F238E27FC236}">
                <a16:creationId xmlns:a16="http://schemas.microsoft.com/office/drawing/2014/main" id="{44BA0021-28D2-4AD7-9E9A-941A2967A3CD}"/>
              </a:ext>
            </a:extLst>
          </p:cNvPr>
          <p:cNvSpPr txBox="1"/>
          <p:nvPr/>
        </p:nvSpPr>
        <p:spPr>
          <a:xfrm>
            <a:off x="5867400" y="228600"/>
            <a:ext cx="3276600" cy="1384995"/>
          </a:xfrm>
          <a:prstGeom prst="rect">
            <a:avLst/>
          </a:prstGeom>
          <a:noFill/>
        </p:spPr>
        <p:txBody>
          <a:bodyPr wrap="square" rtlCol="0">
            <a:spAutoFit/>
          </a:bodyPr>
          <a:lstStyle/>
          <a:p>
            <a:pPr marL="457200" indent="-457200" algn="just">
              <a:buFont typeface="Wingdings" panose="05000000000000000000" pitchFamily="2" charset="2"/>
              <a:buChar char="ü"/>
            </a:pPr>
            <a:r>
              <a:rPr lang="en-US" altLang="en-US" sz="2800" i="1" dirty="0" err="1">
                <a:solidFill>
                  <a:srgbClr val="FF0000"/>
                </a:solidFill>
                <a:latin typeface="Times New Roman" pitchFamily="18" charset="0"/>
                <a:cs typeface="Times New Roman" pitchFamily="18" charset="0"/>
              </a:rPr>
              <a:t>Không</a:t>
            </a:r>
            <a:r>
              <a:rPr lang="en-US" altLang="en-US" sz="2800" i="1" dirty="0">
                <a:solidFill>
                  <a:srgbClr val="FF0000"/>
                </a:solidFill>
                <a:latin typeface="Times New Roman" pitchFamily="18" charset="0"/>
                <a:cs typeface="Times New Roman" pitchFamily="18" charset="0"/>
              </a:rPr>
              <a:t> </a:t>
            </a:r>
            <a:r>
              <a:rPr lang="en-US" altLang="en-US" sz="2800" i="1" dirty="0" err="1">
                <a:solidFill>
                  <a:srgbClr val="FF0000"/>
                </a:solidFill>
                <a:latin typeface="Times New Roman" pitchFamily="18" charset="0"/>
                <a:cs typeface="Times New Roman" pitchFamily="18" charset="0"/>
              </a:rPr>
              <a:t>tham</a:t>
            </a:r>
            <a:r>
              <a:rPr lang="en-US" altLang="en-US" sz="2800" i="1" dirty="0">
                <a:solidFill>
                  <a:srgbClr val="FF0000"/>
                </a:solidFill>
                <a:latin typeface="Times New Roman" pitchFamily="18" charset="0"/>
                <a:cs typeface="Times New Roman" pitchFamily="18" charset="0"/>
              </a:rPr>
              <a:t> </a:t>
            </a:r>
            <a:r>
              <a:rPr lang="en-US" altLang="en-US" sz="2800" i="1" dirty="0" err="1">
                <a:solidFill>
                  <a:srgbClr val="FF0000"/>
                </a:solidFill>
                <a:latin typeface="Times New Roman" pitchFamily="18" charset="0"/>
                <a:cs typeface="Times New Roman" pitchFamily="18" charset="0"/>
              </a:rPr>
              <a:t>gia</a:t>
            </a:r>
            <a:r>
              <a:rPr lang="en-US" altLang="en-US" sz="2800" i="1" dirty="0">
                <a:solidFill>
                  <a:srgbClr val="FF0000"/>
                </a:solidFill>
                <a:latin typeface="Times New Roman" pitchFamily="18" charset="0"/>
                <a:cs typeface="Times New Roman" pitchFamily="18" charset="0"/>
              </a:rPr>
              <a:t> </a:t>
            </a:r>
            <a:r>
              <a:rPr lang="en-US" altLang="en-US" sz="2800" i="1" dirty="0" err="1">
                <a:solidFill>
                  <a:srgbClr val="FF0000"/>
                </a:solidFill>
                <a:latin typeface="Times New Roman" pitchFamily="18" charset="0"/>
                <a:cs typeface="Times New Roman" pitchFamily="18" charset="0"/>
              </a:rPr>
              <a:t>cấu</a:t>
            </a:r>
            <a:r>
              <a:rPr lang="en-US" altLang="en-US" sz="2800" i="1" dirty="0">
                <a:solidFill>
                  <a:srgbClr val="FF0000"/>
                </a:solidFill>
                <a:latin typeface="Times New Roman" pitchFamily="18" charset="0"/>
                <a:cs typeface="Times New Roman" pitchFamily="18" charset="0"/>
              </a:rPr>
              <a:t> </a:t>
            </a:r>
            <a:r>
              <a:rPr lang="en-US" altLang="en-US" sz="2800" i="1" dirty="0" err="1">
                <a:solidFill>
                  <a:srgbClr val="FF0000"/>
                </a:solidFill>
                <a:latin typeface="Times New Roman" pitchFamily="18" charset="0"/>
                <a:cs typeface="Times New Roman" pitchFamily="18" charset="0"/>
              </a:rPr>
              <a:t>trúc</a:t>
            </a:r>
            <a:r>
              <a:rPr lang="en-US" altLang="en-US" sz="2800" i="1" dirty="0">
                <a:solidFill>
                  <a:srgbClr val="FF0000"/>
                </a:solidFill>
                <a:latin typeface="Times New Roman" pitchFamily="18" charset="0"/>
                <a:cs typeface="Times New Roman" pitchFamily="18" charset="0"/>
              </a:rPr>
              <a:t> </a:t>
            </a:r>
            <a:r>
              <a:rPr lang="en-US" altLang="en-US" sz="2800" i="1" dirty="0" err="1">
                <a:solidFill>
                  <a:srgbClr val="FF0000"/>
                </a:solidFill>
                <a:latin typeface="Times New Roman" pitchFamily="18" charset="0"/>
                <a:cs typeface="Times New Roman" pitchFamily="18" charset="0"/>
              </a:rPr>
              <a:t>chủ</a:t>
            </a:r>
            <a:r>
              <a:rPr lang="en-US" altLang="en-US" sz="2800" i="1" dirty="0">
                <a:solidFill>
                  <a:srgbClr val="FF0000"/>
                </a:solidFill>
                <a:latin typeface="Times New Roman" pitchFamily="18" charset="0"/>
                <a:cs typeface="Times New Roman" pitchFamily="18" charset="0"/>
              </a:rPr>
              <a:t> </a:t>
            </a:r>
            <a:r>
              <a:rPr lang="en-US" altLang="en-US" sz="2800" i="1" dirty="0" err="1">
                <a:solidFill>
                  <a:srgbClr val="FF0000"/>
                </a:solidFill>
                <a:latin typeface="Times New Roman" pitchFamily="18" charset="0"/>
                <a:cs typeface="Times New Roman" pitchFamily="18" charset="0"/>
              </a:rPr>
              <a:t>ngữ</a:t>
            </a:r>
            <a:r>
              <a:rPr lang="en-US" altLang="en-US" sz="2800" i="1" dirty="0">
                <a:solidFill>
                  <a:srgbClr val="FF0000"/>
                </a:solidFill>
                <a:latin typeface="Times New Roman" pitchFamily="18" charset="0"/>
                <a:cs typeface="Times New Roman" pitchFamily="18" charset="0"/>
              </a:rPr>
              <a:t>, </a:t>
            </a:r>
            <a:r>
              <a:rPr lang="en-US" altLang="en-US" sz="2800" i="1" dirty="0" err="1">
                <a:solidFill>
                  <a:srgbClr val="FF0000"/>
                </a:solidFill>
                <a:latin typeface="Times New Roman" pitchFamily="18" charset="0"/>
                <a:cs typeface="Times New Roman" pitchFamily="18" charset="0"/>
              </a:rPr>
              <a:t>vị</a:t>
            </a:r>
            <a:r>
              <a:rPr lang="en-US" altLang="en-US" sz="2800" i="1" dirty="0">
                <a:solidFill>
                  <a:srgbClr val="FF0000"/>
                </a:solidFill>
                <a:latin typeface="Times New Roman" pitchFamily="18" charset="0"/>
                <a:cs typeface="Times New Roman" pitchFamily="18" charset="0"/>
              </a:rPr>
              <a:t> </a:t>
            </a:r>
            <a:r>
              <a:rPr lang="en-US" altLang="en-US" sz="2800" i="1" dirty="0" err="1">
                <a:solidFill>
                  <a:srgbClr val="FF0000"/>
                </a:solidFill>
                <a:latin typeface="Times New Roman" pitchFamily="18" charset="0"/>
                <a:cs typeface="Times New Roman" pitchFamily="18" charset="0"/>
              </a:rPr>
              <a:t>ngữ</a:t>
            </a:r>
            <a:endParaRPr lang="en-US" altLang="en-US" sz="2800" i="1" dirty="0">
              <a:solidFill>
                <a:srgbClr val="FF0000"/>
              </a:solidFill>
              <a:latin typeface="Times New Roman" pitchFamily="18" charset="0"/>
              <a:cs typeface="Times New Roman" pitchFamily="18" charset="0"/>
            </a:endParaRPr>
          </a:p>
        </p:txBody>
      </p:sp>
      <p:sp>
        <p:nvSpPr>
          <p:cNvPr id="18" name="文本框 13">
            <a:extLst>
              <a:ext uri="{FF2B5EF4-FFF2-40B4-BE49-F238E27FC236}">
                <a16:creationId xmlns:a16="http://schemas.microsoft.com/office/drawing/2014/main" id="{3A4482C2-6D75-49BC-9E54-41BB808F8F1B}"/>
              </a:ext>
            </a:extLst>
          </p:cNvPr>
          <p:cNvSpPr txBox="1"/>
          <p:nvPr/>
        </p:nvSpPr>
        <p:spPr>
          <a:xfrm>
            <a:off x="5867400" y="1676400"/>
            <a:ext cx="3276600" cy="2246769"/>
          </a:xfrm>
          <a:prstGeom prst="rect">
            <a:avLst/>
          </a:prstGeom>
          <a:noFill/>
        </p:spPr>
        <p:txBody>
          <a:bodyPr wrap="square" rtlCol="0">
            <a:spAutoFit/>
          </a:bodyPr>
          <a:lstStyle/>
          <a:p>
            <a:pPr marL="457200" indent="-457200" algn="just">
              <a:buFont typeface="Wingdings" panose="05000000000000000000" pitchFamily="2" charset="2"/>
              <a:buChar char="ü"/>
            </a:pPr>
            <a:r>
              <a:rPr lang="en-US" altLang="en-US" sz="2800" i="1" dirty="0" err="1">
                <a:solidFill>
                  <a:srgbClr val="FF0000"/>
                </a:solidFill>
                <a:latin typeface="Times New Roman" pitchFamily="18" charset="0"/>
                <a:cs typeface="Times New Roman" pitchFamily="18" charset="0"/>
              </a:rPr>
              <a:t>Trước</a:t>
            </a:r>
            <a:r>
              <a:rPr lang="en-US" altLang="en-US" sz="2800" i="1" dirty="0">
                <a:solidFill>
                  <a:srgbClr val="FF0000"/>
                </a:solidFill>
                <a:latin typeface="Times New Roman" pitchFamily="18" charset="0"/>
                <a:cs typeface="Times New Roman" pitchFamily="18" charset="0"/>
              </a:rPr>
              <a:t> </a:t>
            </a:r>
            <a:r>
              <a:rPr lang="en-US" altLang="en-US" sz="2800" i="1" dirty="0" err="1">
                <a:solidFill>
                  <a:srgbClr val="FF0000"/>
                </a:solidFill>
                <a:latin typeface="Times New Roman" pitchFamily="18" charset="0"/>
                <a:cs typeface="Times New Roman" pitchFamily="18" charset="0"/>
              </a:rPr>
              <a:t>khởi</a:t>
            </a:r>
            <a:r>
              <a:rPr lang="en-US" altLang="en-US" sz="2800" i="1" dirty="0">
                <a:solidFill>
                  <a:srgbClr val="FF0000"/>
                </a:solidFill>
                <a:latin typeface="Times New Roman" pitchFamily="18" charset="0"/>
                <a:cs typeface="Times New Roman" pitchFamily="18" charset="0"/>
              </a:rPr>
              <a:t> </a:t>
            </a:r>
            <a:r>
              <a:rPr lang="en-US" altLang="en-US" sz="2800" i="1" dirty="0" err="1">
                <a:solidFill>
                  <a:srgbClr val="FF0000"/>
                </a:solidFill>
                <a:latin typeface="Times New Roman" pitchFamily="18" charset="0"/>
                <a:cs typeface="Times New Roman" pitchFamily="18" charset="0"/>
              </a:rPr>
              <a:t>ngữ</a:t>
            </a:r>
            <a:r>
              <a:rPr lang="en-US" altLang="en-US" sz="2800" i="1" dirty="0">
                <a:solidFill>
                  <a:srgbClr val="FF0000"/>
                </a:solidFill>
                <a:latin typeface="Times New Roman" pitchFamily="18" charset="0"/>
                <a:cs typeface="Times New Roman" pitchFamily="18" charset="0"/>
              </a:rPr>
              <a:t> </a:t>
            </a:r>
            <a:r>
              <a:rPr lang="en-US" altLang="en-US" sz="2800" i="1" dirty="0" err="1">
                <a:solidFill>
                  <a:srgbClr val="FF0000"/>
                </a:solidFill>
                <a:latin typeface="Times New Roman" pitchFamily="18" charset="0"/>
                <a:cs typeface="Times New Roman" pitchFamily="18" charset="0"/>
              </a:rPr>
              <a:t>thường</a:t>
            </a:r>
            <a:r>
              <a:rPr lang="en-US" altLang="en-US" sz="2800" i="1" dirty="0">
                <a:solidFill>
                  <a:srgbClr val="FF0000"/>
                </a:solidFill>
                <a:latin typeface="Times New Roman" pitchFamily="18" charset="0"/>
                <a:cs typeface="Times New Roman" pitchFamily="18" charset="0"/>
              </a:rPr>
              <a:t> </a:t>
            </a:r>
            <a:r>
              <a:rPr lang="en-US" altLang="en-US" sz="2800" i="1" dirty="0" err="1">
                <a:solidFill>
                  <a:srgbClr val="FF0000"/>
                </a:solidFill>
                <a:latin typeface="Times New Roman" pitchFamily="18" charset="0"/>
                <a:cs typeface="Times New Roman" pitchFamily="18" charset="0"/>
              </a:rPr>
              <a:t>có</a:t>
            </a:r>
            <a:r>
              <a:rPr lang="en-US" altLang="en-US" sz="2800" i="1" dirty="0">
                <a:solidFill>
                  <a:srgbClr val="FF0000"/>
                </a:solidFill>
                <a:latin typeface="Times New Roman" pitchFamily="18" charset="0"/>
                <a:cs typeface="Times New Roman" pitchFamily="18" charset="0"/>
              </a:rPr>
              <a:t> </a:t>
            </a:r>
            <a:r>
              <a:rPr lang="en-US" altLang="en-US" sz="2800" i="1" dirty="0" err="1">
                <a:solidFill>
                  <a:srgbClr val="FF0000"/>
                </a:solidFill>
                <a:latin typeface="Times New Roman" pitchFamily="18" charset="0"/>
                <a:cs typeface="Times New Roman" pitchFamily="18" charset="0"/>
              </a:rPr>
              <a:t>thể</a:t>
            </a:r>
            <a:r>
              <a:rPr lang="en-US" altLang="en-US" sz="2800" i="1" dirty="0">
                <a:solidFill>
                  <a:srgbClr val="FF0000"/>
                </a:solidFill>
                <a:latin typeface="Times New Roman" pitchFamily="18" charset="0"/>
                <a:cs typeface="Times New Roman" pitchFamily="18" charset="0"/>
              </a:rPr>
              <a:t> </a:t>
            </a:r>
            <a:r>
              <a:rPr lang="en-US" altLang="en-US" sz="2800" i="1" dirty="0" err="1">
                <a:solidFill>
                  <a:srgbClr val="FF0000"/>
                </a:solidFill>
                <a:latin typeface="Times New Roman" pitchFamily="18" charset="0"/>
                <a:cs typeface="Times New Roman" pitchFamily="18" charset="0"/>
              </a:rPr>
              <a:t>thêm</a:t>
            </a:r>
            <a:r>
              <a:rPr lang="en-US" altLang="en-US" sz="2800" i="1" dirty="0">
                <a:solidFill>
                  <a:srgbClr val="FF0000"/>
                </a:solidFill>
                <a:latin typeface="Times New Roman" pitchFamily="18" charset="0"/>
                <a:cs typeface="Times New Roman" pitchFamily="18" charset="0"/>
              </a:rPr>
              <a:t> </a:t>
            </a:r>
            <a:r>
              <a:rPr lang="en-US" altLang="en-US" sz="2800" i="1" dirty="0" err="1">
                <a:solidFill>
                  <a:srgbClr val="FF0000"/>
                </a:solidFill>
                <a:latin typeface="Times New Roman" pitchFamily="18" charset="0"/>
                <a:cs typeface="Times New Roman" pitchFamily="18" charset="0"/>
              </a:rPr>
              <a:t>các</a:t>
            </a:r>
            <a:r>
              <a:rPr lang="en-US" altLang="en-US" sz="2800" i="1" dirty="0">
                <a:solidFill>
                  <a:srgbClr val="FF0000"/>
                </a:solidFill>
                <a:latin typeface="Times New Roman" pitchFamily="18" charset="0"/>
                <a:cs typeface="Times New Roman" pitchFamily="18" charset="0"/>
              </a:rPr>
              <a:t> </a:t>
            </a:r>
            <a:r>
              <a:rPr lang="en-US" altLang="en-US" sz="2800" i="1" dirty="0" err="1">
                <a:solidFill>
                  <a:srgbClr val="FF0000"/>
                </a:solidFill>
                <a:latin typeface="Times New Roman" pitchFamily="18" charset="0"/>
                <a:cs typeface="Times New Roman" pitchFamily="18" charset="0"/>
              </a:rPr>
              <a:t>quan</a:t>
            </a:r>
            <a:r>
              <a:rPr lang="en-US" altLang="en-US" sz="2800" i="1" dirty="0">
                <a:solidFill>
                  <a:srgbClr val="FF0000"/>
                </a:solidFill>
                <a:latin typeface="Times New Roman" pitchFamily="18" charset="0"/>
                <a:cs typeface="Times New Roman" pitchFamily="18" charset="0"/>
              </a:rPr>
              <a:t> </a:t>
            </a:r>
            <a:r>
              <a:rPr lang="en-US" altLang="en-US" sz="2800" i="1" dirty="0" err="1">
                <a:solidFill>
                  <a:srgbClr val="FF0000"/>
                </a:solidFill>
                <a:latin typeface="Times New Roman" pitchFamily="18" charset="0"/>
                <a:cs typeface="Times New Roman" pitchFamily="18" charset="0"/>
              </a:rPr>
              <a:t>hệ</a:t>
            </a:r>
            <a:r>
              <a:rPr lang="en-US" altLang="en-US" sz="2800" i="1" dirty="0">
                <a:solidFill>
                  <a:srgbClr val="FF0000"/>
                </a:solidFill>
                <a:latin typeface="Times New Roman" pitchFamily="18" charset="0"/>
                <a:cs typeface="Times New Roman" pitchFamily="18" charset="0"/>
              </a:rPr>
              <a:t> </a:t>
            </a:r>
            <a:r>
              <a:rPr lang="en-US" altLang="en-US" sz="2800" i="1" dirty="0" err="1">
                <a:solidFill>
                  <a:srgbClr val="FF0000"/>
                </a:solidFill>
                <a:latin typeface="Times New Roman" pitchFamily="18" charset="0"/>
                <a:cs typeface="Times New Roman" pitchFamily="18" charset="0"/>
              </a:rPr>
              <a:t>từ</a:t>
            </a:r>
            <a:r>
              <a:rPr lang="en-US" altLang="en-US" sz="2800" i="1" dirty="0">
                <a:solidFill>
                  <a:srgbClr val="FF0000"/>
                </a:solidFill>
                <a:latin typeface="Times New Roman" pitchFamily="18" charset="0"/>
                <a:cs typeface="Times New Roman" pitchFamily="18" charset="0"/>
              </a:rPr>
              <a:t> </a:t>
            </a:r>
            <a:r>
              <a:rPr lang="en-US" altLang="en-US" sz="2800" i="1" dirty="0" err="1">
                <a:solidFill>
                  <a:srgbClr val="FF0000"/>
                </a:solidFill>
                <a:latin typeface="Times New Roman" pitchFamily="18" charset="0"/>
                <a:cs typeface="Times New Roman" pitchFamily="18" charset="0"/>
              </a:rPr>
              <a:t>như</a:t>
            </a:r>
            <a:r>
              <a:rPr lang="en-US" altLang="en-US" sz="2800" i="1" dirty="0">
                <a:solidFill>
                  <a:srgbClr val="FF0000"/>
                </a:solidFill>
                <a:latin typeface="Times New Roman" pitchFamily="18" charset="0"/>
                <a:cs typeface="Times New Roman" pitchFamily="18" charset="0"/>
              </a:rPr>
              <a:t>: </a:t>
            </a:r>
            <a:r>
              <a:rPr lang="en-US" altLang="en-US" sz="2800" i="1" dirty="0" err="1">
                <a:solidFill>
                  <a:srgbClr val="FF0000"/>
                </a:solidFill>
                <a:latin typeface="Times New Roman" pitchFamily="18" charset="0"/>
                <a:cs typeface="Times New Roman" pitchFamily="18" charset="0"/>
              </a:rPr>
              <a:t>còn</a:t>
            </a:r>
            <a:r>
              <a:rPr lang="en-US" altLang="en-US" sz="2800" i="1" dirty="0">
                <a:solidFill>
                  <a:srgbClr val="FF0000"/>
                </a:solidFill>
                <a:latin typeface="Times New Roman" pitchFamily="18" charset="0"/>
                <a:cs typeface="Times New Roman" pitchFamily="18" charset="0"/>
              </a:rPr>
              <a:t>, </a:t>
            </a:r>
            <a:r>
              <a:rPr lang="en-US" altLang="en-US" sz="2800" i="1" dirty="0" err="1">
                <a:solidFill>
                  <a:srgbClr val="FF0000"/>
                </a:solidFill>
                <a:latin typeface="Times New Roman" pitchFamily="18" charset="0"/>
                <a:cs typeface="Times New Roman" pitchFamily="18" charset="0"/>
              </a:rPr>
              <a:t>về</a:t>
            </a:r>
            <a:r>
              <a:rPr lang="en-US" altLang="en-US" sz="2800" i="1" dirty="0">
                <a:solidFill>
                  <a:srgbClr val="FF0000"/>
                </a:solidFill>
                <a:latin typeface="Times New Roman" pitchFamily="18" charset="0"/>
                <a:cs typeface="Times New Roman" pitchFamily="18" charset="0"/>
              </a:rPr>
              <a:t>, </a:t>
            </a:r>
            <a:r>
              <a:rPr lang="en-US" altLang="en-US" sz="2800" i="1" dirty="0" err="1">
                <a:solidFill>
                  <a:srgbClr val="FF0000"/>
                </a:solidFill>
                <a:latin typeface="Times New Roman" pitchFamily="18" charset="0"/>
                <a:cs typeface="Times New Roman" pitchFamily="18" charset="0"/>
              </a:rPr>
              <a:t>đối</a:t>
            </a:r>
            <a:r>
              <a:rPr lang="en-US" altLang="en-US" sz="2800" i="1" dirty="0">
                <a:solidFill>
                  <a:srgbClr val="FF0000"/>
                </a:solidFill>
                <a:latin typeface="Times New Roman" pitchFamily="18" charset="0"/>
                <a:cs typeface="Times New Roman" pitchFamily="18" charset="0"/>
              </a:rPr>
              <a:t> </a:t>
            </a:r>
            <a:r>
              <a:rPr lang="en-US" altLang="en-US" sz="2800" i="1" dirty="0" err="1">
                <a:solidFill>
                  <a:srgbClr val="FF0000"/>
                </a:solidFill>
                <a:latin typeface="Times New Roman" pitchFamily="18" charset="0"/>
                <a:cs typeface="Times New Roman" pitchFamily="18" charset="0"/>
              </a:rPr>
              <a:t>với</a:t>
            </a:r>
            <a:r>
              <a:rPr lang="en-US" altLang="en-US" sz="2800" i="1" dirty="0">
                <a:solidFill>
                  <a:srgbClr val="FF0000"/>
                </a:solidFill>
                <a:latin typeface="Times New Roman" pitchFamily="18" charset="0"/>
                <a:cs typeface="Times New Roman" pitchFamily="18" charset="0"/>
              </a:rPr>
              <a:t>…</a:t>
            </a:r>
          </a:p>
        </p:txBody>
      </p:sp>
      <p:sp>
        <p:nvSpPr>
          <p:cNvPr id="4" name="Rectangle 3"/>
          <p:cNvSpPr/>
          <p:nvPr/>
        </p:nvSpPr>
        <p:spPr>
          <a:xfrm>
            <a:off x="6248400" y="3962400"/>
            <a:ext cx="2665940" cy="2554545"/>
          </a:xfrm>
          <a:prstGeom prst="rect">
            <a:avLst/>
          </a:prstGeom>
        </p:spPr>
        <p:txBody>
          <a:bodyPr wrap="square">
            <a:spAutoFit/>
          </a:bodyPr>
          <a:lstStyle/>
          <a:p>
            <a:pPr algn="just">
              <a:spcBef>
                <a:spcPct val="50000"/>
              </a:spcBef>
            </a:pPr>
            <a:r>
              <a:rPr lang="en-US" altLang="en-US" sz="3200" i="1" dirty="0" err="1">
                <a:latin typeface="Times New Roman" pitchFamily="18" charset="0"/>
                <a:cs typeface="Times New Roman" pitchFamily="18" charset="0"/>
              </a:rPr>
              <a:t>Ví</a:t>
            </a:r>
            <a:r>
              <a:rPr lang="en-US" altLang="en-US" sz="3200" i="1" dirty="0">
                <a:latin typeface="Times New Roman" pitchFamily="18" charset="0"/>
                <a:cs typeface="Times New Roman" pitchFamily="18" charset="0"/>
              </a:rPr>
              <a:t> </a:t>
            </a:r>
            <a:r>
              <a:rPr lang="en-US" altLang="en-US" sz="3200" i="1" dirty="0" err="1">
                <a:latin typeface="Times New Roman" pitchFamily="18" charset="0"/>
                <a:cs typeface="Times New Roman" pitchFamily="18" charset="0"/>
              </a:rPr>
              <a:t>dụ</a:t>
            </a:r>
            <a:r>
              <a:rPr lang="en-US" altLang="en-US" sz="3200" i="1" dirty="0">
                <a:latin typeface="Times New Roman" pitchFamily="18" charset="0"/>
                <a:cs typeface="Times New Roman" pitchFamily="18" charset="0"/>
              </a:rPr>
              <a:t>: </a:t>
            </a:r>
            <a:r>
              <a:rPr lang="en-US" altLang="en-US" sz="3200" b="1" i="1" dirty="0" err="1">
                <a:latin typeface="Times New Roman" pitchFamily="18" charset="0"/>
                <a:cs typeface="Times New Roman" pitchFamily="18" charset="0"/>
              </a:rPr>
              <a:t>Bảo</a:t>
            </a:r>
            <a:r>
              <a:rPr lang="en-US" altLang="en-US" sz="3200" b="1" i="1" dirty="0">
                <a:latin typeface="Times New Roman" pitchFamily="18" charset="0"/>
                <a:cs typeface="Times New Roman" pitchFamily="18" charset="0"/>
              </a:rPr>
              <a:t> </a:t>
            </a:r>
            <a:r>
              <a:rPr lang="en-US" altLang="en-US" sz="3200" b="1" i="1" dirty="0" err="1">
                <a:latin typeface="Times New Roman" pitchFamily="18" charset="0"/>
                <a:cs typeface="Times New Roman" pitchFamily="18" charset="0"/>
              </a:rPr>
              <a:t>vệ</a:t>
            </a:r>
            <a:r>
              <a:rPr lang="en-US" altLang="en-US" sz="3200" b="1" i="1" dirty="0">
                <a:latin typeface="Times New Roman" pitchFamily="18" charset="0"/>
                <a:cs typeface="Times New Roman" pitchFamily="18" charset="0"/>
              </a:rPr>
              <a:t> </a:t>
            </a:r>
            <a:r>
              <a:rPr lang="en-US" altLang="en-US" sz="3200" b="1" i="1" dirty="0" err="1">
                <a:latin typeface="Times New Roman" pitchFamily="18" charset="0"/>
                <a:cs typeface="Times New Roman" pitchFamily="18" charset="0"/>
              </a:rPr>
              <a:t>môi</a:t>
            </a:r>
            <a:r>
              <a:rPr lang="en-US" altLang="en-US" sz="3200" b="1" i="1" dirty="0">
                <a:latin typeface="Times New Roman" pitchFamily="18" charset="0"/>
                <a:cs typeface="Times New Roman" pitchFamily="18" charset="0"/>
              </a:rPr>
              <a:t> </a:t>
            </a:r>
            <a:r>
              <a:rPr lang="en-US" altLang="en-US" sz="3200" b="1" i="1" dirty="0" err="1">
                <a:latin typeface="Times New Roman" pitchFamily="18" charset="0"/>
                <a:cs typeface="Times New Roman" pitchFamily="18" charset="0"/>
              </a:rPr>
              <a:t>trường</a:t>
            </a:r>
            <a:r>
              <a:rPr lang="en-US" altLang="en-US" sz="3200" i="1" dirty="0">
                <a:latin typeface="Times New Roman" pitchFamily="18" charset="0"/>
                <a:cs typeface="Times New Roman" pitchFamily="18" charset="0"/>
              </a:rPr>
              <a:t>, </a:t>
            </a:r>
            <a:r>
              <a:rPr lang="en-US" altLang="en-US" sz="3200" i="1" dirty="0" err="1">
                <a:latin typeface="Times New Roman" pitchFamily="18" charset="0"/>
                <a:cs typeface="Times New Roman" pitchFamily="18" charset="0"/>
              </a:rPr>
              <a:t>đó</a:t>
            </a:r>
            <a:r>
              <a:rPr lang="en-US" altLang="en-US" sz="3200" i="1" dirty="0">
                <a:latin typeface="Times New Roman" pitchFamily="18" charset="0"/>
                <a:cs typeface="Times New Roman" pitchFamily="18" charset="0"/>
              </a:rPr>
              <a:t> </a:t>
            </a:r>
            <a:r>
              <a:rPr lang="en-US" altLang="en-US" sz="3200" i="1" dirty="0" err="1">
                <a:latin typeface="Times New Roman" pitchFamily="18" charset="0"/>
                <a:cs typeface="Times New Roman" pitchFamily="18" charset="0"/>
              </a:rPr>
              <a:t>là</a:t>
            </a:r>
            <a:r>
              <a:rPr lang="en-US" altLang="en-US" sz="3200" i="1" dirty="0">
                <a:latin typeface="Times New Roman" pitchFamily="18" charset="0"/>
                <a:cs typeface="Times New Roman" pitchFamily="18" charset="0"/>
              </a:rPr>
              <a:t> </a:t>
            </a:r>
            <a:r>
              <a:rPr lang="en-US" altLang="en-US" sz="3200" i="1" dirty="0" err="1">
                <a:latin typeface="Times New Roman" pitchFamily="18" charset="0"/>
                <a:cs typeface="Times New Roman" pitchFamily="18" charset="0"/>
              </a:rPr>
              <a:t>việc</a:t>
            </a:r>
            <a:r>
              <a:rPr lang="en-US" altLang="en-US" sz="3200" i="1" dirty="0">
                <a:latin typeface="Times New Roman" pitchFamily="18" charset="0"/>
                <a:cs typeface="Times New Roman" pitchFamily="18" charset="0"/>
              </a:rPr>
              <a:t> </a:t>
            </a:r>
            <a:r>
              <a:rPr lang="en-US" altLang="en-US" sz="3200" i="1" dirty="0" err="1">
                <a:latin typeface="Times New Roman" pitchFamily="18" charset="0"/>
                <a:cs typeface="Times New Roman" pitchFamily="18" charset="0"/>
              </a:rPr>
              <a:t>chúng</a:t>
            </a:r>
            <a:r>
              <a:rPr lang="en-US" altLang="en-US" sz="3200" i="1" dirty="0">
                <a:latin typeface="Times New Roman" pitchFamily="18" charset="0"/>
                <a:cs typeface="Times New Roman" pitchFamily="18" charset="0"/>
              </a:rPr>
              <a:t> </a:t>
            </a:r>
            <a:r>
              <a:rPr lang="en-US" altLang="en-US" sz="3200" i="1" dirty="0" err="1">
                <a:latin typeface="Times New Roman" pitchFamily="18" charset="0"/>
                <a:cs typeface="Times New Roman" pitchFamily="18" charset="0"/>
              </a:rPr>
              <a:t>ta</a:t>
            </a:r>
            <a:r>
              <a:rPr lang="en-US" altLang="en-US" sz="3200" i="1" dirty="0">
                <a:latin typeface="Times New Roman" pitchFamily="18" charset="0"/>
                <a:cs typeface="Times New Roman" pitchFamily="18" charset="0"/>
              </a:rPr>
              <a:t> </a:t>
            </a:r>
            <a:r>
              <a:rPr lang="en-US" altLang="en-US" sz="3200" i="1" dirty="0" err="1">
                <a:latin typeface="Times New Roman" pitchFamily="18" charset="0"/>
                <a:cs typeface="Times New Roman" pitchFamily="18" charset="0"/>
              </a:rPr>
              <a:t>phải</a:t>
            </a:r>
            <a:r>
              <a:rPr lang="en-US" altLang="en-US" sz="3200" i="1" dirty="0">
                <a:latin typeface="Times New Roman" pitchFamily="18" charset="0"/>
                <a:cs typeface="Times New Roman" pitchFamily="18" charset="0"/>
              </a:rPr>
              <a:t> </a:t>
            </a:r>
            <a:r>
              <a:rPr lang="en-US" altLang="en-US" sz="3200" i="1" dirty="0" err="1">
                <a:latin typeface="Times New Roman" pitchFamily="18" charset="0"/>
                <a:cs typeface="Times New Roman" pitchFamily="18" charset="0"/>
              </a:rPr>
              <a:t>làm</a:t>
            </a:r>
            <a:r>
              <a:rPr lang="en-US" altLang="en-US" sz="3200" i="1" dirty="0">
                <a:latin typeface="Times New Roman" pitchFamily="18" charset="0"/>
                <a:cs typeface="Times New Roman" pitchFamily="18" charset="0"/>
              </a:rPr>
              <a:t>.</a:t>
            </a:r>
          </a:p>
        </p:txBody>
      </p:sp>
    </p:spTree>
    <p:extLst>
      <p:ext uri="{BB962C8B-B14F-4D97-AF65-F5344CB8AC3E}">
        <p14:creationId xmlns:p14="http://schemas.microsoft.com/office/powerpoint/2010/main" val="3181911194"/>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par>
                                <p:cTn id="8" presetID="16" presetClass="entr" presetSubtype="21" fill="hold"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barn(inVertical)">
                                      <p:cBhvr>
                                        <p:cTn id="10" dur="500"/>
                                        <p:tgtEl>
                                          <p:spTgt spid="7"/>
                                        </p:tgtEl>
                                      </p:cBhvr>
                                    </p:animEffect>
                                  </p:childTnLst>
                                </p:cTn>
                              </p:par>
                              <p:par>
                                <p:cTn id="11" presetID="16" presetClass="entr" presetSubtype="21" fill="hold" nodeType="with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barn(inVertical)">
                                      <p:cBhvr>
                                        <p:cTn id="13" dur="500"/>
                                        <p:tgtEl>
                                          <p:spTgt spid="5"/>
                                        </p:tgtEl>
                                      </p:cBhvr>
                                    </p:animEffect>
                                  </p:childTnLst>
                                </p:cTn>
                              </p:par>
                              <p:par>
                                <p:cTn id="14" presetID="16" presetClass="entr" presetSubtype="21" fill="hold" nodeType="withEffect">
                                  <p:stCondLst>
                                    <p:cond delay="0"/>
                                  </p:stCondLst>
                                  <p:childTnLst>
                                    <p:set>
                                      <p:cBhvr>
                                        <p:cTn id="15" dur="1" fill="hold">
                                          <p:stCondLst>
                                            <p:cond delay="0"/>
                                          </p:stCondLst>
                                        </p:cTn>
                                        <p:tgtEl>
                                          <p:spTgt spid="9"/>
                                        </p:tgtEl>
                                        <p:attrNameLst>
                                          <p:attrName>style.visibility</p:attrName>
                                        </p:attrNameLst>
                                      </p:cBhvr>
                                      <p:to>
                                        <p:strVal val="visible"/>
                                      </p:to>
                                    </p:set>
                                    <p:animEffect transition="in" filter="barn(inVertical)">
                                      <p:cBhvr>
                                        <p:cTn id="16" dur="500"/>
                                        <p:tgtEl>
                                          <p:spTgt spid="9"/>
                                        </p:tgtEl>
                                      </p:cBhvr>
                                    </p:animEffect>
                                  </p:childTnLst>
                                </p:cTn>
                              </p:par>
                              <p:par>
                                <p:cTn id="17" presetID="16" presetClass="entr" presetSubtype="21" fill="hold" nodeType="with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barn(inVertical)">
                                      <p:cBhvr>
                                        <p:cTn id="19" dur="500"/>
                                        <p:tgtEl>
                                          <p:spTgt spid="8"/>
                                        </p:tgtEl>
                                      </p:cBhvr>
                                    </p:animEffect>
                                  </p:childTnLst>
                                </p:cTn>
                              </p:par>
                            </p:childTnLst>
                          </p:cTn>
                        </p:par>
                      </p:childTnLst>
                    </p:cTn>
                  </p:par>
                  <p:par>
                    <p:cTn id="20" fill="hold">
                      <p:stCondLst>
                        <p:cond delay="indefinite"/>
                      </p:stCondLst>
                      <p:childTnLst>
                        <p:par>
                          <p:cTn id="21" fill="hold">
                            <p:stCondLst>
                              <p:cond delay="0"/>
                            </p:stCondLst>
                            <p:childTnLst>
                              <p:par>
                                <p:cTn id="22" presetID="21" presetClass="entr" presetSubtype="1" fill="hold" grpId="0" nodeType="clickEffect">
                                  <p:stCondLst>
                                    <p:cond delay="0"/>
                                  </p:stCondLst>
                                  <p:childTnLst>
                                    <p:set>
                                      <p:cBhvr>
                                        <p:cTn id="23" dur="1" fill="hold">
                                          <p:stCondLst>
                                            <p:cond delay="0"/>
                                          </p:stCondLst>
                                        </p:cTn>
                                        <p:tgtEl>
                                          <p:spTgt spid="17"/>
                                        </p:tgtEl>
                                        <p:attrNameLst>
                                          <p:attrName>style.visibility</p:attrName>
                                        </p:attrNameLst>
                                      </p:cBhvr>
                                      <p:to>
                                        <p:strVal val="visible"/>
                                      </p:to>
                                    </p:set>
                                    <p:animEffect transition="in" filter="wheel(1)">
                                      <p:cBhvr>
                                        <p:cTn id="24" dur="2000"/>
                                        <p:tgtEl>
                                          <p:spTgt spid="17"/>
                                        </p:tgtEl>
                                      </p:cBhvr>
                                    </p:animEffect>
                                  </p:childTnLst>
                                </p:cTn>
                              </p:par>
                            </p:childTnLst>
                          </p:cTn>
                        </p:par>
                      </p:childTnLst>
                    </p:cTn>
                  </p:par>
                  <p:par>
                    <p:cTn id="25" fill="hold">
                      <p:stCondLst>
                        <p:cond delay="indefinite"/>
                      </p:stCondLst>
                      <p:childTnLst>
                        <p:par>
                          <p:cTn id="26" fill="hold">
                            <p:stCondLst>
                              <p:cond delay="0"/>
                            </p:stCondLst>
                            <p:childTnLst>
                              <p:par>
                                <p:cTn id="27" presetID="6" presetClass="entr" presetSubtype="16" fill="hold" grpId="0" nodeType="clickEffect">
                                  <p:stCondLst>
                                    <p:cond delay="0"/>
                                  </p:stCondLst>
                                  <p:childTnLst>
                                    <p:set>
                                      <p:cBhvr>
                                        <p:cTn id="28" dur="1" fill="hold">
                                          <p:stCondLst>
                                            <p:cond delay="0"/>
                                          </p:stCondLst>
                                        </p:cTn>
                                        <p:tgtEl>
                                          <p:spTgt spid="18"/>
                                        </p:tgtEl>
                                        <p:attrNameLst>
                                          <p:attrName>style.visibility</p:attrName>
                                        </p:attrNameLst>
                                      </p:cBhvr>
                                      <p:to>
                                        <p:strVal val="visible"/>
                                      </p:to>
                                    </p:set>
                                    <p:animEffect transition="in" filter="circle(in)">
                                      <p:cBhvr>
                                        <p:cTn id="29" dur="2000"/>
                                        <p:tgtEl>
                                          <p:spTgt spid="18"/>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4" fill="hold" grpId="0" nodeType="clickEffect">
                                  <p:stCondLst>
                                    <p:cond delay="0"/>
                                  </p:stCondLst>
                                  <p:childTnLst>
                                    <p:set>
                                      <p:cBhvr>
                                        <p:cTn id="33" dur="1" fill="hold">
                                          <p:stCondLst>
                                            <p:cond delay="0"/>
                                          </p:stCondLst>
                                        </p:cTn>
                                        <p:tgtEl>
                                          <p:spTgt spid="4"/>
                                        </p:tgtEl>
                                        <p:attrNameLst>
                                          <p:attrName>style.visibility</p:attrName>
                                        </p:attrNameLst>
                                      </p:cBhvr>
                                      <p:to>
                                        <p:strVal val="visible"/>
                                      </p:to>
                                    </p:set>
                                    <p:animEffect transition="in" filter="wipe(down)">
                                      <p:cBhvr>
                                        <p:cTn id="34"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18" grpId="0"/>
      <p:bldP spid="4"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98654" y="476672"/>
            <a:ext cx="8746694" cy="590465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grpSp>
        <p:nvGrpSpPr>
          <p:cNvPr id="4" name="千图PPT彼岸天：ID 8661124库_组合 2"/>
          <p:cNvGrpSpPr/>
          <p:nvPr>
            <p:custDataLst>
              <p:tags r:id="rId1"/>
            </p:custDataLst>
          </p:nvPr>
        </p:nvGrpSpPr>
        <p:grpSpPr>
          <a:xfrm>
            <a:off x="2133600" y="685800"/>
            <a:ext cx="3276600" cy="3810000"/>
            <a:chOff x="3985198" y="1789259"/>
            <a:chExt cx="4204647" cy="4205113"/>
          </a:xfrm>
        </p:grpSpPr>
        <p:sp>
          <p:nvSpPr>
            <p:cNvPr id="20" name="Circle: Hollow 1"/>
            <p:cNvSpPr/>
            <p:nvPr/>
          </p:nvSpPr>
          <p:spPr>
            <a:xfrm>
              <a:off x="4375516" y="2199862"/>
              <a:ext cx="3403723" cy="3403719"/>
            </a:xfrm>
            <a:prstGeom prst="donut">
              <a:avLst>
                <a:gd name="adj" fmla="val 1772"/>
              </a:avLst>
            </a:prstGeom>
            <a:solidFill>
              <a:schemeClr val="bg1">
                <a:lumMod val="65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wrap="none" anchor="ctr">
              <a:normAutofit/>
            </a:bodyPr>
            <a:lstStyle/>
            <a:p>
              <a:pPr algn="ctr"/>
              <a:endParaRPr lang="zh-CN" altLang="en-US" sz="2400" b="1">
                <a:solidFill>
                  <a:srgbClr val="000000">
                    <a:lumMod val="75000"/>
                    <a:lumOff val="25000"/>
                  </a:srgbClr>
                </a:solidFill>
              </a:endParaRPr>
            </a:p>
          </p:txBody>
        </p:sp>
        <p:sp>
          <p:nvSpPr>
            <p:cNvPr id="21" name="Oval 16"/>
            <p:cNvSpPr/>
            <p:nvPr/>
          </p:nvSpPr>
          <p:spPr>
            <a:xfrm>
              <a:off x="5669091" y="1789259"/>
              <a:ext cx="816573" cy="816571"/>
            </a:xfrm>
            <a:prstGeom prst="ellipse">
              <a:avLst/>
            </a:prstGeom>
            <a:solidFill>
              <a:schemeClr val="accent1"/>
            </a:solidFill>
            <a:ln w="31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solidFill>
                  <a:srgbClr val="FFFFFF"/>
                </a:solidFill>
              </a:endParaRPr>
            </a:p>
          </p:txBody>
        </p:sp>
        <p:sp>
          <p:nvSpPr>
            <p:cNvPr id="22" name="Oval 19"/>
            <p:cNvSpPr/>
            <p:nvPr/>
          </p:nvSpPr>
          <p:spPr>
            <a:xfrm>
              <a:off x="3985198" y="3493440"/>
              <a:ext cx="816573" cy="816571"/>
            </a:xfrm>
            <a:prstGeom prst="ellipse">
              <a:avLst/>
            </a:prstGeom>
            <a:solidFill>
              <a:schemeClr val="accent4"/>
            </a:solidFill>
            <a:ln w="31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solidFill>
                  <a:srgbClr val="FFFFFF"/>
                </a:solidFill>
              </a:endParaRPr>
            </a:p>
          </p:txBody>
        </p:sp>
        <p:sp>
          <p:nvSpPr>
            <p:cNvPr id="23" name="Oval 22"/>
            <p:cNvSpPr/>
            <p:nvPr/>
          </p:nvSpPr>
          <p:spPr>
            <a:xfrm>
              <a:off x="5669091" y="5177801"/>
              <a:ext cx="816573" cy="816571"/>
            </a:xfrm>
            <a:prstGeom prst="ellipse">
              <a:avLst/>
            </a:prstGeom>
            <a:solidFill>
              <a:schemeClr val="accent3"/>
            </a:solidFill>
            <a:ln w="31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solidFill>
                  <a:srgbClr val="FFFFFF"/>
                </a:solidFill>
              </a:endParaRPr>
            </a:p>
          </p:txBody>
        </p:sp>
        <p:sp>
          <p:nvSpPr>
            <p:cNvPr id="24" name="Oval 25"/>
            <p:cNvSpPr/>
            <p:nvPr/>
          </p:nvSpPr>
          <p:spPr>
            <a:xfrm>
              <a:off x="7373272" y="3493440"/>
              <a:ext cx="816573" cy="816571"/>
            </a:xfrm>
            <a:prstGeom prst="ellipse">
              <a:avLst/>
            </a:prstGeom>
            <a:solidFill>
              <a:schemeClr val="accent2"/>
            </a:solidFill>
            <a:ln w="31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solidFill>
                  <a:srgbClr val="FFFFFF"/>
                </a:solidFill>
              </a:endParaRPr>
            </a:p>
          </p:txBody>
        </p:sp>
      </p:grpSp>
      <p:sp>
        <p:nvSpPr>
          <p:cNvPr id="6" name="Rectangle 5"/>
          <p:cNvSpPr/>
          <p:nvPr/>
        </p:nvSpPr>
        <p:spPr>
          <a:xfrm>
            <a:off x="2895600" y="1524000"/>
            <a:ext cx="1731319" cy="2246769"/>
          </a:xfrm>
          <a:prstGeom prst="rect">
            <a:avLst/>
          </a:prstGeom>
        </p:spPr>
        <p:txBody>
          <a:bodyPr wrap="square">
            <a:spAutoFit/>
          </a:bodyPr>
          <a:lstStyle/>
          <a:p>
            <a:pPr lvl="0" algn="ctr"/>
            <a:r>
              <a:rPr lang="en-US" sz="2800" b="1" dirty="0">
                <a:solidFill>
                  <a:srgbClr val="FF0000"/>
                </a:solidFill>
                <a:latin typeface="Times New Roman" panose="02020603050405020304" pitchFamily="18" charset="0"/>
                <a:cs typeface="Times New Roman" panose="02020603050405020304" pitchFamily="18" charset="0"/>
              </a:rPr>
              <a:t>CÁC THÀNH PHẦN BIỆT LẬP</a:t>
            </a:r>
          </a:p>
        </p:txBody>
      </p:sp>
      <p:sp>
        <p:nvSpPr>
          <p:cNvPr id="25" name="Rectangle 24"/>
          <p:cNvSpPr/>
          <p:nvPr/>
        </p:nvSpPr>
        <p:spPr>
          <a:xfrm>
            <a:off x="2667000" y="0"/>
            <a:ext cx="2387192" cy="584775"/>
          </a:xfrm>
          <a:prstGeom prst="rect">
            <a:avLst/>
          </a:prstGeom>
        </p:spPr>
        <p:txBody>
          <a:bodyPr wrap="square">
            <a:spAutoFit/>
          </a:bodyPr>
          <a:lstStyle/>
          <a:p>
            <a:pPr lvl="0"/>
            <a:r>
              <a:rPr lang="en-US" sz="3200" b="1" dirty="0">
                <a:solidFill>
                  <a:schemeClr val="accent5">
                    <a:lumMod val="75000"/>
                  </a:schemeClr>
                </a:solidFill>
                <a:latin typeface="Times New Roman" pitchFamily="18" charset="0"/>
                <a:cs typeface="Times New Roman" pitchFamily="18" charset="0"/>
              </a:rPr>
              <a:t>TÌNH THÁI</a:t>
            </a:r>
            <a:endParaRPr lang="en-US" sz="3200" b="1" dirty="0">
              <a:solidFill>
                <a:schemeClr val="accent5">
                  <a:lumMod val="75000"/>
                </a:schemeClr>
              </a:solidFill>
            </a:endParaRPr>
          </a:p>
        </p:txBody>
      </p:sp>
      <p:sp>
        <p:nvSpPr>
          <p:cNvPr id="26" name="Rectangle 25"/>
          <p:cNvSpPr/>
          <p:nvPr/>
        </p:nvSpPr>
        <p:spPr>
          <a:xfrm>
            <a:off x="304800" y="2057400"/>
            <a:ext cx="1780840" cy="1077218"/>
          </a:xfrm>
          <a:prstGeom prst="rect">
            <a:avLst/>
          </a:prstGeom>
        </p:spPr>
        <p:txBody>
          <a:bodyPr wrap="square">
            <a:spAutoFit/>
          </a:bodyPr>
          <a:lstStyle/>
          <a:p>
            <a:pPr lvl="0" algn="ctr"/>
            <a:r>
              <a:rPr lang="en-US" sz="3200" b="1" dirty="0">
                <a:solidFill>
                  <a:schemeClr val="accent5">
                    <a:lumMod val="75000"/>
                  </a:schemeClr>
                </a:solidFill>
                <a:latin typeface="Times New Roman" pitchFamily="18" charset="0"/>
                <a:cs typeface="Times New Roman" pitchFamily="18" charset="0"/>
              </a:rPr>
              <a:t>CẢM THÁN</a:t>
            </a:r>
            <a:endParaRPr lang="en-US" sz="3200" b="1" dirty="0">
              <a:solidFill>
                <a:schemeClr val="accent5">
                  <a:lumMod val="75000"/>
                </a:schemeClr>
              </a:solidFill>
            </a:endParaRPr>
          </a:p>
        </p:txBody>
      </p:sp>
      <p:sp>
        <p:nvSpPr>
          <p:cNvPr id="27" name="Rectangle 26"/>
          <p:cNvSpPr/>
          <p:nvPr/>
        </p:nvSpPr>
        <p:spPr>
          <a:xfrm>
            <a:off x="5410200" y="2057400"/>
            <a:ext cx="1067822" cy="1077218"/>
          </a:xfrm>
          <a:prstGeom prst="rect">
            <a:avLst/>
          </a:prstGeom>
        </p:spPr>
        <p:txBody>
          <a:bodyPr wrap="square">
            <a:spAutoFit/>
          </a:bodyPr>
          <a:lstStyle/>
          <a:p>
            <a:pPr lvl="0"/>
            <a:r>
              <a:rPr lang="en-US" sz="3200" b="1" dirty="0">
                <a:solidFill>
                  <a:schemeClr val="accent5">
                    <a:lumMod val="75000"/>
                  </a:schemeClr>
                </a:solidFill>
                <a:latin typeface="Times New Roman" pitchFamily="18" charset="0"/>
                <a:cs typeface="Times New Roman" pitchFamily="18" charset="0"/>
              </a:rPr>
              <a:t>GỌI ĐÁP</a:t>
            </a:r>
            <a:endParaRPr lang="en-US" sz="3200" b="1" dirty="0">
              <a:solidFill>
                <a:schemeClr val="accent5">
                  <a:lumMod val="75000"/>
                </a:schemeClr>
              </a:solidFill>
            </a:endParaRPr>
          </a:p>
        </p:txBody>
      </p:sp>
      <p:sp>
        <p:nvSpPr>
          <p:cNvPr id="28" name="Rectangle 27"/>
          <p:cNvSpPr/>
          <p:nvPr/>
        </p:nvSpPr>
        <p:spPr>
          <a:xfrm>
            <a:off x="2895600" y="4572000"/>
            <a:ext cx="2064989" cy="584775"/>
          </a:xfrm>
          <a:prstGeom prst="rect">
            <a:avLst/>
          </a:prstGeom>
        </p:spPr>
        <p:txBody>
          <a:bodyPr wrap="none">
            <a:spAutoFit/>
          </a:bodyPr>
          <a:lstStyle/>
          <a:p>
            <a:pPr lvl="0"/>
            <a:r>
              <a:rPr lang="en-US" sz="3200" b="1" dirty="0">
                <a:solidFill>
                  <a:schemeClr val="accent5">
                    <a:lumMod val="75000"/>
                  </a:schemeClr>
                </a:solidFill>
                <a:latin typeface="Times New Roman" pitchFamily="18" charset="0"/>
                <a:cs typeface="Times New Roman" pitchFamily="18" charset="0"/>
              </a:rPr>
              <a:t>PHỤ CHÚ</a:t>
            </a:r>
            <a:endParaRPr lang="en-US" sz="3200" b="1" dirty="0">
              <a:solidFill>
                <a:schemeClr val="accent5">
                  <a:lumMod val="75000"/>
                </a:schemeClr>
              </a:solidFill>
            </a:endParaRPr>
          </a:p>
        </p:txBody>
      </p:sp>
      <p:sp>
        <p:nvSpPr>
          <p:cNvPr id="29" name="Rectangle 28"/>
          <p:cNvSpPr/>
          <p:nvPr/>
        </p:nvSpPr>
        <p:spPr>
          <a:xfrm>
            <a:off x="6248400" y="3200400"/>
            <a:ext cx="2688802" cy="3416320"/>
          </a:xfrm>
          <a:prstGeom prst="rect">
            <a:avLst/>
          </a:prstGeom>
        </p:spPr>
        <p:txBody>
          <a:bodyPr wrap="square">
            <a:spAutoFit/>
          </a:bodyPr>
          <a:lstStyle/>
          <a:p>
            <a:pPr algn="just">
              <a:spcBef>
                <a:spcPts val="200"/>
              </a:spcBef>
              <a:spcAft>
                <a:spcPts val="200"/>
              </a:spcAft>
            </a:pPr>
            <a:r>
              <a:rPr lang="vi-VN" sz="3600" i="1" dirty="0">
                <a:solidFill>
                  <a:srgbClr val="FF0000"/>
                </a:solidFill>
                <a:latin typeface="Times New Roman" pitchFamily="18" charset="0"/>
                <a:cs typeface="Times New Roman" pitchFamily="18" charset="0"/>
              </a:rPr>
              <a:t> Là những bộ phận không tham gia vào việc diễn đạt nghĩa sự việc của câu.</a:t>
            </a:r>
            <a:endParaRPr lang="en-US" sz="3600" i="1" dirty="0">
              <a:solidFill>
                <a:srgbClr val="FF0000"/>
              </a:solidFill>
              <a:latin typeface="Times New Roman" pitchFamily="18" charset="0"/>
              <a:cs typeface="Times New Roman" pitchFamily="18" charset="0"/>
            </a:endParaRPr>
          </a:p>
        </p:txBody>
      </p:sp>
    </p:spTree>
    <p:extLst>
      <p:ext uri="{BB962C8B-B14F-4D97-AF65-F5344CB8AC3E}">
        <p14:creationId xmlns:p14="http://schemas.microsoft.com/office/powerpoint/2010/main" val="4058520639"/>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heel(1)">
                                      <p:cBhvr>
                                        <p:cTn id="7" dur="2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arn(inVertical)">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25"/>
                                        </p:tgtEl>
                                        <p:attrNameLst>
                                          <p:attrName>style.visibility</p:attrName>
                                        </p:attrNameLst>
                                      </p:cBhvr>
                                      <p:to>
                                        <p:strVal val="visible"/>
                                      </p:to>
                                    </p:set>
                                    <p:animEffect transition="in" filter="barn(inVertical)">
                                      <p:cBhvr>
                                        <p:cTn id="17" dur="500"/>
                                        <p:tgtEl>
                                          <p:spTgt spid="25"/>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26"/>
                                        </p:tgtEl>
                                        <p:attrNameLst>
                                          <p:attrName>style.visibility</p:attrName>
                                        </p:attrNameLst>
                                      </p:cBhvr>
                                      <p:to>
                                        <p:strVal val="visible"/>
                                      </p:to>
                                    </p:set>
                                    <p:animEffect transition="in" filter="barn(inVertical)">
                                      <p:cBhvr>
                                        <p:cTn id="22" dur="500"/>
                                        <p:tgtEl>
                                          <p:spTgt spid="26"/>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27"/>
                                        </p:tgtEl>
                                        <p:attrNameLst>
                                          <p:attrName>style.visibility</p:attrName>
                                        </p:attrNameLst>
                                      </p:cBhvr>
                                      <p:to>
                                        <p:strVal val="visible"/>
                                      </p:to>
                                    </p:set>
                                    <p:animEffect transition="in" filter="barn(inVertical)">
                                      <p:cBhvr>
                                        <p:cTn id="27" dur="500"/>
                                        <p:tgtEl>
                                          <p:spTgt spid="27"/>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grpId="0" nodeType="clickEffect">
                                  <p:stCondLst>
                                    <p:cond delay="0"/>
                                  </p:stCondLst>
                                  <p:childTnLst>
                                    <p:set>
                                      <p:cBhvr>
                                        <p:cTn id="31" dur="1" fill="hold">
                                          <p:stCondLst>
                                            <p:cond delay="0"/>
                                          </p:stCondLst>
                                        </p:cTn>
                                        <p:tgtEl>
                                          <p:spTgt spid="28"/>
                                        </p:tgtEl>
                                        <p:attrNameLst>
                                          <p:attrName>style.visibility</p:attrName>
                                        </p:attrNameLst>
                                      </p:cBhvr>
                                      <p:to>
                                        <p:strVal val="visible"/>
                                      </p:to>
                                    </p:set>
                                    <p:animEffect transition="in" filter="barn(inVertical)">
                                      <p:cBhvr>
                                        <p:cTn id="32" dur="500"/>
                                        <p:tgtEl>
                                          <p:spTgt spid="28"/>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grpId="0" nodeType="clickEffect">
                                  <p:stCondLst>
                                    <p:cond delay="0"/>
                                  </p:stCondLst>
                                  <p:childTnLst>
                                    <p:set>
                                      <p:cBhvr>
                                        <p:cTn id="36" dur="1" fill="hold">
                                          <p:stCondLst>
                                            <p:cond delay="0"/>
                                          </p:stCondLst>
                                        </p:cTn>
                                        <p:tgtEl>
                                          <p:spTgt spid="29"/>
                                        </p:tgtEl>
                                        <p:attrNameLst>
                                          <p:attrName>style.visibility</p:attrName>
                                        </p:attrNameLst>
                                      </p:cBhvr>
                                      <p:to>
                                        <p:strVal val="visible"/>
                                      </p:to>
                                    </p:set>
                                    <p:animEffect transition="in" filter="barn(inVertical)">
                                      <p:cBhvr>
                                        <p:cTn id="37"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25" grpId="0"/>
      <p:bldP spid="26" grpId="0"/>
      <p:bldP spid="27" grpId="0"/>
      <p:bldP spid="28" grpId="0"/>
      <p:bldP spid="29"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216754" y="415019"/>
            <a:ext cx="8746694" cy="590465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grpSp>
        <p:nvGrpSpPr>
          <p:cNvPr id="2" name="Group 8"/>
          <p:cNvGrpSpPr/>
          <p:nvPr/>
        </p:nvGrpSpPr>
        <p:grpSpPr>
          <a:xfrm>
            <a:off x="2790266" y="1124744"/>
            <a:ext cx="1674929" cy="2233820"/>
            <a:chOff x="2788031" y="329191"/>
            <a:chExt cx="2233820" cy="2233820"/>
          </a:xfrm>
          <a:scene3d>
            <a:camera prst="orthographicFront"/>
            <a:lightRig rig="flat" dir="t"/>
          </a:scene3d>
        </p:grpSpPr>
        <p:sp>
          <p:nvSpPr>
            <p:cNvPr id="21" name="Pie 20"/>
            <p:cNvSpPr/>
            <p:nvPr/>
          </p:nvSpPr>
          <p:spPr>
            <a:xfrm>
              <a:off x="2788031" y="329191"/>
              <a:ext cx="2233820" cy="2233820"/>
            </a:xfrm>
            <a:prstGeom prst="pieWedge">
              <a:avLst/>
            </a:prstGeom>
            <a:sp3d prstMaterial="dkEdge">
              <a:bevelT w="8200" h="38100"/>
            </a:sp3d>
          </p:spPr>
          <p:style>
            <a:lnRef idx="0">
              <a:schemeClr val="lt1">
                <a:hueOff val="0"/>
                <a:satOff val="0"/>
                <a:lumOff val="0"/>
                <a:alphaOff val="0"/>
              </a:schemeClr>
            </a:lnRef>
            <a:fillRef idx="2">
              <a:schemeClr val="accent5">
                <a:hueOff val="0"/>
                <a:satOff val="0"/>
                <a:lumOff val="0"/>
                <a:alphaOff val="0"/>
              </a:schemeClr>
            </a:fillRef>
            <a:effectRef idx="1">
              <a:schemeClr val="accent5">
                <a:hueOff val="0"/>
                <a:satOff val="0"/>
                <a:lumOff val="0"/>
                <a:alphaOff val="0"/>
              </a:schemeClr>
            </a:effectRef>
            <a:fontRef idx="minor">
              <a:schemeClr val="dk1"/>
            </a:fontRef>
          </p:style>
          <p:txBody>
            <a:bodyPr/>
            <a:lstStyle/>
            <a:p>
              <a:endParaRPr lang="vi-VN"/>
            </a:p>
          </p:txBody>
        </p:sp>
        <p:sp>
          <p:nvSpPr>
            <p:cNvPr id="22" name="Pie 4"/>
            <p:cNvSpPr/>
            <p:nvPr/>
          </p:nvSpPr>
          <p:spPr>
            <a:xfrm>
              <a:off x="3233392" y="983462"/>
              <a:ext cx="1788459" cy="1579549"/>
            </a:xfrm>
            <a:prstGeom prst="rect">
              <a:avLst/>
            </a:prstGeom>
            <a:sp3d/>
          </p:spPr>
          <p:style>
            <a:lnRef idx="0">
              <a:scrgbClr r="0" g="0" b="0"/>
            </a:lnRef>
            <a:fillRef idx="0">
              <a:scrgbClr r="0" g="0" b="0"/>
            </a:fillRef>
            <a:effectRef idx="0">
              <a:scrgbClr r="0" g="0" b="0"/>
            </a:effectRef>
            <a:fontRef idx="minor">
              <a:schemeClr val="dk1"/>
            </a:fontRef>
          </p:style>
          <p:txBody>
            <a:bodyPr spcFirstLastPara="0" vert="horz" wrap="square" lIns="170688" tIns="170688" rIns="170688" bIns="170688" numCol="1" spcCol="1270" anchor="ctr" anchorCtr="0">
              <a:noAutofit/>
            </a:bodyPr>
            <a:lstStyle/>
            <a:p>
              <a:pPr lvl="0" algn="ctr" defTabSz="1066800">
                <a:lnSpc>
                  <a:spcPct val="90000"/>
                </a:lnSpc>
                <a:spcBef>
                  <a:spcPct val="0"/>
                </a:spcBef>
                <a:spcAft>
                  <a:spcPct val="35000"/>
                </a:spcAft>
              </a:pPr>
              <a:r>
                <a:rPr lang="vi-VN" sz="2400" b="1" kern="1200" dirty="0">
                  <a:latin typeface="Times New Roman" pitchFamily="18" charset="0"/>
                  <a:cs typeface="Times New Roman" pitchFamily="18" charset="0"/>
                </a:rPr>
                <a:t>Thành phần tình thái</a:t>
              </a:r>
              <a:endParaRPr lang="en-US" sz="2400" b="1" kern="1200" dirty="0">
                <a:latin typeface="Times New Roman" pitchFamily="18" charset="0"/>
                <a:cs typeface="Times New Roman" pitchFamily="18" charset="0"/>
              </a:endParaRPr>
            </a:p>
          </p:txBody>
        </p:sp>
      </p:grpSp>
      <p:grpSp>
        <p:nvGrpSpPr>
          <p:cNvPr id="5" name="Group 9"/>
          <p:cNvGrpSpPr/>
          <p:nvPr/>
        </p:nvGrpSpPr>
        <p:grpSpPr>
          <a:xfrm>
            <a:off x="4542558" y="1124744"/>
            <a:ext cx="1674929" cy="2233820"/>
            <a:chOff x="5125030" y="329191"/>
            <a:chExt cx="2233820" cy="2233820"/>
          </a:xfrm>
          <a:solidFill>
            <a:schemeClr val="accent5">
              <a:lumMod val="75000"/>
            </a:schemeClr>
          </a:solidFill>
          <a:scene3d>
            <a:camera prst="orthographicFront"/>
            <a:lightRig rig="flat" dir="t"/>
          </a:scene3d>
        </p:grpSpPr>
        <p:sp>
          <p:nvSpPr>
            <p:cNvPr id="19" name="Pie 18"/>
            <p:cNvSpPr/>
            <p:nvPr/>
          </p:nvSpPr>
          <p:spPr>
            <a:xfrm rot="5400000">
              <a:off x="5125030" y="329191"/>
              <a:ext cx="2233820" cy="2233820"/>
            </a:xfrm>
            <a:prstGeom prst="pieWedge">
              <a:avLst/>
            </a:prstGeom>
            <a:grpFill/>
            <a:sp3d prstMaterial="dkEdge">
              <a:bevelT w="8200" h="38100"/>
            </a:sp3d>
          </p:spPr>
          <p:style>
            <a:lnRef idx="0">
              <a:schemeClr val="lt1">
                <a:hueOff val="0"/>
                <a:satOff val="0"/>
                <a:lumOff val="0"/>
                <a:alphaOff val="0"/>
              </a:schemeClr>
            </a:lnRef>
            <a:fillRef idx="2">
              <a:scrgbClr r="0" g="0" b="0"/>
            </a:fillRef>
            <a:effectRef idx="1">
              <a:schemeClr val="accent5">
                <a:hueOff val="-3311292"/>
                <a:satOff val="13270"/>
                <a:lumOff val="2876"/>
                <a:alphaOff val="0"/>
              </a:schemeClr>
            </a:effectRef>
            <a:fontRef idx="minor">
              <a:schemeClr val="dk1"/>
            </a:fontRef>
          </p:style>
          <p:txBody>
            <a:bodyPr/>
            <a:lstStyle/>
            <a:p>
              <a:endParaRPr lang="vi-VN"/>
            </a:p>
          </p:txBody>
        </p:sp>
        <p:sp>
          <p:nvSpPr>
            <p:cNvPr id="20" name="Pie 6"/>
            <p:cNvSpPr/>
            <p:nvPr/>
          </p:nvSpPr>
          <p:spPr>
            <a:xfrm>
              <a:off x="5125030" y="983462"/>
              <a:ext cx="1766916" cy="1579549"/>
            </a:xfrm>
            <a:prstGeom prst="rect">
              <a:avLst/>
            </a:prstGeom>
            <a:grpFill/>
            <a:sp3d/>
          </p:spPr>
          <p:style>
            <a:lnRef idx="0">
              <a:scrgbClr r="0" g="0" b="0"/>
            </a:lnRef>
            <a:fillRef idx="0">
              <a:scrgbClr r="0" g="0" b="0"/>
            </a:fillRef>
            <a:effectRef idx="0">
              <a:scrgbClr r="0" g="0" b="0"/>
            </a:effectRef>
            <a:fontRef idx="minor">
              <a:schemeClr val="dk1"/>
            </a:fontRef>
          </p:style>
          <p:txBody>
            <a:bodyPr spcFirstLastPara="0" vert="horz" wrap="square" lIns="170688" tIns="170688" rIns="170688" bIns="170688" numCol="1" spcCol="1270" anchor="ctr" anchorCtr="0">
              <a:noAutofit/>
            </a:bodyPr>
            <a:lstStyle/>
            <a:p>
              <a:pPr lvl="0" algn="ctr" defTabSz="1066800">
                <a:lnSpc>
                  <a:spcPct val="90000"/>
                </a:lnSpc>
                <a:spcBef>
                  <a:spcPct val="0"/>
                </a:spcBef>
                <a:spcAft>
                  <a:spcPct val="35000"/>
                </a:spcAft>
              </a:pPr>
              <a:r>
                <a:rPr lang="vi-VN" sz="2400" b="1" kern="1200" dirty="0">
                  <a:solidFill>
                    <a:schemeClr val="bg1"/>
                  </a:solidFill>
                  <a:latin typeface="Times New Roman" pitchFamily="18" charset="0"/>
                  <a:cs typeface="Times New Roman" pitchFamily="18" charset="0"/>
                </a:rPr>
                <a:t>Thành phần cảm thán</a:t>
              </a:r>
              <a:endParaRPr lang="en-US" sz="2400" b="1" kern="1200" dirty="0">
                <a:solidFill>
                  <a:schemeClr val="bg1"/>
                </a:solidFill>
                <a:latin typeface="Times New Roman" pitchFamily="18" charset="0"/>
                <a:cs typeface="Times New Roman" pitchFamily="18" charset="0"/>
              </a:endParaRPr>
            </a:p>
          </p:txBody>
        </p:sp>
      </p:grpSp>
      <p:grpSp>
        <p:nvGrpSpPr>
          <p:cNvPr id="7" name="Group 10"/>
          <p:cNvGrpSpPr/>
          <p:nvPr/>
        </p:nvGrpSpPr>
        <p:grpSpPr>
          <a:xfrm>
            <a:off x="4542558" y="3461743"/>
            <a:ext cx="1674929" cy="2233820"/>
            <a:chOff x="5125030" y="2666190"/>
            <a:chExt cx="2233820" cy="2233820"/>
          </a:xfrm>
          <a:solidFill>
            <a:schemeClr val="accent2">
              <a:lumMod val="40000"/>
              <a:lumOff val="60000"/>
            </a:schemeClr>
          </a:solidFill>
          <a:scene3d>
            <a:camera prst="orthographicFront"/>
            <a:lightRig rig="flat" dir="t"/>
          </a:scene3d>
        </p:grpSpPr>
        <p:sp>
          <p:nvSpPr>
            <p:cNvPr id="17" name="Pie 16"/>
            <p:cNvSpPr/>
            <p:nvPr/>
          </p:nvSpPr>
          <p:spPr>
            <a:xfrm rot="10800000">
              <a:off x="5125030" y="2666190"/>
              <a:ext cx="2233820" cy="2233820"/>
            </a:xfrm>
            <a:prstGeom prst="pieWedge">
              <a:avLst/>
            </a:prstGeom>
            <a:grpFill/>
            <a:sp3d prstMaterial="dkEdge">
              <a:bevelT w="8200" h="38100"/>
            </a:sp3d>
          </p:spPr>
          <p:style>
            <a:lnRef idx="0">
              <a:schemeClr val="lt1">
                <a:hueOff val="0"/>
                <a:satOff val="0"/>
                <a:lumOff val="0"/>
                <a:alphaOff val="0"/>
              </a:schemeClr>
            </a:lnRef>
            <a:fillRef idx="2">
              <a:schemeClr val="accent5">
                <a:hueOff val="-6622584"/>
                <a:satOff val="26541"/>
                <a:lumOff val="5752"/>
                <a:alphaOff val="0"/>
              </a:schemeClr>
            </a:fillRef>
            <a:effectRef idx="1">
              <a:schemeClr val="accent5">
                <a:hueOff val="-6622584"/>
                <a:satOff val="26541"/>
                <a:lumOff val="5752"/>
                <a:alphaOff val="0"/>
              </a:schemeClr>
            </a:effectRef>
            <a:fontRef idx="minor">
              <a:schemeClr val="dk1"/>
            </a:fontRef>
          </p:style>
          <p:txBody>
            <a:bodyPr/>
            <a:lstStyle/>
            <a:p>
              <a:endParaRPr lang="vi-VN"/>
            </a:p>
          </p:txBody>
        </p:sp>
        <p:sp>
          <p:nvSpPr>
            <p:cNvPr id="18" name="Pie 8"/>
            <p:cNvSpPr/>
            <p:nvPr/>
          </p:nvSpPr>
          <p:spPr>
            <a:xfrm>
              <a:off x="5125030" y="2666190"/>
              <a:ext cx="1766916" cy="1491257"/>
            </a:xfrm>
            <a:prstGeom prst="rect">
              <a:avLst/>
            </a:prstGeom>
            <a:grpFill/>
            <a:sp3d/>
          </p:spPr>
          <p:style>
            <a:lnRef idx="0">
              <a:scrgbClr r="0" g="0" b="0"/>
            </a:lnRef>
            <a:fillRef idx="0">
              <a:scrgbClr r="0" g="0" b="0"/>
            </a:fillRef>
            <a:effectRef idx="0">
              <a:scrgbClr r="0" g="0" b="0"/>
            </a:effectRef>
            <a:fontRef idx="minor">
              <a:schemeClr val="dk1"/>
            </a:fontRef>
          </p:style>
          <p:txBody>
            <a:bodyPr spcFirstLastPara="0" vert="horz" wrap="square" lIns="170688" tIns="170688" rIns="170688" bIns="170688" numCol="1" spcCol="1270" anchor="ctr" anchorCtr="0">
              <a:noAutofit/>
            </a:bodyPr>
            <a:lstStyle/>
            <a:p>
              <a:pPr lvl="0" algn="ctr" defTabSz="1066800">
                <a:lnSpc>
                  <a:spcPct val="90000"/>
                </a:lnSpc>
                <a:spcBef>
                  <a:spcPct val="0"/>
                </a:spcBef>
                <a:spcAft>
                  <a:spcPct val="35000"/>
                </a:spcAft>
              </a:pPr>
              <a:r>
                <a:rPr lang="vi-VN" sz="2400" b="1" kern="1200" dirty="0">
                  <a:latin typeface="Times New Roman" pitchFamily="18" charset="0"/>
                  <a:cs typeface="Times New Roman" pitchFamily="18" charset="0"/>
                </a:rPr>
                <a:t>Thành phần phụ chú</a:t>
              </a:r>
              <a:endParaRPr lang="en-US" sz="2400" b="1" kern="1200" dirty="0">
                <a:latin typeface="Times New Roman" pitchFamily="18" charset="0"/>
                <a:cs typeface="Times New Roman" pitchFamily="18" charset="0"/>
              </a:endParaRPr>
            </a:p>
          </p:txBody>
        </p:sp>
      </p:grpSp>
      <p:grpSp>
        <p:nvGrpSpPr>
          <p:cNvPr id="8" name="Group 11"/>
          <p:cNvGrpSpPr/>
          <p:nvPr/>
        </p:nvGrpSpPr>
        <p:grpSpPr>
          <a:xfrm>
            <a:off x="2790266" y="3461743"/>
            <a:ext cx="1674929" cy="2233820"/>
            <a:chOff x="2788031" y="2666190"/>
            <a:chExt cx="2233820" cy="2233820"/>
          </a:xfrm>
          <a:solidFill>
            <a:schemeClr val="accent3">
              <a:lumMod val="75000"/>
            </a:schemeClr>
          </a:solidFill>
          <a:scene3d>
            <a:camera prst="orthographicFront"/>
            <a:lightRig rig="flat" dir="t"/>
          </a:scene3d>
        </p:grpSpPr>
        <p:sp>
          <p:nvSpPr>
            <p:cNvPr id="15" name="Pie 14"/>
            <p:cNvSpPr/>
            <p:nvPr/>
          </p:nvSpPr>
          <p:spPr>
            <a:xfrm rot="16200000">
              <a:off x="2788031" y="2666190"/>
              <a:ext cx="2233820" cy="2233820"/>
            </a:xfrm>
            <a:prstGeom prst="pieWedge">
              <a:avLst/>
            </a:prstGeom>
            <a:grpFill/>
            <a:sp3d prstMaterial="dkEdge">
              <a:bevelT w="8200" h="38100"/>
            </a:sp3d>
          </p:spPr>
          <p:style>
            <a:lnRef idx="0">
              <a:schemeClr val="lt1">
                <a:hueOff val="0"/>
                <a:satOff val="0"/>
                <a:lumOff val="0"/>
                <a:alphaOff val="0"/>
              </a:schemeClr>
            </a:lnRef>
            <a:fillRef idx="2">
              <a:schemeClr val="accent5">
                <a:hueOff val="-9933876"/>
                <a:satOff val="39811"/>
                <a:lumOff val="8628"/>
                <a:alphaOff val="0"/>
              </a:schemeClr>
            </a:fillRef>
            <a:effectRef idx="1">
              <a:schemeClr val="accent5">
                <a:hueOff val="-9933876"/>
                <a:satOff val="39811"/>
                <a:lumOff val="8628"/>
                <a:alphaOff val="0"/>
              </a:schemeClr>
            </a:effectRef>
            <a:fontRef idx="minor">
              <a:schemeClr val="dk1"/>
            </a:fontRef>
          </p:style>
          <p:txBody>
            <a:bodyPr/>
            <a:lstStyle/>
            <a:p>
              <a:endParaRPr lang="vi-VN"/>
            </a:p>
          </p:txBody>
        </p:sp>
        <p:sp>
          <p:nvSpPr>
            <p:cNvPr id="16" name="Pie 10"/>
            <p:cNvSpPr/>
            <p:nvPr/>
          </p:nvSpPr>
          <p:spPr>
            <a:xfrm>
              <a:off x="3233392" y="2666190"/>
              <a:ext cx="1788459" cy="1579549"/>
            </a:xfrm>
            <a:prstGeom prst="rect">
              <a:avLst/>
            </a:prstGeom>
            <a:grpFill/>
            <a:sp3d/>
          </p:spPr>
          <p:style>
            <a:lnRef idx="0">
              <a:scrgbClr r="0" g="0" b="0"/>
            </a:lnRef>
            <a:fillRef idx="0">
              <a:scrgbClr r="0" g="0" b="0"/>
            </a:fillRef>
            <a:effectRef idx="0">
              <a:scrgbClr r="0" g="0" b="0"/>
            </a:effectRef>
            <a:fontRef idx="minor">
              <a:schemeClr val="dk1"/>
            </a:fontRef>
          </p:style>
          <p:txBody>
            <a:bodyPr spcFirstLastPara="0" vert="horz" wrap="square" lIns="170688" tIns="170688" rIns="170688" bIns="170688" numCol="1" spcCol="1270" anchor="ctr" anchorCtr="0">
              <a:noAutofit/>
            </a:bodyPr>
            <a:lstStyle/>
            <a:p>
              <a:pPr lvl="0" algn="ctr" defTabSz="1066800">
                <a:lnSpc>
                  <a:spcPct val="90000"/>
                </a:lnSpc>
                <a:spcBef>
                  <a:spcPct val="0"/>
                </a:spcBef>
                <a:spcAft>
                  <a:spcPct val="35000"/>
                </a:spcAft>
              </a:pPr>
              <a:r>
                <a:rPr lang="vi-VN" sz="2400" b="1" kern="1200" dirty="0">
                  <a:solidFill>
                    <a:schemeClr val="bg1"/>
                  </a:solidFill>
                  <a:latin typeface="Times New Roman" pitchFamily="18" charset="0"/>
                  <a:cs typeface="Times New Roman" pitchFamily="18" charset="0"/>
                </a:rPr>
                <a:t>Thành phần gọi - đáp</a:t>
              </a:r>
              <a:endParaRPr lang="en-US" sz="2400" b="1" kern="1200" dirty="0">
                <a:solidFill>
                  <a:schemeClr val="bg1"/>
                </a:solidFill>
                <a:latin typeface="Times New Roman" pitchFamily="18" charset="0"/>
                <a:cs typeface="Times New Roman" pitchFamily="18" charset="0"/>
              </a:endParaRPr>
            </a:p>
          </p:txBody>
        </p:sp>
      </p:grpSp>
      <p:sp>
        <p:nvSpPr>
          <p:cNvPr id="13" name="Circular Arrow 12"/>
          <p:cNvSpPr/>
          <p:nvPr/>
        </p:nvSpPr>
        <p:spPr>
          <a:xfrm>
            <a:off x="4214729" y="2945851"/>
            <a:ext cx="578295" cy="670661"/>
          </a:xfrm>
          <a:prstGeom prst="circularArrow">
            <a:avLst/>
          </a:prstGeom>
          <a:scene3d>
            <a:camera prst="orthographicFront"/>
            <a:lightRig rig="flat" dir="t"/>
          </a:scene3d>
          <a:sp3d prstMaterial="dkEdge">
            <a:bevelT w="8200" h="38100"/>
          </a:sp3d>
        </p:spPr>
        <p:style>
          <a:lnRef idx="1">
            <a:schemeClr val="lt1">
              <a:hueOff val="0"/>
              <a:satOff val="0"/>
              <a:lumOff val="0"/>
              <a:alphaOff val="0"/>
            </a:schemeClr>
          </a:lnRef>
          <a:fillRef idx="2">
            <a:schemeClr val="accent5">
              <a:tint val="40000"/>
              <a:hueOff val="0"/>
              <a:satOff val="0"/>
              <a:lumOff val="0"/>
              <a:alphaOff val="0"/>
            </a:schemeClr>
          </a:fillRef>
          <a:effectRef idx="1">
            <a:schemeClr val="accent5">
              <a:tint val="40000"/>
              <a:hueOff val="0"/>
              <a:satOff val="0"/>
              <a:lumOff val="0"/>
              <a:alphaOff val="0"/>
            </a:schemeClr>
          </a:effectRef>
          <a:fontRef idx="minor">
            <a:schemeClr val="dk1">
              <a:hueOff val="0"/>
              <a:satOff val="0"/>
              <a:lumOff val="0"/>
              <a:alphaOff val="0"/>
            </a:schemeClr>
          </a:fontRef>
        </p:style>
        <p:txBody>
          <a:bodyPr/>
          <a:lstStyle/>
          <a:p>
            <a:endParaRPr lang="vi-VN"/>
          </a:p>
        </p:txBody>
      </p:sp>
      <p:sp>
        <p:nvSpPr>
          <p:cNvPr id="14" name="Circular Arrow 13"/>
          <p:cNvSpPr/>
          <p:nvPr/>
        </p:nvSpPr>
        <p:spPr>
          <a:xfrm rot="10800000">
            <a:off x="4214729" y="3203796"/>
            <a:ext cx="578295" cy="670661"/>
          </a:xfrm>
          <a:prstGeom prst="circularArrow">
            <a:avLst/>
          </a:prstGeom>
          <a:scene3d>
            <a:camera prst="orthographicFront"/>
            <a:lightRig rig="flat" dir="t"/>
          </a:scene3d>
          <a:sp3d prstMaterial="dkEdge">
            <a:bevelT w="8200" h="38100"/>
          </a:sp3d>
        </p:spPr>
        <p:style>
          <a:lnRef idx="1">
            <a:schemeClr val="lt1">
              <a:hueOff val="0"/>
              <a:satOff val="0"/>
              <a:lumOff val="0"/>
              <a:alphaOff val="0"/>
            </a:schemeClr>
          </a:lnRef>
          <a:fillRef idx="2">
            <a:schemeClr val="accent5">
              <a:tint val="40000"/>
              <a:hueOff val="0"/>
              <a:satOff val="0"/>
              <a:lumOff val="0"/>
              <a:alphaOff val="0"/>
            </a:schemeClr>
          </a:fillRef>
          <a:effectRef idx="1">
            <a:schemeClr val="accent5">
              <a:tint val="40000"/>
              <a:hueOff val="0"/>
              <a:satOff val="0"/>
              <a:lumOff val="0"/>
              <a:alphaOff val="0"/>
            </a:schemeClr>
          </a:effectRef>
          <a:fontRef idx="minor">
            <a:schemeClr val="dk1">
              <a:hueOff val="0"/>
              <a:satOff val="0"/>
              <a:lumOff val="0"/>
              <a:alphaOff val="0"/>
            </a:schemeClr>
          </a:fontRef>
        </p:style>
        <p:txBody>
          <a:bodyPr/>
          <a:lstStyle/>
          <a:p>
            <a:endParaRPr lang="vi-VN"/>
          </a:p>
        </p:txBody>
      </p:sp>
      <p:sp>
        <p:nvSpPr>
          <p:cNvPr id="4" name="Rectangle 3"/>
          <p:cNvSpPr/>
          <p:nvPr/>
        </p:nvSpPr>
        <p:spPr>
          <a:xfrm>
            <a:off x="762000" y="685800"/>
            <a:ext cx="2211019" cy="2554545"/>
          </a:xfrm>
          <a:prstGeom prst="rect">
            <a:avLst/>
          </a:prstGeom>
        </p:spPr>
        <p:txBody>
          <a:bodyPr wrap="square">
            <a:spAutoFit/>
          </a:bodyPr>
          <a:lstStyle/>
          <a:p>
            <a:pPr lvl="0"/>
            <a:r>
              <a:rPr lang="vi-VN" sz="3200" b="1" i="1" dirty="0">
                <a:solidFill>
                  <a:srgbClr val="002060"/>
                </a:solidFill>
                <a:latin typeface="Times New Roman" pitchFamily="18" charset="0"/>
                <a:cs typeface="Times New Roman" pitchFamily="18" charset="0"/>
              </a:rPr>
              <a:t>Thể hiện độ tin cậy</a:t>
            </a:r>
            <a:endParaRPr lang="en-US" sz="3200" b="1" i="1" dirty="0">
              <a:solidFill>
                <a:srgbClr val="002060"/>
              </a:solidFill>
              <a:latin typeface="Times New Roman" pitchFamily="18" charset="0"/>
              <a:cs typeface="Times New Roman" pitchFamily="18" charset="0"/>
            </a:endParaRPr>
          </a:p>
          <a:p>
            <a:pPr lvl="0"/>
            <a:r>
              <a:rPr lang="vi-VN" sz="3200" b="1" i="1" dirty="0">
                <a:solidFill>
                  <a:srgbClr val="002060"/>
                </a:solidFill>
                <a:latin typeface="Times New Roman" pitchFamily="18" charset="0"/>
                <a:cs typeface="Times New Roman" pitchFamily="18" charset="0"/>
              </a:rPr>
              <a:t>Chắc hẳn, chắc chắn, có lẽ,... </a:t>
            </a:r>
            <a:endParaRPr lang="en-US" sz="3200" b="1" i="1" dirty="0">
              <a:solidFill>
                <a:srgbClr val="002060"/>
              </a:solidFill>
              <a:latin typeface="Times New Roman" pitchFamily="18" charset="0"/>
              <a:cs typeface="Times New Roman" pitchFamily="18" charset="0"/>
            </a:endParaRPr>
          </a:p>
        </p:txBody>
      </p:sp>
      <p:sp>
        <p:nvSpPr>
          <p:cNvPr id="6" name="Rectangle 5"/>
          <p:cNvSpPr/>
          <p:nvPr/>
        </p:nvSpPr>
        <p:spPr>
          <a:xfrm>
            <a:off x="533400" y="3861048"/>
            <a:ext cx="2286001" cy="2554545"/>
          </a:xfrm>
          <a:prstGeom prst="rect">
            <a:avLst/>
          </a:prstGeom>
        </p:spPr>
        <p:txBody>
          <a:bodyPr wrap="square">
            <a:spAutoFit/>
          </a:bodyPr>
          <a:lstStyle/>
          <a:p>
            <a:pPr lvl="0"/>
            <a:r>
              <a:rPr lang="vi-VN" sz="3200" b="1" i="1" dirty="0">
                <a:solidFill>
                  <a:srgbClr val="002060"/>
                </a:solidFill>
                <a:latin typeface="Times New Roman" pitchFamily="18" charset="0"/>
                <a:cs typeface="Times New Roman" pitchFamily="18" charset="0"/>
              </a:rPr>
              <a:t>Tạo lập, duy trì</a:t>
            </a:r>
            <a:endParaRPr lang="en-US" sz="3200" b="1" i="1" dirty="0">
              <a:solidFill>
                <a:srgbClr val="002060"/>
              </a:solidFill>
              <a:latin typeface="Times New Roman" pitchFamily="18" charset="0"/>
              <a:cs typeface="Times New Roman" pitchFamily="18" charset="0"/>
            </a:endParaRPr>
          </a:p>
          <a:p>
            <a:pPr lvl="0"/>
            <a:r>
              <a:rPr lang="vi-VN" sz="3200" b="1" i="1" dirty="0">
                <a:solidFill>
                  <a:srgbClr val="002060"/>
                </a:solidFill>
                <a:latin typeface="Times New Roman" pitchFamily="18" charset="0"/>
                <a:cs typeface="Times New Roman" pitchFamily="18" charset="0"/>
              </a:rPr>
              <a:t>đối thoại</a:t>
            </a:r>
            <a:endParaRPr lang="en-US" sz="3200" b="1" i="1" dirty="0">
              <a:solidFill>
                <a:srgbClr val="002060"/>
              </a:solidFill>
              <a:latin typeface="Times New Roman" pitchFamily="18" charset="0"/>
              <a:cs typeface="Times New Roman" pitchFamily="18" charset="0"/>
            </a:endParaRPr>
          </a:p>
          <a:p>
            <a:pPr lvl="0"/>
            <a:r>
              <a:rPr lang="vi-VN" sz="3200" b="1" i="1" dirty="0">
                <a:solidFill>
                  <a:srgbClr val="002060"/>
                </a:solidFill>
                <a:latin typeface="Times New Roman" pitchFamily="18" charset="0"/>
                <a:cs typeface="Times New Roman" pitchFamily="18" charset="0"/>
              </a:rPr>
              <a:t>Này, ơi, ê, vâng, dạ...</a:t>
            </a:r>
            <a:endParaRPr lang="en-US" sz="3200" b="1" i="1" dirty="0">
              <a:solidFill>
                <a:srgbClr val="002060"/>
              </a:solidFill>
              <a:latin typeface="Times New Roman" pitchFamily="18" charset="0"/>
              <a:cs typeface="Times New Roman" pitchFamily="18" charset="0"/>
            </a:endParaRPr>
          </a:p>
        </p:txBody>
      </p:sp>
      <p:sp>
        <p:nvSpPr>
          <p:cNvPr id="23" name="Rectangle 22"/>
          <p:cNvSpPr/>
          <p:nvPr/>
        </p:nvSpPr>
        <p:spPr>
          <a:xfrm>
            <a:off x="6172200" y="914400"/>
            <a:ext cx="2514600" cy="2062103"/>
          </a:xfrm>
          <a:prstGeom prst="rect">
            <a:avLst/>
          </a:prstGeom>
        </p:spPr>
        <p:txBody>
          <a:bodyPr wrap="square">
            <a:spAutoFit/>
          </a:bodyPr>
          <a:lstStyle/>
          <a:p>
            <a:pPr lvl="0"/>
            <a:r>
              <a:rPr lang="vi-VN" sz="3200" b="1" i="1" dirty="0">
                <a:solidFill>
                  <a:srgbClr val="002060"/>
                </a:solidFill>
                <a:latin typeface="Times New Roman" pitchFamily="18" charset="0"/>
                <a:cs typeface="Times New Roman" pitchFamily="18" charset="0"/>
              </a:rPr>
              <a:t>Bộc lộ cảm xúc</a:t>
            </a:r>
            <a:endParaRPr lang="en-US" sz="3200" b="1" i="1" dirty="0">
              <a:solidFill>
                <a:srgbClr val="002060"/>
              </a:solidFill>
              <a:latin typeface="Times New Roman" pitchFamily="18" charset="0"/>
              <a:cs typeface="Times New Roman" pitchFamily="18" charset="0"/>
            </a:endParaRPr>
          </a:p>
          <a:p>
            <a:pPr lvl="0"/>
            <a:r>
              <a:rPr lang="vi-VN" sz="3200" b="1" i="1" dirty="0">
                <a:solidFill>
                  <a:srgbClr val="002060"/>
                </a:solidFill>
                <a:latin typeface="Times New Roman" pitchFamily="18" charset="0"/>
                <a:cs typeface="Times New Roman" pitchFamily="18" charset="0"/>
              </a:rPr>
              <a:t>Ơi, trời ơi, a, ôi chao,...</a:t>
            </a:r>
            <a:endParaRPr lang="en-US" sz="3200" b="1" i="1" dirty="0">
              <a:solidFill>
                <a:srgbClr val="002060"/>
              </a:solidFill>
              <a:latin typeface="Times New Roman" pitchFamily="18" charset="0"/>
              <a:cs typeface="Times New Roman" pitchFamily="18" charset="0"/>
            </a:endParaRPr>
          </a:p>
        </p:txBody>
      </p:sp>
      <p:sp>
        <p:nvSpPr>
          <p:cNvPr id="24" name="Rectangle 23"/>
          <p:cNvSpPr/>
          <p:nvPr/>
        </p:nvSpPr>
        <p:spPr>
          <a:xfrm>
            <a:off x="6246928" y="3861048"/>
            <a:ext cx="2320475" cy="1569660"/>
          </a:xfrm>
          <a:prstGeom prst="rect">
            <a:avLst/>
          </a:prstGeom>
        </p:spPr>
        <p:txBody>
          <a:bodyPr wrap="square">
            <a:spAutoFit/>
          </a:bodyPr>
          <a:lstStyle/>
          <a:p>
            <a:pPr lvl="0"/>
            <a:r>
              <a:rPr lang="vi-VN" sz="3200" b="1" i="1" dirty="0">
                <a:solidFill>
                  <a:srgbClr val="002060"/>
                </a:solidFill>
                <a:latin typeface="Times New Roman" pitchFamily="18" charset="0"/>
                <a:cs typeface="Times New Roman" pitchFamily="18" charset="0"/>
              </a:rPr>
              <a:t>Bổ sung chi tiết cho nội dung chính</a:t>
            </a:r>
            <a:endParaRPr lang="en-US" sz="3200" b="1" i="1" dirty="0">
              <a:solidFill>
                <a:srgbClr val="002060"/>
              </a:solidFill>
              <a:latin typeface="Times New Roman" pitchFamily="18" charset="0"/>
              <a:cs typeface="Times New Roman" pitchFamily="18" charset="0"/>
            </a:endParaRPr>
          </a:p>
        </p:txBody>
      </p:sp>
    </p:spTree>
    <p:extLst>
      <p:ext uri="{BB962C8B-B14F-4D97-AF65-F5344CB8AC3E}">
        <p14:creationId xmlns:p14="http://schemas.microsoft.com/office/powerpoint/2010/main" val="2189151428"/>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80">
                                          <p:stCondLst>
                                            <p:cond delay="0"/>
                                          </p:stCondLst>
                                        </p:cTn>
                                        <p:tgtEl>
                                          <p:spTgt spid="2"/>
                                        </p:tgtEl>
                                      </p:cBhvr>
                                    </p:animEffect>
                                    <p:anim calcmode="lin" valueType="num">
                                      <p:cBhvr>
                                        <p:cTn id="8"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13" dur="26">
                                          <p:stCondLst>
                                            <p:cond delay="650"/>
                                          </p:stCondLst>
                                        </p:cTn>
                                        <p:tgtEl>
                                          <p:spTgt spid="2"/>
                                        </p:tgtEl>
                                      </p:cBhvr>
                                      <p:to x="100000" y="60000"/>
                                    </p:animScale>
                                    <p:animScale>
                                      <p:cBhvr>
                                        <p:cTn id="14" dur="166" decel="50000">
                                          <p:stCondLst>
                                            <p:cond delay="676"/>
                                          </p:stCondLst>
                                        </p:cTn>
                                        <p:tgtEl>
                                          <p:spTgt spid="2"/>
                                        </p:tgtEl>
                                      </p:cBhvr>
                                      <p:to x="100000" y="100000"/>
                                    </p:animScale>
                                    <p:animScale>
                                      <p:cBhvr>
                                        <p:cTn id="15" dur="26">
                                          <p:stCondLst>
                                            <p:cond delay="1312"/>
                                          </p:stCondLst>
                                        </p:cTn>
                                        <p:tgtEl>
                                          <p:spTgt spid="2"/>
                                        </p:tgtEl>
                                      </p:cBhvr>
                                      <p:to x="100000" y="80000"/>
                                    </p:animScale>
                                    <p:animScale>
                                      <p:cBhvr>
                                        <p:cTn id="16" dur="166" decel="50000">
                                          <p:stCondLst>
                                            <p:cond delay="1338"/>
                                          </p:stCondLst>
                                        </p:cTn>
                                        <p:tgtEl>
                                          <p:spTgt spid="2"/>
                                        </p:tgtEl>
                                      </p:cBhvr>
                                      <p:to x="100000" y="100000"/>
                                    </p:animScale>
                                    <p:animScale>
                                      <p:cBhvr>
                                        <p:cTn id="17" dur="26">
                                          <p:stCondLst>
                                            <p:cond delay="1642"/>
                                          </p:stCondLst>
                                        </p:cTn>
                                        <p:tgtEl>
                                          <p:spTgt spid="2"/>
                                        </p:tgtEl>
                                      </p:cBhvr>
                                      <p:to x="100000" y="90000"/>
                                    </p:animScale>
                                    <p:animScale>
                                      <p:cBhvr>
                                        <p:cTn id="18" dur="166" decel="50000">
                                          <p:stCondLst>
                                            <p:cond delay="1668"/>
                                          </p:stCondLst>
                                        </p:cTn>
                                        <p:tgtEl>
                                          <p:spTgt spid="2"/>
                                        </p:tgtEl>
                                      </p:cBhvr>
                                      <p:to x="100000" y="100000"/>
                                    </p:animScale>
                                    <p:animScale>
                                      <p:cBhvr>
                                        <p:cTn id="19" dur="26">
                                          <p:stCondLst>
                                            <p:cond delay="1808"/>
                                          </p:stCondLst>
                                        </p:cTn>
                                        <p:tgtEl>
                                          <p:spTgt spid="2"/>
                                        </p:tgtEl>
                                      </p:cBhvr>
                                      <p:to x="100000" y="95000"/>
                                    </p:animScale>
                                    <p:animScale>
                                      <p:cBhvr>
                                        <p:cTn id="20" dur="166" decel="50000">
                                          <p:stCondLst>
                                            <p:cond delay="1834"/>
                                          </p:stCondLst>
                                        </p:cTn>
                                        <p:tgtEl>
                                          <p:spTgt spid="2"/>
                                        </p:tgtEl>
                                      </p:cBhvr>
                                      <p:to x="100000" y="100000"/>
                                    </p:animScale>
                                  </p:childTnLst>
                                </p:cTn>
                              </p:par>
                              <p:par>
                                <p:cTn id="21" presetID="26" presetClass="entr" presetSubtype="0" fill="hold" nodeType="withEffect">
                                  <p:stCondLst>
                                    <p:cond delay="0"/>
                                  </p:stCondLst>
                                  <p:childTnLst>
                                    <p:set>
                                      <p:cBhvr>
                                        <p:cTn id="22" dur="1" fill="hold">
                                          <p:stCondLst>
                                            <p:cond delay="0"/>
                                          </p:stCondLst>
                                        </p:cTn>
                                        <p:tgtEl>
                                          <p:spTgt spid="5"/>
                                        </p:tgtEl>
                                        <p:attrNameLst>
                                          <p:attrName>style.visibility</p:attrName>
                                        </p:attrNameLst>
                                      </p:cBhvr>
                                      <p:to>
                                        <p:strVal val="visible"/>
                                      </p:to>
                                    </p:set>
                                    <p:animEffect transition="in" filter="wipe(down)">
                                      <p:cBhvr>
                                        <p:cTn id="23" dur="580">
                                          <p:stCondLst>
                                            <p:cond delay="0"/>
                                          </p:stCondLst>
                                        </p:cTn>
                                        <p:tgtEl>
                                          <p:spTgt spid="5"/>
                                        </p:tgtEl>
                                      </p:cBhvr>
                                    </p:animEffect>
                                    <p:anim calcmode="lin" valueType="num">
                                      <p:cBhvr>
                                        <p:cTn id="24" dur="1822"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25" dur="664"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26" dur="664" tmFilter="0, 0; 0.125,0.2665; 0.25,0.4; 0.375,0.465; 0.5,0.5;  0.625,0.535; 0.75,0.6; 0.875,0.7335; 1,1">
                                          <p:stCondLst>
                                            <p:cond delay="664"/>
                                          </p:stCondLst>
                                        </p:cTn>
                                        <p:tgtEl>
                                          <p:spTgt spid="5"/>
                                        </p:tgtEl>
                                        <p:attrNameLst>
                                          <p:attrName>ppt_y</p:attrName>
                                        </p:attrNameLst>
                                      </p:cBhvr>
                                      <p:tavLst>
                                        <p:tav tm="0" fmla="#ppt_y-sin(pi*$)/9">
                                          <p:val>
                                            <p:fltVal val="0"/>
                                          </p:val>
                                        </p:tav>
                                        <p:tav tm="100000">
                                          <p:val>
                                            <p:fltVal val="1"/>
                                          </p:val>
                                        </p:tav>
                                      </p:tavLst>
                                    </p:anim>
                                    <p:anim calcmode="lin" valueType="num">
                                      <p:cBhvr>
                                        <p:cTn id="27" dur="332" tmFilter="0, 0; 0.125,0.2665; 0.25,0.4; 0.375,0.465; 0.5,0.5;  0.625,0.535; 0.75,0.6; 0.875,0.7335; 1,1">
                                          <p:stCondLst>
                                            <p:cond delay="1324"/>
                                          </p:stCondLst>
                                        </p:cTn>
                                        <p:tgtEl>
                                          <p:spTgt spid="5"/>
                                        </p:tgtEl>
                                        <p:attrNameLst>
                                          <p:attrName>ppt_y</p:attrName>
                                        </p:attrNameLst>
                                      </p:cBhvr>
                                      <p:tavLst>
                                        <p:tav tm="0" fmla="#ppt_y-sin(pi*$)/27">
                                          <p:val>
                                            <p:fltVal val="0"/>
                                          </p:val>
                                        </p:tav>
                                        <p:tav tm="100000">
                                          <p:val>
                                            <p:fltVal val="1"/>
                                          </p:val>
                                        </p:tav>
                                      </p:tavLst>
                                    </p:anim>
                                    <p:anim calcmode="lin" valueType="num">
                                      <p:cBhvr>
                                        <p:cTn id="28" dur="164" tmFilter="0, 0; 0.125,0.2665; 0.25,0.4; 0.375,0.465; 0.5,0.5;  0.625,0.535; 0.75,0.6; 0.875,0.7335; 1,1">
                                          <p:stCondLst>
                                            <p:cond delay="1656"/>
                                          </p:stCondLst>
                                        </p:cTn>
                                        <p:tgtEl>
                                          <p:spTgt spid="5"/>
                                        </p:tgtEl>
                                        <p:attrNameLst>
                                          <p:attrName>ppt_y</p:attrName>
                                        </p:attrNameLst>
                                      </p:cBhvr>
                                      <p:tavLst>
                                        <p:tav tm="0" fmla="#ppt_y-sin(pi*$)/81">
                                          <p:val>
                                            <p:fltVal val="0"/>
                                          </p:val>
                                        </p:tav>
                                        <p:tav tm="100000">
                                          <p:val>
                                            <p:fltVal val="1"/>
                                          </p:val>
                                        </p:tav>
                                      </p:tavLst>
                                    </p:anim>
                                    <p:animScale>
                                      <p:cBhvr>
                                        <p:cTn id="29" dur="26">
                                          <p:stCondLst>
                                            <p:cond delay="650"/>
                                          </p:stCondLst>
                                        </p:cTn>
                                        <p:tgtEl>
                                          <p:spTgt spid="5"/>
                                        </p:tgtEl>
                                      </p:cBhvr>
                                      <p:to x="100000" y="60000"/>
                                    </p:animScale>
                                    <p:animScale>
                                      <p:cBhvr>
                                        <p:cTn id="30" dur="166" decel="50000">
                                          <p:stCondLst>
                                            <p:cond delay="676"/>
                                          </p:stCondLst>
                                        </p:cTn>
                                        <p:tgtEl>
                                          <p:spTgt spid="5"/>
                                        </p:tgtEl>
                                      </p:cBhvr>
                                      <p:to x="100000" y="100000"/>
                                    </p:animScale>
                                    <p:animScale>
                                      <p:cBhvr>
                                        <p:cTn id="31" dur="26">
                                          <p:stCondLst>
                                            <p:cond delay="1312"/>
                                          </p:stCondLst>
                                        </p:cTn>
                                        <p:tgtEl>
                                          <p:spTgt spid="5"/>
                                        </p:tgtEl>
                                      </p:cBhvr>
                                      <p:to x="100000" y="80000"/>
                                    </p:animScale>
                                    <p:animScale>
                                      <p:cBhvr>
                                        <p:cTn id="32" dur="166" decel="50000">
                                          <p:stCondLst>
                                            <p:cond delay="1338"/>
                                          </p:stCondLst>
                                        </p:cTn>
                                        <p:tgtEl>
                                          <p:spTgt spid="5"/>
                                        </p:tgtEl>
                                      </p:cBhvr>
                                      <p:to x="100000" y="100000"/>
                                    </p:animScale>
                                    <p:animScale>
                                      <p:cBhvr>
                                        <p:cTn id="33" dur="26">
                                          <p:stCondLst>
                                            <p:cond delay="1642"/>
                                          </p:stCondLst>
                                        </p:cTn>
                                        <p:tgtEl>
                                          <p:spTgt spid="5"/>
                                        </p:tgtEl>
                                      </p:cBhvr>
                                      <p:to x="100000" y="90000"/>
                                    </p:animScale>
                                    <p:animScale>
                                      <p:cBhvr>
                                        <p:cTn id="34" dur="166" decel="50000">
                                          <p:stCondLst>
                                            <p:cond delay="1668"/>
                                          </p:stCondLst>
                                        </p:cTn>
                                        <p:tgtEl>
                                          <p:spTgt spid="5"/>
                                        </p:tgtEl>
                                      </p:cBhvr>
                                      <p:to x="100000" y="100000"/>
                                    </p:animScale>
                                    <p:animScale>
                                      <p:cBhvr>
                                        <p:cTn id="35" dur="26">
                                          <p:stCondLst>
                                            <p:cond delay="1808"/>
                                          </p:stCondLst>
                                        </p:cTn>
                                        <p:tgtEl>
                                          <p:spTgt spid="5"/>
                                        </p:tgtEl>
                                      </p:cBhvr>
                                      <p:to x="100000" y="95000"/>
                                    </p:animScale>
                                    <p:animScale>
                                      <p:cBhvr>
                                        <p:cTn id="36" dur="166" decel="50000">
                                          <p:stCondLst>
                                            <p:cond delay="1834"/>
                                          </p:stCondLst>
                                        </p:cTn>
                                        <p:tgtEl>
                                          <p:spTgt spid="5"/>
                                        </p:tgtEl>
                                      </p:cBhvr>
                                      <p:to x="100000" y="100000"/>
                                    </p:animScale>
                                  </p:childTnLst>
                                </p:cTn>
                              </p:par>
                              <p:par>
                                <p:cTn id="37" presetID="26" presetClass="entr" presetSubtype="0" fill="hold" nodeType="withEffect">
                                  <p:stCondLst>
                                    <p:cond delay="0"/>
                                  </p:stCondLst>
                                  <p:childTnLst>
                                    <p:set>
                                      <p:cBhvr>
                                        <p:cTn id="38" dur="1" fill="hold">
                                          <p:stCondLst>
                                            <p:cond delay="0"/>
                                          </p:stCondLst>
                                        </p:cTn>
                                        <p:tgtEl>
                                          <p:spTgt spid="7"/>
                                        </p:tgtEl>
                                        <p:attrNameLst>
                                          <p:attrName>style.visibility</p:attrName>
                                        </p:attrNameLst>
                                      </p:cBhvr>
                                      <p:to>
                                        <p:strVal val="visible"/>
                                      </p:to>
                                    </p:set>
                                    <p:animEffect transition="in" filter="wipe(down)">
                                      <p:cBhvr>
                                        <p:cTn id="39" dur="580">
                                          <p:stCondLst>
                                            <p:cond delay="0"/>
                                          </p:stCondLst>
                                        </p:cTn>
                                        <p:tgtEl>
                                          <p:spTgt spid="7"/>
                                        </p:tgtEl>
                                      </p:cBhvr>
                                    </p:animEffect>
                                    <p:anim calcmode="lin" valueType="num">
                                      <p:cBhvr>
                                        <p:cTn id="40" dur="1822" tmFilter="0,0; 0.14,0.36; 0.43,0.73; 0.71,0.91; 1.0,1.0">
                                          <p:stCondLst>
                                            <p:cond delay="0"/>
                                          </p:stCondLst>
                                        </p:cTn>
                                        <p:tgtEl>
                                          <p:spTgt spid="7"/>
                                        </p:tgtEl>
                                        <p:attrNameLst>
                                          <p:attrName>ppt_x</p:attrName>
                                        </p:attrNameLst>
                                      </p:cBhvr>
                                      <p:tavLst>
                                        <p:tav tm="0">
                                          <p:val>
                                            <p:strVal val="#ppt_x-0.25"/>
                                          </p:val>
                                        </p:tav>
                                        <p:tav tm="100000">
                                          <p:val>
                                            <p:strVal val="#ppt_x"/>
                                          </p:val>
                                        </p:tav>
                                      </p:tavLst>
                                    </p:anim>
                                    <p:anim calcmode="lin" valueType="num">
                                      <p:cBhvr>
                                        <p:cTn id="41" dur="664" tmFilter="0.0,0.0; 0.25,0.07; 0.50,0.2; 0.75,0.467; 1.0,1.0">
                                          <p:stCondLst>
                                            <p:cond delay="0"/>
                                          </p:stCondLst>
                                        </p:cTn>
                                        <p:tgtEl>
                                          <p:spTgt spid="7"/>
                                        </p:tgtEl>
                                        <p:attrNameLst>
                                          <p:attrName>ppt_y</p:attrName>
                                        </p:attrNameLst>
                                      </p:cBhvr>
                                      <p:tavLst>
                                        <p:tav tm="0" fmla="#ppt_y-sin(pi*$)/3">
                                          <p:val>
                                            <p:fltVal val="0.5"/>
                                          </p:val>
                                        </p:tav>
                                        <p:tav tm="100000">
                                          <p:val>
                                            <p:fltVal val="1"/>
                                          </p:val>
                                        </p:tav>
                                      </p:tavLst>
                                    </p:anim>
                                    <p:anim calcmode="lin" valueType="num">
                                      <p:cBhvr>
                                        <p:cTn id="42" dur="664" tmFilter="0, 0; 0.125,0.2665; 0.25,0.4; 0.375,0.465; 0.5,0.5;  0.625,0.535; 0.75,0.6; 0.875,0.7335; 1,1">
                                          <p:stCondLst>
                                            <p:cond delay="664"/>
                                          </p:stCondLst>
                                        </p:cTn>
                                        <p:tgtEl>
                                          <p:spTgt spid="7"/>
                                        </p:tgtEl>
                                        <p:attrNameLst>
                                          <p:attrName>ppt_y</p:attrName>
                                        </p:attrNameLst>
                                      </p:cBhvr>
                                      <p:tavLst>
                                        <p:tav tm="0" fmla="#ppt_y-sin(pi*$)/9">
                                          <p:val>
                                            <p:fltVal val="0"/>
                                          </p:val>
                                        </p:tav>
                                        <p:tav tm="100000">
                                          <p:val>
                                            <p:fltVal val="1"/>
                                          </p:val>
                                        </p:tav>
                                      </p:tavLst>
                                    </p:anim>
                                    <p:anim calcmode="lin" valueType="num">
                                      <p:cBhvr>
                                        <p:cTn id="43" dur="332" tmFilter="0, 0; 0.125,0.2665; 0.25,0.4; 0.375,0.465; 0.5,0.5;  0.625,0.535; 0.75,0.6; 0.875,0.7335; 1,1">
                                          <p:stCondLst>
                                            <p:cond delay="1324"/>
                                          </p:stCondLst>
                                        </p:cTn>
                                        <p:tgtEl>
                                          <p:spTgt spid="7"/>
                                        </p:tgtEl>
                                        <p:attrNameLst>
                                          <p:attrName>ppt_y</p:attrName>
                                        </p:attrNameLst>
                                      </p:cBhvr>
                                      <p:tavLst>
                                        <p:tav tm="0" fmla="#ppt_y-sin(pi*$)/27">
                                          <p:val>
                                            <p:fltVal val="0"/>
                                          </p:val>
                                        </p:tav>
                                        <p:tav tm="100000">
                                          <p:val>
                                            <p:fltVal val="1"/>
                                          </p:val>
                                        </p:tav>
                                      </p:tavLst>
                                    </p:anim>
                                    <p:anim calcmode="lin" valueType="num">
                                      <p:cBhvr>
                                        <p:cTn id="44" dur="164" tmFilter="0, 0; 0.125,0.2665; 0.25,0.4; 0.375,0.465; 0.5,0.5;  0.625,0.535; 0.75,0.6; 0.875,0.7335; 1,1">
                                          <p:stCondLst>
                                            <p:cond delay="1656"/>
                                          </p:stCondLst>
                                        </p:cTn>
                                        <p:tgtEl>
                                          <p:spTgt spid="7"/>
                                        </p:tgtEl>
                                        <p:attrNameLst>
                                          <p:attrName>ppt_y</p:attrName>
                                        </p:attrNameLst>
                                      </p:cBhvr>
                                      <p:tavLst>
                                        <p:tav tm="0" fmla="#ppt_y-sin(pi*$)/81">
                                          <p:val>
                                            <p:fltVal val="0"/>
                                          </p:val>
                                        </p:tav>
                                        <p:tav tm="100000">
                                          <p:val>
                                            <p:fltVal val="1"/>
                                          </p:val>
                                        </p:tav>
                                      </p:tavLst>
                                    </p:anim>
                                    <p:animScale>
                                      <p:cBhvr>
                                        <p:cTn id="45" dur="26">
                                          <p:stCondLst>
                                            <p:cond delay="650"/>
                                          </p:stCondLst>
                                        </p:cTn>
                                        <p:tgtEl>
                                          <p:spTgt spid="7"/>
                                        </p:tgtEl>
                                      </p:cBhvr>
                                      <p:to x="100000" y="60000"/>
                                    </p:animScale>
                                    <p:animScale>
                                      <p:cBhvr>
                                        <p:cTn id="46" dur="166" decel="50000">
                                          <p:stCondLst>
                                            <p:cond delay="676"/>
                                          </p:stCondLst>
                                        </p:cTn>
                                        <p:tgtEl>
                                          <p:spTgt spid="7"/>
                                        </p:tgtEl>
                                      </p:cBhvr>
                                      <p:to x="100000" y="100000"/>
                                    </p:animScale>
                                    <p:animScale>
                                      <p:cBhvr>
                                        <p:cTn id="47" dur="26">
                                          <p:stCondLst>
                                            <p:cond delay="1312"/>
                                          </p:stCondLst>
                                        </p:cTn>
                                        <p:tgtEl>
                                          <p:spTgt spid="7"/>
                                        </p:tgtEl>
                                      </p:cBhvr>
                                      <p:to x="100000" y="80000"/>
                                    </p:animScale>
                                    <p:animScale>
                                      <p:cBhvr>
                                        <p:cTn id="48" dur="166" decel="50000">
                                          <p:stCondLst>
                                            <p:cond delay="1338"/>
                                          </p:stCondLst>
                                        </p:cTn>
                                        <p:tgtEl>
                                          <p:spTgt spid="7"/>
                                        </p:tgtEl>
                                      </p:cBhvr>
                                      <p:to x="100000" y="100000"/>
                                    </p:animScale>
                                    <p:animScale>
                                      <p:cBhvr>
                                        <p:cTn id="49" dur="26">
                                          <p:stCondLst>
                                            <p:cond delay="1642"/>
                                          </p:stCondLst>
                                        </p:cTn>
                                        <p:tgtEl>
                                          <p:spTgt spid="7"/>
                                        </p:tgtEl>
                                      </p:cBhvr>
                                      <p:to x="100000" y="90000"/>
                                    </p:animScale>
                                    <p:animScale>
                                      <p:cBhvr>
                                        <p:cTn id="50" dur="166" decel="50000">
                                          <p:stCondLst>
                                            <p:cond delay="1668"/>
                                          </p:stCondLst>
                                        </p:cTn>
                                        <p:tgtEl>
                                          <p:spTgt spid="7"/>
                                        </p:tgtEl>
                                      </p:cBhvr>
                                      <p:to x="100000" y="100000"/>
                                    </p:animScale>
                                    <p:animScale>
                                      <p:cBhvr>
                                        <p:cTn id="51" dur="26">
                                          <p:stCondLst>
                                            <p:cond delay="1808"/>
                                          </p:stCondLst>
                                        </p:cTn>
                                        <p:tgtEl>
                                          <p:spTgt spid="7"/>
                                        </p:tgtEl>
                                      </p:cBhvr>
                                      <p:to x="100000" y="95000"/>
                                    </p:animScale>
                                    <p:animScale>
                                      <p:cBhvr>
                                        <p:cTn id="52" dur="166" decel="50000">
                                          <p:stCondLst>
                                            <p:cond delay="1834"/>
                                          </p:stCondLst>
                                        </p:cTn>
                                        <p:tgtEl>
                                          <p:spTgt spid="7"/>
                                        </p:tgtEl>
                                      </p:cBhvr>
                                      <p:to x="100000" y="100000"/>
                                    </p:animScale>
                                  </p:childTnLst>
                                </p:cTn>
                              </p:par>
                              <p:par>
                                <p:cTn id="53" presetID="26" presetClass="entr" presetSubtype="0" fill="hold" nodeType="withEffect">
                                  <p:stCondLst>
                                    <p:cond delay="0"/>
                                  </p:stCondLst>
                                  <p:childTnLst>
                                    <p:set>
                                      <p:cBhvr>
                                        <p:cTn id="54" dur="1" fill="hold">
                                          <p:stCondLst>
                                            <p:cond delay="0"/>
                                          </p:stCondLst>
                                        </p:cTn>
                                        <p:tgtEl>
                                          <p:spTgt spid="8"/>
                                        </p:tgtEl>
                                        <p:attrNameLst>
                                          <p:attrName>style.visibility</p:attrName>
                                        </p:attrNameLst>
                                      </p:cBhvr>
                                      <p:to>
                                        <p:strVal val="visible"/>
                                      </p:to>
                                    </p:set>
                                    <p:animEffect transition="in" filter="wipe(down)">
                                      <p:cBhvr>
                                        <p:cTn id="55" dur="580">
                                          <p:stCondLst>
                                            <p:cond delay="0"/>
                                          </p:stCondLst>
                                        </p:cTn>
                                        <p:tgtEl>
                                          <p:spTgt spid="8"/>
                                        </p:tgtEl>
                                      </p:cBhvr>
                                    </p:animEffect>
                                    <p:anim calcmode="lin" valueType="num">
                                      <p:cBhvr>
                                        <p:cTn id="56" dur="1822" tmFilter="0,0; 0.14,0.36; 0.43,0.73; 0.71,0.91; 1.0,1.0">
                                          <p:stCondLst>
                                            <p:cond delay="0"/>
                                          </p:stCondLst>
                                        </p:cTn>
                                        <p:tgtEl>
                                          <p:spTgt spid="8"/>
                                        </p:tgtEl>
                                        <p:attrNameLst>
                                          <p:attrName>ppt_x</p:attrName>
                                        </p:attrNameLst>
                                      </p:cBhvr>
                                      <p:tavLst>
                                        <p:tav tm="0">
                                          <p:val>
                                            <p:strVal val="#ppt_x-0.25"/>
                                          </p:val>
                                        </p:tav>
                                        <p:tav tm="100000">
                                          <p:val>
                                            <p:strVal val="#ppt_x"/>
                                          </p:val>
                                        </p:tav>
                                      </p:tavLst>
                                    </p:anim>
                                    <p:anim calcmode="lin" valueType="num">
                                      <p:cBhvr>
                                        <p:cTn id="57" dur="664" tmFilter="0.0,0.0; 0.25,0.07; 0.50,0.2; 0.75,0.467; 1.0,1.0">
                                          <p:stCondLst>
                                            <p:cond delay="0"/>
                                          </p:stCondLst>
                                        </p:cTn>
                                        <p:tgtEl>
                                          <p:spTgt spid="8"/>
                                        </p:tgtEl>
                                        <p:attrNameLst>
                                          <p:attrName>ppt_y</p:attrName>
                                        </p:attrNameLst>
                                      </p:cBhvr>
                                      <p:tavLst>
                                        <p:tav tm="0" fmla="#ppt_y-sin(pi*$)/3">
                                          <p:val>
                                            <p:fltVal val="0.5"/>
                                          </p:val>
                                        </p:tav>
                                        <p:tav tm="100000">
                                          <p:val>
                                            <p:fltVal val="1"/>
                                          </p:val>
                                        </p:tav>
                                      </p:tavLst>
                                    </p:anim>
                                    <p:anim calcmode="lin" valueType="num">
                                      <p:cBhvr>
                                        <p:cTn id="58" dur="664" tmFilter="0, 0; 0.125,0.2665; 0.25,0.4; 0.375,0.465; 0.5,0.5;  0.625,0.535; 0.75,0.6; 0.875,0.7335; 1,1">
                                          <p:stCondLst>
                                            <p:cond delay="664"/>
                                          </p:stCondLst>
                                        </p:cTn>
                                        <p:tgtEl>
                                          <p:spTgt spid="8"/>
                                        </p:tgtEl>
                                        <p:attrNameLst>
                                          <p:attrName>ppt_y</p:attrName>
                                        </p:attrNameLst>
                                      </p:cBhvr>
                                      <p:tavLst>
                                        <p:tav tm="0" fmla="#ppt_y-sin(pi*$)/9">
                                          <p:val>
                                            <p:fltVal val="0"/>
                                          </p:val>
                                        </p:tav>
                                        <p:tav tm="100000">
                                          <p:val>
                                            <p:fltVal val="1"/>
                                          </p:val>
                                        </p:tav>
                                      </p:tavLst>
                                    </p:anim>
                                    <p:anim calcmode="lin" valueType="num">
                                      <p:cBhvr>
                                        <p:cTn id="59" dur="332" tmFilter="0, 0; 0.125,0.2665; 0.25,0.4; 0.375,0.465; 0.5,0.5;  0.625,0.535; 0.75,0.6; 0.875,0.7335; 1,1">
                                          <p:stCondLst>
                                            <p:cond delay="1324"/>
                                          </p:stCondLst>
                                        </p:cTn>
                                        <p:tgtEl>
                                          <p:spTgt spid="8"/>
                                        </p:tgtEl>
                                        <p:attrNameLst>
                                          <p:attrName>ppt_y</p:attrName>
                                        </p:attrNameLst>
                                      </p:cBhvr>
                                      <p:tavLst>
                                        <p:tav tm="0" fmla="#ppt_y-sin(pi*$)/27">
                                          <p:val>
                                            <p:fltVal val="0"/>
                                          </p:val>
                                        </p:tav>
                                        <p:tav tm="100000">
                                          <p:val>
                                            <p:fltVal val="1"/>
                                          </p:val>
                                        </p:tav>
                                      </p:tavLst>
                                    </p:anim>
                                    <p:anim calcmode="lin" valueType="num">
                                      <p:cBhvr>
                                        <p:cTn id="60" dur="164" tmFilter="0, 0; 0.125,0.2665; 0.25,0.4; 0.375,0.465; 0.5,0.5;  0.625,0.535; 0.75,0.6; 0.875,0.7335; 1,1">
                                          <p:stCondLst>
                                            <p:cond delay="1656"/>
                                          </p:stCondLst>
                                        </p:cTn>
                                        <p:tgtEl>
                                          <p:spTgt spid="8"/>
                                        </p:tgtEl>
                                        <p:attrNameLst>
                                          <p:attrName>ppt_y</p:attrName>
                                        </p:attrNameLst>
                                      </p:cBhvr>
                                      <p:tavLst>
                                        <p:tav tm="0" fmla="#ppt_y-sin(pi*$)/81">
                                          <p:val>
                                            <p:fltVal val="0"/>
                                          </p:val>
                                        </p:tav>
                                        <p:tav tm="100000">
                                          <p:val>
                                            <p:fltVal val="1"/>
                                          </p:val>
                                        </p:tav>
                                      </p:tavLst>
                                    </p:anim>
                                    <p:animScale>
                                      <p:cBhvr>
                                        <p:cTn id="61" dur="26">
                                          <p:stCondLst>
                                            <p:cond delay="650"/>
                                          </p:stCondLst>
                                        </p:cTn>
                                        <p:tgtEl>
                                          <p:spTgt spid="8"/>
                                        </p:tgtEl>
                                      </p:cBhvr>
                                      <p:to x="100000" y="60000"/>
                                    </p:animScale>
                                    <p:animScale>
                                      <p:cBhvr>
                                        <p:cTn id="62" dur="166" decel="50000">
                                          <p:stCondLst>
                                            <p:cond delay="676"/>
                                          </p:stCondLst>
                                        </p:cTn>
                                        <p:tgtEl>
                                          <p:spTgt spid="8"/>
                                        </p:tgtEl>
                                      </p:cBhvr>
                                      <p:to x="100000" y="100000"/>
                                    </p:animScale>
                                    <p:animScale>
                                      <p:cBhvr>
                                        <p:cTn id="63" dur="26">
                                          <p:stCondLst>
                                            <p:cond delay="1312"/>
                                          </p:stCondLst>
                                        </p:cTn>
                                        <p:tgtEl>
                                          <p:spTgt spid="8"/>
                                        </p:tgtEl>
                                      </p:cBhvr>
                                      <p:to x="100000" y="80000"/>
                                    </p:animScale>
                                    <p:animScale>
                                      <p:cBhvr>
                                        <p:cTn id="64" dur="166" decel="50000">
                                          <p:stCondLst>
                                            <p:cond delay="1338"/>
                                          </p:stCondLst>
                                        </p:cTn>
                                        <p:tgtEl>
                                          <p:spTgt spid="8"/>
                                        </p:tgtEl>
                                      </p:cBhvr>
                                      <p:to x="100000" y="100000"/>
                                    </p:animScale>
                                    <p:animScale>
                                      <p:cBhvr>
                                        <p:cTn id="65" dur="26">
                                          <p:stCondLst>
                                            <p:cond delay="1642"/>
                                          </p:stCondLst>
                                        </p:cTn>
                                        <p:tgtEl>
                                          <p:spTgt spid="8"/>
                                        </p:tgtEl>
                                      </p:cBhvr>
                                      <p:to x="100000" y="90000"/>
                                    </p:animScale>
                                    <p:animScale>
                                      <p:cBhvr>
                                        <p:cTn id="66" dur="166" decel="50000">
                                          <p:stCondLst>
                                            <p:cond delay="1668"/>
                                          </p:stCondLst>
                                        </p:cTn>
                                        <p:tgtEl>
                                          <p:spTgt spid="8"/>
                                        </p:tgtEl>
                                      </p:cBhvr>
                                      <p:to x="100000" y="100000"/>
                                    </p:animScale>
                                    <p:animScale>
                                      <p:cBhvr>
                                        <p:cTn id="67" dur="26">
                                          <p:stCondLst>
                                            <p:cond delay="1808"/>
                                          </p:stCondLst>
                                        </p:cTn>
                                        <p:tgtEl>
                                          <p:spTgt spid="8"/>
                                        </p:tgtEl>
                                      </p:cBhvr>
                                      <p:to x="100000" y="95000"/>
                                    </p:animScale>
                                    <p:animScale>
                                      <p:cBhvr>
                                        <p:cTn id="68" dur="166" decel="50000">
                                          <p:stCondLst>
                                            <p:cond delay="1834"/>
                                          </p:stCondLst>
                                        </p:cTn>
                                        <p:tgtEl>
                                          <p:spTgt spid="8"/>
                                        </p:tgtEl>
                                      </p:cBhvr>
                                      <p:to x="100000" y="100000"/>
                                    </p:animScale>
                                  </p:childTnLst>
                                </p:cTn>
                              </p:par>
                              <p:par>
                                <p:cTn id="69" presetID="26" presetClass="entr" presetSubtype="0" fill="hold" nodeType="withEffect">
                                  <p:stCondLst>
                                    <p:cond delay="0"/>
                                  </p:stCondLst>
                                  <p:childTnLst>
                                    <p:set>
                                      <p:cBhvr>
                                        <p:cTn id="70" dur="1" fill="hold">
                                          <p:stCondLst>
                                            <p:cond delay="0"/>
                                          </p:stCondLst>
                                        </p:cTn>
                                        <p:tgtEl>
                                          <p:spTgt spid="13"/>
                                        </p:tgtEl>
                                        <p:attrNameLst>
                                          <p:attrName>style.visibility</p:attrName>
                                        </p:attrNameLst>
                                      </p:cBhvr>
                                      <p:to>
                                        <p:strVal val="visible"/>
                                      </p:to>
                                    </p:set>
                                    <p:animEffect transition="in" filter="wipe(down)">
                                      <p:cBhvr>
                                        <p:cTn id="71" dur="580">
                                          <p:stCondLst>
                                            <p:cond delay="0"/>
                                          </p:stCondLst>
                                        </p:cTn>
                                        <p:tgtEl>
                                          <p:spTgt spid="13"/>
                                        </p:tgtEl>
                                      </p:cBhvr>
                                    </p:animEffect>
                                    <p:anim calcmode="lin" valueType="num">
                                      <p:cBhvr>
                                        <p:cTn id="72" dur="1822" tmFilter="0,0; 0.14,0.36; 0.43,0.73; 0.71,0.91; 1.0,1.0">
                                          <p:stCondLst>
                                            <p:cond delay="0"/>
                                          </p:stCondLst>
                                        </p:cTn>
                                        <p:tgtEl>
                                          <p:spTgt spid="13"/>
                                        </p:tgtEl>
                                        <p:attrNameLst>
                                          <p:attrName>ppt_x</p:attrName>
                                        </p:attrNameLst>
                                      </p:cBhvr>
                                      <p:tavLst>
                                        <p:tav tm="0">
                                          <p:val>
                                            <p:strVal val="#ppt_x-0.25"/>
                                          </p:val>
                                        </p:tav>
                                        <p:tav tm="100000">
                                          <p:val>
                                            <p:strVal val="#ppt_x"/>
                                          </p:val>
                                        </p:tav>
                                      </p:tavLst>
                                    </p:anim>
                                    <p:anim calcmode="lin" valueType="num">
                                      <p:cBhvr>
                                        <p:cTn id="73" dur="664" tmFilter="0.0,0.0; 0.25,0.07; 0.50,0.2; 0.75,0.467; 1.0,1.0">
                                          <p:stCondLst>
                                            <p:cond delay="0"/>
                                          </p:stCondLst>
                                        </p:cTn>
                                        <p:tgtEl>
                                          <p:spTgt spid="13"/>
                                        </p:tgtEl>
                                        <p:attrNameLst>
                                          <p:attrName>ppt_y</p:attrName>
                                        </p:attrNameLst>
                                      </p:cBhvr>
                                      <p:tavLst>
                                        <p:tav tm="0" fmla="#ppt_y-sin(pi*$)/3">
                                          <p:val>
                                            <p:fltVal val="0.5"/>
                                          </p:val>
                                        </p:tav>
                                        <p:tav tm="100000">
                                          <p:val>
                                            <p:fltVal val="1"/>
                                          </p:val>
                                        </p:tav>
                                      </p:tavLst>
                                    </p:anim>
                                    <p:anim calcmode="lin" valueType="num">
                                      <p:cBhvr>
                                        <p:cTn id="74" dur="664" tmFilter="0, 0; 0.125,0.2665; 0.25,0.4; 0.375,0.465; 0.5,0.5;  0.625,0.535; 0.75,0.6; 0.875,0.7335; 1,1">
                                          <p:stCondLst>
                                            <p:cond delay="664"/>
                                          </p:stCondLst>
                                        </p:cTn>
                                        <p:tgtEl>
                                          <p:spTgt spid="13"/>
                                        </p:tgtEl>
                                        <p:attrNameLst>
                                          <p:attrName>ppt_y</p:attrName>
                                        </p:attrNameLst>
                                      </p:cBhvr>
                                      <p:tavLst>
                                        <p:tav tm="0" fmla="#ppt_y-sin(pi*$)/9">
                                          <p:val>
                                            <p:fltVal val="0"/>
                                          </p:val>
                                        </p:tav>
                                        <p:tav tm="100000">
                                          <p:val>
                                            <p:fltVal val="1"/>
                                          </p:val>
                                        </p:tav>
                                      </p:tavLst>
                                    </p:anim>
                                    <p:anim calcmode="lin" valueType="num">
                                      <p:cBhvr>
                                        <p:cTn id="75" dur="332" tmFilter="0, 0; 0.125,0.2665; 0.25,0.4; 0.375,0.465; 0.5,0.5;  0.625,0.535; 0.75,0.6; 0.875,0.7335; 1,1">
                                          <p:stCondLst>
                                            <p:cond delay="1324"/>
                                          </p:stCondLst>
                                        </p:cTn>
                                        <p:tgtEl>
                                          <p:spTgt spid="13"/>
                                        </p:tgtEl>
                                        <p:attrNameLst>
                                          <p:attrName>ppt_y</p:attrName>
                                        </p:attrNameLst>
                                      </p:cBhvr>
                                      <p:tavLst>
                                        <p:tav tm="0" fmla="#ppt_y-sin(pi*$)/27">
                                          <p:val>
                                            <p:fltVal val="0"/>
                                          </p:val>
                                        </p:tav>
                                        <p:tav tm="100000">
                                          <p:val>
                                            <p:fltVal val="1"/>
                                          </p:val>
                                        </p:tav>
                                      </p:tavLst>
                                    </p:anim>
                                    <p:anim calcmode="lin" valueType="num">
                                      <p:cBhvr>
                                        <p:cTn id="76" dur="164" tmFilter="0, 0; 0.125,0.2665; 0.25,0.4; 0.375,0.465; 0.5,0.5;  0.625,0.535; 0.75,0.6; 0.875,0.7335; 1,1">
                                          <p:stCondLst>
                                            <p:cond delay="1656"/>
                                          </p:stCondLst>
                                        </p:cTn>
                                        <p:tgtEl>
                                          <p:spTgt spid="13"/>
                                        </p:tgtEl>
                                        <p:attrNameLst>
                                          <p:attrName>ppt_y</p:attrName>
                                        </p:attrNameLst>
                                      </p:cBhvr>
                                      <p:tavLst>
                                        <p:tav tm="0" fmla="#ppt_y-sin(pi*$)/81">
                                          <p:val>
                                            <p:fltVal val="0"/>
                                          </p:val>
                                        </p:tav>
                                        <p:tav tm="100000">
                                          <p:val>
                                            <p:fltVal val="1"/>
                                          </p:val>
                                        </p:tav>
                                      </p:tavLst>
                                    </p:anim>
                                    <p:animScale>
                                      <p:cBhvr>
                                        <p:cTn id="77" dur="26">
                                          <p:stCondLst>
                                            <p:cond delay="650"/>
                                          </p:stCondLst>
                                        </p:cTn>
                                        <p:tgtEl>
                                          <p:spTgt spid="13"/>
                                        </p:tgtEl>
                                      </p:cBhvr>
                                      <p:to x="100000" y="60000"/>
                                    </p:animScale>
                                    <p:animScale>
                                      <p:cBhvr>
                                        <p:cTn id="78" dur="166" decel="50000">
                                          <p:stCondLst>
                                            <p:cond delay="676"/>
                                          </p:stCondLst>
                                        </p:cTn>
                                        <p:tgtEl>
                                          <p:spTgt spid="13"/>
                                        </p:tgtEl>
                                      </p:cBhvr>
                                      <p:to x="100000" y="100000"/>
                                    </p:animScale>
                                    <p:animScale>
                                      <p:cBhvr>
                                        <p:cTn id="79" dur="26">
                                          <p:stCondLst>
                                            <p:cond delay="1312"/>
                                          </p:stCondLst>
                                        </p:cTn>
                                        <p:tgtEl>
                                          <p:spTgt spid="13"/>
                                        </p:tgtEl>
                                      </p:cBhvr>
                                      <p:to x="100000" y="80000"/>
                                    </p:animScale>
                                    <p:animScale>
                                      <p:cBhvr>
                                        <p:cTn id="80" dur="166" decel="50000">
                                          <p:stCondLst>
                                            <p:cond delay="1338"/>
                                          </p:stCondLst>
                                        </p:cTn>
                                        <p:tgtEl>
                                          <p:spTgt spid="13"/>
                                        </p:tgtEl>
                                      </p:cBhvr>
                                      <p:to x="100000" y="100000"/>
                                    </p:animScale>
                                    <p:animScale>
                                      <p:cBhvr>
                                        <p:cTn id="81" dur="26">
                                          <p:stCondLst>
                                            <p:cond delay="1642"/>
                                          </p:stCondLst>
                                        </p:cTn>
                                        <p:tgtEl>
                                          <p:spTgt spid="13"/>
                                        </p:tgtEl>
                                      </p:cBhvr>
                                      <p:to x="100000" y="90000"/>
                                    </p:animScale>
                                    <p:animScale>
                                      <p:cBhvr>
                                        <p:cTn id="82" dur="166" decel="50000">
                                          <p:stCondLst>
                                            <p:cond delay="1668"/>
                                          </p:stCondLst>
                                        </p:cTn>
                                        <p:tgtEl>
                                          <p:spTgt spid="13"/>
                                        </p:tgtEl>
                                      </p:cBhvr>
                                      <p:to x="100000" y="100000"/>
                                    </p:animScale>
                                    <p:animScale>
                                      <p:cBhvr>
                                        <p:cTn id="83" dur="26">
                                          <p:stCondLst>
                                            <p:cond delay="1808"/>
                                          </p:stCondLst>
                                        </p:cTn>
                                        <p:tgtEl>
                                          <p:spTgt spid="13"/>
                                        </p:tgtEl>
                                      </p:cBhvr>
                                      <p:to x="100000" y="95000"/>
                                    </p:animScale>
                                    <p:animScale>
                                      <p:cBhvr>
                                        <p:cTn id="84" dur="166" decel="50000">
                                          <p:stCondLst>
                                            <p:cond delay="1834"/>
                                          </p:stCondLst>
                                        </p:cTn>
                                        <p:tgtEl>
                                          <p:spTgt spid="13"/>
                                        </p:tgtEl>
                                      </p:cBhvr>
                                      <p:to x="100000" y="100000"/>
                                    </p:animScale>
                                  </p:childTnLst>
                                </p:cTn>
                              </p:par>
                              <p:par>
                                <p:cTn id="85" presetID="26" presetClass="entr" presetSubtype="0" fill="hold" nodeType="withEffect">
                                  <p:stCondLst>
                                    <p:cond delay="0"/>
                                  </p:stCondLst>
                                  <p:childTnLst>
                                    <p:set>
                                      <p:cBhvr>
                                        <p:cTn id="86" dur="1" fill="hold">
                                          <p:stCondLst>
                                            <p:cond delay="0"/>
                                          </p:stCondLst>
                                        </p:cTn>
                                        <p:tgtEl>
                                          <p:spTgt spid="14"/>
                                        </p:tgtEl>
                                        <p:attrNameLst>
                                          <p:attrName>style.visibility</p:attrName>
                                        </p:attrNameLst>
                                      </p:cBhvr>
                                      <p:to>
                                        <p:strVal val="visible"/>
                                      </p:to>
                                    </p:set>
                                    <p:animEffect transition="in" filter="wipe(down)">
                                      <p:cBhvr>
                                        <p:cTn id="87" dur="580">
                                          <p:stCondLst>
                                            <p:cond delay="0"/>
                                          </p:stCondLst>
                                        </p:cTn>
                                        <p:tgtEl>
                                          <p:spTgt spid="14"/>
                                        </p:tgtEl>
                                      </p:cBhvr>
                                    </p:animEffect>
                                    <p:anim calcmode="lin" valueType="num">
                                      <p:cBhvr>
                                        <p:cTn id="88" dur="1822" tmFilter="0,0; 0.14,0.36; 0.43,0.73; 0.71,0.91; 1.0,1.0">
                                          <p:stCondLst>
                                            <p:cond delay="0"/>
                                          </p:stCondLst>
                                        </p:cTn>
                                        <p:tgtEl>
                                          <p:spTgt spid="14"/>
                                        </p:tgtEl>
                                        <p:attrNameLst>
                                          <p:attrName>ppt_x</p:attrName>
                                        </p:attrNameLst>
                                      </p:cBhvr>
                                      <p:tavLst>
                                        <p:tav tm="0">
                                          <p:val>
                                            <p:strVal val="#ppt_x-0.25"/>
                                          </p:val>
                                        </p:tav>
                                        <p:tav tm="100000">
                                          <p:val>
                                            <p:strVal val="#ppt_x"/>
                                          </p:val>
                                        </p:tav>
                                      </p:tavLst>
                                    </p:anim>
                                    <p:anim calcmode="lin" valueType="num">
                                      <p:cBhvr>
                                        <p:cTn id="89" dur="664" tmFilter="0.0,0.0; 0.25,0.07; 0.50,0.2; 0.75,0.467; 1.0,1.0">
                                          <p:stCondLst>
                                            <p:cond delay="0"/>
                                          </p:stCondLst>
                                        </p:cTn>
                                        <p:tgtEl>
                                          <p:spTgt spid="14"/>
                                        </p:tgtEl>
                                        <p:attrNameLst>
                                          <p:attrName>ppt_y</p:attrName>
                                        </p:attrNameLst>
                                      </p:cBhvr>
                                      <p:tavLst>
                                        <p:tav tm="0" fmla="#ppt_y-sin(pi*$)/3">
                                          <p:val>
                                            <p:fltVal val="0.5"/>
                                          </p:val>
                                        </p:tav>
                                        <p:tav tm="100000">
                                          <p:val>
                                            <p:fltVal val="1"/>
                                          </p:val>
                                        </p:tav>
                                      </p:tavLst>
                                    </p:anim>
                                    <p:anim calcmode="lin" valueType="num">
                                      <p:cBhvr>
                                        <p:cTn id="90" dur="664" tmFilter="0, 0; 0.125,0.2665; 0.25,0.4; 0.375,0.465; 0.5,0.5;  0.625,0.535; 0.75,0.6; 0.875,0.7335; 1,1">
                                          <p:stCondLst>
                                            <p:cond delay="664"/>
                                          </p:stCondLst>
                                        </p:cTn>
                                        <p:tgtEl>
                                          <p:spTgt spid="14"/>
                                        </p:tgtEl>
                                        <p:attrNameLst>
                                          <p:attrName>ppt_y</p:attrName>
                                        </p:attrNameLst>
                                      </p:cBhvr>
                                      <p:tavLst>
                                        <p:tav tm="0" fmla="#ppt_y-sin(pi*$)/9">
                                          <p:val>
                                            <p:fltVal val="0"/>
                                          </p:val>
                                        </p:tav>
                                        <p:tav tm="100000">
                                          <p:val>
                                            <p:fltVal val="1"/>
                                          </p:val>
                                        </p:tav>
                                      </p:tavLst>
                                    </p:anim>
                                    <p:anim calcmode="lin" valueType="num">
                                      <p:cBhvr>
                                        <p:cTn id="91" dur="332" tmFilter="0, 0; 0.125,0.2665; 0.25,0.4; 0.375,0.465; 0.5,0.5;  0.625,0.535; 0.75,0.6; 0.875,0.7335; 1,1">
                                          <p:stCondLst>
                                            <p:cond delay="1324"/>
                                          </p:stCondLst>
                                        </p:cTn>
                                        <p:tgtEl>
                                          <p:spTgt spid="14"/>
                                        </p:tgtEl>
                                        <p:attrNameLst>
                                          <p:attrName>ppt_y</p:attrName>
                                        </p:attrNameLst>
                                      </p:cBhvr>
                                      <p:tavLst>
                                        <p:tav tm="0" fmla="#ppt_y-sin(pi*$)/27">
                                          <p:val>
                                            <p:fltVal val="0"/>
                                          </p:val>
                                        </p:tav>
                                        <p:tav tm="100000">
                                          <p:val>
                                            <p:fltVal val="1"/>
                                          </p:val>
                                        </p:tav>
                                      </p:tavLst>
                                    </p:anim>
                                    <p:anim calcmode="lin" valueType="num">
                                      <p:cBhvr>
                                        <p:cTn id="92" dur="164" tmFilter="0, 0; 0.125,0.2665; 0.25,0.4; 0.375,0.465; 0.5,0.5;  0.625,0.535; 0.75,0.6; 0.875,0.7335; 1,1">
                                          <p:stCondLst>
                                            <p:cond delay="1656"/>
                                          </p:stCondLst>
                                        </p:cTn>
                                        <p:tgtEl>
                                          <p:spTgt spid="14"/>
                                        </p:tgtEl>
                                        <p:attrNameLst>
                                          <p:attrName>ppt_y</p:attrName>
                                        </p:attrNameLst>
                                      </p:cBhvr>
                                      <p:tavLst>
                                        <p:tav tm="0" fmla="#ppt_y-sin(pi*$)/81">
                                          <p:val>
                                            <p:fltVal val="0"/>
                                          </p:val>
                                        </p:tav>
                                        <p:tav tm="100000">
                                          <p:val>
                                            <p:fltVal val="1"/>
                                          </p:val>
                                        </p:tav>
                                      </p:tavLst>
                                    </p:anim>
                                    <p:animScale>
                                      <p:cBhvr>
                                        <p:cTn id="93" dur="26">
                                          <p:stCondLst>
                                            <p:cond delay="650"/>
                                          </p:stCondLst>
                                        </p:cTn>
                                        <p:tgtEl>
                                          <p:spTgt spid="14"/>
                                        </p:tgtEl>
                                      </p:cBhvr>
                                      <p:to x="100000" y="60000"/>
                                    </p:animScale>
                                    <p:animScale>
                                      <p:cBhvr>
                                        <p:cTn id="94" dur="166" decel="50000">
                                          <p:stCondLst>
                                            <p:cond delay="676"/>
                                          </p:stCondLst>
                                        </p:cTn>
                                        <p:tgtEl>
                                          <p:spTgt spid="14"/>
                                        </p:tgtEl>
                                      </p:cBhvr>
                                      <p:to x="100000" y="100000"/>
                                    </p:animScale>
                                    <p:animScale>
                                      <p:cBhvr>
                                        <p:cTn id="95" dur="26">
                                          <p:stCondLst>
                                            <p:cond delay="1312"/>
                                          </p:stCondLst>
                                        </p:cTn>
                                        <p:tgtEl>
                                          <p:spTgt spid="14"/>
                                        </p:tgtEl>
                                      </p:cBhvr>
                                      <p:to x="100000" y="80000"/>
                                    </p:animScale>
                                    <p:animScale>
                                      <p:cBhvr>
                                        <p:cTn id="96" dur="166" decel="50000">
                                          <p:stCondLst>
                                            <p:cond delay="1338"/>
                                          </p:stCondLst>
                                        </p:cTn>
                                        <p:tgtEl>
                                          <p:spTgt spid="14"/>
                                        </p:tgtEl>
                                      </p:cBhvr>
                                      <p:to x="100000" y="100000"/>
                                    </p:animScale>
                                    <p:animScale>
                                      <p:cBhvr>
                                        <p:cTn id="97" dur="26">
                                          <p:stCondLst>
                                            <p:cond delay="1642"/>
                                          </p:stCondLst>
                                        </p:cTn>
                                        <p:tgtEl>
                                          <p:spTgt spid="14"/>
                                        </p:tgtEl>
                                      </p:cBhvr>
                                      <p:to x="100000" y="90000"/>
                                    </p:animScale>
                                    <p:animScale>
                                      <p:cBhvr>
                                        <p:cTn id="98" dur="166" decel="50000">
                                          <p:stCondLst>
                                            <p:cond delay="1668"/>
                                          </p:stCondLst>
                                        </p:cTn>
                                        <p:tgtEl>
                                          <p:spTgt spid="14"/>
                                        </p:tgtEl>
                                      </p:cBhvr>
                                      <p:to x="100000" y="100000"/>
                                    </p:animScale>
                                    <p:animScale>
                                      <p:cBhvr>
                                        <p:cTn id="99" dur="26">
                                          <p:stCondLst>
                                            <p:cond delay="1808"/>
                                          </p:stCondLst>
                                        </p:cTn>
                                        <p:tgtEl>
                                          <p:spTgt spid="14"/>
                                        </p:tgtEl>
                                      </p:cBhvr>
                                      <p:to x="100000" y="95000"/>
                                    </p:animScale>
                                    <p:animScale>
                                      <p:cBhvr>
                                        <p:cTn id="100" dur="166" decel="50000">
                                          <p:stCondLst>
                                            <p:cond delay="1834"/>
                                          </p:stCondLst>
                                        </p:cTn>
                                        <p:tgtEl>
                                          <p:spTgt spid="14"/>
                                        </p:tgtEl>
                                      </p:cBhvr>
                                      <p:to x="100000" y="100000"/>
                                    </p:animScale>
                                  </p:childTnLst>
                                </p:cTn>
                              </p:par>
                              <p:par>
                                <p:cTn id="101" presetID="26" presetClass="entr" presetSubtype="0" fill="hold" grpId="0" nodeType="withEffect">
                                  <p:stCondLst>
                                    <p:cond delay="0"/>
                                  </p:stCondLst>
                                  <p:childTnLst>
                                    <p:set>
                                      <p:cBhvr>
                                        <p:cTn id="102" dur="1" fill="hold">
                                          <p:stCondLst>
                                            <p:cond delay="0"/>
                                          </p:stCondLst>
                                        </p:cTn>
                                        <p:tgtEl>
                                          <p:spTgt spid="4"/>
                                        </p:tgtEl>
                                        <p:attrNameLst>
                                          <p:attrName>style.visibility</p:attrName>
                                        </p:attrNameLst>
                                      </p:cBhvr>
                                      <p:to>
                                        <p:strVal val="visible"/>
                                      </p:to>
                                    </p:set>
                                    <p:animEffect transition="in" filter="wipe(down)">
                                      <p:cBhvr>
                                        <p:cTn id="103" dur="580">
                                          <p:stCondLst>
                                            <p:cond delay="0"/>
                                          </p:stCondLst>
                                        </p:cTn>
                                        <p:tgtEl>
                                          <p:spTgt spid="4"/>
                                        </p:tgtEl>
                                      </p:cBhvr>
                                    </p:animEffect>
                                    <p:anim calcmode="lin" valueType="num">
                                      <p:cBhvr>
                                        <p:cTn id="104" dur="1822"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105" dur="664"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106" dur="664" tmFilter="0, 0; 0.125,0.2665; 0.25,0.4; 0.375,0.465; 0.5,0.5;  0.625,0.535; 0.75,0.6; 0.875,0.7335; 1,1">
                                          <p:stCondLst>
                                            <p:cond delay="664"/>
                                          </p:stCondLst>
                                        </p:cTn>
                                        <p:tgtEl>
                                          <p:spTgt spid="4"/>
                                        </p:tgtEl>
                                        <p:attrNameLst>
                                          <p:attrName>ppt_y</p:attrName>
                                        </p:attrNameLst>
                                      </p:cBhvr>
                                      <p:tavLst>
                                        <p:tav tm="0" fmla="#ppt_y-sin(pi*$)/9">
                                          <p:val>
                                            <p:fltVal val="0"/>
                                          </p:val>
                                        </p:tav>
                                        <p:tav tm="100000">
                                          <p:val>
                                            <p:fltVal val="1"/>
                                          </p:val>
                                        </p:tav>
                                      </p:tavLst>
                                    </p:anim>
                                    <p:anim calcmode="lin" valueType="num">
                                      <p:cBhvr>
                                        <p:cTn id="107" dur="332" tmFilter="0, 0; 0.125,0.2665; 0.25,0.4; 0.375,0.465; 0.5,0.5;  0.625,0.535; 0.75,0.6; 0.875,0.7335; 1,1">
                                          <p:stCondLst>
                                            <p:cond delay="1324"/>
                                          </p:stCondLst>
                                        </p:cTn>
                                        <p:tgtEl>
                                          <p:spTgt spid="4"/>
                                        </p:tgtEl>
                                        <p:attrNameLst>
                                          <p:attrName>ppt_y</p:attrName>
                                        </p:attrNameLst>
                                      </p:cBhvr>
                                      <p:tavLst>
                                        <p:tav tm="0" fmla="#ppt_y-sin(pi*$)/27">
                                          <p:val>
                                            <p:fltVal val="0"/>
                                          </p:val>
                                        </p:tav>
                                        <p:tav tm="100000">
                                          <p:val>
                                            <p:fltVal val="1"/>
                                          </p:val>
                                        </p:tav>
                                      </p:tavLst>
                                    </p:anim>
                                    <p:anim calcmode="lin" valueType="num">
                                      <p:cBhvr>
                                        <p:cTn id="108" dur="164" tmFilter="0, 0; 0.125,0.2665; 0.25,0.4; 0.375,0.465; 0.5,0.5;  0.625,0.535; 0.75,0.6; 0.875,0.7335; 1,1">
                                          <p:stCondLst>
                                            <p:cond delay="1656"/>
                                          </p:stCondLst>
                                        </p:cTn>
                                        <p:tgtEl>
                                          <p:spTgt spid="4"/>
                                        </p:tgtEl>
                                        <p:attrNameLst>
                                          <p:attrName>ppt_y</p:attrName>
                                        </p:attrNameLst>
                                      </p:cBhvr>
                                      <p:tavLst>
                                        <p:tav tm="0" fmla="#ppt_y-sin(pi*$)/81">
                                          <p:val>
                                            <p:fltVal val="0"/>
                                          </p:val>
                                        </p:tav>
                                        <p:tav tm="100000">
                                          <p:val>
                                            <p:fltVal val="1"/>
                                          </p:val>
                                        </p:tav>
                                      </p:tavLst>
                                    </p:anim>
                                    <p:animScale>
                                      <p:cBhvr>
                                        <p:cTn id="109" dur="26">
                                          <p:stCondLst>
                                            <p:cond delay="650"/>
                                          </p:stCondLst>
                                        </p:cTn>
                                        <p:tgtEl>
                                          <p:spTgt spid="4"/>
                                        </p:tgtEl>
                                      </p:cBhvr>
                                      <p:to x="100000" y="60000"/>
                                    </p:animScale>
                                    <p:animScale>
                                      <p:cBhvr>
                                        <p:cTn id="110" dur="166" decel="50000">
                                          <p:stCondLst>
                                            <p:cond delay="676"/>
                                          </p:stCondLst>
                                        </p:cTn>
                                        <p:tgtEl>
                                          <p:spTgt spid="4"/>
                                        </p:tgtEl>
                                      </p:cBhvr>
                                      <p:to x="100000" y="100000"/>
                                    </p:animScale>
                                    <p:animScale>
                                      <p:cBhvr>
                                        <p:cTn id="111" dur="26">
                                          <p:stCondLst>
                                            <p:cond delay="1312"/>
                                          </p:stCondLst>
                                        </p:cTn>
                                        <p:tgtEl>
                                          <p:spTgt spid="4"/>
                                        </p:tgtEl>
                                      </p:cBhvr>
                                      <p:to x="100000" y="80000"/>
                                    </p:animScale>
                                    <p:animScale>
                                      <p:cBhvr>
                                        <p:cTn id="112" dur="166" decel="50000">
                                          <p:stCondLst>
                                            <p:cond delay="1338"/>
                                          </p:stCondLst>
                                        </p:cTn>
                                        <p:tgtEl>
                                          <p:spTgt spid="4"/>
                                        </p:tgtEl>
                                      </p:cBhvr>
                                      <p:to x="100000" y="100000"/>
                                    </p:animScale>
                                    <p:animScale>
                                      <p:cBhvr>
                                        <p:cTn id="113" dur="26">
                                          <p:stCondLst>
                                            <p:cond delay="1642"/>
                                          </p:stCondLst>
                                        </p:cTn>
                                        <p:tgtEl>
                                          <p:spTgt spid="4"/>
                                        </p:tgtEl>
                                      </p:cBhvr>
                                      <p:to x="100000" y="90000"/>
                                    </p:animScale>
                                    <p:animScale>
                                      <p:cBhvr>
                                        <p:cTn id="114" dur="166" decel="50000">
                                          <p:stCondLst>
                                            <p:cond delay="1668"/>
                                          </p:stCondLst>
                                        </p:cTn>
                                        <p:tgtEl>
                                          <p:spTgt spid="4"/>
                                        </p:tgtEl>
                                      </p:cBhvr>
                                      <p:to x="100000" y="100000"/>
                                    </p:animScale>
                                    <p:animScale>
                                      <p:cBhvr>
                                        <p:cTn id="115" dur="26">
                                          <p:stCondLst>
                                            <p:cond delay="1808"/>
                                          </p:stCondLst>
                                        </p:cTn>
                                        <p:tgtEl>
                                          <p:spTgt spid="4"/>
                                        </p:tgtEl>
                                      </p:cBhvr>
                                      <p:to x="100000" y="95000"/>
                                    </p:animScale>
                                    <p:animScale>
                                      <p:cBhvr>
                                        <p:cTn id="116" dur="166" decel="50000">
                                          <p:stCondLst>
                                            <p:cond delay="1834"/>
                                          </p:stCondLst>
                                        </p:cTn>
                                        <p:tgtEl>
                                          <p:spTgt spid="4"/>
                                        </p:tgtEl>
                                      </p:cBhvr>
                                      <p:to x="100000" y="100000"/>
                                    </p:animScale>
                                  </p:childTnLst>
                                </p:cTn>
                              </p:par>
                              <p:par>
                                <p:cTn id="117" presetID="26" presetClass="entr" presetSubtype="0" fill="hold" grpId="0" nodeType="withEffect">
                                  <p:stCondLst>
                                    <p:cond delay="0"/>
                                  </p:stCondLst>
                                  <p:childTnLst>
                                    <p:set>
                                      <p:cBhvr>
                                        <p:cTn id="118" dur="1" fill="hold">
                                          <p:stCondLst>
                                            <p:cond delay="0"/>
                                          </p:stCondLst>
                                        </p:cTn>
                                        <p:tgtEl>
                                          <p:spTgt spid="6"/>
                                        </p:tgtEl>
                                        <p:attrNameLst>
                                          <p:attrName>style.visibility</p:attrName>
                                        </p:attrNameLst>
                                      </p:cBhvr>
                                      <p:to>
                                        <p:strVal val="visible"/>
                                      </p:to>
                                    </p:set>
                                    <p:animEffect transition="in" filter="wipe(down)">
                                      <p:cBhvr>
                                        <p:cTn id="119" dur="580">
                                          <p:stCondLst>
                                            <p:cond delay="0"/>
                                          </p:stCondLst>
                                        </p:cTn>
                                        <p:tgtEl>
                                          <p:spTgt spid="6"/>
                                        </p:tgtEl>
                                      </p:cBhvr>
                                    </p:animEffect>
                                    <p:anim calcmode="lin" valueType="num">
                                      <p:cBhvr>
                                        <p:cTn id="120" dur="1822" tmFilter="0,0; 0.14,0.36; 0.43,0.73; 0.71,0.91; 1.0,1.0">
                                          <p:stCondLst>
                                            <p:cond delay="0"/>
                                          </p:stCondLst>
                                        </p:cTn>
                                        <p:tgtEl>
                                          <p:spTgt spid="6"/>
                                        </p:tgtEl>
                                        <p:attrNameLst>
                                          <p:attrName>ppt_x</p:attrName>
                                        </p:attrNameLst>
                                      </p:cBhvr>
                                      <p:tavLst>
                                        <p:tav tm="0">
                                          <p:val>
                                            <p:strVal val="#ppt_x-0.25"/>
                                          </p:val>
                                        </p:tav>
                                        <p:tav tm="100000">
                                          <p:val>
                                            <p:strVal val="#ppt_x"/>
                                          </p:val>
                                        </p:tav>
                                      </p:tavLst>
                                    </p:anim>
                                    <p:anim calcmode="lin" valueType="num">
                                      <p:cBhvr>
                                        <p:cTn id="121" dur="664" tmFilter="0.0,0.0; 0.25,0.07; 0.50,0.2; 0.75,0.467; 1.0,1.0">
                                          <p:stCondLst>
                                            <p:cond delay="0"/>
                                          </p:stCondLst>
                                        </p:cTn>
                                        <p:tgtEl>
                                          <p:spTgt spid="6"/>
                                        </p:tgtEl>
                                        <p:attrNameLst>
                                          <p:attrName>ppt_y</p:attrName>
                                        </p:attrNameLst>
                                      </p:cBhvr>
                                      <p:tavLst>
                                        <p:tav tm="0" fmla="#ppt_y-sin(pi*$)/3">
                                          <p:val>
                                            <p:fltVal val="0.5"/>
                                          </p:val>
                                        </p:tav>
                                        <p:tav tm="100000">
                                          <p:val>
                                            <p:fltVal val="1"/>
                                          </p:val>
                                        </p:tav>
                                      </p:tavLst>
                                    </p:anim>
                                    <p:anim calcmode="lin" valueType="num">
                                      <p:cBhvr>
                                        <p:cTn id="122" dur="664" tmFilter="0, 0; 0.125,0.2665; 0.25,0.4; 0.375,0.465; 0.5,0.5;  0.625,0.535; 0.75,0.6; 0.875,0.7335; 1,1">
                                          <p:stCondLst>
                                            <p:cond delay="664"/>
                                          </p:stCondLst>
                                        </p:cTn>
                                        <p:tgtEl>
                                          <p:spTgt spid="6"/>
                                        </p:tgtEl>
                                        <p:attrNameLst>
                                          <p:attrName>ppt_y</p:attrName>
                                        </p:attrNameLst>
                                      </p:cBhvr>
                                      <p:tavLst>
                                        <p:tav tm="0" fmla="#ppt_y-sin(pi*$)/9">
                                          <p:val>
                                            <p:fltVal val="0"/>
                                          </p:val>
                                        </p:tav>
                                        <p:tav tm="100000">
                                          <p:val>
                                            <p:fltVal val="1"/>
                                          </p:val>
                                        </p:tav>
                                      </p:tavLst>
                                    </p:anim>
                                    <p:anim calcmode="lin" valueType="num">
                                      <p:cBhvr>
                                        <p:cTn id="123" dur="332" tmFilter="0, 0; 0.125,0.2665; 0.25,0.4; 0.375,0.465; 0.5,0.5;  0.625,0.535; 0.75,0.6; 0.875,0.7335; 1,1">
                                          <p:stCondLst>
                                            <p:cond delay="1324"/>
                                          </p:stCondLst>
                                        </p:cTn>
                                        <p:tgtEl>
                                          <p:spTgt spid="6"/>
                                        </p:tgtEl>
                                        <p:attrNameLst>
                                          <p:attrName>ppt_y</p:attrName>
                                        </p:attrNameLst>
                                      </p:cBhvr>
                                      <p:tavLst>
                                        <p:tav tm="0" fmla="#ppt_y-sin(pi*$)/27">
                                          <p:val>
                                            <p:fltVal val="0"/>
                                          </p:val>
                                        </p:tav>
                                        <p:tav tm="100000">
                                          <p:val>
                                            <p:fltVal val="1"/>
                                          </p:val>
                                        </p:tav>
                                      </p:tavLst>
                                    </p:anim>
                                    <p:anim calcmode="lin" valueType="num">
                                      <p:cBhvr>
                                        <p:cTn id="124" dur="164" tmFilter="0, 0; 0.125,0.2665; 0.25,0.4; 0.375,0.465; 0.5,0.5;  0.625,0.535; 0.75,0.6; 0.875,0.7335; 1,1">
                                          <p:stCondLst>
                                            <p:cond delay="1656"/>
                                          </p:stCondLst>
                                        </p:cTn>
                                        <p:tgtEl>
                                          <p:spTgt spid="6"/>
                                        </p:tgtEl>
                                        <p:attrNameLst>
                                          <p:attrName>ppt_y</p:attrName>
                                        </p:attrNameLst>
                                      </p:cBhvr>
                                      <p:tavLst>
                                        <p:tav tm="0" fmla="#ppt_y-sin(pi*$)/81">
                                          <p:val>
                                            <p:fltVal val="0"/>
                                          </p:val>
                                        </p:tav>
                                        <p:tav tm="100000">
                                          <p:val>
                                            <p:fltVal val="1"/>
                                          </p:val>
                                        </p:tav>
                                      </p:tavLst>
                                    </p:anim>
                                    <p:animScale>
                                      <p:cBhvr>
                                        <p:cTn id="125" dur="26">
                                          <p:stCondLst>
                                            <p:cond delay="650"/>
                                          </p:stCondLst>
                                        </p:cTn>
                                        <p:tgtEl>
                                          <p:spTgt spid="6"/>
                                        </p:tgtEl>
                                      </p:cBhvr>
                                      <p:to x="100000" y="60000"/>
                                    </p:animScale>
                                    <p:animScale>
                                      <p:cBhvr>
                                        <p:cTn id="126" dur="166" decel="50000">
                                          <p:stCondLst>
                                            <p:cond delay="676"/>
                                          </p:stCondLst>
                                        </p:cTn>
                                        <p:tgtEl>
                                          <p:spTgt spid="6"/>
                                        </p:tgtEl>
                                      </p:cBhvr>
                                      <p:to x="100000" y="100000"/>
                                    </p:animScale>
                                    <p:animScale>
                                      <p:cBhvr>
                                        <p:cTn id="127" dur="26">
                                          <p:stCondLst>
                                            <p:cond delay="1312"/>
                                          </p:stCondLst>
                                        </p:cTn>
                                        <p:tgtEl>
                                          <p:spTgt spid="6"/>
                                        </p:tgtEl>
                                      </p:cBhvr>
                                      <p:to x="100000" y="80000"/>
                                    </p:animScale>
                                    <p:animScale>
                                      <p:cBhvr>
                                        <p:cTn id="128" dur="166" decel="50000">
                                          <p:stCondLst>
                                            <p:cond delay="1338"/>
                                          </p:stCondLst>
                                        </p:cTn>
                                        <p:tgtEl>
                                          <p:spTgt spid="6"/>
                                        </p:tgtEl>
                                      </p:cBhvr>
                                      <p:to x="100000" y="100000"/>
                                    </p:animScale>
                                    <p:animScale>
                                      <p:cBhvr>
                                        <p:cTn id="129" dur="26">
                                          <p:stCondLst>
                                            <p:cond delay="1642"/>
                                          </p:stCondLst>
                                        </p:cTn>
                                        <p:tgtEl>
                                          <p:spTgt spid="6"/>
                                        </p:tgtEl>
                                      </p:cBhvr>
                                      <p:to x="100000" y="90000"/>
                                    </p:animScale>
                                    <p:animScale>
                                      <p:cBhvr>
                                        <p:cTn id="130" dur="166" decel="50000">
                                          <p:stCondLst>
                                            <p:cond delay="1668"/>
                                          </p:stCondLst>
                                        </p:cTn>
                                        <p:tgtEl>
                                          <p:spTgt spid="6"/>
                                        </p:tgtEl>
                                      </p:cBhvr>
                                      <p:to x="100000" y="100000"/>
                                    </p:animScale>
                                    <p:animScale>
                                      <p:cBhvr>
                                        <p:cTn id="131" dur="26">
                                          <p:stCondLst>
                                            <p:cond delay="1808"/>
                                          </p:stCondLst>
                                        </p:cTn>
                                        <p:tgtEl>
                                          <p:spTgt spid="6"/>
                                        </p:tgtEl>
                                      </p:cBhvr>
                                      <p:to x="100000" y="95000"/>
                                    </p:animScale>
                                    <p:animScale>
                                      <p:cBhvr>
                                        <p:cTn id="132" dur="166" decel="50000">
                                          <p:stCondLst>
                                            <p:cond delay="1834"/>
                                          </p:stCondLst>
                                        </p:cTn>
                                        <p:tgtEl>
                                          <p:spTgt spid="6"/>
                                        </p:tgtEl>
                                      </p:cBhvr>
                                      <p:to x="100000" y="100000"/>
                                    </p:animScale>
                                  </p:childTnLst>
                                </p:cTn>
                              </p:par>
                              <p:par>
                                <p:cTn id="133" presetID="26" presetClass="entr" presetSubtype="0" fill="hold" grpId="0" nodeType="withEffect">
                                  <p:stCondLst>
                                    <p:cond delay="0"/>
                                  </p:stCondLst>
                                  <p:childTnLst>
                                    <p:set>
                                      <p:cBhvr>
                                        <p:cTn id="134" dur="1" fill="hold">
                                          <p:stCondLst>
                                            <p:cond delay="0"/>
                                          </p:stCondLst>
                                        </p:cTn>
                                        <p:tgtEl>
                                          <p:spTgt spid="23"/>
                                        </p:tgtEl>
                                        <p:attrNameLst>
                                          <p:attrName>style.visibility</p:attrName>
                                        </p:attrNameLst>
                                      </p:cBhvr>
                                      <p:to>
                                        <p:strVal val="visible"/>
                                      </p:to>
                                    </p:set>
                                    <p:animEffect transition="in" filter="wipe(down)">
                                      <p:cBhvr>
                                        <p:cTn id="135" dur="580">
                                          <p:stCondLst>
                                            <p:cond delay="0"/>
                                          </p:stCondLst>
                                        </p:cTn>
                                        <p:tgtEl>
                                          <p:spTgt spid="23"/>
                                        </p:tgtEl>
                                      </p:cBhvr>
                                    </p:animEffect>
                                    <p:anim calcmode="lin" valueType="num">
                                      <p:cBhvr>
                                        <p:cTn id="136" dur="1822" tmFilter="0,0; 0.14,0.36; 0.43,0.73; 0.71,0.91; 1.0,1.0">
                                          <p:stCondLst>
                                            <p:cond delay="0"/>
                                          </p:stCondLst>
                                        </p:cTn>
                                        <p:tgtEl>
                                          <p:spTgt spid="23"/>
                                        </p:tgtEl>
                                        <p:attrNameLst>
                                          <p:attrName>ppt_x</p:attrName>
                                        </p:attrNameLst>
                                      </p:cBhvr>
                                      <p:tavLst>
                                        <p:tav tm="0">
                                          <p:val>
                                            <p:strVal val="#ppt_x-0.25"/>
                                          </p:val>
                                        </p:tav>
                                        <p:tav tm="100000">
                                          <p:val>
                                            <p:strVal val="#ppt_x"/>
                                          </p:val>
                                        </p:tav>
                                      </p:tavLst>
                                    </p:anim>
                                    <p:anim calcmode="lin" valueType="num">
                                      <p:cBhvr>
                                        <p:cTn id="137" dur="664" tmFilter="0.0,0.0; 0.25,0.07; 0.50,0.2; 0.75,0.467; 1.0,1.0">
                                          <p:stCondLst>
                                            <p:cond delay="0"/>
                                          </p:stCondLst>
                                        </p:cTn>
                                        <p:tgtEl>
                                          <p:spTgt spid="23"/>
                                        </p:tgtEl>
                                        <p:attrNameLst>
                                          <p:attrName>ppt_y</p:attrName>
                                        </p:attrNameLst>
                                      </p:cBhvr>
                                      <p:tavLst>
                                        <p:tav tm="0" fmla="#ppt_y-sin(pi*$)/3">
                                          <p:val>
                                            <p:fltVal val="0.5"/>
                                          </p:val>
                                        </p:tav>
                                        <p:tav tm="100000">
                                          <p:val>
                                            <p:fltVal val="1"/>
                                          </p:val>
                                        </p:tav>
                                      </p:tavLst>
                                    </p:anim>
                                    <p:anim calcmode="lin" valueType="num">
                                      <p:cBhvr>
                                        <p:cTn id="138" dur="664" tmFilter="0, 0; 0.125,0.2665; 0.25,0.4; 0.375,0.465; 0.5,0.5;  0.625,0.535; 0.75,0.6; 0.875,0.7335; 1,1">
                                          <p:stCondLst>
                                            <p:cond delay="664"/>
                                          </p:stCondLst>
                                        </p:cTn>
                                        <p:tgtEl>
                                          <p:spTgt spid="23"/>
                                        </p:tgtEl>
                                        <p:attrNameLst>
                                          <p:attrName>ppt_y</p:attrName>
                                        </p:attrNameLst>
                                      </p:cBhvr>
                                      <p:tavLst>
                                        <p:tav tm="0" fmla="#ppt_y-sin(pi*$)/9">
                                          <p:val>
                                            <p:fltVal val="0"/>
                                          </p:val>
                                        </p:tav>
                                        <p:tav tm="100000">
                                          <p:val>
                                            <p:fltVal val="1"/>
                                          </p:val>
                                        </p:tav>
                                      </p:tavLst>
                                    </p:anim>
                                    <p:anim calcmode="lin" valueType="num">
                                      <p:cBhvr>
                                        <p:cTn id="139" dur="332" tmFilter="0, 0; 0.125,0.2665; 0.25,0.4; 0.375,0.465; 0.5,0.5;  0.625,0.535; 0.75,0.6; 0.875,0.7335; 1,1">
                                          <p:stCondLst>
                                            <p:cond delay="1324"/>
                                          </p:stCondLst>
                                        </p:cTn>
                                        <p:tgtEl>
                                          <p:spTgt spid="23"/>
                                        </p:tgtEl>
                                        <p:attrNameLst>
                                          <p:attrName>ppt_y</p:attrName>
                                        </p:attrNameLst>
                                      </p:cBhvr>
                                      <p:tavLst>
                                        <p:tav tm="0" fmla="#ppt_y-sin(pi*$)/27">
                                          <p:val>
                                            <p:fltVal val="0"/>
                                          </p:val>
                                        </p:tav>
                                        <p:tav tm="100000">
                                          <p:val>
                                            <p:fltVal val="1"/>
                                          </p:val>
                                        </p:tav>
                                      </p:tavLst>
                                    </p:anim>
                                    <p:anim calcmode="lin" valueType="num">
                                      <p:cBhvr>
                                        <p:cTn id="140" dur="164" tmFilter="0, 0; 0.125,0.2665; 0.25,0.4; 0.375,0.465; 0.5,0.5;  0.625,0.535; 0.75,0.6; 0.875,0.7335; 1,1">
                                          <p:stCondLst>
                                            <p:cond delay="1656"/>
                                          </p:stCondLst>
                                        </p:cTn>
                                        <p:tgtEl>
                                          <p:spTgt spid="23"/>
                                        </p:tgtEl>
                                        <p:attrNameLst>
                                          <p:attrName>ppt_y</p:attrName>
                                        </p:attrNameLst>
                                      </p:cBhvr>
                                      <p:tavLst>
                                        <p:tav tm="0" fmla="#ppt_y-sin(pi*$)/81">
                                          <p:val>
                                            <p:fltVal val="0"/>
                                          </p:val>
                                        </p:tav>
                                        <p:tav tm="100000">
                                          <p:val>
                                            <p:fltVal val="1"/>
                                          </p:val>
                                        </p:tav>
                                      </p:tavLst>
                                    </p:anim>
                                    <p:animScale>
                                      <p:cBhvr>
                                        <p:cTn id="141" dur="26">
                                          <p:stCondLst>
                                            <p:cond delay="650"/>
                                          </p:stCondLst>
                                        </p:cTn>
                                        <p:tgtEl>
                                          <p:spTgt spid="23"/>
                                        </p:tgtEl>
                                      </p:cBhvr>
                                      <p:to x="100000" y="60000"/>
                                    </p:animScale>
                                    <p:animScale>
                                      <p:cBhvr>
                                        <p:cTn id="142" dur="166" decel="50000">
                                          <p:stCondLst>
                                            <p:cond delay="676"/>
                                          </p:stCondLst>
                                        </p:cTn>
                                        <p:tgtEl>
                                          <p:spTgt spid="23"/>
                                        </p:tgtEl>
                                      </p:cBhvr>
                                      <p:to x="100000" y="100000"/>
                                    </p:animScale>
                                    <p:animScale>
                                      <p:cBhvr>
                                        <p:cTn id="143" dur="26">
                                          <p:stCondLst>
                                            <p:cond delay="1312"/>
                                          </p:stCondLst>
                                        </p:cTn>
                                        <p:tgtEl>
                                          <p:spTgt spid="23"/>
                                        </p:tgtEl>
                                      </p:cBhvr>
                                      <p:to x="100000" y="80000"/>
                                    </p:animScale>
                                    <p:animScale>
                                      <p:cBhvr>
                                        <p:cTn id="144" dur="166" decel="50000">
                                          <p:stCondLst>
                                            <p:cond delay="1338"/>
                                          </p:stCondLst>
                                        </p:cTn>
                                        <p:tgtEl>
                                          <p:spTgt spid="23"/>
                                        </p:tgtEl>
                                      </p:cBhvr>
                                      <p:to x="100000" y="100000"/>
                                    </p:animScale>
                                    <p:animScale>
                                      <p:cBhvr>
                                        <p:cTn id="145" dur="26">
                                          <p:stCondLst>
                                            <p:cond delay="1642"/>
                                          </p:stCondLst>
                                        </p:cTn>
                                        <p:tgtEl>
                                          <p:spTgt spid="23"/>
                                        </p:tgtEl>
                                      </p:cBhvr>
                                      <p:to x="100000" y="90000"/>
                                    </p:animScale>
                                    <p:animScale>
                                      <p:cBhvr>
                                        <p:cTn id="146" dur="166" decel="50000">
                                          <p:stCondLst>
                                            <p:cond delay="1668"/>
                                          </p:stCondLst>
                                        </p:cTn>
                                        <p:tgtEl>
                                          <p:spTgt spid="23"/>
                                        </p:tgtEl>
                                      </p:cBhvr>
                                      <p:to x="100000" y="100000"/>
                                    </p:animScale>
                                    <p:animScale>
                                      <p:cBhvr>
                                        <p:cTn id="147" dur="26">
                                          <p:stCondLst>
                                            <p:cond delay="1808"/>
                                          </p:stCondLst>
                                        </p:cTn>
                                        <p:tgtEl>
                                          <p:spTgt spid="23"/>
                                        </p:tgtEl>
                                      </p:cBhvr>
                                      <p:to x="100000" y="95000"/>
                                    </p:animScale>
                                    <p:animScale>
                                      <p:cBhvr>
                                        <p:cTn id="148" dur="166" decel="50000">
                                          <p:stCondLst>
                                            <p:cond delay="1834"/>
                                          </p:stCondLst>
                                        </p:cTn>
                                        <p:tgtEl>
                                          <p:spTgt spid="23"/>
                                        </p:tgtEl>
                                      </p:cBhvr>
                                      <p:to x="100000" y="100000"/>
                                    </p:animScale>
                                  </p:childTnLst>
                                </p:cTn>
                              </p:par>
                              <p:par>
                                <p:cTn id="149" presetID="26" presetClass="entr" presetSubtype="0" fill="hold" grpId="0" nodeType="withEffect">
                                  <p:stCondLst>
                                    <p:cond delay="0"/>
                                  </p:stCondLst>
                                  <p:childTnLst>
                                    <p:set>
                                      <p:cBhvr>
                                        <p:cTn id="150" dur="1" fill="hold">
                                          <p:stCondLst>
                                            <p:cond delay="0"/>
                                          </p:stCondLst>
                                        </p:cTn>
                                        <p:tgtEl>
                                          <p:spTgt spid="24"/>
                                        </p:tgtEl>
                                        <p:attrNameLst>
                                          <p:attrName>style.visibility</p:attrName>
                                        </p:attrNameLst>
                                      </p:cBhvr>
                                      <p:to>
                                        <p:strVal val="visible"/>
                                      </p:to>
                                    </p:set>
                                    <p:animEffect transition="in" filter="wipe(down)">
                                      <p:cBhvr>
                                        <p:cTn id="151" dur="580">
                                          <p:stCondLst>
                                            <p:cond delay="0"/>
                                          </p:stCondLst>
                                        </p:cTn>
                                        <p:tgtEl>
                                          <p:spTgt spid="24"/>
                                        </p:tgtEl>
                                      </p:cBhvr>
                                    </p:animEffect>
                                    <p:anim calcmode="lin" valueType="num">
                                      <p:cBhvr>
                                        <p:cTn id="152" dur="1822" tmFilter="0,0; 0.14,0.36; 0.43,0.73; 0.71,0.91; 1.0,1.0">
                                          <p:stCondLst>
                                            <p:cond delay="0"/>
                                          </p:stCondLst>
                                        </p:cTn>
                                        <p:tgtEl>
                                          <p:spTgt spid="24"/>
                                        </p:tgtEl>
                                        <p:attrNameLst>
                                          <p:attrName>ppt_x</p:attrName>
                                        </p:attrNameLst>
                                      </p:cBhvr>
                                      <p:tavLst>
                                        <p:tav tm="0">
                                          <p:val>
                                            <p:strVal val="#ppt_x-0.25"/>
                                          </p:val>
                                        </p:tav>
                                        <p:tav tm="100000">
                                          <p:val>
                                            <p:strVal val="#ppt_x"/>
                                          </p:val>
                                        </p:tav>
                                      </p:tavLst>
                                    </p:anim>
                                    <p:anim calcmode="lin" valueType="num">
                                      <p:cBhvr>
                                        <p:cTn id="153" dur="664" tmFilter="0.0,0.0; 0.25,0.07; 0.50,0.2; 0.75,0.467; 1.0,1.0">
                                          <p:stCondLst>
                                            <p:cond delay="0"/>
                                          </p:stCondLst>
                                        </p:cTn>
                                        <p:tgtEl>
                                          <p:spTgt spid="24"/>
                                        </p:tgtEl>
                                        <p:attrNameLst>
                                          <p:attrName>ppt_y</p:attrName>
                                        </p:attrNameLst>
                                      </p:cBhvr>
                                      <p:tavLst>
                                        <p:tav tm="0" fmla="#ppt_y-sin(pi*$)/3">
                                          <p:val>
                                            <p:fltVal val="0.5"/>
                                          </p:val>
                                        </p:tav>
                                        <p:tav tm="100000">
                                          <p:val>
                                            <p:fltVal val="1"/>
                                          </p:val>
                                        </p:tav>
                                      </p:tavLst>
                                    </p:anim>
                                    <p:anim calcmode="lin" valueType="num">
                                      <p:cBhvr>
                                        <p:cTn id="154" dur="664" tmFilter="0, 0; 0.125,0.2665; 0.25,0.4; 0.375,0.465; 0.5,0.5;  0.625,0.535; 0.75,0.6; 0.875,0.7335; 1,1">
                                          <p:stCondLst>
                                            <p:cond delay="664"/>
                                          </p:stCondLst>
                                        </p:cTn>
                                        <p:tgtEl>
                                          <p:spTgt spid="24"/>
                                        </p:tgtEl>
                                        <p:attrNameLst>
                                          <p:attrName>ppt_y</p:attrName>
                                        </p:attrNameLst>
                                      </p:cBhvr>
                                      <p:tavLst>
                                        <p:tav tm="0" fmla="#ppt_y-sin(pi*$)/9">
                                          <p:val>
                                            <p:fltVal val="0"/>
                                          </p:val>
                                        </p:tav>
                                        <p:tav tm="100000">
                                          <p:val>
                                            <p:fltVal val="1"/>
                                          </p:val>
                                        </p:tav>
                                      </p:tavLst>
                                    </p:anim>
                                    <p:anim calcmode="lin" valueType="num">
                                      <p:cBhvr>
                                        <p:cTn id="155" dur="332" tmFilter="0, 0; 0.125,0.2665; 0.25,0.4; 0.375,0.465; 0.5,0.5;  0.625,0.535; 0.75,0.6; 0.875,0.7335; 1,1">
                                          <p:stCondLst>
                                            <p:cond delay="1324"/>
                                          </p:stCondLst>
                                        </p:cTn>
                                        <p:tgtEl>
                                          <p:spTgt spid="24"/>
                                        </p:tgtEl>
                                        <p:attrNameLst>
                                          <p:attrName>ppt_y</p:attrName>
                                        </p:attrNameLst>
                                      </p:cBhvr>
                                      <p:tavLst>
                                        <p:tav tm="0" fmla="#ppt_y-sin(pi*$)/27">
                                          <p:val>
                                            <p:fltVal val="0"/>
                                          </p:val>
                                        </p:tav>
                                        <p:tav tm="100000">
                                          <p:val>
                                            <p:fltVal val="1"/>
                                          </p:val>
                                        </p:tav>
                                      </p:tavLst>
                                    </p:anim>
                                    <p:anim calcmode="lin" valueType="num">
                                      <p:cBhvr>
                                        <p:cTn id="156" dur="164" tmFilter="0, 0; 0.125,0.2665; 0.25,0.4; 0.375,0.465; 0.5,0.5;  0.625,0.535; 0.75,0.6; 0.875,0.7335; 1,1">
                                          <p:stCondLst>
                                            <p:cond delay="1656"/>
                                          </p:stCondLst>
                                        </p:cTn>
                                        <p:tgtEl>
                                          <p:spTgt spid="24"/>
                                        </p:tgtEl>
                                        <p:attrNameLst>
                                          <p:attrName>ppt_y</p:attrName>
                                        </p:attrNameLst>
                                      </p:cBhvr>
                                      <p:tavLst>
                                        <p:tav tm="0" fmla="#ppt_y-sin(pi*$)/81">
                                          <p:val>
                                            <p:fltVal val="0"/>
                                          </p:val>
                                        </p:tav>
                                        <p:tav tm="100000">
                                          <p:val>
                                            <p:fltVal val="1"/>
                                          </p:val>
                                        </p:tav>
                                      </p:tavLst>
                                    </p:anim>
                                    <p:animScale>
                                      <p:cBhvr>
                                        <p:cTn id="157" dur="26">
                                          <p:stCondLst>
                                            <p:cond delay="650"/>
                                          </p:stCondLst>
                                        </p:cTn>
                                        <p:tgtEl>
                                          <p:spTgt spid="24"/>
                                        </p:tgtEl>
                                      </p:cBhvr>
                                      <p:to x="100000" y="60000"/>
                                    </p:animScale>
                                    <p:animScale>
                                      <p:cBhvr>
                                        <p:cTn id="158" dur="166" decel="50000">
                                          <p:stCondLst>
                                            <p:cond delay="676"/>
                                          </p:stCondLst>
                                        </p:cTn>
                                        <p:tgtEl>
                                          <p:spTgt spid="24"/>
                                        </p:tgtEl>
                                      </p:cBhvr>
                                      <p:to x="100000" y="100000"/>
                                    </p:animScale>
                                    <p:animScale>
                                      <p:cBhvr>
                                        <p:cTn id="159" dur="26">
                                          <p:stCondLst>
                                            <p:cond delay="1312"/>
                                          </p:stCondLst>
                                        </p:cTn>
                                        <p:tgtEl>
                                          <p:spTgt spid="24"/>
                                        </p:tgtEl>
                                      </p:cBhvr>
                                      <p:to x="100000" y="80000"/>
                                    </p:animScale>
                                    <p:animScale>
                                      <p:cBhvr>
                                        <p:cTn id="160" dur="166" decel="50000">
                                          <p:stCondLst>
                                            <p:cond delay="1338"/>
                                          </p:stCondLst>
                                        </p:cTn>
                                        <p:tgtEl>
                                          <p:spTgt spid="24"/>
                                        </p:tgtEl>
                                      </p:cBhvr>
                                      <p:to x="100000" y="100000"/>
                                    </p:animScale>
                                    <p:animScale>
                                      <p:cBhvr>
                                        <p:cTn id="161" dur="26">
                                          <p:stCondLst>
                                            <p:cond delay="1642"/>
                                          </p:stCondLst>
                                        </p:cTn>
                                        <p:tgtEl>
                                          <p:spTgt spid="24"/>
                                        </p:tgtEl>
                                      </p:cBhvr>
                                      <p:to x="100000" y="90000"/>
                                    </p:animScale>
                                    <p:animScale>
                                      <p:cBhvr>
                                        <p:cTn id="162" dur="166" decel="50000">
                                          <p:stCondLst>
                                            <p:cond delay="1668"/>
                                          </p:stCondLst>
                                        </p:cTn>
                                        <p:tgtEl>
                                          <p:spTgt spid="24"/>
                                        </p:tgtEl>
                                      </p:cBhvr>
                                      <p:to x="100000" y="100000"/>
                                    </p:animScale>
                                    <p:animScale>
                                      <p:cBhvr>
                                        <p:cTn id="163" dur="26">
                                          <p:stCondLst>
                                            <p:cond delay="1808"/>
                                          </p:stCondLst>
                                        </p:cTn>
                                        <p:tgtEl>
                                          <p:spTgt spid="24"/>
                                        </p:tgtEl>
                                      </p:cBhvr>
                                      <p:to x="100000" y="95000"/>
                                    </p:animScale>
                                    <p:animScale>
                                      <p:cBhvr>
                                        <p:cTn id="164" dur="166" decel="50000">
                                          <p:stCondLst>
                                            <p:cond delay="1834"/>
                                          </p:stCondLst>
                                        </p:cTn>
                                        <p:tgtEl>
                                          <p:spTgt spid="24"/>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P spid="23" grpId="0"/>
      <p:bldP spid="24"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91" name="Text Box 7"/>
          <p:cNvSpPr txBox="1">
            <a:spLocks noChangeArrowheads="1"/>
          </p:cNvSpPr>
          <p:nvPr/>
        </p:nvSpPr>
        <p:spPr bwMode="auto">
          <a:xfrm>
            <a:off x="3949212" y="871538"/>
            <a:ext cx="5185996" cy="336550"/>
          </a:xfrm>
          <a:prstGeom prst="rect">
            <a:avLst/>
          </a:prstGeom>
          <a:noFill/>
          <a:ln w="9525">
            <a:noFill/>
            <a:miter lim="800000"/>
            <a:headEnd/>
            <a:tailEnd/>
          </a:ln>
        </p:spPr>
        <p:txBody>
          <a:bodyPr>
            <a:spAutoFit/>
          </a:bodyPr>
          <a:lstStyle/>
          <a:p>
            <a:pPr eaLnBrk="1" hangingPunct="1">
              <a:spcBef>
                <a:spcPct val="50000"/>
              </a:spcBef>
            </a:pPr>
            <a:endParaRPr lang="en-US" sz="1600">
              <a:solidFill>
                <a:srgbClr val="0000FF"/>
              </a:solidFill>
              <a:cs typeface="Arial" pitchFamily="34" charset="0"/>
            </a:endParaRPr>
          </a:p>
        </p:txBody>
      </p:sp>
      <p:sp>
        <p:nvSpPr>
          <p:cNvPr id="10" name="Text Box 8"/>
          <p:cNvSpPr txBox="1">
            <a:spLocks noChangeArrowheads="1"/>
          </p:cNvSpPr>
          <p:nvPr/>
        </p:nvSpPr>
        <p:spPr bwMode="auto">
          <a:xfrm>
            <a:off x="287215" y="533400"/>
            <a:ext cx="8856785" cy="1938992"/>
          </a:xfrm>
          <a:prstGeom prst="rect">
            <a:avLst/>
          </a:prstGeom>
          <a:noFill/>
          <a:ln w="9525">
            <a:noFill/>
            <a:miter lim="800000"/>
            <a:headEnd/>
            <a:tailEnd/>
          </a:ln>
        </p:spPr>
        <p:txBody>
          <a:bodyPr>
            <a:spAutoFit/>
          </a:bodyPr>
          <a:lstStyle/>
          <a:p>
            <a:pPr marL="342900" indent="-342900" algn="just" eaLnBrk="1" hangingPunct="1"/>
            <a:r>
              <a:rPr lang="en-US" sz="2400" b="1" u="sng" dirty="0" err="1">
                <a:latin typeface="Times New Roman" pitchFamily="18" charset="0"/>
              </a:rPr>
              <a:t>Bài</a:t>
            </a:r>
            <a:r>
              <a:rPr lang="en-US" sz="2400" b="1" u="sng" dirty="0">
                <a:latin typeface="Times New Roman" pitchFamily="18" charset="0"/>
              </a:rPr>
              <a:t> </a:t>
            </a:r>
            <a:r>
              <a:rPr lang="en-US" sz="2400" b="1" u="sng" dirty="0" err="1">
                <a:latin typeface="Times New Roman" pitchFamily="18" charset="0"/>
              </a:rPr>
              <a:t>tập</a:t>
            </a:r>
            <a:r>
              <a:rPr lang="en-US" sz="2400" b="1" u="sng" dirty="0">
                <a:latin typeface="Times New Roman" pitchFamily="18" charset="0"/>
              </a:rPr>
              <a:t> 1 </a:t>
            </a:r>
            <a:r>
              <a:rPr lang="en-US" sz="2400" b="1" u="sng" dirty="0" err="1">
                <a:latin typeface="Times New Roman" pitchFamily="18" charset="0"/>
              </a:rPr>
              <a:t>trang</a:t>
            </a:r>
            <a:r>
              <a:rPr lang="en-US" sz="2400" b="1" u="sng" dirty="0">
                <a:latin typeface="Times New Roman" pitchFamily="18" charset="0"/>
              </a:rPr>
              <a:t> 109</a:t>
            </a:r>
            <a:r>
              <a:rPr lang="en-US" sz="2400" b="1" dirty="0">
                <a:latin typeface="Times New Roman" pitchFamily="18" charset="0"/>
              </a:rPr>
              <a:t>: </a:t>
            </a:r>
          </a:p>
          <a:p>
            <a:pPr marL="342900" indent="-342900" eaLnBrk="1" hangingPunct="1"/>
            <a:r>
              <a:rPr lang="en-US" sz="2400" b="1" dirty="0">
                <a:latin typeface="Times New Roman" pitchFamily="18" charset="0"/>
              </a:rPr>
              <a:t>      </a:t>
            </a:r>
            <a:r>
              <a:rPr lang="en-US" sz="2400" b="1" dirty="0" err="1">
                <a:latin typeface="Times New Roman" pitchFamily="18" charset="0"/>
              </a:rPr>
              <a:t>Hãy</a:t>
            </a:r>
            <a:r>
              <a:rPr lang="en-US" sz="2400" b="1" dirty="0">
                <a:latin typeface="Times New Roman" pitchFamily="18" charset="0"/>
              </a:rPr>
              <a:t> </a:t>
            </a:r>
            <a:r>
              <a:rPr lang="en-US" sz="2400" b="1" dirty="0" err="1">
                <a:latin typeface="Times New Roman" pitchFamily="18" charset="0"/>
              </a:rPr>
              <a:t>cho</a:t>
            </a:r>
            <a:r>
              <a:rPr lang="en-US" sz="2400" b="1" dirty="0">
                <a:latin typeface="Times New Roman" pitchFamily="18" charset="0"/>
              </a:rPr>
              <a:t> </a:t>
            </a:r>
            <a:r>
              <a:rPr lang="en-US" sz="2400" b="1" dirty="0" err="1">
                <a:latin typeface="Times New Roman" pitchFamily="18" charset="0"/>
              </a:rPr>
              <a:t>biết</a:t>
            </a:r>
            <a:r>
              <a:rPr lang="en-US" sz="2400" b="1" dirty="0">
                <a:latin typeface="Times New Roman" pitchFamily="18" charset="0"/>
              </a:rPr>
              <a:t> </a:t>
            </a:r>
            <a:r>
              <a:rPr lang="en-US" sz="2400" b="1" dirty="0" err="1">
                <a:latin typeface="Times New Roman" pitchFamily="18" charset="0"/>
              </a:rPr>
              <a:t>mỗi</a:t>
            </a:r>
            <a:r>
              <a:rPr lang="en-US" sz="2400" b="1" dirty="0">
                <a:latin typeface="Times New Roman" pitchFamily="18" charset="0"/>
              </a:rPr>
              <a:t> </a:t>
            </a:r>
            <a:r>
              <a:rPr lang="en-US" sz="2400" b="1" dirty="0" err="1">
                <a:latin typeface="Times New Roman" pitchFamily="18" charset="0"/>
              </a:rPr>
              <a:t>từ</a:t>
            </a:r>
            <a:r>
              <a:rPr lang="en-US" sz="2400" b="1" dirty="0">
                <a:latin typeface="Times New Roman" pitchFamily="18" charset="0"/>
              </a:rPr>
              <a:t> </a:t>
            </a:r>
            <a:r>
              <a:rPr lang="en-US" sz="2400" b="1" dirty="0" err="1">
                <a:latin typeface="Times New Roman" pitchFamily="18" charset="0"/>
              </a:rPr>
              <a:t>ngữ</a:t>
            </a:r>
            <a:r>
              <a:rPr lang="en-US" sz="2400" b="1" dirty="0">
                <a:latin typeface="Times New Roman" pitchFamily="18" charset="0"/>
              </a:rPr>
              <a:t> in </a:t>
            </a:r>
            <a:r>
              <a:rPr lang="en-US" sz="2400" b="1" dirty="0" err="1">
                <a:latin typeface="Times New Roman" pitchFamily="18" charset="0"/>
              </a:rPr>
              <a:t>đậm</a:t>
            </a:r>
            <a:r>
              <a:rPr lang="en-US" sz="2400" b="1" dirty="0">
                <a:latin typeface="Times New Roman" pitchFamily="18" charset="0"/>
              </a:rPr>
              <a:t> </a:t>
            </a:r>
            <a:r>
              <a:rPr lang="en-US" sz="2400" b="1" dirty="0" err="1">
                <a:latin typeface="Times New Roman" pitchFamily="18" charset="0"/>
              </a:rPr>
              <a:t>trong</a:t>
            </a:r>
            <a:r>
              <a:rPr lang="en-US" sz="2400" b="1" dirty="0">
                <a:latin typeface="Times New Roman" pitchFamily="18" charset="0"/>
              </a:rPr>
              <a:t> </a:t>
            </a:r>
            <a:r>
              <a:rPr lang="en-US" sz="2400" b="1" dirty="0" err="1">
                <a:latin typeface="Times New Roman" pitchFamily="18" charset="0"/>
              </a:rPr>
              <a:t>các</a:t>
            </a:r>
            <a:r>
              <a:rPr lang="en-US" sz="2400" b="1" dirty="0">
                <a:latin typeface="Times New Roman" pitchFamily="18" charset="0"/>
              </a:rPr>
              <a:t> </a:t>
            </a:r>
            <a:r>
              <a:rPr lang="en-US" sz="2400" b="1" dirty="0" err="1">
                <a:latin typeface="Times New Roman" pitchFamily="18" charset="0"/>
              </a:rPr>
              <a:t>đoạn</a:t>
            </a:r>
            <a:r>
              <a:rPr lang="en-US" sz="2400" b="1" dirty="0">
                <a:latin typeface="Times New Roman" pitchFamily="18" charset="0"/>
              </a:rPr>
              <a:t> </a:t>
            </a:r>
            <a:r>
              <a:rPr lang="en-US" sz="2400" b="1" dirty="0" err="1">
                <a:latin typeface="Times New Roman" pitchFamily="18" charset="0"/>
              </a:rPr>
              <a:t>trích</a:t>
            </a:r>
            <a:r>
              <a:rPr lang="en-US" sz="2400" b="1" dirty="0">
                <a:latin typeface="Times New Roman" pitchFamily="18" charset="0"/>
              </a:rPr>
              <a:t> </a:t>
            </a:r>
            <a:r>
              <a:rPr lang="en-US" sz="2400" b="1" dirty="0" err="1">
                <a:latin typeface="Times New Roman" pitchFamily="18" charset="0"/>
              </a:rPr>
              <a:t>sau</a:t>
            </a:r>
            <a:r>
              <a:rPr lang="en-US" sz="2400" b="1" dirty="0">
                <a:latin typeface="Times New Roman" pitchFamily="18" charset="0"/>
              </a:rPr>
              <a:t> </a:t>
            </a:r>
            <a:r>
              <a:rPr lang="en-US" sz="2400" b="1" dirty="0" err="1">
                <a:latin typeface="Times New Roman" pitchFamily="18" charset="0"/>
              </a:rPr>
              <a:t>đây</a:t>
            </a:r>
            <a:r>
              <a:rPr lang="en-US" sz="2400" b="1" dirty="0">
                <a:latin typeface="Times New Roman" pitchFamily="18" charset="0"/>
              </a:rPr>
              <a:t> </a:t>
            </a:r>
            <a:r>
              <a:rPr lang="en-US" sz="2400" b="1" dirty="0" err="1">
                <a:latin typeface="Times New Roman" pitchFamily="18" charset="0"/>
              </a:rPr>
              <a:t>là</a:t>
            </a:r>
            <a:r>
              <a:rPr lang="en-US" sz="2400" b="1" dirty="0">
                <a:latin typeface="Times New Roman" pitchFamily="18" charset="0"/>
              </a:rPr>
              <a:t> </a:t>
            </a:r>
            <a:r>
              <a:rPr lang="en-US" sz="2400" b="1" dirty="0" err="1">
                <a:latin typeface="Times New Roman" pitchFamily="18" charset="0"/>
              </a:rPr>
              <a:t>thành</a:t>
            </a:r>
            <a:r>
              <a:rPr lang="en-US" sz="2400" b="1" dirty="0">
                <a:latin typeface="Times New Roman" pitchFamily="18" charset="0"/>
              </a:rPr>
              <a:t> </a:t>
            </a:r>
            <a:r>
              <a:rPr lang="en-US" sz="2400" b="1" dirty="0" err="1">
                <a:latin typeface="Times New Roman" pitchFamily="18" charset="0"/>
              </a:rPr>
              <a:t>phần</a:t>
            </a:r>
            <a:r>
              <a:rPr lang="en-US" sz="2400" b="1" dirty="0">
                <a:latin typeface="Times New Roman" pitchFamily="18" charset="0"/>
              </a:rPr>
              <a:t> </a:t>
            </a:r>
            <a:r>
              <a:rPr lang="en-US" sz="2400" b="1" dirty="0" err="1">
                <a:latin typeface="Times New Roman" pitchFamily="18" charset="0"/>
              </a:rPr>
              <a:t>gì</a:t>
            </a:r>
            <a:r>
              <a:rPr lang="en-US" sz="2400" b="1" dirty="0">
                <a:latin typeface="Times New Roman" pitchFamily="18" charset="0"/>
              </a:rPr>
              <a:t> </a:t>
            </a:r>
            <a:r>
              <a:rPr lang="en-US" sz="2400" b="1" dirty="0" err="1">
                <a:latin typeface="Times New Roman" pitchFamily="18" charset="0"/>
              </a:rPr>
              <a:t>của</a:t>
            </a:r>
            <a:r>
              <a:rPr lang="en-US" sz="2400" b="1" dirty="0">
                <a:latin typeface="Times New Roman" pitchFamily="18" charset="0"/>
              </a:rPr>
              <a:t> </a:t>
            </a:r>
            <a:r>
              <a:rPr lang="en-US" sz="2400" b="1" dirty="0" err="1">
                <a:latin typeface="Times New Roman" pitchFamily="18" charset="0"/>
              </a:rPr>
              <a:t>câu</a:t>
            </a:r>
            <a:r>
              <a:rPr lang="en-US" sz="2400" b="1" dirty="0">
                <a:latin typeface="Times New Roman" pitchFamily="18" charset="0"/>
              </a:rPr>
              <a:t>. </a:t>
            </a:r>
            <a:r>
              <a:rPr lang="en-US" sz="2400" b="1" dirty="0" err="1">
                <a:latin typeface="Times New Roman" pitchFamily="18" charset="0"/>
              </a:rPr>
              <a:t>Ghi</a:t>
            </a:r>
            <a:r>
              <a:rPr lang="en-US" sz="2400" b="1" dirty="0">
                <a:latin typeface="Times New Roman" pitchFamily="18" charset="0"/>
              </a:rPr>
              <a:t> </a:t>
            </a:r>
            <a:r>
              <a:rPr lang="en-US" sz="2400" b="1" dirty="0" err="1">
                <a:latin typeface="Times New Roman" pitchFamily="18" charset="0"/>
              </a:rPr>
              <a:t>kết</a:t>
            </a:r>
            <a:r>
              <a:rPr lang="en-US" sz="2400" b="1" dirty="0">
                <a:latin typeface="Times New Roman" pitchFamily="18" charset="0"/>
              </a:rPr>
              <a:t> </a:t>
            </a:r>
            <a:r>
              <a:rPr lang="en-US" sz="2400" b="1" dirty="0" err="1">
                <a:latin typeface="Times New Roman" pitchFamily="18" charset="0"/>
              </a:rPr>
              <a:t>quả</a:t>
            </a:r>
            <a:r>
              <a:rPr lang="en-US" sz="2400" b="1" dirty="0">
                <a:latin typeface="Times New Roman" pitchFamily="18" charset="0"/>
              </a:rPr>
              <a:t> </a:t>
            </a:r>
            <a:r>
              <a:rPr lang="en-US" sz="2400" b="1" dirty="0" err="1">
                <a:latin typeface="Times New Roman" pitchFamily="18" charset="0"/>
              </a:rPr>
              <a:t>vào</a:t>
            </a:r>
            <a:r>
              <a:rPr lang="en-US" sz="2400" b="1" dirty="0">
                <a:latin typeface="Times New Roman" pitchFamily="18" charset="0"/>
              </a:rPr>
              <a:t> </a:t>
            </a:r>
            <a:r>
              <a:rPr lang="en-US" sz="2400" b="1" dirty="0" err="1">
                <a:latin typeface="Times New Roman" pitchFamily="18" charset="0"/>
              </a:rPr>
              <a:t>bảng</a:t>
            </a:r>
            <a:r>
              <a:rPr lang="en-US" sz="2400" b="1" dirty="0">
                <a:latin typeface="Times New Roman" pitchFamily="18" charset="0"/>
              </a:rPr>
              <a:t> </a:t>
            </a:r>
            <a:r>
              <a:rPr lang="en-US" sz="2400" b="1" dirty="0" err="1">
                <a:latin typeface="Times New Roman" pitchFamily="18" charset="0"/>
              </a:rPr>
              <a:t>tổng</a:t>
            </a:r>
            <a:r>
              <a:rPr lang="en-US" sz="2400" b="1" dirty="0">
                <a:latin typeface="Times New Roman" pitchFamily="18" charset="0"/>
              </a:rPr>
              <a:t> </a:t>
            </a:r>
            <a:r>
              <a:rPr lang="en-US" sz="2400" b="1" dirty="0" err="1">
                <a:latin typeface="Times New Roman" pitchFamily="18" charset="0"/>
              </a:rPr>
              <a:t>kết</a:t>
            </a:r>
            <a:r>
              <a:rPr lang="en-US" sz="2400" b="1" dirty="0">
                <a:latin typeface="Times New Roman" pitchFamily="18" charset="0"/>
              </a:rPr>
              <a:t> </a:t>
            </a:r>
            <a:r>
              <a:rPr lang="en-US" sz="2400" b="1" dirty="0" err="1">
                <a:latin typeface="Times New Roman" pitchFamily="18" charset="0"/>
              </a:rPr>
              <a:t>theo</a:t>
            </a:r>
            <a:r>
              <a:rPr lang="en-US" sz="2400" b="1" dirty="0">
                <a:latin typeface="Times New Roman" pitchFamily="18" charset="0"/>
              </a:rPr>
              <a:t> </a:t>
            </a:r>
            <a:r>
              <a:rPr lang="en-US" sz="2400" b="1" dirty="0" err="1">
                <a:latin typeface="Times New Roman" pitchFamily="18" charset="0"/>
              </a:rPr>
              <a:t>mẫu</a:t>
            </a:r>
            <a:r>
              <a:rPr lang="en-US" sz="2400" b="1" dirty="0">
                <a:latin typeface="Times New Roman" pitchFamily="18" charset="0"/>
              </a:rPr>
              <a:t> </a:t>
            </a:r>
            <a:r>
              <a:rPr lang="en-US" sz="2400" b="1" dirty="0" err="1">
                <a:latin typeface="Times New Roman" pitchFamily="18" charset="0"/>
              </a:rPr>
              <a:t>sau</a:t>
            </a:r>
            <a:r>
              <a:rPr lang="en-US" sz="2400" b="1" dirty="0">
                <a:latin typeface="Times New Roman" pitchFamily="18" charset="0"/>
              </a:rPr>
              <a:t>:</a:t>
            </a:r>
          </a:p>
          <a:p>
            <a:pPr marL="342900" indent="-342900" eaLnBrk="1" hangingPunct="1"/>
            <a:endParaRPr lang="en-US" sz="2400" i="1" dirty="0">
              <a:latin typeface="Times New Roman" pitchFamily="18" charset="0"/>
            </a:endParaRPr>
          </a:p>
        </p:txBody>
      </p:sp>
      <p:graphicFrame>
        <p:nvGraphicFramePr>
          <p:cNvPr id="11" name="Group 16"/>
          <p:cNvGraphicFramePr>
            <a:graphicFrameLocks/>
          </p:cNvGraphicFramePr>
          <p:nvPr/>
        </p:nvGraphicFramePr>
        <p:xfrm>
          <a:off x="279890" y="3019743"/>
          <a:ext cx="8667750" cy="3426752"/>
        </p:xfrm>
        <a:graphic>
          <a:graphicData uri="http://schemas.openxmlformats.org/drawingml/2006/table">
            <a:tbl>
              <a:tblPr/>
              <a:tblGrid>
                <a:gridCol w="1374401">
                  <a:extLst>
                    <a:ext uri="{9D8B030D-6E8A-4147-A177-3AD203B41FA5}">
                      <a16:colId xmlns:a16="http://schemas.microsoft.com/office/drawing/2014/main" val="20000"/>
                    </a:ext>
                  </a:extLst>
                </a:gridCol>
                <a:gridCol w="1292599">
                  <a:extLst>
                    <a:ext uri="{9D8B030D-6E8A-4147-A177-3AD203B41FA5}">
                      <a16:colId xmlns:a16="http://schemas.microsoft.com/office/drawing/2014/main" val="20001"/>
                    </a:ext>
                  </a:extLst>
                </a:gridCol>
                <a:gridCol w="1407583">
                  <a:extLst>
                    <a:ext uri="{9D8B030D-6E8A-4147-A177-3AD203B41FA5}">
                      <a16:colId xmlns:a16="http://schemas.microsoft.com/office/drawing/2014/main" val="20002"/>
                    </a:ext>
                  </a:extLst>
                </a:gridCol>
                <a:gridCol w="1481667">
                  <a:extLst>
                    <a:ext uri="{9D8B030D-6E8A-4147-A177-3AD203B41FA5}">
                      <a16:colId xmlns:a16="http://schemas.microsoft.com/office/drawing/2014/main" val="20003"/>
                    </a:ext>
                  </a:extLst>
                </a:gridCol>
                <a:gridCol w="3111500">
                  <a:extLst>
                    <a:ext uri="{9D8B030D-6E8A-4147-A177-3AD203B41FA5}">
                      <a16:colId xmlns:a16="http://schemas.microsoft.com/office/drawing/2014/main" val="20004"/>
                    </a:ext>
                  </a:extLst>
                </a:gridCol>
              </a:tblGrid>
              <a:tr h="392692">
                <a:tc rowSpan="2">
                  <a:txBody>
                    <a:bodyPr/>
                    <a:lstStyle>
                      <a:lvl1pPr marL="0" algn="l" defTabSz="914400" rtl="0" eaLnBrk="1" latinLnBrk="0" hangingPunct="1">
                        <a:spcBef>
                          <a:spcPct val="20000"/>
                        </a:spcBef>
                        <a:buFont typeface="Arial" panose="020B0604020202020204" pitchFamily="34" charset="0"/>
                        <a:defRPr sz="2800" kern="1200">
                          <a:solidFill>
                            <a:schemeClr val="tx1"/>
                          </a:solidFill>
                          <a:latin typeface="Calibri" panose="020F0502020204030204" pitchFamily="34" charset="0"/>
                          <a:ea typeface=""/>
                          <a:cs typeface=""/>
                        </a:defRPr>
                      </a:lvl1pPr>
                      <a:lvl2pPr marL="742950" indent="-285750" algn="l" defTabSz="914400" rtl="0" eaLnBrk="1" latinLnBrk="0" hangingPunct="1">
                        <a:spcBef>
                          <a:spcPct val="20000"/>
                        </a:spcBef>
                        <a:buFont typeface="Arial" panose="020B0604020202020204" pitchFamily="34" charset="0"/>
                        <a:defRPr sz="2400" kern="1200">
                          <a:solidFill>
                            <a:schemeClr val="tx1"/>
                          </a:solidFill>
                          <a:latin typeface="Calibri" panose="020F0502020204030204" pitchFamily="34" charset="0"/>
                          <a:ea typeface=""/>
                          <a:cs typeface=""/>
                        </a:defRPr>
                      </a:lvl2pPr>
                      <a:lvl3pPr marL="1143000" indent="-228600" algn="l" defTabSz="914400" rtl="0" eaLnBrk="1" latinLnBrk="0" hangingPunct="1">
                        <a:spcBef>
                          <a:spcPct val="20000"/>
                        </a:spcBef>
                        <a:buFont typeface="Arial" panose="020B0604020202020204" pitchFamily="34" charset="0"/>
                        <a:defRPr sz="2000" kern="1200">
                          <a:solidFill>
                            <a:schemeClr val="tx1"/>
                          </a:solidFill>
                          <a:latin typeface="Calibri" panose="020F0502020204030204" pitchFamily="34" charset="0"/>
                          <a:ea typeface=""/>
                          <a:cs typeface=""/>
                        </a:defRPr>
                      </a:lvl3pPr>
                      <a:lvl4pPr marL="1600200" indent="-228600" algn="l" defTabSz="914400" rtl="0" eaLnBrk="1" latinLnBrk="0" hangingPunct="1">
                        <a:spcBef>
                          <a:spcPct val="20000"/>
                        </a:spcBef>
                        <a:buFont typeface="Arial" panose="020B0604020202020204" pitchFamily="34" charset="0"/>
                        <a:defRPr sz="1800" kern="1200">
                          <a:solidFill>
                            <a:schemeClr val="tx1"/>
                          </a:solidFill>
                          <a:latin typeface="Calibri" panose="020F0502020204030204" pitchFamily="34" charset="0"/>
                          <a:ea typeface=""/>
                          <a:cs typeface=""/>
                        </a:defRPr>
                      </a:lvl4pPr>
                      <a:lvl5pPr marL="2057400" indent="-228600" algn="l" defTabSz="914400" rtl="0" eaLnBrk="1" latinLnBrk="0" hangingPunct="1">
                        <a:spcBef>
                          <a:spcPct val="20000"/>
                        </a:spcBef>
                        <a:buFont typeface="Arial" panose="020B0604020202020204" pitchFamily="34" charset="0"/>
                        <a:defRPr sz="1800" kern="1200">
                          <a:solidFill>
                            <a:schemeClr val="tx1"/>
                          </a:solidFill>
                          <a:latin typeface="Calibri" panose="020F0502020204030204" pitchFamily="34" charset="0"/>
                          <a:ea typeface=""/>
                          <a:cs typeface=""/>
                        </a:defRPr>
                      </a:lvl5pPr>
                      <a:lvl6pPr marL="2514600" indent="-228600" algn="l" defTabSz="914400" rtl="0" eaLnBrk="0" fontAlgn="base" latinLnBrk="0" hangingPunct="0">
                        <a:spcBef>
                          <a:spcPct val="20000"/>
                        </a:spcBef>
                        <a:spcAft>
                          <a:spcPct val="0"/>
                        </a:spcAft>
                        <a:buFont typeface="Arial" panose="020B0604020202020204" pitchFamily="34" charset="0"/>
                        <a:defRPr sz="1800" kern="1200">
                          <a:solidFill>
                            <a:schemeClr val="tx1"/>
                          </a:solidFill>
                          <a:latin typeface="Calibri" panose="020F0502020204030204" pitchFamily="34" charset="0"/>
                          <a:ea typeface=""/>
                          <a:cs typeface=""/>
                        </a:defRPr>
                      </a:lvl6pPr>
                      <a:lvl7pPr marL="2971800" indent="-228600" algn="l" defTabSz="914400" rtl="0" eaLnBrk="0" fontAlgn="base" latinLnBrk="0" hangingPunct="0">
                        <a:spcBef>
                          <a:spcPct val="20000"/>
                        </a:spcBef>
                        <a:spcAft>
                          <a:spcPct val="0"/>
                        </a:spcAft>
                        <a:buFont typeface="Arial" panose="020B0604020202020204" pitchFamily="34" charset="0"/>
                        <a:defRPr sz="1800" kern="1200">
                          <a:solidFill>
                            <a:schemeClr val="tx1"/>
                          </a:solidFill>
                          <a:latin typeface="Calibri" panose="020F0502020204030204" pitchFamily="34" charset="0"/>
                          <a:ea typeface=""/>
                          <a:cs typeface=""/>
                        </a:defRPr>
                      </a:lvl7pPr>
                      <a:lvl8pPr marL="3429000" indent="-228600" algn="l" defTabSz="914400" rtl="0" eaLnBrk="0" fontAlgn="base" latinLnBrk="0" hangingPunct="0">
                        <a:spcBef>
                          <a:spcPct val="20000"/>
                        </a:spcBef>
                        <a:spcAft>
                          <a:spcPct val="0"/>
                        </a:spcAft>
                        <a:buFont typeface="Arial" panose="020B0604020202020204" pitchFamily="34" charset="0"/>
                        <a:defRPr sz="1800" kern="1200">
                          <a:solidFill>
                            <a:schemeClr val="tx1"/>
                          </a:solidFill>
                          <a:latin typeface="Calibri" panose="020F0502020204030204" pitchFamily="34" charset="0"/>
                          <a:ea typeface=""/>
                          <a:cs typeface=""/>
                        </a:defRPr>
                      </a:lvl8pPr>
                      <a:lvl9pPr marL="3886200" indent="-228600" algn="l" defTabSz="914400" rtl="0" eaLnBrk="0" fontAlgn="base" latinLnBrk="0" hangingPunct="0">
                        <a:spcBef>
                          <a:spcPct val="20000"/>
                        </a:spcBef>
                        <a:spcAft>
                          <a:spcPct val="0"/>
                        </a:spcAft>
                        <a:buFont typeface="Arial" panose="020B0604020202020204" pitchFamily="34" charset="0"/>
                        <a:defRPr sz="1800" kern="1200">
                          <a:solidFill>
                            <a:schemeClr val="tx1"/>
                          </a:solidFill>
                          <a:latin typeface="Calibri" panose="020F0502020204030204" pitchFamily="34" charset="0"/>
                          <a:ea typeface=""/>
                          <a:cs typeface=""/>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1" i="0" u="none" strike="noStrike" cap="none" normalizeH="0" baseline="0" dirty="0" err="1">
                          <a:ln>
                            <a:noFill/>
                          </a:ln>
                          <a:solidFill>
                            <a:srgbClr val="CC3300"/>
                          </a:solidFill>
                          <a:effectLst/>
                          <a:latin typeface="Times New Roman" panose="02020603050405020304" pitchFamily="18" charset="0"/>
                          <a:cs typeface="Times New Roman" panose="02020603050405020304" pitchFamily="18" charset="0"/>
                        </a:rPr>
                        <a:t>Khởi</a:t>
                      </a:r>
                      <a:r>
                        <a:rPr kumimoji="0" lang="en-US" sz="2400" b="1" i="0" u="none" strike="noStrike" cap="none" normalizeH="0" baseline="0" dirty="0">
                          <a:ln>
                            <a:noFill/>
                          </a:ln>
                          <a:solidFill>
                            <a:srgbClr val="CC3300"/>
                          </a:solidFill>
                          <a:effectLst/>
                          <a:latin typeface="Times New Roman" panose="02020603050405020304" pitchFamily="18" charset="0"/>
                          <a:cs typeface="Times New Roman" panose="02020603050405020304" pitchFamily="18" charset="0"/>
                        </a:rPr>
                        <a:t> </a:t>
                      </a:r>
                      <a:r>
                        <a:rPr kumimoji="0" lang="en-US" sz="2400" b="1" i="0" u="none" strike="noStrike" cap="none" normalizeH="0" baseline="0" dirty="0" err="1">
                          <a:ln>
                            <a:noFill/>
                          </a:ln>
                          <a:solidFill>
                            <a:srgbClr val="CC3300"/>
                          </a:solidFill>
                          <a:effectLst/>
                          <a:latin typeface="Times New Roman" panose="02020603050405020304" pitchFamily="18" charset="0"/>
                          <a:cs typeface="Times New Roman" panose="02020603050405020304" pitchFamily="18" charset="0"/>
                        </a:rPr>
                        <a:t>ngữ</a:t>
                      </a:r>
                      <a:endParaRPr kumimoji="0" lang="en-US" sz="2400" b="1" i="0" u="none" strike="noStrike" cap="none" normalizeH="0" baseline="0" dirty="0">
                        <a:ln>
                          <a:noFill/>
                        </a:ln>
                        <a:solidFill>
                          <a:srgbClr val="CC3300"/>
                        </a:solidFill>
                        <a:effectLst/>
                        <a:latin typeface="Times New Roman" panose="02020603050405020304" pitchFamily="18" charset="0"/>
                        <a:cs typeface="Times New Roman" panose="02020603050405020304" pitchFamily="18" charset="0"/>
                      </a:endParaRPr>
                    </a:p>
                  </a:txBody>
                  <a:tcPr marL="84400" marR="84400" marT="45722" marB="45722" horzOverflow="overflow">
                    <a:lnL w="28575"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28575"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a:noFill/>
                    </a:lnTlToBr>
                    <a:lnBlToTr>
                      <a:noFill/>
                    </a:lnBlToTr>
                    <a:noFill/>
                  </a:tcPr>
                </a:tc>
                <a:tc gridSpan="4">
                  <a:txBody>
                    <a:bodyPr/>
                    <a:lstStyle>
                      <a:lvl1pPr marL="0" algn="l" defTabSz="914400" rtl="0" eaLnBrk="1" latinLnBrk="0" hangingPunct="1">
                        <a:spcBef>
                          <a:spcPct val="20000"/>
                        </a:spcBef>
                        <a:buFont typeface="Arial" panose="020B0604020202020204" pitchFamily="34" charset="0"/>
                        <a:defRPr sz="2800" kern="1200">
                          <a:solidFill>
                            <a:schemeClr val="tx1"/>
                          </a:solidFill>
                          <a:latin typeface="Calibri" panose="020F0502020204030204" pitchFamily="34" charset="0"/>
                          <a:ea typeface=""/>
                          <a:cs typeface=""/>
                        </a:defRPr>
                      </a:lvl1pPr>
                      <a:lvl2pPr marL="742950" indent="-285750" algn="l" defTabSz="914400" rtl="0" eaLnBrk="1" latinLnBrk="0" hangingPunct="1">
                        <a:spcBef>
                          <a:spcPct val="20000"/>
                        </a:spcBef>
                        <a:buFont typeface="Arial" panose="020B0604020202020204" pitchFamily="34" charset="0"/>
                        <a:defRPr sz="2400" kern="1200">
                          <a:solidFill>
                            <a:schemeClr val="tx1"/>
                          </a:solidFill>
                          <a:latin typeface="Calibri" panose="020F0502020204030204" pitchFamily="34" charset="0"/>
                          <a:ea typeface=""/>
                          <a:cs typeface=""/>
                        </a:defRPr>
                      </a:lvl2pPr>
                      <a:lvl3pPr marL="1143000" indent="-228600" algn="l" defTabSz="914400" rtl="0" eaLnBrk="1" latinLnBrk="0" hangingPunct="1">
                        <a:spcBef>
                          <a:spcPct val="20000"/>
                        </a:spcBef>
                        <a:buFont typeface="Arial" panose="020B0604020202020204" pitchFamily="34" charset="0"/>
                        <a:defRPr sz="2000" kern="1200">
                          <a:solidFill>
                            <a:schemeClr val="tx1"/>
                          </a:solidFill>
                          <a:latin typeface="Calibri" panose="020F0502020204030204" pitchFamily="34" charset="0"/>
                          <a:ea typeface=""/>
                          <a:cs typeface=""/>
                        </a:defRPr>
                      </a:lvl3pPr>
                      <a:lvl4pPr marL="1600200" indent="-228600" algn="l" defTabSz="914400" rtl="0" eaLnBrk="1" latinLnBrk="0" hangingPunct="1">
                        <a:spcBef>
                          <a:spcPct val="20000"/>
                        </a:spcBef>
                        <a:buFont typeface="Arial" panose="020B0604020202020204" pitchFamily="34" charset="0"/>
                        <a:defRPr sz="1800" kern="1200">
                          <a:solidFill>
                            <a:schemeClr val="tx1"/>
                          </a:solidFill>
                          <a:latin typeface="Calibri" panose="020F0502020204030204" pitchFamily="34" charset="0"/>
                          <a:ea typeface=""/>
                          <a:cs typeface=""/>
                        </a:defRPr>
                      </a:lvl4pPr>
                      <a:lvl5pPr marL="2057400" indent="-228600" algn="l" defTabSz="914400" rtl="0" eaLnBrk="1" latinLnBrk="0" hangingPunct="1">
                        <a:spcBef>
                          <a:spcPct val="20000"/>
                        </a:spcBef>
                        <a:buFont typeface="Arial" panose="020B0604020202020204" pitchFamily="34" charset="0"/>
                        <a:defRPr sz="1800" kern="1200">
                          <a:solidFill>
                            <a:schemeClr val="tx1"/>
                          </a:solidFill>
                          <a:latin typeface="Calibri" panose="020F0502020204030204" pitchFamily="34" charset="0"/>
                          <a:ea typeface=""/>
                          <a:cs typeface=""/>
                        </a:defRPr>
                      </a:lvl5pPr>
                      <a:lvl6pPr marL="2514600" indent="-228600" algn="l" defTabSz="914400" rtl="0" eaLnBrk="0" fontAlgn="base" latinLnBrk="0" hangingPunct="0">
                        <a:spcBef>
                          <a:spcPct val="20000"/>
                        </a:spcBef>
                        <a:spcAft>
                          <a:spcPct val="0"/>
                        </a:spcAft>
                        <a:buFont typeface="Arial" panose="020B0604020202020204" pitchFamily="34" charset="0"/>
                        <a:defRPr sz="1800" kern="1200">
                          <a:solidFill>
                            <a:schemeClr val="tx1"/>
                          </a:solidFill>
                          <a:latin typeface="Calibri" panose="020F0502020204030204" pitchFamily="34" charset="0"/>
                          <a:ea typeface=""/>
                          <a:cs typeface=""/>
                        </a:defRPr>
                      </a:lvl6pPr>
                      <a:lvl7pPr marL="2971800" indent="-228600" algn="l" defTabSz="914400" rtl="0" eaLnBrk="0" fontAlgn="base" latinLnBrk="0" hangingPunct="0">
                        <a:spcBef>
                          <a:spcPct val="20000"/>
                        </a:spcBef>
                        <a:spcAft>
                          <a:spcPct val="0"/>
                        </a:spcAft>
                        <a:buFont typeface="Arial" panose="020B0604020202020204" pitchFamily="34" charset="0"/>
                        <a:defRPr sz="1800" kern="1200">
                          <a:solidFill>
                            <a:schemeClr val="tx1"/>
                          </a:solidFill>
                          <a:latin typeface="Calibri" panose="020F0502020204030204" pitchFamily="34" charset="0"/>
                          <a:ea typeface=""/>
                          <a:cs typeface=""/>
                        </a:defRPr>
                      </a:lvl7pPr>
                      <a:lvl8pPr marL="3429000" indent="-228600" algn="l" defTabSz="914400" rtl="0" eaLnBrk="0" fontAlgn="base" latinLnBrk="0" hangingPunct="0">
                        <a:spcBef>
                          <a:spcPct val="20000"/>
                        </a:spcBef>
                        <a:spcAft>
                          <a:spcPct val="0"/>
                        </a:spcAft>
                        <a:buFont typeface="Arial" panose="020B0604020202020204" pitchFamily="34" charset="0"/>
                        <a:defRPr sz="1800" kern="1200">
                          <a:solidFill>
                            <a:schemeClr val="tx1"/>
                          </a:solidFill>
                          <a:latin typeface="Calibri" panose="020F0502020204030204" pitchFamily="34" charset="0"/>
                          <a:ea typeface=""/>
                          <a:cs typeface=""/>
                        </a:defRPr>
                      </a:lvl8pPr>
                      <a:lvl9pPr marL="3886200" indent="-228600" algn="l" defTabSz="914400" rtl="0" eaLnBrk="0" fontAlgn="base" latinLnBrk="0" hangingPunct="0">
                        <a:spcBef>
                          <a:spcPct val="20000"/>
                        </a:spcBef>
                        <a:spcAft>
                          <a:spcPct val="0"/>
                        </a:spcAft>
                        <a:buFont typeface="Arial" panose="020B0604020202020204" pitchFamily="34" charset="0"/>
                        <a:defRPr sz="1800" kern="1200">
                          <a:solidFill>
                            <a:schemeClr val="tx1"/>
                          </a:solidFill>
                          <a:latin typeface="Calibri" panose="020F0502020204030204" pitchFamily="34" charset="0"/>
                          <a:ea typeface=""/>
                          <a:cs typeface=""/>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1" i="0" u="none" strike="noStrike" cap="none" normalizeH="0" baseline="0" dirty="0" err="1">
                          <a:ln>
                            <a:noFill/>
                          </a:ln>
                          <a:solidFill>
                            <a:srgbClr val="CC3300"/>
                          </a:solidFill>
                          <a:effectLst/>
                          <a:latin typeface="Times New Roman" panose="02020603050405020304" pitchFamily="18" charset="0"/>
                          <a:cs typeface="Times New Roman" panose="02020603050405020304" pitchFamily="18" charset="0"/>
                        </a:rPr>
                        <a:t>Thành</a:t>
                      </a:r>
                      <a:r>
                        <a:rPr kumimoji="0" lang="en-US" sz="2400" b="1" i="0" u="none" strike="noStrike" cap="none" normalizeH="0" baseline="0" dirty="0">
                          <a:ln>
                            <a:noFill/>
                          </a:ln>
                          <a:solidFill>
                            <a:srgbClr val="CC3300"/>
                          </a:solidFill>
                          <a:effectLst/>
                          <a:latin typeface="Times New Roman" panose="02020603050405020304" pitchFamily="18" charset="0"/>
                          <a:cs typeface="Times New Roman" panose="02020603050405020304" pitchFamily="18" charset="0"/>
                        </a:rPr>
                        <a:t> </a:t>
                      </a:r>
                      <a:r>
                        <a:rPr kumimoji="0" lang="en-US" sz="2400" b="1" i="0" u="none" strike="noStrike" cap="none" normalizeH="0" baseline="0" dirty="0" err="1">
                          <a:ln>
                            <a:noFill/>
                          </a:ln>
                          <a:solidFill>
                            <a:srgbClr val="CC3300"/>
                          </a:solidFill>
                          <a:effectLst/>
                          <a:latin typeface="Times New Roman" panose="02020603050405020304" pitchFamily="18" charset="0"/>
                          <a:cs typeface="Times New Roman" panose="02020603050405020304" pitchFamily="18" charset="0"/>
                        </a:rPr>
                        <a:t>phần</a:t>
                      </a:r>
                      <a:r>
                        <a:rPr kumimoji="0" lang="en-US" sz="2400" b="1" i="0" u="none" strike="noStrike" cap="none" normalizeH="0" baseline="0" dirty="0">
                          <a:ln>
                            <a:noFill/>
                          </a:ln>
                          <a:solidFill>
                            <a:srgbClr val="CC3300"/>
                          </a:solidFill>
                          <a:effectLst/>
                          <a:latin typeface="Times New Roman" panose="02020603050405020304" pitchFamily="18" charset="0"/>
                          <a:cs typeface="Times New Roman" panose="02020603050405020304" pitchFamily="18" charset="0"/>
                        </a:rPr>
                        <a:t> </a:t>
                      </a:r>
                      <a:r>
                        <a:rPr kumimoji="0" lang="en-US" sz="2400" b="1" i="0" u="none" strike="noStrike" cap="none" normalizeH="0" baseline="0" dirty="0" err="1">
                          <a:ln>
                            <a:noFill/>
                          </a:ln>
                          <a:solidFill>
                            <a:srgbClr val="CC3300"/>
                          </a:solidFill>
                          <a:effectLst/>
                          <a:latin typeface="Times New Roman" panose="02020603050405020304" pitchFamily="18" charset="0"/>
                          <a:cs typeface="Times New Roman" panose="02020603050405020304" pitchFamily="18" charset="0"/>
                        </a:rPr>
                        <a:t>biệt</a:t>
                      </a:r>
                      <a:r>
                        <a:rPr kumimoji="0" lang="en-US" sz="2400" b="1" i="0" u="none" strike="noStrike" cap="none" normalizeH="0" baseline="0" dirty="0">
                          <a:ln>
                            <a:noFill/>
                          </a:ln>
                          <a:solidFill>
                            <a:srgbClr val="CC3300"/>
                          </a:solidFill>
                          <a:effectLst/>
                          <a:latin typeface="Times New Roman" panose="02020603050405020304" pitchFamily="18" charset="0"/>
                          <a:cs typeface="Times New Roman" panose="02020603050405020304" pitchFamily="18" charset="0"/>
                        </a:rPr>
                        <a:t> </a:t>
                      </a:r>
                      <a:r>
                        <a:rPr kumimoji="0" lang="en-US" sz="2400" b="1" i="0" u="none" strike="noStrike" cap="none" normalizeH="0" baseline="0" dirty="0" err="1">
                          <a:ln>
                            <a:noFill/>
                          </a:ln>
                          <a:solidFill>
                            <a:srgbClr val="CC3300"/>
                          </a:solidFill>
                          <a:effectLst/>
                          <a:latin typeface="Times New Roman" panose="02020603050405020304" pitchFamily="18" charset="0"/>
                          <a:cs typeface="Times New Roman" panose="02020603050405020304" pitchFamily="18" charset="0"/>
                        </a:rPr>
                        <a:t>lập</a:t>
                      </a:r>
                      <a:endParaRPr kumimoji="0" lang="en-US" sz="2400" b="1" i="0" u="none" strike="noStrike" cap="none" normalizeH="0" baseline="0" dirty="0">
                        <a:ln>
                          <a:noFill/>
                        </a:ln>
                        <a:solidFill>
                          <a:srgbClr val="CC3300"/>
                        </a:solidFill>
                        <a:effectLst/>
                        <a:latin typeface="Times New Roman" panose="02020603050405020304" pitchFamily="18" charset="0"/>
                        <a:cs typeface="Times New Roman" panose="02020603050405020304" pitchFamily="18" charset="0"/>
                      </a:endParaRPr>
                    </a:p>
                  </a:txBody>
                  <a:tcPr marL="84400" marR="84400" marT="45722" marB="45722" horzOverflow="overflow">
                    <a:lnL w="12700" cap="flat" cmpd="sng" algn="ctr">
                      <a:solidFill>
                        <a:sysClr val="windowText" lastClr="000000"/>
                      </a:solidFill>
                      <a:prstDash val="solid"/>
                      <a:round/>
                      <a:headEnd type="none" w="med" len="med"/>
                      <a:tailEnd type="none" w="med" len="med"/>
                    </a:lnL>
                    <a:lnR w="28575" cap="flat" cmpd="sng" algn="ctr">
                      <a:solidFill>
                        <a:sysClr val="windowText" lastClr="000000"/>
                      </a:solidFill>
                      <a:prstDash val="solid"/>
                      <a:round/>
                      <a:headEnd type="none" w="med" len="med"/>
                      <a:tailEnd type="none" w="med" len="med"/>
                    </a:lnR>
                    <a:lnT w="28575"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a:noFill/>
                    </a:lnTlToBr>
                    <a:lnBlToTr>
                      <a:noFill/>
                    </a:lnBlToTr>
                    <a:noFill/>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706819">
                <a:tc vMerge="1">
                  <a:txBody>
                    <a:bodyPr/>
                    <a:lstStyle/>
                    <a:p>
                      <a:endParaRPr lang="en-US"/>
                    </a:p>
                  </a:txBody>
                  <a:tcPr/>
                </a:tc>
                <a:tc>
                  <a:txBody>
                    <a:bodyPr/>
                    <a:lstStyle>
                      <a:lvl1pPr marL="0" algn="l" defTabSz="914400" rtl="0" eaLnBrk="1" latinLnBrk="0" hangingPunct="1">
                        <a:spcBef>
                          <a:spcPct val="20000"/>
                        </a:spcBef>
                        <a:buFont typeface="Arial" panose="020B0604020202020204" pitchFamily="34" charset="0"/>
                        <a:defRPr sz="2800" kern="1200">
                          <a:solidFill>
                            <a:schemeClr val="tx1"/>
                          </a:solidFill>
                          <a:latin typeface="Calibri" panose="020F0502020204030204" pitchFamily="34" charset="0"/>
                          <a:ea typeface=""/>
                          <a:cs typeface=""/>
                        </a:defRPr>
                      </a:lvl1pPr>
                      <a:lvl2pPr marL="742950" indent="-285750" algn="l" defTabSz="914400" rtl="0" eaLnBrk="1" latinLnBrk="0" hangingPunct="1">
                        <a:spcBef>
                          <a:spcPct val="20000"/>
                        </a:spcBef>
                        <a:buFont typeface="Arial" panose="020B0604020202020204" pitchFamily="34" charset="0"/>
                        <a:defRPr sz="2400" kern="1200">
                          <a:solidFill>
                            <a:schemeClr val="tx1"/>
                          </a:solidFill>
                          <a:latin typeface="Calibri" panose="020F0502020204030204" pitchFamily="34" charset="0"/>
                          <a:ea typeface=""/>
                          <a:cs typeface=""/>
                        </a:defRPr>
                      </a:lvl2pPr>
                      <a:lvl3pPr marL="1143000" indent="-228600" algn="l" defTabSz="914400" rtl="0" eaLnBrk="1" latinLnBrk="0" hangingPunct="1">
                        <a:spcBef>
                          <a:spcPct val="20000"/>
                        </a:spcBef>
                        <a:buFont typeface="Arial" panose="020B0604020202020204" pitchFamily="34" charset="0"/>
                        <a:defRPr sz="2000" kern="1200">
                          <a:solidFill>
                            <a:schemeClr val="tx1"/>
                          </a:solidFill>
                          <a:latin typeface="Calibri" panose="020F0502020204030204" pitchFamily="34" charset="0"/>
                          <a:ea typeface=""/>
                          <a:cs typeface=""/>
                        </a:defRPr>
                      </a:lvl3pPr>
                      <a:lvl4pPr marL="1600200" indent="-228600" algn="l" defTabSz="914400" rtl="0" eaLnBrk="1" latinLnBrk="0" hangingPunct="1">
                        <a:spcBef>
                          <a:spcPct val="20000"/>
                        </a:spcBef>
                        <a:buFont typeface="Arial" panose="020B0604020202020204" pitchFamily="34" charset="0"/>
                        <a:defRPr sz="1800" kern="1200">
                          <a:solidFill>
                            <a:schemeClr val="tx1"/>
                          </a:solidFill>
                          <a:latin typeface="Calibri" panose="020F0502020204030204" pitchFamily="34" charset="0"/>
                          <a:ea typeface=""/>
                          <a:cs typeface=""/>
                        </a:defRPr>
                      </a:lvl4pPr>
                      <a:lvl5pPr marL="2057400" indent="-228600" algn="l" defTabSz="914400" rtl="0" eaLnBrk="1" latinLnBrk="0" hangingPunct="1">
                        <a:spcBef>
                          <a:spcPct val="20000"/>
                        </a:spcBef>
                        <a:buFont typeface="Arial" panose="020B0604020202020204" pitchFamily="34" charset="0"/>
                        <a:defRPr sz="1800" kern="1200">
                          <a:solidFill>
                            <a:schemeClr val="tx1"/>
                          </a:solidFill>
                          <a:latin typeface="Calibri" panose="020F0502020204030204" pitchFamily="34" charset="0"/>
                          <a:ea typeface=""/>
                          <a:cs typeface=""/>
                        </a:defRPr>
                      </a:lvl5pPr>
                      <a:lvl6pPr marL="2514600" indent="-228600" algn="l" defTabSz="914400" rtl="0" eaLnBrk="0" fontAlgn="base" latinLnBrk="0" hangingPunct="0">
                        <a:spcBef>
                          <a:spcPct val="20000"/>
                        </a:spcBef>
                        <a:spcAft>
                          <a:spcPct val="0"/>
                        </a:spcAft>
                        <a:buFont typeface="Arial" panose="020B0604020202020204" pitchFamily="34" charset="0"/>
                        <a:defRPr sz="1800" kern="1200">
                          <a:solidFill>
                            <a:schemeClr val="tx1"/>
                          </a:solidFill>
                          <a:latin typeface="Calibri" panose="020F0502020204030204" pitchFamily="34" charset="0"/>
                          <a:ea typeface=""/>
                          <a:cs typeface=""/>
                        </a:defRPr>
                      </a:lvl6pPr>
                      <a:lvl7pPr marL="2971800" indent="-228600" algn="l" defTabSz="914400" rtl="0" eaLnBrk="0" fontAlgn="base" latinLnBrk="0" hangingPunct="0">
                        <a:spcBef>
                          <a:spcPct val="20000"/>
                        </a:spcBef>
                        <a:spcAft>
                          <a:spcPct val="0"/>
                        </a:spcAft>
                        <a:buFont typeface="Arial" panose="020B0604020202020204" pitchFamily="34" charset="0"/>
                        <a:defRPr sz="1800" kern="1200">
                          <a:solidFill>
                            <a:schemeClr val="tx1"/>
                          </a:solidFill>
                          <a:latin typeface="Calibri" panose="020F0502020204030204" pitchFamily="34" charset="0"/>
                          <a:ea typeface=""/>
                          <a:cs typeface=""/>
                        </a:defRPr>
                      </a:lvl7pPr>
                      <a:lvl8pPr marL="3429000" indent="-228600" algn="l" defTabSz="914400" rtl="0" eaLnBrk="0" fontAlgn="base" latinLnBrk="0" hangingPunct="0">
                        <a:spcBef>
                          <a:spcPct val="20000"/>
                        </a:spcBef>
                        <a:spcAft>
                          <a:spcPct val="0"/>
                        </a:spcAft>
                        <a:buFont typeface="Arial" panose="020B0604020202020204" pitchFamily="34" charset="0"/>
                        <a:defRPr sz="1800" kern="1200">
                          <a:solidFill>
                            <a:schemeClr val="tx1"/>
                          </a:solidFill>
                          <a:latin typeface="Calibri" panose="020F0502020204030204" pitchFamily="34" charset="0"/>
                          <a:ea typeface=""/>
                          <a:cs typeface=""/>
                        </a:defRPr>
                      </a:lvl8pPr>
                      <a:lvl9pPr marL="3886200" indent="-228600" algn="l" defTabSz="914400" rtl="0" eaLnBrk="0" fontAlgn="base" latinLnBrk="0" hangingPunct="0">
                        <a:spcBef>
                          <a:spcPct val="20000"/>
                        </a:spcBef>
                        <a:spcAft>
                          <a:spcPct val="0"/>
                        </a:spcAft>
                        <a:buFont typeface="Arial" panose="020B0604020202020204" pitchFamily="34" charset="0"/>
                        <a:defRPr sz="1800" kern="1200">
                          <a:solidFill>
                            <a:schemeClr val="tx1"/>
                          </a:solidFill>
                          <a:latin typeface="Calibri" panose="020F0502020204030204" pitchFamily="34" charset="0"/>
                          <a:ea typeface=""/>
                          <a:cs typeface=""/>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1" i="0" u="none" strike="noStrike" cap="none" normalizeH="0" baseline="0" dirty="0" err="1">
                          <a:ln>
                            <a:noFill/>
                          </a:ln>
                          <a:solidFill>
                            <a:srgbClr val="CC00CC"/>
                          </a:solidFill>
                          <a:effectLst/>
                          <a:latin typeface="Times New Roman" panose="02020603050405020304" pitchFamily="18" charset="0"/>
                          <a:cs typeface="Times New Roman" panose="02020603050405020304" pitchFamily="18" charset="0"/>
                        </a:rPr>
                        <a:t>Tình</a:t>
                      </a:r>
                      <a:r>
                        <a:rPr kumimoji="0" lang="en-US" sz="2400" b="1" i="0" u="none" strike="noStrike" cap="none" normalizeH="0" baseline="0" dirty="0">
                          <a:ln>
                            <a:noFill/>
                          </a:ln>
                          <a:solidFill>
                            <a:srgbClr val="CC00CC"/>
                          </a:solidFill>
                          <a:effectLst/>
                          <a:latin typeface="Times New Roman" panose="02020603050405020304" pitchFamily="18" charset="0"/>
                          <a:cs typeface="Times New Roman" panose="02020603050405020304" pitchFamily="18" charset="0"/>
                        </a:rPr>
                        <a:t> </a:t>
                      </a:r>
                      <a:r>
                        <a:rPr kumimoji="0" lang="en-US" sz="2400" b="1" i="0" u="none" strike="noStrike" cap="none" normalizeH="0" baseline="0" dirty="0" err="1">
                          <a:ln>
                            <a:noFill/>
                          </a:ln>
                          <a:solidFill>
                            <a:srgbClr val="CC00CC"/>
                          </a:solidFill>
                          <a:effectLst/>
                          <a:latin typeface="Times New Roman" panose="02020603050405020304" pitchFamily="18" charset="0"/>
                          <a:cs typeface="Times New Roman" panose="02020603050405020304" pitchFamily="18" charset="0"/>
                        </a:rPr>
                        <a:t>thái</a:t>
                      </a:r>
                      <a:endParaRPr kumimoji="0" lang="en-US" sz="2400" b="1" i="0" u="none" strike="noStrike" cap="none" normalizeH="0" baseline="0" dirty="0">
                        <a:ln>
                          <a:noFill/>
                        </a:ln>
                        <a:solidFill>
                          <a:srgbClr val="CC00CC"/>
                        </a:solidFill>
                        <a:effectLst/>
                        <a:latin typeface="Times New Roman" panose="02020603050405020304" pitchFamily="18" charset="0"/>
                        <a:cs typeface="Times New Roman" panose="02020603050405020304" pitchFamily="18" charset="0"/>
                      </a:endParaRPr>
                    </a:p>
                  </a:txBody>
                  <a:tcPr marL="84400" marR="84400" marT="45722" marB="45722" horzOverflow="overflow">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a:noFill/>
                    </a:lnTlToBr>
                    <a:lnBlToTr>
                      <a:noFill/>
                    </a:lnBlToTr>
                    <a:noFill/>
                  </a:tcPr>
                </a:tc>
                <a:tc>
                  <a:txBody>
                    <a:bodyPr/>
                    <a:lstStyle>
                      <a:lvl1pPr marL="0" algn="l" defTabSz="914400" rtl="0" eaLnBrk="1" latinLnBrk="0" hangingPunct="1">
                        <a:spcBef>
                          <a:spcPct val="20000"/>
                        </a:spcBef>
                        <a:buFont typeface="Arial" panose="020B0604020202020204" pitchFamily="34" charset="0"/>
                        <a:defRPr sz="2800" kern="1200">
                          <a:solidFill>
                            <a:schemeClr val="tx1"/>
                          </a:solidFill>
                          <a:latin typeface="Calibri" panose="020F0502020204030204" pitchFamily="34" charset="0"/>
                          <a:ea typeface=""/>
                          <a:cs typeface=""/>
                        </a:defRPr>
                      </a:lvl1pPr>
                      <a:lvl2pPr marL="742950" indent="-285750" algn="l" defTabSz="914400" rtl="0" eaLnBrk="1" latinLnBrk="0" hangingPunct="1">
                        <a:spcBef>
                          <a:spcPct val="20000"/>
                        </a:spcBef>
                        <a:buFont typeface="Arial" panose="020B0604020202020204" pitchFamily="34" charset="0"/>
                        <a:defRPr sz="2400" kern="1200">
                          <a:solidFill>
                            <a:schemeClr val="tx1"/>
                          </a:solidFill>
                          <a:latin typeface="Calibri" panose="020F0502020204030204" pitchFamily="34" charset="0"/>
                          <a:ea typeface=""/>
                          <a:cs typeface=""/>
                        </a:defRPr>
                      </a:lvl2pPr>
                      <a:lvl3pPr marL="1143000" indent="-228600" algn="l" defTabSz="914400" rtl="0" eaLnBrk="1" latinLnBrk="0" hangingPunct="1">
                        <a:spcBef>
                          <a:spcPct val="20000"/>
                        </a:spcBef>
                        <a:buFont typeface="Arial" panose="020B0604020202020204" pitchFamily="34" charset="0"/>
                        <a:defRPr sz="2000" kern="1200">
                          <a:solidFill>
                            <a:schemeClr val="tx1"/>
                          </a:solidFill>
                          <a:latin typeface="Calibri" panose="020F0502020204030204" pitchFamily="34" charset="0"/>
                          <a:ea typeface=""/>
                          <a:cs typeface=""/>
                        </a:defRPr>
                      </a:lvl3pPr>
                      <a:lvl4pPr marL="1600200" indent="-228600" algn="l" defTabSz="914400" rtl="0" eaLnBrk="1" latinLnBrk="0" hangingPunct="1">
                        <a:spcBef>
                          <a:spcPct val="20000"/>
                        </a:spcBef>
                        <a:buFont typeface="Arial" panose="020B0604020202020204" pitchFamily="34" charset="0"/>
                        <a:defRPr sz="1800" kern="1200">
                          <a:solidFill>
                            <a:schemeClr val="tx1"/>
                          </a:solidFill>
                          <a:latin typeface="Calibri" panose="020F0502020204030204" pitchFamily="34" charset="0"/>
                          <a:ea typeface=""/>
                          <a:cs typeface=""/>
                        </a:defRPr>
                      </a:lvl4pPr>
                      <a:lvl5pPr marL="2057400" indent="-228600" algn="l" defTabSz="914400" rtl="0" eaLnBrk="1" latinLnBrk="0" hangingPunct="1">
                        <a:spcBef>
                          <a:spcPct val="20000"/>
                        </a:spcBef>
                        <a:buFont typeface="Arial" panose="020B0604020202020204" pitchFamily="34" charset="0"/>
                        <a:defRPr sz="1800" kern="1200">
                          <a:solidFill>
                            <a:schemeClr val="tx1"/>
                          </a:solidFill>
                          <a:latin typeface="Calibri" panose="020F0502020204030204" pitchFamily="34" charset="0"/>
                          <a:ea typeface=""/>
                          <a:cs typeface=""/>
                        </a:defRPr>
                      </a:lvl5pPr>
                      <a:lvl6pPr marL="2514600" indent="-228600" algn="l" defTabSz="914400" rtl="0" eaLnBrk="0" fontAlgn="base" latinLnBrk="0" hangingPunct="0">
                        <a:spcBef>
                          <a:spcPct val="20000"/>
                        </a:spcBef>
                        <a:spcAft>
                          <a:spcPct val="0"/>
                        </a:spcAft>
                        <a:buFont typeface="Arial" panose="020B0604020202020204" pitchFamily="34" charset="0"/>
                        <a:defRPr sz="1800" kern="1200">
                          <a:solidFill>
                            <a:schemeClr val="tx1"/>
                          </a:solidFill>
                          <a:latin typeface="Calibri" panose="020F0502020204030204" pitchFamily="34" charset="0"/>
                          <a:ea typeface=""/>
                          <a:cs typeface=""/>
                        </a:defRPr>
                      </a:lvl6pPr>
                      <a:lvl7pPr marL="2971800" indent="-228600" algn="l" defTabSz="914400" rtl="0" eaLnBrk="0" fontAlgn="base" latinLnBrk="0" hangingPunct="0">
                        <a:spcBef>
                          <a:spcPct val="20000"/>
                        </a:spcBef>
                        <a:spcAft>
                          <a:spcPct val="0"/>
                        </a:spcAft>
                        <a:buFont typeface="Arial" panose="020B0604020202020204" pitchFamily="34" charset="0"/>
                        <a:defRPr sz="1800" kern="1200">
                          <a:solidFill>
                            <a:schemeClr val="tx1"/>
                          </a:solidFill>
                          <a:latin typeface="Calibri" panose="020F0502020204030204" pitchFamily="34" charset="0"/>
                          <a:ea typeface=""/>
                          <a:cs typeface=""/>
                        </a:defRPr>
                      </a:lvl7pPr>
                      <a:lvl8pPr marL="3429000" indent="-228600" algn="l" defTabSz="914400" rtl="0" eaLnBrk="0" fontAlgn="base" latinLnBrk="0" hangingPunct="0">
                        <a:spcBef>
                          <a:spcPct val="20000"/>
                        </a:spcBef>
                        <a:spcAft>
                          <a:spcPct val="0"/>
                        </a:spcAft>
                        <a:buFont typeface="Arial" panose="020B0604020202020204" pitchFamily="34" charset="0"/>
                        <a:defRPr sz="1800" kern="1200">
                          <a:solidFill>
                            <a:schemeClr val="tx1"/>
                          </a:solidFill>
                          <a:latin typeface="Calibri" panose="020F0502020204030204" pitchFamily="34" charset="0"/>
                          <a:ea typeface=""/>
                          <a:cs typeface=""/>
                        </a:defRPr>
                      </a:lvl8pPr>
                      <a:lvl9pPr marL="3886200" indent="-228600" algn="l" defTabSz="914400" rtl="0" eaLnBrk="0" fontAlgn="base" latinLnBrk="0" hangingPunct="0">
                        <a:spcBef>
                          <a:spcPct val="20000"/>
                        </a:spcBef>
                        <a:spcAft>
                          <a:spcPct val="0"/>
                        </a:spcAft>
                        <a:buFont typeface="Arial" panose="020B0604020202020204" pitchFamily="34" charset="0"/>
                        <a:defRPr sz="1800" kern="1200">
                          <a:solidFill>
                            <a:schemeClr val="tx1"/>
                          </a:solidFill>
                          <a:latin typeface="Calibri" panose="020F0502020204030204" pitchFamily="34" charset="0"/>
                          <a:ea typeface=""/>
                          <a:cs typeface=""/>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1" i="0" u="none" strike="noStrike" cap="none" normalizeH="0" baseline="0" dirty="0" err="1">
                          <a:ln>
                            <a:noFill/>
                          </a:ln>
                          <a:solidFill>
                            <a:srgbClr val="CC00CC"/>
                          </a:solidFill>
                          <a:effectLst/>
                          <a:latin typeface="Times New Roman" panose="02020603050405020304" pitchFamily="18" charset="0"/>
                          <a:cs typeface="Times New Roman" panose="02020603050405020304" pitchFamily="18" charset="0"/>
                        </a:rPr>
                        <a:t>Cảm</a:t>
                      </a:r>
                      <a:r>
                        <a:rPr kumimoji="0" lang="en-US" sz="2400" b="1" i="0" u="none" strike="noStrike" cap="none" normalizeH="0" baseline="0" dirty="0">
                          <a:ln>
                            <a:noFill/>
                          </a:ln>
                          <a:solidFill>
                            <a:srgbClr val="CC00CC"/>
                          </a:solidFill>
                          <a:effectLst/>
                          <a:latin typeface="Times New Roman" panose="02020603050405020304" pitchFamily="18" charset="0"/>
                          <a:cs typeface="Times New Roman" panose="02020603050405020304" pitchFamily="18" charset="0"/>
                        </a:rPr>
                        <a:t> </a:t>
                      </a:r>
                      <a:r>
                        <a:rPr kumimoji="0" lang="en-US" sz="2400" b="1" i="0" u="none" strike="noStrike" cap="none" normalizeH="0" baseline="0" dirty="0" err="1">
                          <a:ln>
                            <a:noFill/>
                          </a:ln>
                          <a:solidFill>
                            <a:srgbClr val="CC00CC"/>
                          </a:solidFill>
                          <a:effectLst/>
                          <a:latin typeface="Times New Roman" panose="02020603050405020304" pitchFamily="18" charset="0"/>
                          <a:cs typeface="Times New Roman" panose="02020603050405020304" pitchFamily="18" charset="0"/>
                        </a:rPr>
                        <a:t>thán</a:t>
                      </a:r>
                      <a:endParaRPr kumimoji="0" lang="en-US" sz="2400" b="1" i="0" u="none" strike="noStrike" cap="none" normalizeH="0" baseline="0" dirty="0">
                        <a:ln>
                          <a:noFill/>
                        </a:ln>
                        <a:solidFill>
                          <a:srgbClr val="CC00CC"/>
                        </a:solidFill>
                        <a:effectLst/>
                        <a:latin typeface="Times New Roman" panose="02020603050405020304" pitchFamily="18" charset="0"/>
                        <a:cs typeface="Times New Roman" panose="02020603050405020304" pitchFamily="18" charset="0"/>
                      </a:endParaRPr>
                    </a:p>
                  </a:txBody>
                  <a:tcPr marL="84400" marR="84400" marT="45722" marB="45722" horzOverflow="overflow">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a:noFill/>
                    </a:lnTlToBr>
                    <a:lnBlToTr>
                      <a:noFill/>
                    </a:lnBlToTr>
                    <a:noFill/>
                  </a:tcPr>
                </a:tc>
                <a:tc>
                  <a:txBody>
                    <a:bodyPr/>
                    <a:lstStyle>
                      <a:lvl1pPr marL="0" algn="l" defTabSz="914400" rtl="0" eaLnBrk="1" latinLnBrk="0" hangingPunct="1">
                        <a:spcBef>
                          <a:spcPct val="20000"/>
                        </a:spcBef>
                        <a:buFont typeface="Arial" panose="020B0604020202020204" pitchFamily="34" charset="0"/>
                        <a:defRPr sz="2800" kern="1200">
                          <a:solidFill>
                            <a:schemeClr val="tx1"/>
                          </a:solidFill>
                          <a:latin typeface="Calibri" panose="020F0502020204030204" pitchFamily="34" charset="0"/>
                          <a:ea typeface=""/>
                          <a:cs typeface=""/>
                        </a:defRPr>
                      </a:lvl1pPr>
                      <a:lvl2pPr marL="742950" indent="-285750" algn="l" defTabSz="914400" rtl="0" eaLnBrk="1" latinLnBrk="0" hangingPunct="1">
                        <a:spcBef>
                          <a:spcPct val="20000"/>
                        </a:spcBef>
                        <a:buFont typeface="Arial" panose="020B0604020202020204" pitchFamily="34" charset="0"/>
                        <a:defRPr sz="2400" kern="1200">
                          <a:solidFill>
                            <a:schemeClr val="tx1"/>
                          </a:solidFill>
                          <a:latin typeface="Calibri" panose="020F0502020204030204" pitchFamily="34" charset="0"/>
                          <a:ea typeface=""/>
                          <a:cs typeface=""/>
                        </a:defRPr>
                      </a:lvl2pPr>
                      <a:lvl3pPr marL="1143000" indent="-228600" algn="l" defTabSz="914400" rtl="0" eaLnBrk="1" latinLnBrk="0" hangingPunct="1">
                        <a:spcBef>
                          <a:spcPct val="20000"/>
                        </a:spcBef>
                        <a:buFont typeface="Arial" panose="020B0604020202020204" pitchFamily="34" charset="0"/>
                        <a:defRPr sz="2000" kern="1200">
                          <a:solidFill>
                            <a:schemeClr val="tx1"/>
                          </a:solidFill>
                          <a:latin typeface="Calibri" panose="020F0502020204030204" pitchFamily="34" charset="0"/>
                          <a:ea typeface=""/>
                          <a:cs typeface=""/>
                        </a:defRPr>
                      </a:lvl3pPr>
                      <a:lvl4pPr marL="1600200" indent="-228600" algn="l" defTabSz="914400" rtl="0" eaLnBrk="1" latinLnBrk="0" hangingPunct="1">
                        <a:spcBef>
                          <a:spcPct val="20000"/>
                        </a:spcBef>
                        <a:buFont typeface="Arial" panose="020B0604020202020204" pitchFamily="34" charset="0"/>
                        <a:defRPr sz="1800" kern="1200">
                          <a:solidFill>
                            <a:schemeClr val="tx1"/>
                          </a:solidFill>
                          <a:latin typeface="Calibri" panose="020F0502020204030204" pitchFamily="34" charset="0"/>
                          <a:ea typeface=""/>
                          <a:cs typeface=""/>
                        </a:defRPr>
                      </a:lvl4pPr>
                      <a:lvl5pPr marL="2057400" indent="-228600" algn="l" defTabSz="914400" rtl="0" eaLnBrk="1" latinLnBrk="0" hangingPunct="1">
                        <a:spcBef>
                          <a:spcPct val="20000"/>
                        </a:spcBef>
                        <a:buFont typeface="Arial" panose="020B0604020202020204" pitchFamily="34" charset="0"/>
                        <a:defRPr sz="1800" kern="1200">
                          <a:solidFill>
                            <a:schemeClr val="tx1"/>
                          </a:solidFill>
                          <a:latin typeface="Calibri" panose="020F0502020204030204" pitchFamily="34" charset="0"/>
                          <a:ea typeface=""/>
                          <a:cs typeface=""/>
                        </a:defRPr>
                      </a:lvl5pPr>
                      <a:lvl6pPr marL="2514600" indent="-228600" algn="l" defTabSz="914400" rtl="0" eaLnBrk="0" fontAlgn="base" latinLnBrk="0" hangingPunct="0">
                        <a:spcBef>
                          <a:spcPct val="20000"/>
                        </a:spcBef>
                        <a:spcAft>
                          <a:spcPct val="0"/>
                        </a:spcAft>
                        <a:buFont typeface="Arial" panose="020B0604020202020204" pitchFamily="34" charset="0"/>
                        <a:defRPr sz="1800" kern="1200">
                          <a:solidFill>
                            <a:schemeClr val="tx1"/>
                          </a:solidFill>
                          <a:latin typeface="Calibri" panose="020F0502020204030204" pitchFamily="34" charset="0"/>
                          <a:ea typeface=""/>
                          <a:cs typeface=""/>
                        </a:defRPr>
                      </a:lvl6pPr>
                      <a:lvl7pPr marL="2971800" indent="-228600" algn="l" defTabSz="914400" rtl="0" eaLnBrk="0" fontAlgn="base" latinLnBrk="0" hangingPunct="0">
                        <a:spcBef>
                          <a:spcPct val="20000"/>
                        </a:spcBef>
                        <a:spcAft>
                          <a:spcPct val="0"/>
                        </a:spcAft>
                        <a:buFont typeface="Arial" panose="020B0604020202020204" pitchFamily="34" charset="0"/>
                        <a:defRPr sz="1800" kern="1200">
                          <a:solidFill>
                            <a:schemeClr val="tx1"/>
                          </a:solidFill>
                          <a:latin typeface="Calibri" panose="020F0502020204030204" pitchFamily="34" charset="0"/>
                          <a:ea typeface=""/>
                          <a:cs typeface=""/>
                        </a:defRPr>
                      </a:lvl7pPr>
                      <a:lvl8pPr marL="3429000" indent="-228600" algn="l" defTabSz="914400" rtl="0" eaLnBrk="0" fontAlgn="base" latinLnBrk="0" hangingPunct="0">
                        <a:spcBef>
                          <a:spcPct val="20000"/>
                        </a:spcBef>
                        <a:spcAft>
                          <a:spcPct val="0"/>
                        </a:spcAft>
                        <a:buFont typeface="Arial" panose="020B0604020202020204" pitchFamily="34" charset="0"/>
                        <a:defRPr sz="1800" kern="1200">
                          <a:solidFill>
                            <a:schemeClr val="tx1"/>
                          </a:solidFill>
                          <a:latin typeface="Calibri" panose="020F0502020204030204" pitchFamily="34" charset="0"/>
                          <a:ea typeface=""/>
                          <a:cs typeface=""/>
                        </a:defRPr>
                      </a:lvl8pPr>
                      <a:lvl9pPr marL="3886200" indent="-228600" algn="l" defTabSz="914400" rtl="0" eaLnBrk="0" fontAlgn="base" latinLnBrk="0" hangingPunct="0">
                        <a:spcBef>
                          <a:spcPct val="20000"/>
                        </a:spcBef>
                        <a:spcAft>
                          <a:spcPct val="0"/>
                        </a:spcAft>
                        <a:buFont typeface="Arial" panose="020B0604020202020204" pitchFamily="34" charset="0"/>
                        <a:defRPr sz="1800" kern="1200">
                          <a:solidFill>
                            <a:schemeClr val="tx1"/>
                          </a:solidFill>
                          <a:latin typeface="Calibri" panose="020F0502020204030204" pitchFamily="34" charset="0"/>
                          <a:ea typeface=""/>
                          <a:cs typeface=""/>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1" i="0" u="none" strike="noStrike" cap="none" normalizeH="0" baseline="0" dirty="0" err="1">
                          <a:ln>
                            <a:noFill/>
                          </a:ln>
                          <a:solidFill>
                            <a:srgbClr val="CC00CC"/>
                          </a:solidFill>
                          <a:effectLst/>
                          <a:latin typeface="Times New Roman" panose="02020603050405020304" pitchFamily="18" charset="0"/>
                          <a:cs typeface="Times New Roman" panose="02020603050405020304" pitchFamily="18" charset="0"/>
                        </a:rPr>
                        <a:t>Gọi</a:t>
                      </a:r>
                      <a:r>
                        <a:rPr kumimoji="0" lang="en-US" sz="2400" b="1" i="0" u="none" strike="noStrike" cap="none" normalizeH="0" baseline="0" dirty="0">
                          <a:ln>
                            <a:noFill/>
                          </a:ln>
                          <a:solidFill>
                            <a:srgbClr val="CC00CC"/>
                          </a:solidFill>
                          <a:effectLst/>
                          <a:latin typeface="Times New Roman" panose="02020603050405020304" pitchFamily="18" charset="0"/>
                          <a:cs typeface="Times New Roman" panose="02020603050405020304" pitchFamily="18" charset="0"/>
                        </a:rPr>
                        <a:t> - </a:t>
                      </a:r>
                      <a:r>
                        <a:rPr kumimoji="0" lang="en-US" sz="2400" b="1" i="0" u="none" strike="noStrike" cap="none" normalizeH="0" baseline="0" dirty="0" err="1">
                          <a:ln>
                            <a:noFill/>
                          </a:ln>
                          <a:solidFill>
                            <a:srgbClr val="CC00CC"/>
                          </a:solidFill>
                          <a:effectLst/>
                          <a:latin typeface="Times New Roman" panose="02020603050405020304" pitchFamily="18" charset="0"/>
                          <a:cs typeface="Times New Roman" panose="02020603050405020304" pitchFamily="18" charset="0"/>
                        </a:rPr>
                        <a:t>đáp</a:t>
                      </a:r>
                      <a:endParaRPr kumimoji="0" lang="en-US" sz="2400" b="1" i="0" u="none" strike="noStrike" cap="none" normalizeH="0" baseline="0" dirty="0">
                        <a:ln>
                          <a:noFill/>
                        </a:ln>
                        <a:solidFill>
                          <a:srgbClr val="CC00CC"/>
                        </a:solidFill>
                        <a:effectLst/>
                        <a:latin typeface="Times New Roman" panose="02020603050405020304" pitchFamily="18" charset="0"/>
                        <a:cs typeface="Times New Roman" panose="02020603050405020304" pitchFamily="18" charset="0"/>
                      </a:endParaRPr>
                    </a:p>
                  </a:txBody>
                  <a:tcPr marL="84400" marR="84400" marT="45722" marB="45722" horzOverflow="overflow">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a:noFill/>
                    </a:lnTlToBr>
                    <a:lnBlToTr>
                      <a:noFill/>
                    </a:lnBlToTr>
                    <a:noFill/>
                  </a:tcPr>
                </a:tc>
                <a:tc>
                  <a:txBody>
                    <a:bodyPr/>
                    <a:lstStyle>
                      <a:lvl1pPr marL="0" algn="l" defTabSz="914400" rtl="0" eaLnBrk="1" latinLnBrk="0" hangingPunct="1">
                        <a:spcBef>
                          <a:spcPct val="20000"/>
                        </a:spcBef>
                        <a:buFont typeface="Arial" panose="020B0604020202020204" pitchFamily="34" charset="0"/>
                        <a:defRPr sz="2800" kern="1200">
                          <a:solidFill>
                            <a:schemeClr val="tx1"/>
                          </a:solidFill>
                          <a:latin typeface="Calibri" panose="020F0502020204030204" pitchFamily="34" charset="0"/>
                          <a:ea typeface=""/>
                          <a:cs typeface=""/>
                        </a:defRPr>
                      </a:lvl1pPr>
                      <a:lvl2pPr marL="742950" indent="-285750" algn="l" defTabSz="914400" rtl="0" eaLnBrk="1" latinLnBrk="0" hangingPunct="1">
                        <a:spcBef>
                          <a:spcPct val="20000"/>
                        </a:spcBef>
                        <a:buFont typeface="Arial" panose="020B0604020202020204" pitchFamily="34" charset="0"/>
                        <a:defRPr sz="2400" kern="1200">
                          <a:solidFill>
                            <a:schemeClr val="tx1"/>
                          </a:solidFill>
                          <a:latin typeface="Calibri" panose="020F0502020204030204" pitchFamily="34" charset="0"/>
                          <a:ea typeface=""/>
                          <a:cs typeface=""/>
                        </a:defRPr>
                      </a:lvl2pPr>
                      <a:lvl3pPr marL="1143000" indent="-228600" algn="l" defTabSz="914400" rtl="0" eaLnBrk="1" latinLnBrk="0" hangingPunct="1">
                        <a:spcBef>
                          <a:spcPct val="20000"/>
                        </a:spcBef>
                        <a:buFont typeface="Arial" panose="020B0604020202020204" pitchFamily="34" charset="0"/>
                        <a:defRPr sz="2000" kern="1200">
                          <a:solidFill>
                            <a:schemeClr val="tx1"/>
                          </a:solidFill>
                          <a:latin typeface="Calibri" panose="020F0502020204030204" pitchFamily="34" charset="0"/>
                          <a:ea typeface=""/>
                          <a:cs typeface=""/>
                        </a:defRPr>
                      </a:lvl3pPr>
                      <a:lvl4pPr marL="1600200" indent="-228600" algn="l" defTabSz="914400" rtl="0" eaLnBrk="1" latinLnBrk="0" hangingPunct="1">
                        <a:spcBef>
                          <a:spcPct val="20000"/>
                        </a:spcBef>
                        <a:buFont typeface="Arial" panose="020B0604020202020204" pitchFamily="34" charset="0"/>
                        <a:defRPr sz="1800" kern="1200">
                          <a:solidFill>
                            <a:schemeClr val="tx1"/>
                          </a:solidFill>
                          <a:latin typeface="Calibri" panose="020F0502020204030204" pitchFamily="34" charset="0"/>
                          <a:ea typeface=""/>
                          <a:cs typeface=""/>
                        </a:defRPr>
                      </a:lvl4pPr>
                      <a:lvl5pPr marL="2057400" indent="-228600" algn="l" defTabSz="914400" rtl="0" eaLnBrk="1" latinLnBrk="0" hangingPunct="1">
                        <a:spcBef>
                          <a:spcPct val="20000"/>
                        </a:spcBef>
                        <a:buFont typeface="Arial" panose="020B0604020202020204" pitchFamily="34" charset="0"/>
                        <a:defRPr sz="1800" kern="1200">
                          <a:solidFill>
                            <a:schemeClr val="tx1"/>
                          </a:solidFill>
                          <a:latin typeface="Calibri" panose="020F0502020204030204" pitchFamily="34" charset="0"/>
                          <a:ea typeface=""/>
                          <a:cs typeface=""/>
                        </a:defRPr>
                      </a:lvl5pPr>
                      <a:lvl6pPr marL="2514600" indent="-228600" algn="l" defTabSz="914400" rtl="0" eaLnBrk="0" fontAlgn="base" latinLnBrk="0" hangingPunct="0">
                        <a:spcBef>
                          <a:spcPct val="20000"/>
                        </a:spcBef>
                        <a:spcAft>
                          <a:spcPct val="0"/>
                        </a:spcAft>
                        <a:buFont typeface="Arial" panose="020B0604020202020204" pitchFamily="34" charset="0"/>
                        <a:defRPr sz="1800" kern="1200">
                          <a:solidFill>
                            <a:schemeClr val="tx1"/>
                          </a:solidFill>
                          <a:latin typeface="Calibri" panose="020F0502020204030204" pitchFamily="34" charset="0"/>
                          <a:ea typeface=""/>
                          <a:cs typeface=""/>
                        </a:defRPr>
                      </a:lvl6pPr>
                      <a:lvl7pPr marL="2971800" indent="-228600" algn="l" defTabSz="914400" rtl="0" eaLnBrk="0" fontAlgn="base" latinLnBrk="0" hangingPunct="0">
                        <a:spcBef>
                          <a:spcPct val="20000"/>
                        </a:spcBef>
                        <a:spcAft>
                          <a:spcPct val="0"/>
                        </a:spcAft>
                        <a:buFont typeface="Arial" panose="020B0604020202020204" pitchFamily="34" charset="0"/>
                        <a:defRPr sz="1800" kern="1200">
                          <a:solidFill>
                            <a:schemeClr val="tx1"/>
                          </a:solidFill>
                          <a:latin typeface="Calibri" panose="020F0502020204030204" pitchFamily="34" charset="0"/>
                          <a:ea typeface=""/>
                          <a:cs typeface=""/>
                        </a:defRPr>
                      </a:lvl7pPr>
                      <a:lvl8pPr marL="3429000" indent="-228600" algn="l" defTabSz="914400" rtl="0" eaLnBrk="0" fontAlgn="base" latinLnBrk="0" hangingPunct="0">
                        <a:spcBef>
                          <a:spcPct val="20000"/>
                        </a:spcBef>
                        <a:spcAft>
                          <a:spcPct val="0"/>
                        </a:spcAft>
                        <a:buFont typeface="Arial" panose="020B0604020202020204" pitchFamily="34" charset="0"/>
                        <a:defRPr sz="1800" kern="1200">
                          <a:solidFill>
                            <a:schemeClr val="tx1"/>
                          </a:solidFill>
                          <a:latin typeface="Calibri" panose="020F0502020204030204" pitchFamily="34" charset="0"/>
                          <a:ea typeface=""/>
                          <a:cs typeface=""/>
                        </a:defRPr>
                      </a:lvl8pPr>
                      <a:lvl9pPr marL="3886200" indent="-228600" algn="l" defTabSz="914400" rtl="0" eaLnBrk="0" fontAlgn="base" latinLnBrk="0" hangingPunct="0">
                        <a:spcBef>
                          <a:spcPct val="20000"/>
                        </a:spcBef>
                        <a:spcAft>
                          <a:spcPct val="0"/>
                        </a:spcAft>
                        <a:buFont typeface="Arial" panose="020B0604020202020204" pitchFamily="34" charset="0"/>
                        <a:defRPr sz="1800" kern="1200">
                          <a:solidFill>
                            <a:schemeClr val="tx1"/>
                          </a:solidFill>
                          <a:latin typeface="Calibri" panose="020F0502020204030204" pitchFamily="34" charset="0"/>
                          <a:ea typeface=""/>
                          <a:cs typeface=""/>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1" i="0" u="none" strike="noStrike" cap="none" normalizeH="0" baseline="0" dirty="0" err="1">
                          <a:ln>
                            <a:noFill/>
                          </a:ln>
                          <a:solidFill>
                            <a:srgbClr val="CC00CC"/>
                          </a:solidFill>
                          <a:effectLst/>
                          <a:latin typeface="Times New Roman" panose="02020603050405020304" pitchFamily="18" charset="0"/>
                          <a:cs typeface="Times New Roman" panose="02020603050405020304" pitchFamily="18" charset="0"/>
                        </a:rPr>
                        <a:t>Phụ</a:t>
                      </a:r>
                      <a:r>
                        <a:rPr kumimoji="0" lang="en-US" sz="2400" b="1" i="0" u="none" strike="noStrike" cap="none" normalizeH="0" baseline="0" dirty="0">
                          <a:ln>
                            <a:noFill/>
                          </a:ln>
                          <a:solidFill>
                            <a:srgbClr val="CC00CC"/>
                          </a:solidFill>
                          <a:effectLst/>
                          <a:latin typeface="Times New Roman" panose="02020603050405020304" pitchFamily="18" charset="0"/>
                          <a:cs typeface="Times New Roman" panose="02020603050405020304" pitchFamily="18" charset="0"/>
                        </a:rPr>
                        <a:t> </a:t>
                      </a:r>
                      <a:r>
                        <a:rPr kumimoji="0" lang="en-US" sz="2400" b="1" i="0" u="none" strike="noStrike" cap="none" normalizeH="0" baseline="0" dirty="0" err="1">
                          <a:ln>
                            <a:noFill/>
                          </a:ln>
                          <a:solidFill>
                            <a:srgbClr val="CC00CC"/>
                          </a:solidFill>
                          <a:effectLst/>
                          <a:latin typeface="Times New Roman" panose="02020603050405020304" pitchFamily="18" charset="0"/>
                          <a:cs typeface="Times New Roman" panose="02020603050405020304" pitchFamily="18" charset="0"/>
                        </a:rPr>
                        <a:t>chú</a:t>
                      </a:r>
                      <a:endParaRPr kumimoji="0" lang="en-US" sz="2400" b="1" i="0" u="none" strike="noStrike" cap="none" normalizeH="0" baseline="0" dirty="0">
                        <a:ln>
                          <a:noFill/>
                        </a:ln>
                        <a:solidFill>
                          <a:srgbClr val="CC00CC"/>
                        </a:solidFill>
                        <a:effectLst/>
                        <a:latin typeface="Times New Roman" panose="02020603050405020304" pitchFamily="18" charset="0"/>
                        <a:cs typeface="Times New Roman" panose="02020603050405020304" pitchFamily="18" charset="0"/>
                      </a:endParaRPr>
                    </a:p>
                  </a:txBody>
                  <a:tcPr marL="84400" marR="84400" marT="45722" marB="45722" horzOverflow="overflow">
                    <a:lnL w="12700" cap="flat" cmpd="sng" algn="ctr">
                      <a:solidFill>
                        <a:sysClr val="windowText" lastClr="000000"/>
                      </a:solidFill>
                      <a:prstDash val="solid"/>
                      <a:round/>
                      <a:headEnd type="none" w="med" len="med"/>
                      <a:tailEnd type="none" w="med" len="med"/>
                    </a:lnL>
                    <a:lnR w="28575"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2146584">
                <a:tc>
                  <a:txBody>
                    <a:bodyPr/>
                    <a:lstStyle>
                      <a:lvl1pPr marL="0" algn="l" defTabSz="914400" rtl="0" eaLnBrk="1" latinLnBrk="0" hangingPunct="1">
                        <a:spcBef>
                          <a:spcPct val="20000"/>
                        </a:spcBef>
                        <a:buFont typeface="Arial" panose="020B0604020202020204" pitchFamily="34" charset="0"/>
                        <a:defRPr sz="2800" kern="1200">
                          <a:solidFill>
                            <a:schemeClr val="tx1"/>
                          </a:solidFill>
                          <a:latin typeface="Calibri" panose="020F0502020204030204" pitchFamily="34" charset="0"/>
                          <a:ea typeface=""/>
                          <a:cs typeface=""/>
                        </a:defRPr>
                      </a:lvl1pPr>
                      <a:lvl2pPr marL="742950" indent="-285750" algn="l" defTabSz="914400" rtl="0" eaLnBrk="1" latinLnBrk="0" hangingPunct="1">
                        <a:spcBef>
                          <a:spcPct val="20000"/>
                        </a:spcBef>
                        <a:buFont typeface="Arial" panose="020B0604020202020204" pitchFamily="34" charset="0"/>
                        <a:defRPr sz="2400" kern="1200">
                          <a:solidFill>
                            <a:schemeClr val="tx1"/>
                          </a:solidFill>
                          <a:latin typeface="Calibri" panose="020F0502020204030204" pitchFamily="34" charset="0"/>
                          <a:ea typeface=""/>
                          <a:cs typeface=""/>
                        </a:defRPr>
                      </a:lvl2pPr>
                      <a:lvl3pPr marL="1143000" indent="-228600" algn="l" defTabSz="914400" rtl="0" eaLnBrk="1" latinLnBrk="0" hangingPunct="1">
                        <a:spcBef>
                          <a:spcPct val="20000"/>
                        </a:spcBef>
                        <a:buFont typeface="Arial" panose="020B0604020202020204" pitchFamily="34" charset="0"/>
                        <a:defRPr sz="2000" kern="1200">
                          <a:solidFill>
                            <a:schemeClr val="tx1"/>
                          </a:solidFill>
                          <a:latin typeface="Calibri" panose="020F0502020204030204" pitchFamily="34" charset="0"/>
                          <a:ea typeface=""/>
                          <a:cs typeface=""/>
                        </a:defRPr>
                      </a:lvl3pPr>
                      <a:lvl4pPr marL="1600200" indent="-228600" algn="l" defTabSz="914400" rtl="0" eaLnBrk="1" latinLnBrk="0" hangingPunct="1">
                        <a:spcBef>
                          <a:spcPct val="20000"/>
                        </a:spcBef>
                        <a:buFont typeface="Arial" panose="020B0604020202020204" pitchFamily="34" charset="0"/>
                        <a:defRPr sz="1800" kern="1200">
                          <a:solidFill>
                            <a:schemeClr val="tx1"/>
                          </a:solidFill>
                          <a:latin typeface="Calibri" panose="020F0502020204030204" pitchFamily="34" charset="0"/>
                          <a:ea typeface=""/>
                          <a:cs typeface=""/>
                        </a:defRPr>
                      </a:lvl4pPr>
                      <a:lvl5pPr marL="2057400" indent="-228600" algn="l" defTabSz="914400" rtl="0" eaLnBrk="1" latinLnBrk="0" hangingPunct="1">
                        <a:spcBef>
                          <a:spcPct val="20000"/>
                        </a:spcBef>
                        <a:buFont typeface="Arial" panose="020B0604020202020204" pitchFamily="34" charset="0"/>
                        <a:defRPr sz="1800" kern="1200">
                          <a:solidFill>
                            <a:schemeClr val="tx1"/>
                          </a:solidFill>
                          <a:latin typeface="Calibri" panose="020F0502020204030204" pitchFamily="34" charset="0"/>
                          <a:ea typeface=""/>
                          <a:cs typeface=""/>
                        </a:defRPr>
                      </a:lvl5pPr>
                      <a:lvl6pPr marL="2514600" indent="-228600" algn="l" defTabSz="914400" rtl="0" eaLnBrk="0" fontAlgn="base" latinLnBrk="0" hangingPunct="0">
                        <a:spcBef>
                          <a:spcPct val="20000"/>
                        </a:spcBef>
                        <a:spcAft>
                          <a:spcPct val="0"/>
                        </a:spcAft>
                        <a:buFont typeface="Arial" panose="020B0604020202020204" pitchFamily="34" charset="0"/>
                        <a:defRPr sz="1800" kern="1200">
                          <a:solidFill>
                            <a:schemeClr val="tx1"/>
                          </a:solidFill>
                          <a:latin typeface="Calibri" panose="020F0502020204030204" pitchFamily="34" charset="0"/>
                          <a:ea typeface=""/>
                          <a:cs typeface=""/>
                        </a:defRPr>
                      </a:lvl6pPr>
                      <a:lvl7pPr marL="2971800" indent="-228600" algn="l" defTabSz="914400" rtl="0" eaLnBrk="0" fontAlgn="base" latinLnBrk="0" hangingPunct="0">
                        <a:spcBef>
                          <a:spcPct val="20000"/>
                        </a:spcBef>
                        <a:spcAft>
                          <a:spcPct val="0"/>
                        </a:spcAft>
                        <a:buFont typeface="Arial" panose="020B0604020202020204" pitchFamily="34" charset="0"/>
                        <a:defRPr sz="1800" kern="1200">
                          <a:solidFill>
                            <a:schemeClr val="tx1"/>
                          </a:solidFill>
                          <a:latin typeface="Calibri" panose="020F0502020204030204" pitchFamily="34" charset="0"/>
                          <a:ea typeface=""/>
                          <a:cs typeface=""/>
                        </a:defRPr>
                      </a:lvl7pPr>
                      <a:lvl8pPr marL="3429000" indent="-228600" algn="l" defTabSz="914400" rtl="0" eaLnBrk="0" fontAlgn="base" latinLnBrk="0" hangingPunct="0">
                        <a:spcBef>
                          <a:spcPct val="20000"/>
                        </a:spcBef>
                        <a:spcAft>
                          <a:spcPct val="0"/>
                        </a:spcAft>
                        <a:buFont typeface="Arial" panose="020B0604020202020204" pitchFamily="34" charset="0"/>
                        <a:defRPr sz="1800" kern="1200">
                          <a:solidFill>
                            <a:schemeClr val="tx1"/>
                          </a:solidFill>
                          <a:latin typeface="Calibri" panose="020F0502020204030204" pitchFamily="34" charset="0"/>
                          <a:ea typeface=""/>
                          <a:cs typeface=""/>
                        </a:defRPr>
                      </a:lvl8pPr>
                      <a:lvl9pPr marL="3886200" indent="-228600" algn="l" defTabSz="914400" rtl="0" eaLnBrk="0" fontAlgn="base" latinLnBrk="0" hangingPunct="0">
                        <a:spcBef>
                          <a:spcPct val="20000"/>
                        </a:spcBef>
                        <a:spcAft>
                          <a:spcPct val="0"/>
                        </a:spcAft>
                        <a:buFont typeface="Arial" panose="020B0604020202020204" pitchFamily="34" charset="0"/>
                        <a:defRPr sz="1800" kern="1200">
                          <a:solidFill>
                            <a:schemeClr val="tx1"/>
                          </a:solidFill>
                          <a:latin typeface="Calibri" panose="020F0502020204030204" pitchFamily="34" charset="0"/>
                          <a:ea typeface=""/>
                          <a:cs typeface=""/>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vi-VN" sz="28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txBody>
                  <a:tcPr marL="84400" marR="84400" marT="45722" marB="45722" horzOverflow="overflow">
                    <a:lnL w="28575"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28575" cap="flat" cmpd="sng" algn="ctr">
                      <a:solidFill>
                        <a:sysClr val="windowText" lastClr="000000"/>
                      </a:solidFill>
                      <a:prstDash val="solid"/>
                      <a:round/>
                      <a:headEnd type="none" w="med" len="med"/>
                      <a:tailEnd type="none" w="med" len="med"/>
                    </a:lnB>
                    <a:lnTlToBr>
                      <a:noFill/>
                    </a:lnTlToBr>
                    <a:lnBlToTr>
                      <a:noFill/>
                    </a:lnBlToTr>
                    <a:noFill/>
                  </a:tcPr>
                </a:tc>
                <a:tc>
                  <a:txBody>
                    <a:bodyPr/>
                    <a:lstStyle>
                      <a:lvl1pPr marL="0" algn="l" defTabSz="914400" rtl="0" eaLnBrk="1" latinLnBrk="0" hangingPunct="1">
                        <a:spcBef>
                          <a:spcPct val="20000"/>
                        </a:spcBef>
                        <a:buFont typeface="Arial" panose="020B0604020202020204" pitchFamily="34" charset="0"/>
                        <a:defRPr sz="2800" kern="1200">
                          <a:solidFill>
                            <a:schemeClr val="tx1"/>
                          </a:solidFill>
                          <a:latin typeface="Calibri" panose="020F0502020204030204" pitchFamily="34" charset="0"/>
                          <a:ea typeface=""/>
                          <a:cs typeface=""/>
                        </a:defRPr>
                      </a:lvl1pPr>
                      <a:lvl2pPr marL="742950" indent="-285750" algn="l" defTabSz="914400" rtl="0" eaLnBrk="1" latinLnBrk="0" hangingPunct="1">
                        <a:spcBef>
                          <a:spcPct val="20000"/>
                        </a:spcBef>
                        <a:buFont typeface="Arial" panose="020B0604020202020204" pitchFamily="34" charset="0"/>
                        <a:defRPr sz="2400" kern="1200">
                          <a:solidFill>
                            <a:schemeClr val="tx1"/>
                          </a:solidFill>
                          <a:latin typeface="Calibri" panose="020F0502020204030204" pitchFamily="34" charset="0"/>
                          <a:ea typeface=""/>
                          <a:cs typeface=""/>
                        </a:defRPr>
                      </a:lvl2pPr>
                      <a:lvl3pPr marL="1143000" indent="-228600" algn="l" defTabSz="914400" rtl="0" eaLnBrk="1" latinLnBrk="0" hangingPunct="1">
                        <a:spcBef>
                          <a:spcPct val="20000"/>
                        </a:spcBef>
                        <a:buFont typeface="Arial" panose="020B0604020202020204" pitchFamily="34" charset="0"/>
                        <a:defRPr sz="2000" kern="1200">
                          <a:solidFill>
                            <a:schemeClr val="tx1"/>
                          </a:solidFill>
                          <a:latin typeface="Calibri" panose="020F0502020204030204" pitchFamily="34" charset="0"/>
                          <a:ea typeface=""/>
                          <a:cs typeface=""/>
                        </a:defRPr>
                      </a:lvl3pPr>
                      <a:lvl4pPr marL="1600200" indent="-228600" algn="l" defTabSz="914400" rtl="0" eaLnBrk="1" latinLnBrk="0" hangingPunct="1">
                        <a:spcBef>
                          <a:spcPct val="20000"/>
                        </a:spcBef>
                        <a:buFont typeface="Arial" panose="020B0604020202020204" pitchFamily="34" charset="0"/>
                        <a:defRPr sz="1800" kern="1200">
                          <a:solidFill>
                            <a:schemeClr val="tx1"/>
                          </a:solidFill>
                          <a:latin typeface="Calibri" panose="020F0502020204030204" pitchFamily="34" charset="0"/>
                          <a:ea typeface=""/>
                          <a:cs typeface=""/>
                        </a:defRPr>
                      </a:lvl4pPr>
                      <a:lvl5pPr marL="2057400" indent="-228600" algn="l" defTabSz="914400" rtl="0" eaLnBrk="1" latinLnBrk="0" hangingPunct="1">
                        <a:spcBef>
                          <a:spcPct val="20000"/>
                        </a:spcBef>
                        <a:buFont typeface="Arial" panose="020B0604020202020204" pitchFamily="34" charset="0"/>
                        <a:defRPr sz="1800" kern="1200">
                          <a:solidFill>
                            <a:schemeClr val="tx1"/>
                          </a:solidFill>
                          <a:latin typeface="Calibri" panose="020F0502020204030204" pitchFamily="34" charset="0"/>
                          <a:ea typeface=""/>
                          <a:cs typeface=""/>
                        </a:defRPr>
                      </a:lvl5pPr>
                      <a:lvl6pPr marL="2514600" indent="-228600" algn="l" defTabSz="914400" rtl="0" eaLnBrk="0" fontAlgn="base" latinLnBrk="0" hangingPunct="0">
                        <a:spcBef>
                          <a:spcPct val="20000"/>
                        </a:spcBef>
                        <a:spcAft>
                          <a:spcPct val="0"/>
                        </a:spcAft>
                        <a:buFont typeface="Arial" panose="020B0604020202020204" pitchFamily="34" charset="0"/>
                        <a:defRPr sz="1800" kern="1200">
                          <a:solidFill>
                            <a:schemeClr val="tx1"/>
                          </a:solidFill>
                          <a:latin typeface="Calibri" panose="020F0502020204030204" pitchFamily="34" charset="0"/>
                          <a:ea typeface=""/>
                          <a:cs typeface=""/>
                        </a:defRPr>
                      </a:lvl6pPr>
                      <a:lvl7pPr marL="2971800" indent="-228600" algn="l" defTabSz="914400" rtl="0" eaLnBrk="0" fontAlgn="base" latinLnBrk="0" hangingPunct="0">
                        <a:spcBef>
                          <a:spcPct val="20000"/>
                        </a:spcBef>
                        <a:spcAft>
                          <a:spcPct val="0"/>
                        </a:spcAft>
                        <a:buFont typeface="Arial" panose="020B0604020202020204" pitchFamily="34" charset="0"/>
                        <a:defRPr sz="1800" kern="1200">
                          <a:solidFill>
                            <a:schemeClr val="tx1"/>
                          </a:solidFill>
                          <a:latin typeface="Calibri" panose="020F0502020204030204" pitchFamily="34" charset="0"/>
                          <a:ea typeface=""/>
                          <a:cs typeface=""/>
                        </a:defRPr>
                      </a:lvl7pPr>
                      <a:lvl8pPr marL="3429000" indent="-228600" algn="l" defTabSz="914400" rtl="0" eaLnBrk="0" fontAlgn="base" latinLnBrk="0" hangingPunct="0">
                        <a:spcBef>
                          <a:spcPct val="20000"/>
                        </a:spcBef>
                        <a:spcAft>
                          <a:spcPct val="0"/>
                        </a:spcAft>
                        <a:buFont typeface="Arial" panose="020B0604020202020204" pitchFamily="34" charset="0"/>
                        <a:defRPr sz="1800" kern="1200">
                          <a:solidFill>
                            <a:schemeClr val="tx1"/>
                          </a:solidFill>
                          <a:latin typeface="Calibri" panose="020F0502020204030204" pitchFamily="34" charset="0"/>
                          <a:ea typeface=""/>
                          <a:cs typeface=""/>
                        </a:defRPr>
                      </a:lvl8pPr>
                      <a:lvl9pPr marL="3886200" indent="-228600" algn="l" defTabSz="914400" rtl="0" eaLnBrk="0" fontAlgn="base" latinLnBrk="0" hangingPunct="0">
                        <a:spcBef>
                          <a:spcPct val="20000"/>
                        </a:spcBef>
                        <a:spcAft>
                          <a:spcPct val="0"/>
                        </a:spcAft>
                        <a:buFont typeface="Arial" panose="020B0604020202020204" pitchFamily="34" charset="0"/>
                        <a:defRPr sz="1800" kern="1200">
                          <a:solidFill>
                            <a:schemeClr val="tx1"/>
                          </a:solidFill>
                          <a:latin typeface="Calibri" panose="020F0502020204030204" pitchFamily="34" charset="0"/>
                          <a:ea typeface=""/>
                          <a:cs typeface=""/>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vi-VN" sz="28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txBody>
                  <a:tcPr marL="84400" marR="84400" marT="45722" marB="45722" horzOverflow="overflow">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28575" cap="flat" cmpd="sng" algn="ctr">
                      <a:solidFill>
                        <a:sysClr val="windowText" lastClr="000000"/>
                      </a:solidFill>
                      <a:prstDash val="solid"/>
                      <a:round/>
                      <a:headEnd type="none" w="med" len="med"/>
                      <a:tailEnd type="none" w="med" len="med"/>
                    </a:lnB>
                    <a:lnTlToBr>
                      <a:noFill/>
                    </a:lnTlToBr>
                    <a:lnBlToTr>
                      <a:noFill/>
                    </a:lnBlToTr>
                    <a:noFill/>
                  </a:tcPr>
                </a:tc>
                <a:tc>
                  <a:txBody>
                    <a:bodyPr/>
                    <a:lstStyle>
                      <a:lvl1pPr marL="0" algn="l" defTabSz="914400" rtl="0" eaLnBrk="1" latinLnBrk="0" hangingPunct="1">
                        <a:spcBef>
                          <a:spcPct val="20000"/>
                        </a:spcBef>
                        <a:buFont typeface="Arial" panose="020B0604020202020204" pitchFamily="34" charset="0"/>
                        <a:defRPr sz="2800" kern="1200">
                          <a:solidFill>
                            <a:schemeClr val="tx1"/>
                          </a:solidFill>
                          <a:latin typeface="Calibri" panose="020F0502020204030204" pitchFamily="34" charset="0"/>
                          <a:ea typeface=""/>
                          <a:cs typeface=""/>
                        </a:defRPr>
                      </a:lvl1pPr>
                      <a:lvl2pPr marL="742950" indent="-285750" algn="l" defTabSz="914400" rtl="0" eaLnBrk="1" latinLnBrk="0" hangingPunct="1">
                        <a:spcBef>
                          <a:spcPct val="20000"/>
                        </a:spcBef>
                        <a:buFont typeface="Arial" panose="020B0604020202020204" pitchFamily="34" charset="0"/>
                        <a:defRPr sz="2400" kern="1200">
                          <a:solidFill>
                            <a:schemeClr val="tx1"/>
                          </a:solidFill>
                          <a:latin typeface="Calibri" panose="020F0502020204030204" pitchFamily="34" charset="0"/>
                          <a:ea typeface=""/>
                          <a:cs typeface=""/>
                        </a:defRPr>
                      </a:lvl2pPr>
                      <a:lvl3pPr marL="1143000" indent="-228600" algn="l" defTabSz="914400" rtl="0" eaLnBrk="1" latinLnBrk="0" hangingPunct="1">
                        <a:spcBef>
                          <a:spcPct val="20000"/>
                        </a:spcBef>
                        <a:buFont typeface="Arial" panose="020B0604020202020204" pitchFamily="34" charset="0"/>
                        <a:defRPr sz="2000" kern="1200">
                          <a:solidFill>
                            <a:schemeClr val="tx1"/>
                          </a:solidFill>
                          <a:latin typeface="Calibri" panose="020F0502020204030204" pitchFamily="34" charset="0"/>
                          <a:ea typeface=""/>
                          <a:cs typeface=""/>
                        </a:defRPr>
                      </a:lvl3pPr>
                      <a:lvl4pPr marL="1600200" indent="-228600" algn="l" defTabSz="914400" rtl="0" eaLnBrk="1" latinLnBrk="0" hangingPunct="1">
                        <a:spcBef>
                          <a:spcPct val="20000"/>
                        </a:spcBef>
                        <a:buFont typeface="Arial" panose="020B0604020202020204" pitchFamily="34" charset="0"/>
                        <a:defRPr sz="1800" kern="1200">
                          <a:solidFill>
                            <a:schemeClr val="tx1"/>
                          </a:solidFill>
                          <a:latin typeface="Calibri" panose="020F0502020204030204" pitchFamily="34" charset="0"/>
                          <a:ea typeface=""/>
                          <a:cs typeface=""/>
                        </a:defRPr>
                      </a:lvl4pPr>
                      <a:lvl5pPr marL="2057400" indent="-228600" algn="l" defTabSz="914400" rtl="0" eaLnBrk="1" latinLnBrk="0" hangingPunct="1">
                        <a:spcBef>
                          <a:spcPct val="20000"/>
                        </a:spcBef>
                        <a:buFont typeface="Arial" panose="020B0604020202020204" pitchFamily="34" charset="0"/>
                        <a:defRPr sz="1800" kern="1200">
                          <a:solidFill>
                            <a:schemeClr val="tx1"/>
                          </a:solidFill>
                          <a:latin typeface="Calibri" panose="020F0502020204030204" pitchFamily="34" charset="0"/>
                          <a:ea typeface=""/>
                          <a:cs typeface=""/>
                        </a:defRPr>
                      </a:lvl5pPr>
                      <a:lvl6pPr marL="2514600" indent="-228600" algn="l" defTabSz="914400" rtl="0" eaLnBrk="0" fontAlgn="base" latinLnBrk="0" hangingPunct="0">
                        <a:spcBef>
                          <a:spcPct val="20000"/>
                        </a:spcBef>
                        <a:spcAft>
                          <a:spcPct val="0"/>
                        </a:spcAft>
                        <a:buFont typeface="Arial" panose="020B0604020202020204" pitchFamily="34" charset="0"/>
                        <a:defRPr sz="1800" kern="1200">
                          <a:solidFill>
                            <a:schemeClr val="tx1"/>
                          </a:solidFill>
                          <a:latin typeface="Calibri" panose="020F0502020204030204" pitchFamily="34" charset="0"/>
                          <a:ea typeface=""/>
                          <a:cs typeface=""/>
                        </a:defRPr>
                      </a:lvl6pPr>
                      <a:lvl7pPr marL="2971800" indent="-228600" algn="l" defTabSz="914400" rtl="0" eaLnBrk="0" fontAlgn="base" latinLnBrk="0" hangingPunct="0">
                        <a:spcBef>
                          <a:spcPct val="20000"/>
                        </a:spcBef>
                        <a:spcAft>
                          <a:spcPct val="0"/>
                        </a:spcAft>
                        <a:buFont typeface="Arial" panose="020B0604020202020204" pitchFamily="34" charset="0"/>
                        <a:defRPr sz="1800" kern="1200">
                          <a:solidFill>
                            <a:schemeClr val="tx1"/>
                          </a:solidFill>
                          <a:latin typeface="Calibri" panose="020F0502020204030204" pitchFamily="34" charset="0"/>
                          <a:ea typeface=""/>
                          <a:cs typeface=""/>
                        </a:defRPr>
                      </a:lvl7pPr>
                      <a:lvl8pPr marL="3429000" indent="-228600" algn="l" defTabSz="914400" rtl="0" eaLnBrk="0" fontAlgn="base" latinLnBrk="0" hangingPunct="0">
                        <a:spcBef>
                          <a:spcPct val="20000"/>
                        </a:spcBef>
                        <a:spcAft>
                          <a:spcPct val="0"/>
                        </a:spcAft>
                        <a:buFont typeface="Arial" panose="020B0604020202020204" pitchFamily="34" charset="0"/>
                        <a:defRPr sz="1800" kern="1200">
                          <a:solidFill>
                            <a:schemeClr val="tx1"/>
                          </a:solidFill>
                          <a:latin typeface="Calibri" panose="020F0502020204030204" pitchFamily="34" charset="0"/>
                          <a:ea typeface=""/>
                          <a:cs typeface=""/>
                        </a:defRPr>
                      </a:lvl8pPr>
                      <a:lvl9pPr marL="3886200" indent="-228600" algn="l" defTabSz="914400" rtl="0" eaLnBrk="0" fontAlgn="base" latinLnBrk="0" hangingPunct="0">
                        <a:spcBef>
                          <a:spcPct val="20000"/>
                        </a:spcBef>
                        <a:spcAft>
                          <a:spcPct val="0"/>
                        </a:spcAft>
                        <a:buFont typeface="Arial" panose="020B0604020202020204" pitchFamily="34" charset="0"/>
                        <a:defRPr sz="1800" kern="1200">
                          <a:solidFill>
                            <a:schemeClr val="tx1"/>
                          </a:solidFill>
                          <a:latin typeface="Calibri" panose="020F0502020204030204" pitchFamily="34" charset="0"/>
                          <a:ea typeface=""/>
                          <a:cs typeface=""/>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vi-VN" sz="28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txBody>
                  <a:tcPr marL="84400" marR="84400" marT="45722" marB="45722" horzOverflow="overflow">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28575" cap="flat" cmpd="sng" algn="ctr">
                      <a:solidFill>
                        <a:sysClr val="windowText" lastClr="000000"/>
                      </a:solidFill>
                      <a:prstDash val="solid"/>
                      <a:round/>
                      <a:headEnd type="none" w="med" len="med"/>
                      <a:tailEnd type="none" w="med" len="med"/>
                    </a:lnB>
                    <a:lnTlToBr>
                      <a:noFill/>
                    </a:lnTlToBr>
                    <a:lnBlToTr>
                      <a:noFill/>
                    </a:lnBlToTr>
                    <a:noFill/>
                  </a:tcPr>
                </a:tc>
                <a:tc>
                  <a:txBody>
                    <a:bodyPr/>
                    <a:lstStyle>
                      <a:lvl1pPr marL="0" algn="l" defTabSz="914400" rtl="0" eaLnBrk="1" latinLnBrk="0" hangingPunct="1">
                        <a:spcBef>
                          <a:spcPct val="20000"/>
                        </a:spcBef>
                        <a:buFont typeface="Arial" panose="020B0604020202020204" pitchFamily="34" charset="0"/>
                        <a:defRPr sz="2800" kern="1200">
                          <a:solidFill>
                            <a:schemeClr val="tx1"/>
                          </a:solidFill>
                          <a:latin typeface="Calibri" panose="020F0502020204030204" pitchFamily="34" charset="0"/>
                          <a:ea typeface=""/>
                          <a:cs typeface=""/>
                        </a:defRPr>
                      </a:lvl1pPr>
                      <a:lvl2pPr marL="742950" indent="-285750" algn="l" defTabSz="914400" rtl="0" eaLnBrk="1" latinLnBrk="0" hangingPunct="1">
                        <a:spcBef>
                          <a:spcPct val="20000"/>
                        </a:spcBef>
                        <a:buFont typeface="Arial" panose="020B0604020202020204" pitchFamily="34" charset="0"/>
                        <a:defRPr sz="2400" kern="1200">
                          <a:solidFill>
                            <a:schemeClr val="tx1"/>
                          </a:solidFill>
                          <a:latin typeface="Calibri" panose="020F0502020204030204" pitchFamily="34" charset="0"/>
                          <a:ea typeface=""/>
                          <a:cs typeface=""/>
                        </a:defRPr>
                      </a:lvl2pPr>
                      <a:lvl3pPr marL="1143000" indent="-228600" algn="l" defTabSz="914400" rtl="0" eaLnBrk="1" latinLnBrk="0" hangingPunct="1">
                        <a:spcBef>
                          <a:spcPct val="20000"/>
                        </a:spcBef>
                        <a:buFont typeface="Arial" panose="020B0604020202020204" pitchFamily="34" charset="0"/>
                        <a:defRPr sz="2000" kern="1200">
                          <a:solidFill>
                            <a:schemeClr val="tx1"/>
                          </a:solidFill>
                          <a:latin typeface="Calibri" panose="020F0502020204030204" pitchFamily="34" charset="0"/>
                          <a:ea typeface=""/>
                          <a:cs typeface=""/>
                        </a:defRPr>
                      </a:lvl3pPr>
                      <a:lvl4pPr marL="1600200" indent="-228600" algn="l" defTabSz="914400" rtl="0" eaLnBrk="1" latinLnBrk="0" hangingPunct="1">
                        <a:spcBef>
                          <a:spcPct val="20000"/>
                        </a:spcBef>
                        <a:buFont typeface="Arial" panose="020B0604020202020204" pitchFamily="34" charset="0"/>
                        <a:defRPr sz="1800" kern="1200">
                          <a:solidFill>
                            <a:schemeClr val="tx1"/>
                          </a:solidFill>
                          <a:latin typeface="Calibri" panose="020F0502020204030204" pitchFamily="34" charset="0"/>
                          <a:ea typeface=""/>
                          <a:cs typeface=""/>
                        </a:defRPr>
                      </a:lvl4pPr>
                      <a:lvl5pPr marL="2057400" indent="-228600" algn="l" defTabSz="914400" rtl="0" eaLnBrk="1" latinLnBrk="0" hangingPunct="1">
                        <a:spcBef>
                          <a:spcPct val="20000"/>
                        </a:spcBef>
                        <a:buFont typeface="Arial" panose="020B0604020202020204" pitchFamily="34" charset="0"/>
                        <a:defRPr sz="1800" kern="1200">
                          <a:solidFill>
                            <a:schemeClr val="tx1"/>
                          </a:solidFill>
                          <a:latin typeface="Calibri" panose="020F0502020204030204" pitchFamily="34" charset="0"/>
                          <a:ea typeface=""/>
                          <a:cs typeface=""/>
                        </a:defRPr>
                      </a:lvl5pPr>
                      <a:lvl6pPr marL="2514600" indent="-228600" algn="l" defTabSz="914400" rtl="0" eaLnBrk="0" fontAlgn="base" latinLnBrk="0" hangingPunct="0">
                        <a:spcBef>
                          <a:spcPct val="20000"/>
                        </a:spcBef>
                        <a:spcAft>
                          <a:spcPct val="0"/>
                        </a:spcAft>
                        <a:buFont typeface="Arial" panose="020B0604020202020204" pitchFamily="34" charset="0"/>
                        <a:defRPr sz="1800" kern="1200">
                          <a:solidFill>
                            <a:schemeClr val="tx1"/>
                          </a:solidFill>
                          <a:latin typeface="Calibri" panose="020F0502020204030204" pitchFamily="34" charset="0"/>
                          <a:ea typeface=""/>
                          <a:cs typeface=""/>
                        </a:defRPr>
                      </a:lvl6pPr>
                      <a:lvl7pPr marL="2971800" indent="-228600" algn="l" defTabSz="914400" rtl="0" eaLnBrk="0" fontAlgn="base" latinLnBrk="0" hangingPunct="0">
                        <a:spcBef>
                          <a:spcPct val="20000"/>
                        </a:spcBef>
                        <a:spcAft>
                          <a:spcPct val="0"/>
                        </a:spcAft>
                        <a:buFont typeface="Arial" panose="020B0604020202020204" pitchFamily="34" charset="0"/>
                        <a:defRPr sz="1800" kern="1200">
                          <a:solidFill>
                            <a:schemeClr val="tx1"/>
                          </a:solidFill>
                          <a:latin typeface="Calibri" panose="020F0502020204030204" pitchFamily="34" charset="0"/>
                          <a:ea typeface=""/>
                          <a:cs typeface=""/>
                        </a:defRPr>
                      </a:lvl7pPr>
                      <a:lvl8pPr marL="3429000" indent="-228600" algn="l" defTabSz="914400" rtl="0" eaLnBrk="0" fontAlgn="base" latinLnBrk="0" hangingPunct="0">
                        <a:spcBef>
                          <a:spcPct val="20000"/>
                        </a:spcBef>
                        <a:spcAft>
                          <a:spcPct val="0"/>
                        </a:spcAft>
                        <a:buFont typeface="Arial" panose="020B0604020202020204" pitchFamily="34" charset="0"/>
                        <a:defRPr sz="1800" kern="1200">
                          <a:solidFill>
                            <a:schemeClr val="tx1"/>
                          </a:solidFill>
                          <a:latin typeface="Calibri" panose="020F0502020204030204" pitchFamily="34" charset="0"/>
                          <a:ea typeface=""/>
                          <a:cs typeface=""/>
                        </a:defRPr>
                      </a:lvl8pPr>
                      <a:lvl9pPr marL="3886200" indent="-228600" algn="l" defTabSz="914400" rtl="0" eaLnBrk="0" fontAlgn="base" latinLnBrk="0" hangingPunct="0">
                        <a:spcBef>
                          <a:spcPct val="20000"/>
                        </a:spcBef>
                        <a:spcAft>
                          <a:spcPct val="0"/>
                        </a:spcAft>
                        <a:buFont typeface="Arial" panose="020B0604020202020204" pitchFamily="34" charset="0"/>
                        <a:defRPr sz="1800" kern="1200">
                          <a:solidFill>
                            <a:schemeClr val="tx1"/>
                          </a:solidFill>
                          <a:latin typeface="Calibri" panose="020F0502020204030204" pitchFamily="34" charset="0"/>
                          <a:ea typeface=""/>
                          <a:cs typeface=""/>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vi-VN" sz="28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txBody>
                  <a:tcPr marL="84400" marR="84400" marT="45722" marB="45722" horzOverflow="overflow">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28575" cap="flat" cmpd="sng" algn="ctr">
                      <a:solidFill>
                        <a:sysClr val="windowText" lastClr="000000"/>
                      </a:solidFill>
                      <a:prstDash val="solid"/>
                      <a:round/>
                      <a:headEnd type="none" w="med" len="med"/>
                      <a:tailEnd type="none" w="med" len="med"/>
                    </a:lnB>
                    <a:lnTlToBr>
                      <a:noFill/>
                    </a:lnTlToBr>
                    <a:lnBlToTr>
                      <a:noFill/>
                    </a:lnBlToTr>
                    <a:noFill/>
                  </a:tcPr>
                </a:tc>
                <a:tc>
                  <a:txBody>
                    <a:bodyPr/>
                    <a:lstStyle>
                      <a:lvl1pPr marL="0" algn="l" defTabSz="914400" rtl="0" eaLnBrk="1" latinLnBrk="0" hangingPunct="1">
                        <a:spcBef>
                          <a:spcPct val="20000"/>
                        </a:spcBef>
                        <a:buFont typeface="Arial" panose="020B0604020202020204" pitchFamily="34" charset="0"/>
                        <a:defRPr sz="2800" kern="1200">
                          <a:solidFill>
                            <a:schemeClr val="tx1"/>
                          </a:solidFill>
                          <a:latin typeface="Calibri" panose="020F0502020204030204" pitchFamily="34" charset="0"/>
                          <a:ea typeface=""/>
                          <a:cs typeface=""/>
                        </a:defRPr>
                      </a:lvl1pPr>
                      <a:lvl2pPr marL="742950" indent="-285750" algn="l" defTabSz="914400" rtl="0" eaLnBrk="1" latinLnBrk="0" hangingPunct="1">
                        <a:spcBef>
                          <a:spcPct val="20000"/>
                        </a:spcBef>
                        <a:buFont typeface="Arial" panose="020B0604020202020204" pitchFamily="34" charset="0"/>
                        <a:defRPr sz="2400" kern="1200">
                          <a:solidFill>
                            <a:schemeClr val="tx1"/>
                          </a:solidFill>
                          <a:latin typeface="Calibri" panose="020F0502020204030204" pitchFamily="34" charset="0"/>
                          <a:ea typeface=""/>
                          <a:cs typeface=""/>
                        </a:defRPr>
                      </a:lvl2pPr>
                      <a:lvl3pPr marL="1143000" indent="-228600" algn="l" defTabSz="914400" rtl="0" eaLnBrk="1" latinLnBrk="0" hangingPunct="1">
                        <a:spcBef>
                          <a:spcPct val="20000"/>
                        </a:spcBef>
                        <a:buFont typeface="Arial" panose="020B0604020202020204" pitchFamily="34" charset="0"/>
                        <a:defRPr sz="2000" kern="1200">
                          <a:solidFill>
                            <a:schemeClr val="tx1"/>
                          </a:solidFill>
                          <a:latin typeface="Calibri" panose="020F0502020204030204" pitchFamily="34" charset="0"/>
                          <a:ea typeface=""/>
                          <a:cs typeface=""/>
                        </a:defRPr>
                      </a:lvl3pPr>
                      <a:lvl4pPr marL="1600200" indent="-228600" algn="l" defTabSz="914400" rtl="0" eaLnBrk="1" latinLnBrk="0" hangingPunct="1">
                        <a:spcBef>
                          <a:spcPct val="20000"/>
                        </a:spcBef>
                        <a:buFont typeface="Arial" panose="020B0604020202020204" pitchFamily="34" charset="0"/>
                        <a:defRPr sz="1800" kern="1200">
                          <a:solidFill>
                            <a:schemeClr val="tx1"/>
                          </a:solidFill>
                          <a:latin typeface="Calibri" panose="020F0502020204030204" pitchFamily="34" charset="0"/>
                          <a:ea typeface=""/>
                          <a:cs typeface=""/>
                        </a:defRPr>
                      </a:lvl4pPr>
                      <a:lvl5pPr marL="2057400" indent="-228600" algn="l" defTabSz="914400" rtl="0" eaLnBrk="1" latinLnBrk="0" hangingPunct="1">
                        <a:spcBef>
                          <a:spcPct val="20000"/>
                        </a:spcBef>
                        <a:buFont typeface="Arial" panose="020B0604020202020204" pitchFamily="34" charset="0"/>
                        <a:defRPr sz="1800" kern="1200">
                          <a:solidFill>
                            <a:schemeClr val="tx1"/>
                          </a:solidFill>
                          <a:latin typeface="Calibri" panose="020F0502020204030204" pitchFamily="34" charset="0"/>
                          <a:ea typeface=""/>
                          <a:cs typeface=""/>
                        </a:defRPr>
                      </a:lvl5pPr>
                      <a:lvl6pPr marL="2514600" indent="-228600" algn="l" defTabSz="914400" rtl="0" eaLnBrk="0" fontAlgn="base" latinLnBrk="0" hangingPunct="0">
                        <a:spcBef>
                          <a:spcPct val="20000"/>
                        </a:spcBef>
                        <a:spcAft>
                          <a:spcPct val="0"/>
                        </a:spcAft>
                        <a:buFont typeface="Arial" panose="020B0604020202020204" pitchFamily="34" charset="0"/>
                        <a:defRPr sz="1800" kern="1200">
                          <a:solidFill>
                            <a:schemeClr val="tx1"/>
                          </a:solidFill>
                          <a:latin typeface="Calibri" panose="020F0502020204030204" pitchFamily="34" charset="0"/>
                          <a:ea typeface=""/>
                          <a:cs typeface=""/>
                        </a:defRPr>
                      </a:lvl6pPr>
                      <a:lvl7pPr marL="2971800" indent="-228600" algn="l" defTabSz="914400" rtl="0" eaLnBrk="0" fontAlgn="base" latinLnBrk="0" hangingPunct="0">
                        <a:spcBef>
                          <a:spcPct val="20000"/>
                        </a:spcBef>
                        <a:spcAft>
                          <a:spcPct val="0"/>
                        </a:spcAft>
                        <a:buFont typeface="Arial" panose="020B0604020202020204" pitchFamily="34" charset="0"/>
                        <a:defRPr sz="1800" kern="1200">
                          <a:solidFill>
                            <a:schemeClr val="tx1"/>
                          </a:solidFill>
                          <a:latin typeface="Calibri" panose="020F0502020204030204" pitchFamily="34" charset="0"/>
                          <a:ea typeface=""/>
                          <a:cs typeface=""/>
                        </a:defRPr>
                      </a:lvl7pPr>
                      <a:lvl8pPr marL="3429000" indent="-228600" algn="l" defTabSz="914400" rtl="0" eaLnBrk="0" fontAlgn="base" latinLnBrk="0" hangingPunct="0">
                        <a:spcBef>
                          <a:spcPct val="20000"/>
                        </a:spcBef>
                        <a:spcAft>
                          <a:spcPct val="0"/>
                        </a:spcAft>
                        <a:buFont typeface="Arial" panose="020B0604020202020204" pitchFamily="34" charset="0"/>
                        <a:defRPr sz="1800" kern="1200">
                          <a:solidFill>
                            <a:schemeClr val="tx1"/>
                          </a:solidFill>
                          <a:latin typeface="Calibri" panose="020F0502020204030204" pitchFamily="34" charset="0"/>
                          <a:ea typeface=""/>
                          <a:cs typeface=""/>
                        </a:defRPr>
                      </a:lvl8pPr>
                      <a:lvl9pPr marL="3886200" indent="-228600" algn="l" defTabSz="914400" rtl="0" eaLnBrk="0" fontAlgn="base" latinLnBrk="0" hangingPunct="0">
                        <a:spcBef>
                          <a:spcPct val="20000"/>
                        </a:spcBef>
                        <a:spcAft>
                          <a:spcPct val="0"/>
                        </a:spcAft>
                        <a:buFont typeface="Arial" panose="020B0604020202020204" pitchFamily="34" charset="0"/>
                        <a:defRPr sz="1800" kern="1200">
                          <a:solidFill>
                            <a:schemeClr val="tx1"/>
                          </a:solidFill>
                          <a:latin typeface="Calibri" panose="020F0502020204030204" pitchFamily="34" charset="0"/>
                          <a:ea typeface=""/>
                          <a:cs typeface=""/>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vi-VN" sz="28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txBody>
                  <a:tcPr marL="84400" marR="84400" marT="45722" marB="45722" horzOverflow="overflow">
                    <a:lnL w="12700" cap="flat" cmpd="sng" algn="ctr">
                      <a:solidFill>
                        <a:sysClr val="windowText" lastClr="000000"/>
                      </a:solidFill>
                      <a:prstDash val="solid"/>
                      <a:round/>
                      <a:headEnd type="none" w="med" len="med"/>
                      <a:tailEnd type="none" w="med" len="med"/>
                    </a:lnL>
                    <a:lnR w="28575"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28575" cap="flat" cmpd="sng" algn="ctr">
                      <a:solidFill>
                        <a:sysClr val="windowText" lastClr="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bl>
          </a:graphicData>
        </a:graphic>
      </p:graphicFrame>
    </p:spTree>
  </p:cSld>
  <p:clrMapOvr>
    <a:masterClrMapping/>
  </p:clrMapOvr>
  <p:transition>
    <p:split orient="vert"/>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inVertical)">
                                      <p:cBhvr>
                                        <p:cTn id="7" dur="500"/>
                                        <p:tgtEl>
                                          <p:spTgt spid="10"/>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6" presetClass="entr" presetSubtype="21" fill="hold"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barn(inVertical)">
                                      <p:cBhvr>
                                        <p:cTn id="12"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9" name="Rectangle 2"/>
          <p:cNvSpPr>
            <a:spLocks noChangeArrowheads="1"/>
          </p:cNvSpPr>
          <p:nvPr/>
        </p:nvSpPr>
        <p:spPr bwMode="auto">
          <a:xfrm>
            <a:off x="-61546" y="41275"/>
            <a:ext cx="9144000" cy="1570038"/>
          </a:xfrm>
          <a:prstGeom prst="rect">
            <a:avLst/>
          </a:prstGeom>
          <a:noFill/>
          <a:ln w="9525">
            <a:noFill/>
            <a:miter lim="800000"/>
            <a:headEnd/>
            <a:tailEnd/>
          </a:ln>
        </p:spPr>
        <p:txBody>
          <a:bodyPr>
            <a:spAutoFit/>
          </a:bodyPr>
          <a:lstStyle/>
          <a:p>
            <a:pPr marL="342900" indent="-342900" eaLnBrk="1" hangingPunct="1"/>
            <a:r>
              <a:rPr lang="en-US" sz="2400" b="1" i="1" dirty="0">
                <a:solidFill>
                  <a:srgbClr val="0000CC"/>
                </a:solidFill>
                <a:latin typeface="Times New Roman" pitchFamily="18" charset="0"/>
              </a:rPr>
              <a:t> </a:t>
            </a:r>
            <a:r>
              <a:rPr lang="en-US" sz="2400" dirty="0">
                <a:latin typeface="Times New Roman" pitchFamily="18" charset="0"/>
              </a:rPr>
              <a:t>a</a:t>
            </a:r>
            <a:r>
              <a:rPr lang="en-US" sz="2400" b="1" dirty="0">
                <a:latin typeface="Times New Roman" pitchFamily="18" charset="0"/>
              </a:rPr>
              <a:t>)     </a:t>
            </a:r>
            <a:r>
              <a:rPr lang="en-US" sz="2400" b="1" dirty="0" err="1">
                <a:solidFill>
                  <a:srgbClr val="0000CC"/>
                </a:solidFill>
                <a:latin typeface="Times New Roman" pitchFamily="18" charset="0"/>
              </a:rPr>
              <a:t>Xây</a:t>
            </a:r>
            <a:r>
              <a:rPr lang="en-US" sz="2400" b="1" dirty="0">
                <a:solidFill>
                  <a:srgbClr val="0000CC"/>
                </a:solidFill>
                <a:latin typeface="Times New Roman" pitchFamily="18" charset="0"/>
              </a:rPr>
              <a:t> </a:t>
            </a:r>
            <a:r>
              <a:rPr lang="en-US" sz="2400" b="1" dirty="0" err="1">
                <a:solidFill>
                  <a:srgbClr val="0000CC"/>
                </a:solidFill>
                <a:latin typeface="Times New Roman" pitchFamily="18" charset="0"/>
              </a:rPr>
              <a:t>cái</a:t>
            </a:r>
            <a:r>
              <a:rPr lang="en-US" sz="2400" b="1" dirty="0">
                <a:solidFill>
                  <a:srgbClr val="0000CC"/>
                </a:solidFill>
                <a:latin typeface="Times New Roman" pitchFamily="18" charset="0"/>
              </a:rPr>
              <a:t> </a:t>
            </a:r>
            <a:r>
              <a:rPr lang="en-US" sz="2400" b="1" dirty="0" err="1">
                <a:solidFill>
                  <a:srgbClr val="0000CC"/>
                </a:solidFill>
                <a:latin typeface="Times New Roman" pitchFamily="18" charset="0"/>
              </a:rPr>
              <a:t>lăng</a:t>
            </a:r>
            <a:r>
              <a:rPr lang="en-US" sz="2400" b="1" dirty="0">
                <a:solidFill>
                  <a:srgbClr val="0000CC"/>
                </a:solidFill>
                <a:latin typeface="Times New Roman" pitchFamily="18" charset="0"/>
              </a:rPr>
              <a:t> </a:t>
            </a:r>
            <a:r>
              <a:rPr lang="en-US" sz="2400" b="1" dirty="0" err="1">
                <a:solidFill>
                  <a:srgbClr val="0000CC"/>
                </a:solidFill>
                <a:latin typeface="Times New Roman" pitchFamily="18" charset="0"/>
              </a:rPr>
              <a:t>ấy</a:t>
            </a:r>
            <a:r>
              <a:rPr lang="en-US" sz="2400" b="1" dirty="0">
                <a:solidFill>
                  <a:srgbClr val="000000"/>
                </a:solidFill>
                <a:latin typeface="Times New Roman" pitchFamily="18" charset="0"/>
              </a:rPr>
              <a:t> </a:t>
            </a:r>
            <a:r>
              <a:rPr lang="en-US" sz="2400" b="1" dirty="0" err="1">
                <a:solidFill>
                  <a:srgbClr val="000000"/>
                </a:solidFill>
                <a:latin typeface="Times New Roman" pitchFamily="18" charset="0"/>
              </a:rPr>
              <a:t>cả</a:t>
            </a:r>
            <a:r>
              <a:rPr lang="en-US" sz="2400" b="1" dirty="0">
                <a:solidFill>
                  <a:srgbClr val="000000"/>
                </a:solidFill>
                <a:latin typeface="Times New Roman" pitchFamily="18" charset="0"/>
              </a:rPr>
              <a:t> </a:t>
            </a:r>
            <a:r>
              <a:rPr lang="en-US" sz="2400" b="1" dirty="0" err="1">
                <a:solidFill>
                  <a:srgbClr val="000000"/>
                </a:solidFill>
                <a:latin typeface="Times New Roman" pitchFamily="18" charset="0"/>
              </a:rPr>
              <a:t>làng</a:t>
            </a:r>
            <a:r>
              <a:rPr lang="en-US" sz="2400" b="1" dirty="0">
                <a:solidFill>
                  <a:srgbClr val="000000"/>
                </a:solidFill>
                <a:latin typeface="Times New Roman" pitchFamily="18" charset="0"/>
              </a:rPr>
              <a:t> </a:t>
            </a:r>
            <a:r>
              <a:rPr lang="en-US" sz="2400" b="1" dirty="0" err="1">
                <a:solidFill>
                  <a:srgbClr val="000000"/>
                </a:solidFill>
                <a:latin typeface="Times New Roman" pitchFamily="18" charset="0"/>
              </a:rPr>
              <a:t>phục</a:t>
            </a:r>
            <a:r>
              <a:rPr lang="en-US" sz="2400" b="1" dirty="0">
                <a:solidFill>
                  <a:srgbClr val="000000"/>
                </a:solidFill>
                <a:latin typeface="Times New Roman" pitchFamily="18" charset="0"/>
              </a:rPr>
              <a:t> </a:t>
            </a:r>
            <a:r>
              <a:rPr lang="en-US" sz="2400" b="1" dirty="0" err="1">
                <a:solidFill>
                  <a:srgbClr val="000000"/>
                </a:solidFill>
                <a:latin typeface="Times New Roman" pitchFamily="18" charset="0"/>
              </a:rPr>
              <a:t>dịch</a:t>
            </a:r>
            <a:r>
              <a:rPr lang="en-US" sz="2400" b="1" dirty="0">
                <a:solidFill>
                  <a:srgbClr val="000000"/>
                </a:solidFill>
                <a:latin typeface="Times New Roman" pitchFamily="18" charset="0"/>
              </a:rPr>
              <a:t>, </a:t>
            </a:r>
            <a:r>
              <a:rPr lang="en-US" sz="2400" b="1" dirty="0" err="1">
                <a:solidFill>
                  <a:srgbClr val="000000"/>
                </a:solidFill>
                <a:latin typeface="Times New Roman" pitchFamily="18" charset="0"/>
              </a:rPr>
              <a:t>cả</a:t>
            </a:r>
            <a:r>
              <a:rPr lang="en-US" sz="2400" b="1" dirty="0">
                <a:solidFill>
                  <a:srgbClr val="000000"/>
                </a:solidFill>
                <a:latin typeface="Times New Roman" pitchFamily="18" charset="0"/>
              </a:rPr>
              <a:t> </a:t>
            </a:r>
            <a:r>
              <a:rPr lang="en-US" sz="2400" b="1" dirty="0" err="1">
                <a:solidFill>
                  <a:srgbClr val="000000"/>
                </a:solidFill>
                <a:latin typeface="Times New Roman" pitchFamily="18" charset="0"/>
              </a:rPr>
              <a:t>làng</a:t>
            </a:r>
            <a:r>
              <a:rPr lang="en-US" sz="2400" b="1" dirty="0">
                <a:solidFill>
                  <a:srgbClr val="000000"/>
                </a:solidFill>
                <a:latin typeface="Times New Roman" pitchFamily="18" charset="0"/>
              </a:rPr>
              <a:t> </a:t>
            </a:r>
            <a:r>
              <a:rPr lang="en-US" sz="2400" b="1" dirty="0" err="1">
                <a:solidFill>
                  <a:srgbClr val="000000"/>
                </a:solidFill>
                <a:latin typeface="Times New Roman" pitchFamily="18" charset="0"/>
              </a:rPr>
              <a:t>gánh</a:t>
            </a:r>
            <a:r>
              <a:rPr lang="en-US" sz="2400" b="1" dirty="0">
                <a:solidFill>
                  <a:srgbClr val="000000"/>
                </a:solidFill>
                <a:latin typeface="Times New Roman" pitchFamily="18" charset="0"/>
              </a:rPr>
              <a:t> </a:t>
            </a:r>
            <a:r>
              <a:rPr lang="en-US" sz="2400" b="1" dirty="0" err="1">
                <a:solidFill>
                  <a:srgbClr val="000000"/>
                </a:solidFill>
                <a:latin typeface="Times New Roman" pitchFamily="18" charset="0"/>
              </a:rPr>
              <a:t>gạch</a:t>
            </a:r>
            <a:r>
              <a:rPr lang="en-US" sz="2400" b="1" dirty="0">
                <a:solidFill>
                  <a:srgbClr val="000000"/>
                </a:solidFill>
                <a:latin typeface="Times New Roman" pitchFamily="18" charset="0"/>
              </a:rPr>
              <a:t>, </a:t>
            </a:r>
            <a:r>
              <a:rPr lang="en-US" sz="2400" b="1" dirty="0" err="1">
                <a:solidFill>
                  <a:srgbClr val="000000"/>
                </a:solidFill>
                <a:latin typeface="Times New Roman" pitchFamily="18" charset="0"/>
              </a:rPr>
              <a:t>đập</a:t>
            </a:r>
            <a:r>
              <a:rPr lang="en-US" sz="2400" b="1" dirty="0">
                <a:solidFill>
                  <a:srgbClr val="000000"/>
                </a:solidFill>
                <a:latin typeface="Times New Roman" pitchFamily="18" charset="0"/>
              </a:rPr>
              <a:t> </a:t>
            </a:r>
            <a:r>
              <a:rPr lang="en-US" sz="2400" b="1" dirty="0" err="1">
                <a:solidFill>
                  <a:srgbClr val="000000"/>
                </a:solidFill>
                <a:latin typeface="Times New Roman" pitchFamily="18" charset="0"/>
              </a:rPr>
              <a:t>đá</a:t>
            </a:r>
            <a:r>
              <a:rPr lang="en-US" sz="2400" b="1" dirty="0">
                <a:solidFill>
                  <a:srgbClr val="000000"/>
                </a:solidFill>
                <a:latin typeface="Times New Roman" pitchFamily="18" charset="0"/>
              </a:rPr>
              <a:t>, </a:t>
            </a:r>
            <a:r>
              <a:rPr lang="en-US" sz="2400" b="1" dirty="0" err="1">
                <a:solidFill>
                  <a:srgbClr val="000000"/>
                </a:solidFill>
                <a:latin typeface="Times New Roman" pitchFamily="18" charset="0"/>
              </a:rPr>
              <a:t>làm</a:t>
            </a:r>
            <a:r>
              <a:rPr lang="en-US" sz="2400" b="1" dirty="0">
                <a:solidFill>
                  <a:srgbClr val="000000"/>
                </a:solidFill>
                <a:latin typeface="Times New Roman" pitchFamily="18" charset="0"/>
              </a:rPr>
              <a:t> </a:t>
            </a:r>
            <a:r>
              <a:rPr lang="en-US" sz="2400" b="1" dirty="0" err="1">
                <a:solidFill>
                  <a:srgbClr val="000000"/>
                </a:solidFill>
                <a:latin typeface="Times New Roman" pitchFamily="18" charset="0"/>
              </a:rPr>
              <a:t>phu</a:t>
            </a:r>
            <a:r>
              <a:rPr lang="en-US" sz="2400" b="1" dirty="0">
                <a:solidFill>
                  <a:srgbClr val="000000"/>
                </a:solidFill>
                <a:latin typeface="Times New Roman" pitchFamily="18" charset="0"/>
              </a:rPr>
              <a:t> </a:t>
            </a:r>
            <a:r>
              <a:rPr lang="en-US" sz="2400" b="1" dirty="0" err="1">
                <a:solidFill>
                  <a:srgbClr val="000000"/>
                </a:solidFill>
                <a:latin typeface="Times New Roman" pitchFamily="18" charset="0"/>
              </a:rPr>
              <a:t>hồ</a:t>
            </a:r>
            <a:r>
              <a:rPr lang="en-US" sz="2400" b="1" dirty="0">
                <a:solidFill>
                  <a:srgbClr val="000000"/>
                </a:solidFill>
                <a:latin typeface="Times New Roman" pitchFamily="18" charset="0"/>
              </a:rPr>
              <a:t> </a:t>
            </a:r>
            <a:r>
              <a:rPr lang="en-US" sz="2400" b="1" dirty="0" err="1">
                <a:solidFill>
                  <a:srgbClr val="000000"/>
                </a:solidFill>
                <a:latin typeface="Times New Roman" pitchFamily="18" charset="0"/>
              </a:rPr>
              <a:t>cho</a:t>
            </a:r>
            <a:r>
              <a:rPr lang="en-US" sz="2400" b="1" dirty="0">
                <a:solidFill>
                  <a:srgbClr val="000000"/>
                </a:solidFill>
                <a:latin typeface="Times New Roman" pitchFamily="18" charset="0"/>
              </a:rPr>
              <a:t> </a:t>
            </a:r>
            <a:r>
              <a:rPr lang="en-US" sz="2400" b="1" dirty="0" err="1">
                <a:solidFill>
                  <a:srgbClr val="000000"/>
                </a:solidFill>
                <a:latin typeface="Times New Roman" pitchFamily="18" charset="0"/>
              </a:rPr>
              <a:t>nó</a:t>
            </a:r>
            <a:r>
              <a:rPr lang="en-US" sz="2400" b="1" dirty="0">
                <a:solidFill>
                  <a:srgbClr val="000000"/>
                </a:solidFill>
                <a:latin typeface="Times New Roman" pitchFamily="18" charset="0"/>
              </a:rPr>
              <a:t>. </a:t>
            </a:r>
          </a:p>
          <a:p>
            <a:pPr marL="342900" indent="-342900" eaLnBrk="1" hangingPunct="1"/>
            <a:r>
              <a:rPr lang="en-US" sz="2400" i="1" dirty="0">
                <a:solidFill>
                  <a:srgbClr val="000000"/>
                </a:solidFill>
                <a:latin typeface="Times New Roman" pitchFamily="18" charset="0"/>
              </a:rPr>
              <a:t>                                                                                         ( Kim </a:t>
            </a:r>
            <a:r>
              <a:rPr lang="en-US" sz="2400" i="1" dirty="0" err="1">
                <a:solidFill>
                  <a:srgbClr val="000000"/>
                </a:solidFill>
                <a:latin typeface="Times New Roman" pitchFamily="18" charset="0"/>
              </a:rPr>
              <a:t>Lân</a:t>
            </a:r>
            <a:r>
              <a:rPr lang="en-US" sz="2400" i="1" dirty="0">
                <a:solidFill>
                  <a:srgbClr val="000000"/>
                </a:solidFill>
                <a:latin typeface="Times New Roman" pitchFamily="18" charset="0"/>
              </a:rPr>
              <a:t>, </a:t>
            </a:r>
            <a:r>
              <a:rPr lang="en-US" sz="2400" i="1" dirty="0" err="1">
                <a:solidFill>
                  <a:srgbClr val="000000"/>
                </a:solidFill>
                <a:latin typeface="Times New Roman" pitchFamily="18" charset="0"/>
              </a:rPr>
              <a:t>Làng</a:t>
            </a:r>
            <a:r>
              <a:rPr lang="en-US" sz="2400" i="1" dirty="0">
                <a:solidFill>
                  <a:srgbClr val="000000"/>
                </a:solidFill>
                <a:latin typeface="Times New Roman" pitchFamily="18" charset="0"/>
              </a:rPr>
              <a:t>)</a:t>
            </a:r>
          </a:p>
          <a:p>
            <a:pPr marL="342900" indent="-342900" eaLnBrk="1" hangingPunct="1"/>
            <a:r>
              <a:rPr lang="en-US" sz="2400" i="1" dirty="0">
                <a:solidFill>
                  <a:srgbClr val="000000"/>
                </a:solidFill>
                <a:latin typeface="Times New Roman" pitchFamily="18" charset="0"/>
              </a:rPr>
              <a:t>                                                              </a:t>
            </a:r>
            <a:endParaRPr lang="en-US" sz="2400" b="1" i="1" dirty="0">
              <a:solidFill>
                <a:srgbClr val="FF3300"/>
              </a:solidFill>
              <a:latin typeface="Times New Roman" pitchFamily="18" charset="0"/>
            </a:endParaRPr>
          </a:p>
        </p:txBody>
      </p:sp>
      <p:sp>
        <p:nvSpPr>
          <p:cNvPr id="19463" name="Line 7"/>
          <p:cNvSpPr>
            <a:spLocks noChangeShapeType="1"/>
          </p:cNvSpPr>
          <p:nvPr/>
        </p:nvSpPr>
        <p:spPr bwMode="auto">
          <a:xfrm>
            <a:off x="281354" y="1066800"/>
            <a:ext cx="211015" cy="0"/>
          </a:xfrm>
          <a:prstGeom prst="line">
            <a:avLst/>
          </a:prstGeom>
          <a:noFill/>
          <a:ln w="9525">
            <a:solidFill>
              <a:srgbClr val="FF3300"/>
            </a:solidFill>
            <a:round/>
            <a:headEnd/>
            <a:tailEnd type="triangle" w="med" len="med"/>
          </a:ln>
        </p:spPr>
        <p:txBody>
          <a:bodyPr/>
          <a:lstStyle/>
          <a:p>
            <a:endParaRPr lang="en-US"/>
          </a:p>
        </p:txBody>
      </p:sp>
      <p:sp>
        <p:nvSpPr>
          <p:cNvPr id="5" name="Text Box 40"/>
          <p:cNvSpPr txBox="1">
            <a:spLocks noChangeArrowheads="1"/>
          </p:cNvSpPr>
          <p:nvPr/>
        </p:nvSpPr>
        <p:spPr bwMode="auto">
          <a:xfrm>
            <a:off x="615462" y="814388"/>
            <a:ext cx="1635369" cy="461962"/>
          </a:xfrm>
          <a:prstGeom prst="rect">
            <a:avLst/>
          </a:prstGeom>
          <a:noFill/>
          <a:ln w="9525">
            <a:noFill/>
            <a:miter lim="800000"/>
            <a:headEnd/>
            <a:tailEnd/>
          </a:ln>
        </p:spPr>
        <p:txBody>
          <a:bodyPr>
            <a:spAutoFit/>
          </a:bodyPr>
          <a:lstStyle/>
          <a:p>
            <a:pPr>
              <a:spcBef>
                <a:spcPct val="50000"/>
              </a:spcBef>
            </a:pPr>
            <a:r>
              <a:rPr lang="en-US" sz="2400" b="1">
                <a:solidFill>
                  <a:srgbClr val="FF0000"/>
                </a:solidFill>
                <a:latin typeface="Times New Roman" pitchFamily="18" charset="0"/>
                <a:cs typeface="Times New Roman" pitchFamily="18" charset="0"/>
              </a:rPr>
              <a:t>Khởi ngữ</a:t>
            </a:r>
          </a:p>
        </p:txBody>
      </p:sp>
      <p:sp>
        <p:nvSpPr>
          <p:cNvPr id="6" name="Rectangle 4"/>
          <p:cNvSpPr>
            <a:spLocks noChangeArrowheads="1"/>
          </p:cNvSpPr>
          <p:nvPr/>
        </p:nvSpPr>
        <p:spPr bwMode="auto">
          <a:xfrm>
            <a:off x="79131" y="1435100"/>
            <a:ext cx="8862646" cy="1570038"/>
          </a:xfrm>
          <a:prstGeom prst="rect">
            <a:avLst/>
          </a:prstGeom>
          <a:noFill/>
          <a:ln w="9525">
            <a:noFill/>
            <a:miter lim="800000"/>
            <a:headEnd/>
            <a:tailEnd/>
          </a:ln>
        </p:spPr>
        <p:txBody>
          <a:bodyPr>
            <a:spAutoFit/>
          </a:bodyPr>
          <a:lstStyle/>
          <a:p>
            <a:pPr marL="342900" indent="-342900" eaLnBrk="1" hangingPunct="1"/>
            <a:r>
              <a:rPr lang="en-US" sz="2400" b="1" i="1" dirty="0">
                <a:latin typeface="Times New Roman" pitchFamily="18" charset="0"/>
              </a:rPr>
              <a:t>b) Tim </a:t>
            </a:r>
            <a:r>
              <a:rPr lang="en-US" sz="2400" b="1" i="1" dirty="0" err="1">
                <a:latin typeface="Times New Roman" pitchFamily="18" charset="0"/>
              </a:rPr>
              <a:t>tôi</a:t>
            </a:r>
            <a:r>
              <a:rPr lang="en-US" sz="2400" b="1" i="1" dirty="0">
                <a:latin typeface="Times New Roman" pitchFamily="18" charset="0"/>
              </a:rPr>
              <a:t> </a:t>
            </a:r>
            <a:r>
              <a:rPr lang="en-US" sz="2400" b="1" i="1" dirty="0" err="1">
                <a:latin typeface="Times New Roman" pitchFamily="18" charset="0"/>
              </a:rPr>
              <a:t>cũng</a:t>
            </a:r>
            <a:r>
              <a:rPr lang="en-US" sz="2400" b="1" i="1" dirty="0">
                <a:latin typeface="Times New Roman" pitchFamily="18" charset="0"/>
              </a:rPr>
              <a:t> </a:t>
            </a:r>
            <a:r>
              <a:rPr lang="en-US" sz="2400" b="1" i="1" dirty="0" err="1">
                <a:latin typeface="Times New Roman" pitchFamily="18" charset="0"/>
              </a:rPr>
              <a:t>đập</a:t>
            </a:r>
            <a:r>
              <a:rPr lang="en-US" sz="2400" b="1" i="1" dirty="0">
                <a:latin typeface="Times New Roman" pitchFamily="18" charset="0"/>
              </a:rPr>
              <a:t> </a:t>
            </a:r>
            <a:r>
              <a:rPr lang="en-US" sz="2400" b="1" i="1" dirty="0" err="1">
                <a:latin typeface="Times New Roman" pitchFamily="18" charset="0"/>
              </a:rPr>
              <a:t>không</a:t>
            </a:r>
            <a:r>
              <a:rPr lang="en-US" sz="2400" b="1" i="1" dirty="0">
                <a:latin typeface="Times New Roman" pitchFamily="18" charset="0"/>
              </a:rPr>
              <a:t> </a:t>
            </a:r>
            <a:r>
              <a:rPr lang="en-US" sz="2400" b="1" i="1" dirty="0" err="1">
                <a:latin typeface="Times New Roman" pitchFamily="18" charset="0"/>
              </a:rPr>
              <a:t>rõ</a:t>
            </a:r>
            <a:r>
              <a:rPr lang="en-US" sz="2400" b="1" i="1" dirty="0">
                <a:latin typeface="Times New Roman" pitchFamily="18" charset="0"/>
              </a:rPr>
              <a:t>. </a:t>
            </a:r>
            <a:r>
              <a:rPr lang="en-US" sz="2400" b="1" i="1" dirty="0" err="1">
                <a:solidFill>
                  <a:srgbClr val="0000CC"/>
                </a:solidFill>
                <a:latin typeface="Times New Roman" pitchFamily="18" charset="0"/>
              </a:rPr>
              <a:t>Dường</a:t>
            </a:r>
            <a:r>
              <a:rPr lang="en-US" sz="2400" b="1" i="1" dirty="0">
                <a:solidFill>
                  <a:srgbClr val="0000CC"/>
                </a:solidFill>
                <a:latin typeface="Times New Roman" pitchFamily="18" charset="0"/>
              </a:rPr>
              <a:t> </a:t>
            </a:r>
            <a:r>
              <a:rPr lang="en-US" sz="2400" b="1" i="1" dirty="0" err="1">
                <a:solidFill>
                  <a:srgbClr val="0000CC"/>
                </a:solidFill>
                <a:latin typeface="Times New Roman" pitchFamily="18" charset="0"/>
              </a:rPr>
              <a:t>như</a:t>
            </a:r>
            <a:r>
              <a:rPr lang="en-US" sz="2400" b="1" i="1" dirty="0">
                <a:latin typeface="Times New Roman" pitchFamily="18" charset="0"/>
              </a:rPr>
              <a:t> </a:t>
            </a:r>
            <a:r>
              <a:rPr lang="en-US" sz="2400" b="1" i="1" dirty="0" err="1">
                <a:latin typeface="Times New Roman" pitchFamily="18" charset="0"/>
              </a:rPr>
              <a:t>vật</a:t>
            </a:r>
            <a:r>
              <a:rPr lang="en-US" sz="2400" b="1" i="1" dirty="0">
                <a:latin typeface="Times New Roman" pitchFamily="18" charset="0"/>
              </a:rPr>
              <a:t> </a:t>
            </a:r>
            <a:r>
              <a:rPr lang="en-US" sz="2400" b="1" i="1" dirty="0" err="1">
                <a:latin typeface="Times New Roman" pitchFamily="18" charset="0"/>
              </a:rPr>
              <a:t>duy</a:t>
            </a:r>
            <a:r>
              <a:rPr lang="en-US" sz="2400" b="1" i="1" dirty="0">
                <a:latin typeface="Times New Roman" pitchFamily="18" charset="0"/>
              </a:rPr>
              <a:t> </a:t>
            </a:r>
            <a:r>
              <a:rPr lang="en-US" sz="2400" b="1" i="1" dirty="0" err="1">
                <a:latin typeface="Times New Roman" pitchFamily="18" charset="0"/>
              </a:rPr>
              <a:t>nhất</a:t>
            </a:r>
            <a:r>
              <a:rPr lang="en-US" sz="2400" b="1" i="1" dirty="0">
                <a:latin typeface="Times New Roman" pitchFamily="18" charset="0"/>
              </a:rPr>
              <a:t> </a:t>
            </a:r>
            <a:r>
              <a:rPr lang="en-US" sz="2400" b="1" i="1" dirty="0" err="1">
                <a:latin typeface="Times New Roman" pitchFamily="18" charset="0"/>
              </a:rPr>
              <a:t>vẫn</a:t>
            </a:r>
            <a:r>
              <a:rPr lang="en-US" sz="2400" b="1" i="1" dirty="0">
                <a:latin typeface="Times New Roman" pitchFamily="18" charset="0"/>
              </a:rPr>
              <a:t> </a:t>
            </a:r>
            <a:r>
              <a:rPr lang="en-US" sz="2400" b="1" i="1" dirty="0" err="1">
                <a:latin typeface="Times New Roman" pitchFamily="18" charset="0"/>
              </a:rPr>
              <a:t>bình</a:t>
            </a:r>
            <a:r>
              <a:rPr lang="en-US" sz="2400" b="1" i="1" dirty="0">
                <a:latin typeface="Times New Roman" pitchFamily="18" charset="0"/>
              </a:rPr>
              <a:t> </a:t>
            </a:r>
            <a:r>
              <a:rPr lang="en-US" sz="2400" b="1" i="1" dirty="0" err="1">
                <a:latin typeface="Times New Roman" pitchFamily="18" charset="0"/>
              </a:rPr>
              <a:t>tĩnh</a:t>
            </a:r>
            <a:r>
              <a:rPr lang="en-US" sz="2400" b="1" i="1" dirty="0">
                <a:latin typeface="Times New Roman" pitchFamily="18" charset="0"/>
              </a:rPr>
              <a:t>, </a:t>
            </a:r>
            <a:r>
              <a:rPr lang="en-US" sz="2400" b="1" i="1" dirty="0" err="1">
                <a:latin typeface="Times New Roman" pitchFamily="18" charset="0"/>
              </a:rPr>
              <a:t>phớt</a:t>
            </a:r>
            <a:r>
              <a:rPr lang="en-US" sz="2400" b="1" i="1" dirty="0">
                <a:latin typeface="Times New Roman" pitchFamily="18" charset="0"/>
              </a:rPr>
              <a:t> </a:t>
            </a:r>
            <a:r>
              <a:rPr lang="en-US" sz="2400" b="1" i="1" dirty="0" err="1">
                <a:latin typeface="Times New Roman" pitchFamily="18" charset="0"/>
              </a:rPr>
              <a:t>lờ</a:t>
            </a:r>
            <a:r>
              <a:rPr lang="en-US" sz="2400" b="1" i="1" dirty="0">
                <a:latin typeface="Times New Roman" pitchFamily="18" charset="0"/>
              </a:rPr>
              <a:t> </a:t>
            </a:r>
            <a:r>
              <a:rPr lang="en-US" sz="2400" b="1" i="1" dirty="0" err="1">
                <a:latin typeface="Times New Roman" pitchFamily="18" charset="0"/>
              </a:rPr>
              <a:t>mọi</a:t>
            </a:r>
            <a:r>
              <a:rPr lang="en-US" sz="2400" b="1" i="1" dirty="0">
                <a:latin typeface="Times New Roman" pitchFamily="18" charset="0"/>
              </a:rPr>
              <a:t> </a:t>
            </a:r>
            <a:r>
              <a:rPr lang="en-US" sz="2400" b="1" i="1" dirty="0" err="1">
                <a:latin typeface="Times New Roman" pitchFamily="18" charset="0"/>
              </a:rPr>
              <a:t>biến</a:t>
            </a:r>
            <a:r>
              <a:rPr lang="en-US" sz="2400" b="1" i="1" dirty="0">
                <a:latin typeface="Times New Roman" pitchFamily="18" charset="0"/>
              </a:rPr>
              <a:t> </a:t>
            </a:r>
            <a:r>
              <a:rPr lang="en-US" sz="2400" b="1" i="1" dirty="0" err="1">
                <a:latin typeface="Times New Roman" pitchFamily="18" charset="0"/>
              </a:rPr>
              <a:t>động</a:t>
            </a:r>
            <a:r>
              <a:rPr lang="en-US" sz="2400" b="1" i="1" dirty="0">
                <a:latin typeface="Times New Roman" pitchFamily="18" charset="0"/>
              </a:rPr>
              <a:t> </a:t>
            </a:r>
            <a:r>
              <a:rPr lang="en-US" sz="2400" b="1" i="1" dirty="0" err="1">
                <a:latin typeface="Times New Roman" pitchFamily="18" charset="0"/>
              </a:rPr>
              <a:t>chung</a:t>
            </a:r>
            <a:r>
              <a:rPr lang="en-US" sz="2400" b="1" i="1" dirty="0">
                <a:latin typeface="Times New Roman" pitchFamily="18" charset="0"/>
              </a:rPr>
              <a:t> </a:t>
            </a:r>
            <a:r>
              <a:rPr lang="en-US" sz="2400" b="1" i="1" dirty="0" err="1">
                <a:latin typeface="Times New Roman" pitchFamily="18" charset="0"/>
              </a:rPr>
              <a:t>là</a:t>
            </a:r>
            <a:r>
              <a:rPr lang="en-US" sz="2400" b="1" i="1" dirty="0">
                <a:latin typeface="Times New Roman" pitchFamily="18" charset="0"/>
              </a:rPr>
              <a:t> </a:t>
            </a:r>
            <a:r>
              <a:rPr lang="en-US" sz="2400" b="1" i="1" dirty="0" err="1">
                <a:latin typeface="Times New Roman" pitchFamily="18" charset="0"/>
              </a:rPr>
              <a:t>chiếc</a:t>
            </a:r>
            <a:r>
              <a:rPr lang="en-US" sz="2400" b="1" i="1" dirty="0">
                <a:latin typeface="Times New Roman" pitchFamily="18" charset="0"/>
              </a:rPr>
              <a:t> </a:t>
            </a:r>
            <a:r>
              <a:rPr lang="en-US" sz="2400" b="1" i="1" dirty="0" err="1">
                <a:latin typeface="Times New Roman" pitchFamily="18" charset="0"/>
              </a:rPr>
              <a:t>kim</a:t>
            </a:r>
            <a:r>
              <a:rPr lang="en-US" sz="2400" b="1" i="1" dirty="0">
                <a:latin typeface="Times New Roman" pitchFamily="18" charset="0"/>
              </a:rPr>
              <a:t> </a:t>
            </a:r>
            <a:r>
              <a:rPr lang="en-US" sz="2400" b="1" i="1" dirty="0" err="1">
                <a:latin typeface="Times New Roman" pitchFamily="18" charset="0"/>
              </a:rPr>
              <a:t>đồng</a:t>
            </a:r>
            <a:r>
              <a:rPr lang="en-US" sz="2400" b="1" i="1" dirty="0">
                <a:latin typeface="Times New Roman" pitchFamily="18" charset="0"/>
              </a:rPr>
              <a:t> </a:t>
            </a:r>
            <a:r>
              <a:rPr lang="en-US" sz="2400" b="1" i="1" dirty="0" err="1">
                <a:latin typeface="Times New Roman" pitchFamily="18" charset="0"/>
              </a:rPr>
              <a:t>hồ</a:t>
            </a:r>
            <a:r>
              <a:rPr lang="en-US" sz="2400" b="1" i="1" dirty="0">
                <a:latin typeface="Times New Roman" pitchFamily="18" charset="0"/>
              </a:rPr>
              <a:t>.</a:t>
            </a:r>
          </a:p>
          <a:p>
            <a:pPr marL="342900" indent="-342900" eaLnBrk="1" hangingPunct="1"/>
            <a:r>
              <a:rPr lang="en-US" sz="2400" b="1" i="1" dirty="0">
                <a:latin typeface="Times New Roman" pitchFamily="18" charset="0"/>
              </a:rPr>
              <a:t>                                              ( </a:t>
            </a:r>
            <a:r>
              <a:rPr lang="en-US" sz="2400" b="1" i="1" dirty="0" err="1">
                <a:latin typeface="Times New Roman" pitchFamily="18" charset="0"/>
              </a:rPr>
              <a:t>Lê</a:t>
            </a:r>
            <a:r>
              <a:rPr lang="en-US" sz="2400" b="1" i="1" dirty="0">
                <a:latin typeface="Times New Roman" pitchFamily="18" charset="0"/>
              </a:rPr>
              <a:t> Minh </a:t>
            </a:r>
            <a:r>
              <a:rPr lang="en-US" sz="2400" b="1" i="1" dirty="0" err="1">
                <a:latin typeface="Times New Roman" pitchFamily="18" charset="0"/>
              </a:rPr>
              <a:t>Khuê</a:t>
            </a:r>
            <a:r>
              <a:rPr lang="en-US" sz="2400" b="1" i="1" dirty="0">
                <a:latin typeface="Times New Roman" pitchFamily="18" charset="0"/>
              </a:rPr>
              <a:t>, </a:t>
            </a:r>
            <a:r>
              <a:rPr lang="en-US" sz="2400" b="1" i="1" dirty="0" err="1">
                <a:latin typeface="Times New Roman" pitchFamily="18" charset="0"/>
              </a:rPr>
              <a:t>Những</a:t>
            </a:r>
            <a:r>
              <a:rPr lang="en-US" sz="2400" b="1" i="1" dirty="0">
                <a:latin typeface="Times New Roman" pitchFamily="18" charset="0"/>
              </a:rPr>
              <a:t> </a:t>
            </a:r>
            <a:r>
              <a:rPr lang="en-US" sz="2400" b="1" i="1" dirty="0" err="1">
                <a:latin typeface="Times New Roman" pitchFamily="18" charset="0"/>
              </a:rPr>
              <a:t>ngôi</a:t>
            </a:r>
            <a:r>
              <a:rPr lang="en-US" sz="2400" b="1" i="1" dirty="0">
                <a:latin typeface="Times New Roman" pitchFamily="18" charset="0"/>
              </a:rPr>
              <a:t> </a:t>
            </a:r>
            <a:r>
              <a:rPr lang="en-US" sz="2400" b="1" i="1" dirty="0" err="1">
                <a:latin typeface="Times New Roman" pitchFamily="18" charset="0"/>
              </a:rPr>
              <a:t>sao</a:t>
            </a:r>
            <a:r>
              <a:rPr lang="en-US" sz="2400" b="1" i="1" dirty="0">
                <a:latin typeface="Times New Roman" pitchFamily="18" charset="0"/>
              </a:rPr>
              <a:t> </a:t>
            </a:r>
            <a:r>
              <a:rPr lang="en-US" sz="2400" b="1" i="1" dirty="0" err="1">
                <a:latin typeface="Times New Roman" pitchFamily="18" charset="0"/>
              </a:rPr>
              <a:t>xa</a:t>
            </a:r>
            <a:r>
              <a:rPr lang="en-US" sz="2400" b="1" i="1" dirty="0">
                <a:latin typeface="Times New Roman" pitchFamily="18" charset="0"/>
              </a:rPr>
              <a:t> </a:t>
            </a:r>
            <a:r>
              <a:rPr lang="en-US" sz="2400" b="1" i="1" dirty="0" err="1">
                <a:latin typeface="Times New Roman" pitchFamily="18" charset="0"/>
              </a:rPr>
              <a:t>xôi</a:t>
            </a:r>
            <a:r>
              <a:rPr lang="en-US" sz="2400" b="1" i="1" dirty="0">
                <a:latin typeface="Times New Roman" pitchFamily="18" charset="0"/>
              </a:rPr>
              <a:t>) </a:t>
            </a:r>
            <a:r>
              <a:rPr lang="en-US" sz="2400" i="1" dirty="0">
                <a:latin typeface="Times New Roman" pitchFamily="18" charset="0"/>
              </a:rPr>
              <a:t>			                                                     </a:t>
            </a:r>
          </a:p>
        </p:txBody>
      </p:sp>
      <p:sp>
        <p:nvSpPr>
          <p:cNvPr id="7" name="Line 7"/>
          <p:cNvSpPr>
            <a:spLocks noChangeShapeType="1"/>
          </p:cNvSpPr>
          <p:nvPr/>
        </p:nvSpPr>
        <p:spPr bwMode="auto">
          <a:xfrm>
            <a:off x="430823" y="2720975"/>
            <a:ext cx="211015" cy="0"/>
          </a:xfrm>
          <a:prstGeom prst="line">
            <a:avLst/>
          </a:prstGeom>
          <a:noFill/>
          <a:ln w="9525">
            <a:solidFill>
              <a:srgbClr val="FF3300"/>
            </a:solidFill>
            <a:round/>
            <a:headEnd/>
            <a:tailEnd type="triangle" w="med" len="med"/>
          </a:ln>
        </p:spPr>
        <p:txBody>
          <a:bodyPr/>
          <a:lstStyle/>
          <a:p>
            <a:endParaRPr lang="en-US"/>
          </a:p>
        </p:txBody>
      </p:sp>
      <p:sp>
        <p:nvSpPr>
          <p:cNvPr id="8" name="Text Box 40"/>
          <p:cNvSpPr txBox="1">
            <a:spLocks noChangeArrowheads="1"/>
          </p:cNvSpPr>
          <p:nvPr/>
        </p:nvSpPr>
        <p:spPr bwMode="auto">
          <a:xfrm>
            <a:off x="641839" y="2490788"/>
            <a:ext cx="3437792" cy="461962"/>
          </a:xfrm>
          <a:prstGeom prst="rect">
            <a:avLst/>
          </a:prstGeom>
          <a:noFill/>
          <a:ln w="9525">
            <a:noFill/>
            <a:miter lim="800000"/>
            <a:headEnd/>
            <a:tailEnd/>
          </a:ln>
        </p:spPr>
        <p:txBody>
          <a:bodyPr>
            <a:spAutoFit/>
          </a:bodyPr>
          <a:lstStyle/>
          <a:p>
            <a:pPr>
              <a:spcBef>
                <a:spcPct val="50000"/>
              </a:spcBef>
            </a:pPr>
            <a:r>
              <a:rPr lang="en-US" sz="2400" b="1">
                <a:solidFill>
                  <a:srgbClr val="FF0000"/>
                </a:solidFill>
                <a:latin typeface="Times New Roman" pitchFamily="18" charset="0"/>
                <a:cs typeface="Times New Roman" pitchFamily="18" charset="0"/>
              </a:rPr>
              <a:t>Thành phần tình thái</a:t>
            </a:r>
          </a:p>
        </p:txBody>
      </p:sp>
      <p:sp>
        <p:nvSpPr>
          <p:cNvPr id="9" name="Rectangle 4"/>
          <p:cNvSpPr>
            <a:spLocks noChangeArrowheads="1"/>
          </p:cNvSpPr>
          <p:nvPr/>
        </p:nvSpPr>
        <p:spPr bwMode="auto">
          <a:xfrm>
            <a:off x="43961" y="2901950"/>
            <a:ext cx="8932985" cy="2308324"/>
          </a:xfrm>
          <a:prstGeom prst="rect">
            <a:avLst/>
          </a:prstGeom>
          <a:noFill/>
          <a:ln w="9525">
            <a:noFill/>
            <a:miter lim="800000"/>
            <a:headEnd/>
            <a:tailEnd/>
          </a:ln>
        </p:spPr>
        <p:txBody>
          <a:bodyPr>
            <a:spAutoFit/>
          </a:bodyPr>
          <a:lstStyle/>
          <a:p>
            <a:pPr marL="342900" indent="-342900" algn="just" eaLnBrk="1" hangingPunct="1"/>
            <a:r>
              <a:rPr lang="en-US" sz="2400" b="1" dirty="0">
                <a:latin typeface="Times New Roman" pitchFamily="18" charset="0"/>
              </a:rPr>
              <a:t>c)     </a:t>
            </a:r>
            <a:r>
              <a:rPr lang="en-US" sz="2400" b="1" dirty="0" err="1">
                <a:latin typeface="Times New Roman" pitchFamily="18" charset="0"/>
              </a:rPr>
              <a:t>Đến</a:t>
            </a:r>
            <a:r>
              <a:rPr lang="en-US" sz="2400" b="1" dirty="0">
                <a:latin typeface="Times New Roman" pitchFamily="18" charset="0"/>
              </a:rPr>
              <a:t> </a:t>
            </a:r>
            <a:r>
              <a:rPr lang="en-US" sz="2400" b="1" dirty="0" err="1">
                <a:latin typeface="Times New Roman" pitchFamily="18" charset="0"/>
              </a:rPr>
              <a:t>lượt</a:t>
            </a:r>
            <a:r>
              <a:rPr lang="en-US" sz="2400" b="1" dirty="0">
                <a:latin typeface="Times New Roman" pitchFamily="18" charset="0"/>
              </a:rPr>
              <a:t> </a:t>
            </a:r>
            <a:r>
              <a:rPr lang="en-US" sz="2400" b="1" dirty="0" err="1">
                <a:latin typeface="Times New Roman" pitchFamily="18" charset="0"/>
              </a:rPr>
              <a:t>cô</a:t>
            </a:r>
            <a:r>
              <a:rPr lang="en-US" sz="2400" b="1" dirty="0">
                <a:latin typeface="Times New Roman" pitchFamily="18" charset="0"/>
              </a:rPr>
              <a:t> </a:t>
            </a:r>
            <a:r>
              <a:rPr lang="en-US" sz="2400" b="1" dirty="0" err="1">
                <a:latin typeface="Times New Roman" pitchFamily="18" charset="0"/>
              </a:rPr>
              <a:t>gái</a:t>
            </a:r>
            <a:r>
              <a:rPr lang="en-US" sz="2400" b="1" dirty="0">
                <a:latin typeface="Times New Roman" pitchFamily="18" charset="0"/>
              </a:rPr>
              <a:t> </a:t>
            </a:r>
            <a:r>
              <a:rPr lang="en-US" sz="2400" b="1" dirty="0" err="1">
                <a:latin typeface="Times New Roman" pitchFamily="18" charset="0"/>
              </a:rPr>
              <a:t>từ</a:t>
            </a:r>
            <a:r>
              <a:rPr lang="en-US" sz="2400" b="1" dirty="0">
                <a:latin typeface="Times New Roman" pitchFamily="18" charset="0"/>
              </a:rPr>
              <a:t> </a:t>
            </a:r>
            <a:r>
              <a:rPr lang="en-US" sz="2400" b="1" dirty="0" err="1">
                <a:latin typeface="Times New Roman" pitchFamily="18" charset="0"/>
              </a:rPr>
              <a:t>biệt</a:t>
            </a:r>
            <a:r>
              <a:rPr lang="en-US" sz="2400" b="1" dirty="0">
                <a:latin typeface="Times New Roman" pitchFamily="18" charset="0"/>
              </a:rPr>
              <a:t>. </a:t>
            </a:r>
            <a:r>
              <a:rPr lang="en-US" sz="2400" b="1" dirty="0" err="1">
                <a:latin typeface="Times New Roman" pitchFamily="18" charset="0"/>
              </a:rPr>
              <a:t>Cô</a:t>
            </a:r>
            <a:r>
              <a:rPr lang="en-US" sz="2400" b="1" dirty="0">
                <a:latin typeface="Times New Roman" pitchFamily="18" charset="0"/>
              </a:rPr>
              <a:t> </a:t>
            </a:r>
            <a:r>
              <a:rPr lang="en-US" sz="2400" b="1" dirty="0" err="1">
                <a:latin typeface="Times New Roman" pitchFamily="18" charset="0"/>
              </a:rPr>
              <a:t>chìa</a:t>
            </a:r>
            <a:r>
              <a:rPr lang="en-US" sz="2400" b="1" dirty="0">
                <a:latin typeface="Times New Roman" pitchFamily="18" charset="0"/>
              </a:rPr>
              <a:t> </a:t>
            </a:r>
            <a:r>
              <a:rPr lang="en-US" sz="2400" b="1" dirty="0" err="1">
                <a:latin typeface="Times New Roman" pitchFamily="18" charset="0"/>
              </a:rPr>
              <a:t>tay</a:t>
            </a:r>
            <a:r>
              <a:rPr lang="en-US" sz="2400" b="1" dirty="0">
                <a:latin typeface="Times New Roman" pitchFamily="18" charset="0"/>
              </a:rPr>
              <a:t> </a:t>
            </a:r>
            <a:r>
              <a:rPr lang="en-US" sz="2400" b="1" dirty="0" err="1">
                <a:latin typeface="Times New Roman" pitchFamily="18" charset="0"/>
              </a:rPr>
              <a:t>ra</a:t>
            </a:r>
            <a:r>
              <a:rPr lang="en-US" sz="2400" b="1" dirty="0">
                <a:latin typeface="Times New Roman" pitchFamily="18" charset="0"/>
              </a:rPr>
              <a:t> </a:t>
            </a:r>
            <a:r>
              <a:rPr lang="en-US" sz="2400" b="1" dirty="0" err="1">
                <a:latin typeface="Times New Roman" pitchFamily="18" charset="0"/>
              </a:rPr>
              <a:t>cho</a:t>
            </a:r>
            <a:r>
              <a:rPr lang="en-US" sz="2400" b="1" dirty="0">
                <a:latin typeface="Times New Roman" pitchFamily="18" charset="0"/>
              </a:rPr>
              <a:t> </a:t>
            </a:r>
            <a:r>
              <a:rPr lang="en-US" sz="2400" b="1" dirty="0" err="1">
                <a:latin typeface="Times New Roman" pitchFamily="18" charset="0"/>
              </a:rPr>
              <a:t>anh</a:t>
            </a:r>
            <a:r>
              <a:rPr lang="en-US" sz="2400" b="1" dirty="0">
                <a:latin typeface="Times New Roman" pitchFamily="18" charset="0"/>
              </a:rPr>
              <a:t> </a:t>
            </a:r>
            <a:r>
              <a:rPr lang="en-US" sz="2400" b="1" dirty="0" err="1">
                <a:latin typeface="Times New Roman" pitchFamily="18" charset="0"/>
              </a:rPr>
              <a:t>nắm</a:t>
            </a:r>
            <a:r>
              <a:rPr lang="en-US" sz="2400" b="1" dirty="0">
                <a:latin typeface="Times New Roman" pitchFamily="18" charset="0"/>
              </a:rPr>
              <a:t>, </a:t>
            </a:r>
            <a:r>
              <a:rPr lang="en-US" sz="2400" b="1" dirty="0" err="1">
                <a:latin typeface="Times New Roman" pitchFamily="18" charset="0"/>
              </a:rPr>
              <a:t>cẩn</a:t>
            </a:r>
            <a:r>
              <a:rPr lang="en-US" sz="2400" b="1" dirty="0">
                <a:latin typeface="Times New Roman" pitchFamily="18" charset="0"/>
              </a:rPr>
              <a:t> </a:t>
            </a:r>
            <a:r>
              <a:rPr lang="en-US" sz="2400" b="1" dirty="0" err="1">
                <a:latin typeface="Times New Roman" pitchFamily="18" charset="0"/>
              </a:rPr>
              <a:t>trọng</a:t>
            </a:r>
            <a:r>
              <a:rPr lang="en-US" sz="2400" b="1" dirty="0">
                <a:latin typeface="Times New Roman" pitchFamily="18" charset="0"/>
              </a:rPr>
              <a:t>, </a:t>
            </a:r>
            <a:r>
              <a:rPr lang="en-US" sz="2400" b="1" dirty="0" err="1">
                <a:latin typeface="Times New Roman" pitchFamily="18" charset="0"/>
              </a:rPr>
              <a:t>rõ</a:t>
            </a:r>
            <a:r>
              <a:rPr lang="en-US" sz="2400" b="1" dirty="0">
                <a:latin typeface="Times New Roman" pitchFamily="18" charset="0"/>
              </a:rPr>
              <a:t> </a:t>
            </a:r>
            <a:r>
              <a:rPr lang="en-US" sz="2400" b="1" dirty="0" err="1">
                <a:latin typeface="Times New Roman" pitchFamily="18" charset="0"/>
              </a:rPr>
              <a:t>ràng</a:t>
            </a:r>
            <a:r>
              <a:rPr lang="en-US" sz="2400" b="1" dirty="0">
                <a:latin typeface="Times New Roman" pitchFamily="18" charset="0"/>
              </a:rPr>
              <a:t>, </a:t>
            </a:r>
            <a:r>
              <a:rPr lang="en-US" sz="2400" b="1" dirty="0" err="1">
                <a:latin typeface="Times New Roman" pitchFamily="18" charset="0"/>
              </a:rPr>
              <a:t>như</a:t>
            </a:r>
            <a:r>
              <a:rPr lang="en-US" sz="2400" b="1" dirty="0">
                <a:latin typeface="Times New Roman" pitchFamily="18" charset="0"/>
              </a:rPr>
              <a:t> </a:t>
            </a:r>
            <a:r>
              <a:rPr lang="en-US" sz="2400" b="1" dirty="0" err="1">
                <a:latin typeface="Times New Roman" pitchFamily="18" charset="0"/>
              </a:rPr>
              <a:t>người</a:t>
            </a:r>
            <a:r>
              <a:rPr lang="en-US" sz="2400" b="1" dirty="0">
                <a:latin typeface="Times New Roman" pitchFamily="18" charset="0"/>
              </a:rPr>
              <a:t> </a:t>
            </a:r>
            <a:r>
              <a:rPr lang="en-US" sz="2400" b="1" dirty="0" err="1">
                <a:latin typeface="Times New Roman" pitchFamily="18" charset="0"/>
              </a:rPr>
              <a:t>ta</a:t>
            </a:r>
            <a:r>
              <a:rPr lang="en-US" sz="2400" b="1" dirty="0">
                <a:latin typeface="Times New Roman" pitchFamily="18" charset="0"/>
              </a:rPr>
              <a:t> </a:t>
            </a:r>
            <a:r>
              <a:rPr lang="en-US" sz="2400" b="1" dirty="0" err="1">
                <a:latin typeface="Times New Roman" pitchFamily="18" charset="0"/>
              </a:rPr>
              <a:t>cho</a:t>
            </a:r>
            <a:r>
              <a:rPr lang="en-US" sz="2400" b="1" dirty="0">
                <a:latin typeface="Times New Roman" pitchFamily="18" charset="0"/>
              </a:rPr>
              <a:t> </a:t>
            </a:r>
            <a:r>
              <a:rPr lang="en-US" sz="2400" b="1" dirty="0" err="1">
                <a:latin typeface="Times New Roman" pitchFamily="18" charset="0"/>
              </a:rPr>
              <a:t>nhau</a:t>
            </a:r>
            <a:r>
              <a:rPr lang="en-US" sz="2400" b="1" dirty="0">
                <a:latin typeface="Times New Roman" pitchFamily="18" charset="0"/>
              </a:rPr>
              <a:t> </a:t>
            </a:r>
            <a:r>
              <a:rPr lang="en-US" sz="2400" b="1" dirty="0" err="1">
                <a:latin typeface="Times New Roman" pitchFamily="18" charset="0"/>
              </a:rPr>
              <a:t>cái</a:t>
            </a:r>
            <a:r>
              <a:rPr lang="en-US" sz="2400" b="1" dirty="0">
                <a:latin typeface="Times New Roman" pitchFamily="18" charset="0"/>
              </a:rPr>
              <a:t> </a:t>
            </a:r>
            <a:r>
              <a:rPr lang="en-US" sz="2400" b="1" dirty="0" err="1">
                <a:latin typeface="Times New Roman" pitchFamily="18" charset="0"/>
              </a:rPr>
              <a:t>gì</a:t>
            </a:r>
            <a:r>
              <a:rPr lang="en-US" sz="2400" b="1" dirty="0">
                <a:latin typeface="Times New Roman" pitchFamily="18" charset="0"/>
              </a:rPr>
              <a:t> </a:t>
            </a:r>
            <a:r>
              <a:rPr lang="en-US" sz="2400" b="1" dirty="0" err="1">
                <a:latin typeface="Times New Roman" pitchFamily="18" charset="0"/>
              </a:rPr>
              <a:t>chứ</a:t>
            </a:r>
            <a:r>
              <a:rPr lang="en-US" sz="2400" b="1" dirty="0">
                <a:latin typeface="Times New Roman" pitchFamily="18" charset="0"/>
              </a:rPr>
              <a:t> </a:t>
            </a:r>
            <a:r>
              <a:rPr lang="en-US" sz="2400" b="1" dirty="0" err="1">
                <a:latin typeface="Times New Roman" pitchFamily="18" charset="0"/>
              </a:rPr>
              <a:t>không</a:t>
            </a:r>
            <a:r>
              <a:rPr lang="en-US" sz="2400" b="1" dirty="0">
                <a:latin typeface="Times New Roman" pitchFamily="18" charset="0"/>
              </a:rPr>
              <a:t> </a:t>
            </a:r>
            <a:r>
              <a:rPr lang="en-US" sz="2400" b="1" dirty="0" err="1">
                <a:latin typeface="Times New Roman" pitchFamily="18" charset="0"/>
              </a:rPr>
              <a:t>phải</a:t>
            </a:r>
            <a:r>
              <a:rPr lang="en-US" sz="2400" b="1" dirty="0">
                <a:latin typeface="Times New Roman" pitchFamily="18" charset="0"/>
              </a:rPr>
              <a:t> </a:t>
            </a:r>
            <a:r>
              <a:rPr lang="en-US" sz="2400" b="1" dirty="0" err="1">
                <a:latin typeface="Times New Roman" pitchFamily="18" charset="0"/>
              </a:rPr>
              <a:t>là</a:t>
            </a:r>
            <a:r>
              <a:rPr lang="en-US" sz="2400" b="1" dirty="0">
                <a:latin typeface="Times New Roman" pitchFamily="18" charset="0"/>
              </a:rPr>
              <a:t> </a:t>
            </a:r>
            <a:r>
              <a:rPr lang="en-US" sz="2400" b="1" dirty="0" err="1">
                <a:latin typeface="Times New Roman" pitchFamily="18" charset="0"/>
              </a:rPr>
              <a:t>cái</a:t>
            </a:r>
            <a:r>
              <a:rPr lang="en-US" sz="2400" b="1" dirty="0">
                <a:latin typeface="Times New Roman" pitchFamily="18" charset="0"/>
              </a:rPr>
              <a:t> </a:t>
            </a:r>
            <a:r>
              <a:rPr lang="en-US" sz="2400" b="1" dirty="0" err="1">
                <a:latin typeface="Times New Roman" pitchFamily="18" charset="0"/>
              </a:rPr>
              <a:t>bắt</a:t>
            </a:r>
            <a:r>
              <a:rPr lang="en-US" sz="2400" b="1" dirty="0">
                <a:latin typeface="Times New Roman" pitchFamily="18" charset="0"/>
              </a:rPr>
              <a:t> </a:t>
            </a:r>
            <a:r>
              <a:rPr lang="en-US" sz="2400" b="1" dirty="0" err="1">
                <a:latin typeface="Times New Roman" pitchFamily="18" charset="0"/>
              </a:rPr>
              <a:t>tay</a:t>
            </a:r>
            <a:r>
              <a:rPr lang="en-US" sz="2400" b="1" dirty="0">
                <a:latin typeface="Times New Roman" pitchFamily="18" charset="0"/>
              </a:rPr>
              <a:t>. </a:t>
            </a:r>
            <a:r>
              <a:rPr lang="en-US" sz="2400" b="1" dirty="0" err="1">
                <a:latin typeface="Times New Roman" pitchFamily="18" charset="0"/>
              </a:rPr>
              <a:t>Cô</a:t>
            </a:r>
            <a:r>
              <a:rPr lang="en-US" sz="2400" b="1" dirty="0">
                <a:latin typeface="Times New Roman" pitchFamily="18" charset="0"/>
              </a:rPr>
              <a:t> </a:t>
            </a:r>
            <a:r>
              <a:rPr lang="en-US" sz="2400" b="1" dirty="0" err="1">
                <a:latin typeface="Times New Roman" pitchFamily="18" charset="0"/>
              </a:rPr>
              <a:t>nhìn</a:t>
            </a:r>
            <a:r>
              <a:rPr lang="en-US" sz="2400" b="1" dirty="0">
                <a:latin typeface="Times New Roman" pitchFamily="18" charset="0"/>
              </a:rPr>
              <a:t> </a:t>
            </a:r>
            <a:r>
              <a:rPr lang="en-US" sz="2400" b="1" dirty="0" err="1">
                <a:latin typeface="Times New Roman" pitchFamily="18" charset="0"/>
              </a:rPr>
              <a:t>thẳng</a:t>
            </a:r>
            <a:r>
              <a:rPr lang="en-US" sz="2400" b="1" dirty="0">
                <a:latin typeface="Times New Roman" pitchFamily="18" charset="0"/>
              </a:rPr>
              <a:t> </a:t>
            </a:r>
            <a:r>
              <a:rPr lang="en-US" sz="2400" b="1" dirty="0" err="1">
                <a:latin typeface="Times New Roman" pitchFamily="18" charset="0"/>
              </a:rPr>
              <a:t>vào</a:t>
            </a:r>
            <a:r>
              <a:rPr lang="en-US" sz="2400" b="1" dirty="0">
                <a:latin typeface="Times New Roman" pitchFamily="18" charset="0"/>
              </a:rPr>
              <a:t> </a:t>
            </a:r>
            <a:r>
              <a:rPr lang="en-US" sz="2400" b="1" dirty="0" err="1">
                <a:latin typeface="Times New Roman" pitchFamily="18" charset="0"/>
              </a:rPr>
              <a:t>mắt</a:t>
            </a:r>
            <a:r>
              <a:rPr lang="en-US" sz="2400" b="1" dirty="0">
                <a:latin typeface="Times New Roman" pitchFamily="18" charset="0"/>
              </a:rPr>
              <a:t> </a:t>
            </a:r>
            <a:r>
              <a:rPr lang="en-US" sz="2400" b="1" dirty="0" err="1">
                <a:latin typeface="Times New Roman" pitchFamily="18" charset="0"/>
              </a:rPr>
              <a:t>anh</a:t>
            </a:r>
            <a:r>
              <a:rPr lang="en-US" sz="2400" b="1" dirty="0">
                <a:latin typeface="Times New Roman" pitchFamily="18" charset="0"/>
              </a:rPr>
              <a:t> </a:t>
            </a:r>
            <a:r>
              <a:rPr lang="en-US" sz="2400" b="1" dirty="0">
                <a:solidFill>
                  <a:srgbClr val="0000CC"/>
                </a:solidFill>
                <a:latin typeface="Times New Roman" pitchFamily="18" charset="0"/>
              </a:rPr>
              <a:t>- </a:t>
            </a:r>
            <a:r>
              <a:rPr lang="en-US" sz="2400" b="1" dirty="0" err="1">
                <a:solidFill>
                  <a:srgbClr val="0000CC"/>
                </a:solidFill>
                <a:latin typeface="Times New Roman" pitchFamily="18" charset="0"/>
              </a:rPr>
              <a:t>những</a:t>
            </a:r>
            <a:r>
              <a:rPr lang="en-US" sz="2400" b="1" dirty="0">
                <a:solidFill>
                  <a:srgbClr val="0000CC"/>
                </a:solidFill>
                <a:latin typeface="Times New Roman" pitchFamily="18" charset="0"/>
              </a:rPr>
              <a:t> </a:t>
            </a:r>
            <a:r>
              <a:rPr lang="en-US" sz="2400" b="1" dirty="0" err="1">
                <a:solidFill>
                  <a:srgbClr val="0000CC"/>
                </a:solidFill>
                <a:latin typeface="Times New Roman" pitchFamily="18" charset="0"/>
              </a:rPr>
              <a:t>người</a:t>
            </a:r>
            <a:r>
              <a:rPr lang="en-US" sz="2400" b="1" dirty="0">
                <a:solidFill>
                  <a:srgbClr val="0000CC"/>
                </a:solidFill>
                <a:latin typeface="Times New Roman" pitchFamily="18" charset="0"/>
              </a:rPr>
              <a:t> con </a:t>
            </a:r>
            <a:r>
              <a:rPr lang="en-US" sz="2400" b="1" dirty="0" err="1">
                <a:solidFill>
                  <a:srgbClr val="0000CC"/>
                </a:solidFill>
                <a:latin typeface="Times New Roman" pitchFamily="18" charset="0"/>
              </a:rPr>
              <a:t>gái</a:t>
            </a:r>
            <a:r>
              <a:rPr lang="en-US" sz="2400" b="1" dirty="0">
                <a:solidFill>
                  <a:srgbClr val="0000CC"/>
                </a:solidFill>
                <a:latin typeface="Times New Roman" pitchFamily="18" charset="0"/>
              </a:rPr>
              <a:t> </a:t>
            </a:r>
            <a:r>
              <a:rPr lang="en-US" sz="2400" b="1" dirty="0" err="1">
                <a:solidFill>
                  <a:srgbClr val="0000CC"/>
                </a:solidFill>
                <a:latin typeface="Times New Roman" pitchFamily="18" charset="0"/>
              </a:rPr>
              <a:t>sắp</a:t>
            </a:r>
            <a:r>
              <a:rPr lang="en-US" sz="2400" b="1" dirty="0">
                <a:solidFill>
                  <a:srgbClr val="0000CC"/>
                </a:solidFill>
                <a:latin typeface="Times New Roman" pitchFamily="18" charset="0"/>
              </a:rPr>
              <a:t> </a:t>
            </a:r>
            <a:r>
              <a:rPr lang="en-US" sz="2400" b="1" dirty="0" err="1">
                <a:solidFill>
                  <a:srgbClr val="0000CC"/>
                </a:solidFill>
                <a:latin typeface="Times New Roman" pitchFamily="18" charset="0"/>
              </a:rPr>
              <a:t>xa</a:t>
            </a:r>
            <a:r>
              <a:rPr lang="en-US" sz="2400" b="1" dirty="0">
                <a:solidFill>
                  <a:srgbClr val="0000CC"/>
                </a:solidFill>
                <a:latin typeface="Times New Roman" pitchFamily="18" charset="0"/>
              </a:rPr>
              <a:t> </a:t>
            </a:r>
            <a:r>
              <a:rPr lang="en-US" sz="2400" b="1" dirty="0" err="1">
                <a:solidFill>
                  <a:srgbClr val="0000CC"/>
                </a:solidFill>
                <a:latin typeface="Times New Roman" pitchFamily="18" charset="0"/>
              </a:rPr>
              <a:t>ta</a:t>
            </a:r>
            <a:r>
              <a:rPr lang="en-US" sz="2400" b="1" dirty="0">
                <a:solidFill>
                  <a:srgbClr val="0000CC"/>
                </a:solidFill>
                <a:latin typeface="Times New Roman" pitchFamily="18" charset="0"/>
              </a:rPr>
              <a:t>, </a:t>
            </a:r>
            <a:r>
              <a:rPr lang="en-US" sz="2400" b="1" dirty="0" err="1">
                <a:solidFill>
                  <a:srgbClr val="0000CC"/>
                </a:solidFill>
                <a:latin typeface="Times New Roman" pitchFamily="18" charset="0"/>
              </a:rPr>
              <a:t>biết</a:t>
            </a:r>
            <a:r>
              <a:rPr lang="en-US" sz="2400" b="1" dirty="0">
                <a:solidFill>
                  <a:srgbClr val="0000CC"/>
                </a:solidFill>
                <a:latin typeface="Times New Roman" pitchFamily="18" charset="0"/>
              </a:rPr>
              <a:t> </a:t>
            </a:r>
            <a:r>
              <a:rPr lang="en-US" sz="2400" b="1" dirty="0" err="1">
                <a:solidFill>
                  <a:srgbClr val="0000CC"/>
                </a:solidFill>
                <a:latin typeface="Times New Roman" pitchFamily="18" charset="0"/>
              </a:rPr>
              <a:t>không</a:t>
            </a:r>
            <a:r>
              <a:rPr lang="en-US" sz="2400" b="1" dirty="0">
                <a:solidFill>
                  <a:srgbClr val="0000CC"/>
                </a:solidFill>
                <a:latin typeface="Times New Roman" pitchFamily="18" charset="0"/>
              </a:rPr>
              <a:t> </a:t>
            </a:r>
            <a:r>
              <a:rPr lang="en-US" sz="2400" b="1" dirty="0" err="1">
                <a:solidFill>
                  <a:srgbClr val="0000CC"/>
                </a:solidFill>
                <a:latin typeface="Times New Roman" pitchFamily="18" charset="0"/>
              </a:rPr>
              <a:t>bao</a:t>
            </a:r>
            <a:r>
              <a:rPr lang="en-US" sz="2400" b="1" dirty="0">
                <a:solidFill>
                  <a:srgbClr val="0000CC"/>
                </a:solidFill>
                <a:latin typeface="Times New Roman" pitchFamily="18" charset="0"/>
              </a:rPr>
              <a:t> </a:t>
            </a:r>
            <a:r>
              <a:rPr lang="en-US" sz="2400" b="1" dirty="0" err="1">
                <a:solidFill>
                  <a:srgbClr val="0000CC"/>
                </a:solidFill>
                <a:latin typeface="Times New Roman" pitchFamily="18" charset="0"/>
              </a:rPr>
              <a:t>giờ</a:t>
            </a:r>
            <a:r>
              <a:rPr lang="en-US" sz="2400" b="1" dirty="0">
                <a:solidFill>
                  <a:srgbClr val="0000CC"/>
                </a:solidFill>
                <a:latin typeface="Times New Roman" pitchFamily="18" charset="0"/>
              </a:rPr>
              <a:t> </a:t>
            </a:r>
            <a:r>
              <a:rPr lang="en-US" sz="2400" b="1" dirty="0" err="1">
                <a:solidFill>
                  <a:srgbClr val="0000CC"/>
                </a:solidFill>
                <a:latin typeface="Times New Roman" pitchFamily="18" charset="0"/>
              </a:rPr>
              <a:t>gặp</a:t>
            </a:r>
            <a:r>
              <a:rPr lang="en-US" sz="2400" b="1" dirty="0">
                <a:solidFill>
                  <a:srgbClr val="0000CC"/>
                </a:solidFill>
                <a:latin typeface="Times New Roman" pitchFamily="18" charset="0"/>
              </a:rPr>
              <a:t> </a:t>
            </a:r>
            <a:r>
              <a:rPr lang="en-US" sz="2400" b="1" dirty="0" err="1">
                <a:solidFill>
                  <a:srgbClr val="0000CC"/>
                </a:solidFill>
                <a:latin typeface="Times New Roman" pitchFamily="18" charset="0"/>
              </a:rPr>
              <a:t>lại</a:t>
            </a:r>
            <a:r>
              <a:rPr lang="en-US" sz="2400" b="1" dirty="0">
                <a:solidFill>
                  <a:srgbClr val="0000CC"/>
                </a:solidFill>
                <a:latin typeface="Times New Roman" pitchFamily="18" charset="0"/>
              </a:rPr>
              <a:t> </a:t>
            </a:r>
            <a:r>
              <a:rPr lang="en-US" sz="2400" b="1" dirty="0" err="1">
                <a:solidFill>
                  <a:srgbClr val="0000CC"/>
                </a:solidFill>
                <a:latin typeface="Times New Roman" pitchFamily="18" charset="0"/>
              </a:rPr>
              <a:t>ta</a:t>
            </a:r>
            <a:r>
              <a:rPr lang="en-US" sz="2400" b="1" dirty="0">
                <a:solidFill>
                  <a:srgbClr val="0000CC"/>
                </a:solidFill>
                <a:latin typeface="Times New Roman" pitchFamily="18" charset="0"/>
              </a:rPr>
              <a:t> </a:t>
            </a:r>
            <a:r>
              <a:rPr lang="en-US" sz="2400" b="1" dirty="0" err="1">
                <a:solidFill>
                  <a:srgbClr val="0000CC"/>
                </a:solidFill>
                <a:latin typeface="Times New Roman" pitchFamily="18" charset="0"/>
              </a:rPr>
              <a:t>nữa</a:t>
            </a:r>
            <a:r>
              <a:rPr lang="en-US" sz="2400" b="1" dirty="0">
                <a:solidFill>
                  <a:srgbClr val="0000CC"/>
                </a:solidFill>
                <a:latin typeface="Times New Roman" pitchFamily="18" charset="0"/>
              </a:rPr>
              <a:t>, hay </a:t>
            </a:r>
            <a:r>
              <a:rPr lang="en-US" sz="2400" b="1" dirty="0" err="1">
                <a:solidFill>
                  <a:srgbClr val="0000CC"/>
                </a:solidFill>
                <a:latin typeface="Times New Roman" pitchFamily="18" charset="0"/>
              </a:rPr>
              <a:t>nhìn</a:t>
            </a:r>
            <a:r>
              <a:rPr lang="en-US" sz="2400" b="1" dirty="0">
                <a:solidFill>
                  <a:srgbClr val="0000CC"/>
                </a:solidFill>
                <a:latin typeface="Times New Roman" pitchFamily="18" charset="0"/>
              </a:rPr>
              <a:t> </a:t>
            </a:r>
            <a:r>
              <a:rPr lang="en-US" sz="2400" b="1" dirty="0" err="1">
                <a:solidFill>
                  <a:srgbClr val="0000CC"/>
                </a:solidFill>
                <a:latin typeface="Times New Roman" pitchFamily="18" charset="0"/>
              </a:rPr>
              <a:t>ta</a:t>
            </a:r>
            <a:r>
              <a:rPr lang="en-US" sz="2400" b="1" dirty="0">
                <a:solidFill>
                  <a:srgbClr val="0000CC"/>
                </a:solidFill>
                <a:latin typeface="Times New Roman" pitchFamily="18" charset="0"/>
              </a:rPr>
              <a:t> </a:t>
            </a:r>
            <a:r>
              <a:rPr lang="en-US" sz="2400" b="1" dirty="0" err="1">
                <a:solidFill>
                  <a:srgbClr val="0000CC"/>
                </a:solidFill>
                <a:latin typeface="Times New Roman" pitchFamily="18" charset="0"/>
              </a:rPr>
              <a:t>như</a:t>
            </a:r>
            <a:r>
              <a:rPr lang="en-US" sz="2400" b="1" dirty="0">
                <a:solidFill>
                  <a:srgbClr val="0000CC"/>
                </a:solidFill>
                <a:latin typeface="Times New Roman" pitchFamily="18" charset="0"/>
              </a:rPr>
              <a:t> </a:t>
            </a:r>
            <a:r>
              <a:rPr lang="en-US" sz="2400" b="1" dirty="0" err="1">
                <a:solidFill>
                  <a:srgbClr val="0000CC"/>
                </a:solidFill>
                <a:latin typeface="Times New Roman" pitchFamily="18" charset="0"/>
              </a:rPr>
              <a:t>vậy</a:t>
            </a:r>
            <a:r>
              <a:rPr lang="en-US" sz="2400" b="1" dirty="0">
                <a:solidFill>
                  <a:srgbClr val="0000CC"/>
                </a:solidFill>
                <a:latin typeface="Times New Roman" pitchFamily="18" charset="0"/>
              </a:rPr>
              <a:t>. </a:t>
            </a:r>
          </a:p>
          <a:p>
            <a:pPr marL="342900" indent="-342900" algn="just" eaLnBrk="1" hangingPunct="1"/>
            <a:r>
              <a:rPr lang="en-US" sz="2400" b="1" dirty="0">
                <a:solidFill>
                  <a:srgbClr val="0000CC"/>
                </a:solidFill>
                <a:latin typeface="Times New Roman" pitchFamily="18" charset="0"/>
              </a:rPr>
              <a:t>                                                 </a:t>
            </a:r>
            <a:r>
              <a:rPr lang="en-US" sz="2400" b="1" dirty="0">
                <a:latin typeface="Times New Roman" pitchFamily="18" charset="0"/>
              </a:rPr>
              <a:t>( </a:t>
            </a:r>
            <a:r>
              <a:rPr lang="en-US" sz="2400" b="1" dirty="0" err="1">
                <a:latin typeface="Times New Roman" pitchFamily="18" charset="0"/>
              </a:rPr>
              <a:t>Nguyễn</a:t>
            </a:r>
            <a:r>
              <a:rPr lang="en-US" sz="2400" b="1" dirty="0">
                <a:latin typeface="Times New Roman" pitchFamily="18" charset="0"/>
              </a:rPr>
              <a:t> </a:t>
            </a:r>
            <a:r>
              <a:rPr lang="en-US" sz="2400" b="1" dirty="0" err="1">
                <a:latin typeface="Times New Roman" pitchFamily="18" charset="0"/>
              </a:rPr>
              <a:t>Thành</a:t>
            </a:r>
            <a:r>
              <a:rPr lang="en-US" sz="2400" b="1" dirty="0">
                <a:latin typeface="Times New Roman" pitchFamily="18" charset="0"/>
              </a:rPr>
              <a:t> Long, </a:t>
            </a:r>
            <a:r>
              <a:rPr lang="en-US" sz="2400" b="1" dirty="0" err="1">
                <a:latin typeface="Times New Roman" pitchFamily="18" charset="0"/>
              </a:rPr>
              <a:t>Lặng</a:t>
            </a:r>
            <a:r>
              <a:rPr lang="en-US" sz="2400" b="1" dirty="0">
                <a:latin typeface="Times New Roman" pitchFamily="18" charset="0"/>
              </a:rPr>
              <a:t> </a:t>
            </a:r>
            <a:r>
              <a:rPr lang="en-US" sz="2400" b="1" dirty="0" err="1">
                <a:latin typeface="Times New Roman" pitchFamily="18" charset="0"/>
              </a:rPr>
              <a:t>lẽ</a:t>
            </a:r>
            <a:r>
              <a:rPr lang="en-US" sz="2400" b="1" dirty="0">
                <a:latin typeface="Times New Roman" pitchFamily="18" charset="0"/>
              </a:rPr>
              <a:t> </a:t>
            </a:r>
            <a:r>
              <a:rPr lang="en-US" sz="2400" b="1" i="1" dirty="0">
                <a:latin typeface="Times New Roman" pitchFamily="18" charset="0"/>
              </a:rPr>
              <a:t>Sa Pa)                                                                                      </a:t>
            </a:r>
          </a:p>
          <a:p>
            <a:pPr marL="342900" indent="-342900" eaLnBrk="1" hangingPunct="1"/>
            <a:r>
              <a:rPr lang="en-US" sz="2400" b="1" i="1" dirty="0">
                <a:latin typeface="Times New Roman" pitchFamily="18" charset="0"/>
              </a:rPr>
              <a:t>				</a:t>
            </a:r>
            <a:endParaRPr lang="en-US" sz="2400" i="1" dirty="0">
              <a:latin typeface="Times New Roman" pitchFamily="18" charset="0"/>
            </a:endParaRPr>
          </a:p>
        </p:txBody>
      </p:sp>
      <p:sp>
        <p:nvSpPr>
          <p:cNvPr id="10" name="Line 7"/>
          <p:cNvSpPr>
            <a:spLocks noChangeShapeType="1"/>
          </p:cNvSpPr>
          <p:nvPr/>
        </p:nvSpPr>
        <p:spPr bwMode="auto">
          <a:xfrm>
            <a:off x="426428" y="4876800"/>
            <a:ext cx="211015" cy="0"/>
          </a:xfrm>
          <a:prstGeom prst="line">
            <a:avLst/>
          </a:prstGeom>
          <a:noFill/>
          <a:ln w="9525">
            <a:solidFill>
              <a:srgbClr val="FF3300"/>
            </a:solidFill>
            <a:round/>
            <a:headEnd/>
            <a:tailEnd type="triangle" w="med" len="med"/>
          </a:ln>
        </p:spPr>
        <p:txBody>
          <a:bodyPr/>
          <a:lstStyle/>
          <a:p>
            <a:endParaRPr lang="en-US"/>
          </a:p>
        </p:txBody>
      </p:sp>
      <p:sp>
        <p:nvSpPr>
          <p:cNvPr id="11" name="Text Box 40"/>
          <p:cNvSpPr txBox="1">
            <a:spLocks noChangeArrowheads="1"/>
          </p:cNvSpPr>
          <p:nvPr/>
        </p:nvSpPr>
        <p:spPr bwMode="auto">
          <a:xfrm>
            <a:off x="720969" y="4646613"/>
            <a:ext cx="3499338" cy="461962"/>
          </a:xfrm>
          <a:prstGeom prst="rect">
            <a:avLst/>
          </a:prstGeom>
          <a:noFill/>
          <a:ln w="9525">
            <a:noFill/>
            <a:miter lim="800000"/>
            <a:headEnd/>
            <a:tailEnd/>
          </a:ln>
        </p:spPr>
        <p:txBody>
          <a:bodyPr>
            <a:spAutoFit/>
          </a:bodyPr>
          <a:lstStyle/>
          <a:p>
            <a:pPr>
              <a:spcBef>
                <a:spcPct val="50000"/>
              </a:spcBef>
            </a:pPr>
            <a:r>
              <a:rPr lang="en-US" sz="2400" b="1">
                <a:solidFill>
                  <a:srgbClr val="FF0000"/>
                </a:solidFill>
                <a:latin typeface="Times New Roman" pitchFamily="18" charset="0"/>
                <a:cs typeface="Times New Roman" pitchFamily="18" charset="0"/>
              </a:rPr>
              <a:t>Thành phần phụ chú</a:t>
            </a:r>
          </a:p>
        </p:txBody>
      </p:sp>
      <p:sp>
        <p:nvSpPr>
          <p:cNvPr id="12" name="Rectangle 4"/>
          <p:cNvSpPr>
            <a:spLocks noChangeArrowheads="1"/>
          </p:cNvSpPr>
          <p:nvPr/>
        </p:nvSpPr>
        <p:spPr bwMode="auto">
          <a:xfrm>
            <a:off x="23446" y="5243514"/>
            <a:ext cx="8968154" cy="1938992"/>
          </a:xfrm>
          <a:prstGeom prst="rect">
            <a:avLst/>
          </a:prstGeom>
          <a:noFill/>
          <a:ln>
            <a:noFill/>
          </a:ln>
        </p:spPr>
        <p:txBody>
          <a:bodyPr wrap="square">
            <a:spAutoFit/>
          </a:bodyPr>
          <a:lstStyle>
            <a:lvl1pPr marL="342900" indent="-342900">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defRPr/>
            </a:pPr>
            <a:r>
              <a:rPr lang="en-US" sz="2400" dirty="0">
                <a:latin typeface="Times New Roman" panose="02020603050405020304" pitchFamily="18" charset="0"/>
              </a:rPr>
              <a:t>d) </a:t>
            </a:r>
            <a:r>
              <a:rPr lang="en-US" sz="2400" b="1" dirty="0">
                <a:solidFill>
                  <a:srgbClr val="0000CC"/>
                </a:solidFill>
                <a:latin typeface="Times New Roman" panose="02020603050405020304" pitchFamily="18" charset="0"/>
              </a:rPr>
              <a:t>– </a:t>
            </a:r>
            <a:r>
              <a:rPr lang="en-US" sz="2400" b="1" dirty="0" err="1">
                <a:solidFill>
                  <a:srgbClr val="0000CC"/>
                </a:solidFill>
                <a:latin typeface="Times New Roman" panose="02020603050405020304" pitchFamily="18" charset="0"/>
              </a:rPr>
              <a:t>Thưa</a:t>
            </a:r>
            <a:r>
              <a:rPr lang="en-US" sz="2400" b="1" dirty="0">
                <a:solidFill>
                  <a:srgbClr val="0000CC"/>
                </a:solidFill>
                <a:latin typeface="Times New Roman" panose="02020603050405020304" pitchFamily="18" charset="0"/>
              </a:rPr>
              <a:t> </a:t>
            </a:r>
            <a:r>
              <a:rPr lang="en-US" sz="2400" b="1" dirty="0" err="1">
                <a:solidFill>
                  <a:srgbClr val="0000CC"/>
                </a:solidFill>
                <a:latin typeface="Times New Roman" panose="02020603050405020304" pitchFamily="18" charset="0"/>
              </a:rPr>
              <a:t>ông</a:t>
            </a:r>
            <a:r>
              <a:rPr lang="en-US" sz="2400" b="1" dirty="0">
                <a:solidFill>
                  <a:srgbClr val="0000CC"/>
                </a:solidFill>
                <a:latin typeface="Times New Roman" panose="02020603050405020304" pitchFamily="18" charset="0"/>
              </a:rPr>
              <a:t>,</a:t>
            </a:r>
            <a:r>
              <a:rPr lang="en-US" sz="2400" b="1" dirty="0">
                <a:latin typeface="Times New Roman" panose="02020603050405020304" pitchFamily="18" charset="0"/>
              </a:rPr>
              <a:t> </a:t>
            </a:r>
            <a:r>
              <a:rPr lang="en-US" sz="2400" b="1" dirty="0" err="1">
                <a:latin typeface="Times New Roman" panose="02020603050405020304" pitchFamily="18" charset="0"/>
              </a:rPr>
              <a:t>chúng</a:t>
            </a:r>
            <a:r>
              <a:rPr lang="en-US" sz="2400" b="1" dirty="0">
                <a:latin typeface="Times New Roman" panose="02020603050405020304" pitchFamily="18" charset="0"/>
              </a:rPr>
              <a:t> </a:t>
            </a:r>
            <a:r>
              <a:rPr lang="en-US" sz="2400" b="1" dirty="0" err="1">
                <a:latin typeface="Times New Roman" panose="02020603050405020304" pitchFamily="18" charset="0"/>
              </a:rPr>
              <a:t>cháu</a:t>
            </a:r>
            <a:r>
              <a:rPr lang="en-US" sz="2400" b="1" dirty="0">
                <a:latin typeface="Times New Roman" panose="02020603050405020304" pitchFamily="18" charset="0"/>
              </a:rPr>
              <a:t> ở </a:t>
            </a:r>
            <a:r>
              <a:rPr lang="en-US" sz="2400" b="1" dirty="0" err="1">
                <a:latin typeface="Times New Roman" panose="02020603050405020304" pitchFamily="18" charset="0"/>
              </a:rPr>
              <a:t>Gia</a:t>
            </a:r>
            <a:r>
              <a:rPr lang="en-US" sz="2400" b="1" dirty="0">
                <a:latin typeface="Times New Roman" panose="02020603050405020304" pitchFamily="18" charset="0"/>
              </a:rPr>
              <a:t> </a:t>
            </a:r>
            <a:r>
              <a:rPr lang="en-US" sz="2400" b="1" dirty="0" err="1">
                <a:latin typeface="Times New Roman" panose="02020603050405020304" pitchFamily="18" charset="0"/>
              </a:rPr>
              <a:t>Lâm</a:t>
            </a:r>
            <a:r>
              <a:rPr lang="en-US" sz="2400" b="1" dirty="0">
                <a:latin typeface="Times New Roman" panose="02020603050405020304" pitchFamily="18" charset="0"/>
              </a:rPr>
              <a:t> </a:t>
            </a:r>
            <a:r>
              <a:rPr lang="en-US" sz="2400" b="1" dirty="0" err="1">
                <a:latin typeface="Times New Roman" panose="02020603050405020304" pitchFamily="18" charset="0"/>
              </a:rPr>
              <a:t>lên</a:t>
            </a:r>
            <a:r>
              <a:rPr lang="en-US" sz="2400" b="1" dirty="0">
                <a:latin typeface="Times New Roman" panose="02020603050405020304" pitchFamily="18" charset="0"/>
              </a:rPr>
              <a:t> </a:t>
            </a:r>
            <a:r>
              <a:rPr lang="en-US" sz="2400" b="1" dirty="0" err="1">
                <a:latin typeface="Times New Roman" panose="02020603050405020304" pitchFamily="18" charset="0"/>
              </a:rPr>
              <a:t>đấy</a:t>
            </a:r>
            <a:r>
              <a:rPr lang="en-US" sz="2400" b="1" dirty="0">
                <a:latin typeface="Times New Roman" panose="02020603050405020304" pitchFamily="18" charset="0"/>
              </a:rPr>
              <a:t> ạ. </a:t>
            </a:r>
            <a:r>
              <a:rPr lang="en-US" sz="2400" b="1" dirty="0" err="1">
                <a:latin typeface="Times New Roman" panose="02020603050405020304" pitchFamily="18" charset="0"/>
              </a:rPr>
              <a:t>Đi</a:t>
            </a:r>
            <a:r>
              <a:rPr lang="en-US" sz="2400" b="1" dirty="0">
                <a:latin typeface="Times New Roman" panose="02020603050405020304" pitchFamily="18" charset="0"/>
              </a:rPr>
              <a:t> </a:t>
            </a:r>
            <a:r>
              <a:rPr lang="en-US" sz="2400" b="1" dirty="0" err="1">
                <a:latin typeface="Times New Roman" panose="02020603050405020304" pitchFamily="18" charset="0"/>
              </a:rPr>
              <a:t>bốn</a:t>
            </a:r>
            <a:r>
              <a:rPr lang="en-US" sz="2400" b="1" dirty="0">
                <a:latin typeface="Times New Roman" panose="02020603050405020304" pitchFamily="18" charset="0"/>
              </a:rPr>
              <a:t> </a:t>
            </a:r>
            <a:r>
              <a:rPr lang="en-US" sz="2400" b="1" dirty="0" err="1">
                <a:latin typeface="Times New Roman" panose="02020603050405020304" pitchFamily="18" charset="0"/>
              </a:rPr>
              <a:t>năm</a:t>
            </a:r>
            <a:r>
              <a:rPr lang="en-US" sz="2400" b="1" dirty="0">
                <a:latin typeface="Times New Roman" panose="02020603050405020304" pitchFamily="18" charset="0"/>
              </a:rPr>
              <a:t> </a:t>
            </a:r>
            <a:r>
              <a:rPr lang="en-US" sz="2400" b="1" dirty="0" err="1">
                <a:latin typeface="Times New Roman" panose="02020603050405020304" pitchFamily="18" charset="0"/>
              </a:rPr>
              <a:t>hôm</a:t>
            </a:r>
            <a:r>
              <a:rPr lang="en-US" sz="2400" b="1" dirty="0">
                <a:latin typeface="Times New Roman" panose="02020603050405020304" pitchFamily="18" charset="0"/>
              </a:rPr>
              <a:t> </a:t>
            </a:r>
            <a:r>
              <a:rPr lang="en-US" sz="2400" b="1" dirty="0" err="1">
                <a:latin typeface="Times New Roman" panose="02020603050405020304" pitchFamily="18" charset="0"/>
              </a:rPr>
              <a:t>mới</a:t>
            </a:r>
            <a:r>
              <a:rPr lang="en-US" sz="2400" b="1" dirty="0">
                <a:latin typeface="Times New Roman" panose="02020603050405020304" pitchFamily="18" charset="0"/>
              </a:rPr>
              <a:t> </a:t>
            </a:r>
            <a:r>
              <a:rPr lang="en-US" sz="2400" b="1" dirty="0" err="1">
                <a:latin typeface="Times New Roman" panose="02020603050405020304" pitchFamily="18" charset="0"/>
              </a:rPr>
              <a:t>lên</a:t>
            </a:r>
            <a:r>
              <a:rPr lang="en-US" sz="2400" b="1" dirty="0">
                <a:latin typeface="Times New Roman" panose="02020603050405020304" pitchFamily="18" charset="0"/>
              </a:rPr>
              <a:t> </a:t>
            </a:r>
            <a:r>
              <a:rPr lang="en-US" sz="2400" b="1" dirty="0" err="1">
                <a:latin typeface="Times New Roman" panose="02020603050405020304" pitchFamily="18" charset="0"/>
              </a:rPr>
              <a:t>đến</a:t>
            </a:r>
            <a:r>
              <a:rPr lang="en-US" sz="2400" b="1" dirty="0">
                <a:latin typeface="Times New Roman" panose="02020603050405020304" pitchFamily="18" charset="0"/>
              </a:rPr>
              <a:t> </a:t>
            </a:r>
            <a:r>
              <a:rPr lang="en-US" sz="2400" b="1" dirty="0" err="1">
                <a:latin typeface="Times New Roman" panose="02020603050405020304" pitchFamily="18" charset="0"/>
              </a:rPr>
              <a:t>đây</a:t>
            </a:r>
            <a:r>
              <a:rPr lang="en-US" sz="2400" b="1" dirty="0">
                <a:latin typeface="Times New Roman" panose="02020603050405020304" pitchFamily="18" charset="0"/>
              </a:rPr>
              <a:t>, </a:t>
            </a:r>
            <a:r>
              <a:rPr lang="en-US" sz="2400" b="1" dirty="0" err="1">
                <a:solidFill>
                  <a:srgbClr val="0000CC"/>
                </a:solidFill>
                <a:latin typeface="Times New Roman" panose="02020603050405020304" pitchFamily="18" charset="0"/>
              </a:rPr>
              <a:t>vất</a:t>
            </a:r>
            <a:r>
              <a:rPr lang="en-US" sz="2400" b="1" dirty="0">
                <a:solidFill>
                  <a:srgbClr val="0000CC"/>
                </a:solidFill>
                <a:latin typeface="Times New Roman" panose="02020603050405020304" pitchFamily="18" charset="0"/>
              </a:rPr>
              <a:t> </a:t>
            </a:r>
            <a:r>
              <a:rPr lang="en-US" sz="2400" b="1" dirty="0" err="1">
                <a:solidFill>
                  <a:srgbClr val="0000CC"/>
                </a:solidFill>
                <a:latin typeface="Times New Roman" panose="02020603050405020304" pitchFamily="18" charset="0"/>
              </a:rPr>
              <a:t>vả</a:t>
            </a:r>
            <a:r>
              <a:rPr lang="en-US" sz="2400" b="1" dirty="0">
                <a:solidFill>
                  <a:srgbClr val="0000CC"/>
                </a:solidFill>
                <a:latin typeface="Times New Roman" panose="02020603050405020304" pitchFamily="18" charset="0"/>
              </a:rPr>
              <a:t> </a:t>
            </a:r>
            <a:r>
              <a:rPr lang="en-US" sz="2400" b="1" dirty="0" err="1">
                <a:solidFill>
                  <a:srgbClr val="0000CC"/>
                </a:solidFill>
                <a:latin typeface="Times New Roman" panose="02020603050405020304" pitchFamily="18" charset="0"/>
              </a:rPr>
              <a:t>quá</a:t>
            </a:r>
            <a:r>
              <a:rPr lang="en-US" sz="2400" b="1" dirty="0">
                <a:solidFill>
                  <a:srgbClr val="0000CC"/>
                </a:solidFill>
                <a:latin typeface="Times New Roman" panose="02020603050405020304" pitchFamily="18" charset="0"/>
              </a:rPr>
              <a:t>!</a:t>
            </a:r>
            <a:r>
              <a:rPr lang="en-US" sz="2400" b="1" dirty="0">
                <a:latin typeface="Times New Roman" panose="02020603050405020304" pitchFamily="18" charset="0"/>
              </a:rPr>
              <a:t>  </a:t>
            </a:r>
          </a:p>
          <a:p>
            <a:pPr marL="0" indent="0" eaLnBrk="1" hangingPunct="1">
              <a:defRPr/>
            </a:pPr>
            <a:r>
              <a:rPr lang="en-US" sz="2400" b="1" dirty="0">
                <a:latin typeface="Times New Roman" panose="02020603050405020304" pitchFamily="18" charset="0"/>
              </a:rPr>
              <a:t>                                                                                </a:t>
            </a:r>
            <a:r>
              <a:rPr lang="en-US" sz="2400" b="1" dirty="0">
                <a:solidFill>
                  <a:prstClr val="black"/>
                </a:solidFill>
                <a:latin typeface="Times New Roman" panose="02020603050405020304" pitchFamily="18" charset="0"/>
              </a:rPr>
              <a:t>( Kim </a:t>
            </a:r>
            <a:r>
              <a:rPr lang="en-US" sz="2400" b="1" dirty="0" err="1">
                <a:solidFill>
                  <a:prstClr val="black"/>
                </a:solidFill>
                <a:latin typeface="Times New Roman" panose="02020603050405020304" pitchFamily="18" charset="0"/>
              </a:rPr>
              <a:t>Lân</a:t>
            </a:r>
            <a:r>
              <a:rPr lang="en-US" sz="2400" b="1" dirty="0">
                <a:solidFill>
                  <a:prstClr val="black"/>
                </a:solidFill>
                <a:latin typeface="Times New Roman" panose="02020603050405020304" pitchFamily="18" charset="0"/>
              </a:rPr>
              <a:t>, </a:t>
            </a:r>
            <a:r>
              <a:rPr lang="en-US" sz="2400" b="1" dirty="0" err="1">
                <a:solidFill>
                  <a:prstClr val="black"/>
                </a:solidFill>
                <a:latin typeface="Times New Roman" panose="02020603050405020304" pitchFamily="18" charset="0"/>
              </a:rPr>
              <a:t>Làng</a:t>
            </a:r>
            <a:r>
              <a:rPr lang="en-US" sz="2400" b="1" dirty="0">
                <a:solidFill>
                  <a:prstClr val="black"/>
                </a:solidFill>
                <a:latin typeface="Times New Roman" panose="02020603050405020304" pitchFamily="18" charset="0"/>
              </a:rPr>
              <a:t>)</a:t>
            </a:r>
          </a:p>
          <a:p>
            <a:pPr eaLnBrk="1" hangingPunct="1">
              <a:defRPr/>
            </a:pPr>
            <a:r>
              <a:rPr lang="en-US" sz="2400" b="1" i="1" dirty="0">
                <a:latin typeface="Times New Roman" panose="02020603050405020304" pitchFamily="18" charset="0"/>
              </a:rPr>
              <a:t>          </a:t>
            </a:r>
            <a:r>
              <a:rPr lang="en-US" sz="2400" b="1" dirty="0">
                <a:latin typeface="Times New Roman" panose="02020603050405020304" pitchFamily="18" charset="0"/>
              </a:rPr>
              <a:t>                                                                                           </a:t>
            </a:r>
          </a:p>
          <a:p>
            <a:pPr eaLnBrk="1" hangingPunct="1">
              <a:defRPr/>
            </a:pPr>
            <a:r>
              <a:rPr lang="en-US" sz="2400" b="1" dirty="0">
                <a:latin typeface="Times New Roman" panose="02020603050405020304" pitchFamily="18" charset="0"/>
              </a:rPr>
              <a:t>	  			</a:t>
            </a:r>
            <a:endParaRPr lang="en-US" sz="2400" dirty="0"/>
          </a:p>
        </p:txBody>
      </p:sp>
      <p:sp>
        <p:nvSpPr>
          <p:cNvPr id="13" name="Line 7"/>
          <p:cNvSpPr>
            <a:spLocks noChangeShapeType="1"/>
          </p:cNvSpPr>
          <p:nvPr/>
        </p:nvSpPr>
        <p:spPr bwMode="auto">
          <a:xfrm>
            <a:off x="492369" y="6553200"/>
            <a:ext cx="211015" cy="0"/>
          </a:xfrm>
          <a:prstGeom prst="line">
            <a:avLst/>
          </a:prstGeom>
          <a:noFill/>
          <a:ln w="9525">
            <a:solidFill>
              <a:srgbClr val="FF3300"/>
            </a:solidFill>
            <a:round/>
            <a:headEnd/>
            <a:tailEnd type="triangle" w="med" len="med"/>
          </a:ln>
        </p:spPr>
        <p:txBody>
          <a:bodyPr/>
          <a:lstStyle/>
          <a:p>
            <a:endParaRPr lang="en-US"/>
          </a:p>
        </p:txBody>
      </p:sp>
      <p:sp>
        <p:nvSpPr>
          <p:cNvPr id="14" name="Text Box 40"/>
          <p:cNvSpPr txBox="1">
            <a:spLocks noChangeArrowheads="1"/>
          </p:cNvSpPr>
          <p:nvPr/>
        </p:nvSpPr>
        <p:spPr bwMode="auto">
          <a:xfrm>
            <a:off x="753208" y="6286501"/>
            <a:ext cx="6280638" cy="461963"/>
          </a:xfrm>
          <a:prstGeom prst="rect">
            <a:avLst/>
          </a:prstGeom>
          <a:noFill/>
          <a:ln w="9525">
            <a:noFill/>
            <a:miter lim="800000"/>
            <a:headEnd/>
            <a:tailEnd/>
          </a:ln>
        </p:spPr>
        <p:txBody>
          <a:bodyPr>
            <a:spAutoFit/>
          </a:bodyPr>
          <a:lstStyle/>
          <a:p>
            <a:pPr>
              <a:spcBef>
                <a:spcPct val="50000"/>
              </a:spcBef>
            </a:pPr>
            <a:r>
              <a:rPr lang="en-US" sz="2400" b="1">
                <a:solidFill>
                  <a:srgbClr val="FF0000"/>
                </a:solidFill>
                <a:latin typeface="Times New Roman" pitchFamily="18" charset="0"/>
                <a:cs typeface="Times New Roman" pitchFamily="18" charset="0"/>
              </a:rPr>
              <a:t>Thành phần gọi- đáp và thành phần cảm thán</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9459"/>
                                        </p:tgtEl>
                                        <p:attrNameLst>
                                          <p:attrName>style.visibility</p:attrName>
                                        </p:attrNameLst>
                                      </p:cBhvr>
                                      <p:to>
                                        <p:strVal val="visible"/>
                                      </p:to>
                                    </p:set>
                                    <p:animEffect transition="in" filter="barn(inVertical)">
                                      <p:cBhvr>
                                        <p:cTn id="7" dur="500"/>
                                        <p:tgtEl>
                                          <p:spTgt spid="19459"/>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barn(inVertical)">
                                      <p:cBhvr>
                                        <p:cTn id="10" dur="500"/>
                                        <p:tgtEl>
                                          <p:spTgt spid="6"/>
                                        </p:tgtEl>
                                      </p:cBhvr>
                                    </p:animEffect>
                                  </p:childTnLst>
                                </p:cTn>
                              </p:par>
                              <p:par>
                                <p:cTn id="11" presetID="16" presetClass="entr" presetSubtype="21" fill="hold" grpId="0" nodeType="with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barn(inVertical)">
                                      <p:cBhvr>
                                        <p:cTn id="13" dur="500"/>
                                        <p:tgtEl>
                                          <p:spTgt spid="9"/>
                                        </p:tgtEl>
                                      </p:cBhvr>
                                    </p:animEffect>
                                  </p:childTnLst>
                                </p:cTn>
                              </p:par>
                              <p:par>
                                <p:cTn id="14" presetID="16" presetClass="entr" presetSubtype="21" fill="hold" grpId="0" nodeType="withEffect">
                                  <p:stCondLst>
                                    <p:cond delay="0"/>
                                  </p:stCondLst>
                                  <p:childTnLst>
                                    <p:set>
                                      <p:cBhvr>
                                        <p:cTn id="15" dur="1" fill="hold">
                                          <p:stCondLst>
                                            <p:cond delay="0"/>
                                          </p:stCondLst>
                                        </p:cTn>
                                        <p:tgtEl>
                                          <p:spTgt spid="12"/>
                                        </p:tgtEl>
                                        <p:attrNameLst>
                                          <p:attrName>style.visibility</p:attrName>
                                        </p:attrNameLst>
                                      </p:cBhvr>
                                      <p:to>
                                        <p:strVal val="visible"/>
                                      </p:to>
                                    </p:set>
                                    <p:animEffect transition="in" filter="barn(inVertical)">
                                      <p:cBhvr>
                                        <p:cTn id="16" dur="500"/>
                                        <p:tgtEl>
                                          <p:spTgt spid="12"/>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16" presetClass="entr" presetSubtype="21" fill="hold" grpId="0" nodeType="clickEffect">
                                  <p:stCondLst>
                                    <p:cond delay="0"/>
                                  </p:stCondLst>
                                  <p:childTnLst>
                                    <p:set>
                                      <p:cBhvr>
                                        <p:cTn id="20" dur="1" fill="hold">
                                          <p:stCondLst>
                                            <p:cond delay="0"/>
                                          </p:stCondLst>
                                        </p:cTn>
                                        <p:tgtEl>
                                          <p:spTgt spid="19463"/>
                                        </p:tgtEl>
                                        <p:attrNameLst>
                                          <p:attrName>style.visibility</p:attrName>
                                        </p:attrNameLst>
                                      </p:cBhvr>
                                      <p:to>
                                        <p:strVal val="visible"/>
                                      </p:to>
                                    </p:set>
                                    <p:animEffect transition="in" filter="barn(inVertical)">
                                      <p:cBhvr>
                                        <p:cTn id="21" dur="500"/>
                                        <p:tgtEl>
                                          <p:spTgt spid="19463"/>
                                        </p:tgtEl>
                                      </p:cBhvr>
                                    </p:animEffect>
                                  </p:childTnLst>
                                </p:cTn>
                              </p:par>
                              <p:par>
                                <p:cTn id="22" presetID="16" presetClass="entr" presetSubtype="21" fill="hold" grpId="0" nodeType="withEffect">
                                  <p:stCondLst>
                                    <p:cond delay="0"/>
                                  </p:stCondLst>
                                  <p:childTnLst>
                                    <p:set>
                                      <p:cBhvr>
                                        <p:cTn id="23" dur="1" fill="hold">
                                          <p:stCondLst>
                                            <p:cond delay="0"/>
                                          </p:stCondLst>
                                        </p:cTn>
                                        <p:tgtEl>
                                          <p:spTgt spid="5"/>
                                        </p:tgtEl>
                                        <p:attrNameLst>
                                          <p:attrName>style.visibility</p:attrName>
                                        </p:attrNameLst>
                                      </p:cBhvr>
                                      <p:to>
                                        <p:strVal val="visible"/>
                                      </p:to>
                                    </p:set>
                                    <p:animEffect transition="in" filter="barn(inVertical)">
                                      <p:cBhvr>
                                        <p:cTn id="24" dur="500"/>
                                        <p:tgtEl>
                                          <p:spTgt spid="5"/>
                                        </p:tgtEl>
                                      </p:cBhvr>
                                    </p:animEffect>
                                  </p:childTnLst>
                                </p:cTn>
                              </p:par>
                            </p:childTnLst>
                          </p:cTn>
                        </p:par>
                      </p:childTnLst>
                    </p:cTn>
                  </p:par>
                  <p:par>
                    <p:cTn id="25" fill="hold" nodeType="clickPar">
                      <p:stCondLst>
                        <p:cond delay="indefinite"/>
                      </p:stCondLst>
                      <p:childTnLst>
                        <p:par>
                          <p:cTn id="26" fill="hold" nodeType="withGroup">
                            <p:stCondLst>
                              <p:cond delay="0"/>
                            </p:stCondLst>
                            <p:childTnLst>
                              <p:par>
                                <p:cTn id="27" presetID="16" presetClass="entr" presetSubtype="21" fill="hold" grpId="0" nodeType="clickEffect">
                                  <p:stCondLst>
                                    <p:cond delay="0"/>
                                  </p:stCondLst>
                                  <p:childTnLst>
                                    <p:set>
                                      <p:cBhvr>
                                        <p:cTn id="28" dur="1" fill="hold">
                                          <p:stCondLst>
                                            <p:cond delay="0"/>
                                          </p:stCondLst>
                                        </p:cTn>
                                        <p:tgtEl>
                                          <p:spTgt spid="7"/>
                                        </p:tgtEl>
                                        <p:attrNameLst>
                                          <p:attrName>style.visibility</p:attrName>
                                        </p:attrNameLst>
                                      </p:cBhvr>
                                      <p:to>
                                        <p:strVal val="visible"/>
                                      </p:to>
                                    </p:set>
                                    <p:animEffect transition="in" filter="barn(inVertical)">
                                      <p:cBhvr>
                                        <p:cTn id="29" dur="500"/>
                                        <p:tgtEl>
                                          <p:spTgt spid="7"/>
                                        </p:tgtEl>
                                      </p:cBhvr>
                                    </p:animEffect>
                                  </p:childTnLst>
                                </p:cTn>
                              </p:par>
                              <p:par>
                                <p:cTn id="30" presetID="16" presetClass="entr" presetSubtype="21" fill="hold" grpId="0" nodeType="withEffect">
                                  <p:stCondLst>
                                    <p:cond delay="0"/>
                                  </p:stCondLst>
                                  <p:childTnLst>
                                    <p:set>
                                      <p:cBhvr>
                                        <p:cTn id="31" dur="1" fill="hold">
                                          <p:stCondLst>
                                            <p:cond delay="0"/>
                                          </p:stCondLst>
                                        </p:cTn>
                                        <p:tgtEl>
                                          <p:spTgt spid="8"/>
                                        </p:tgtEl>
                                        <p:attrNameLst>
                                          <p:attrName>style.visibility</p:attrName>
                                        </p:attrNameLst>
                                      </p:cBhvr>
                                      <p:to>
                                        <p:strVal val="visible"/>
                                      </p:to>
                                    </p:set>
                                    <p:animEffect transition="in" filter="barn(inVertical)">
                                      <p:cBhvr>
                                        <p:cTn id="32" dur="500"/>
                                        <p:tgtEl>
                                          <p:spTgt spid="8"/>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16" presetClass="entr" presetSubtype="21" fill="hold" grpId="0" nodeType="clickEffect">
                                  <p:stCondLst>
                                    <p:cond delay="0"/>
                                  </p:stCondLst>
                                  <p:childTnLst>
                                    <p:set>
                                      <p:cBhvr>
                                        <p:cTn id="36" dur="1" fill="hold">
                                          <p:stCondLst>
                                            <p:cond delay="0"/>
                                          </p:stCondLst>
                                        </p:cTn>
                                        <p:tgtEl>
                                          <p:spTgt spid="10"/>
                                        </p:tgtEl>
                                        <p:attrNameLst>
                                          <p:attrName>style.visibility</p:attrName>
                                        </p:attrNameLst>
                                      </p:cBhvr>
                                      <p:to>
                                        <p:strVal val="visible"/>
                                      </p:to>
                                    </p:set>
                                    <p:animEffect transition="in" filter="barn(inVertical)">
                                      <p:cBhvr>
                                        <p:cTn id="37" dur="500"/>
                                        <p:tgtEl>
                                          <p:spTgt spid="10"/>
                                        </p:tgtEl>
                                      </p:cBhvr>
                                    </p:animEffect>
                                  </p:childTnLst>
                                </p:cTn>
                              </p:par>
                              <p:par>
                                <p:cTn id="38" presetID="16" presetClass="entr" presetSubtype="21" fill="hold" grpId="0" nodeType="withEffect">
                                  <p:stCondLst>
                                    <p:cond delay="0"/>
                                  </p:stCondLst>
                                  <p:childTnLst>
                                    <p:set>
                                      <p:cBhvr>
                                        <p:cTn id="39" dur="1" fill="hold">
                                          <p:stCondLst>
                                            <p:cond delay="0"/>
                                          </p:stCondLst>
                                        </p:cTn>
                                        <p:tgtEl>
                                          <p:spTgt spid="11"/>
                                        </p:tgtEl>
                                        <p:attrNameLst>
                                          <p:attrName>style.visibility</p:attrName>
                                        </p:attrNameLst>
                                      </p:cBhvr>
                                      <p:to>
                                        <p:strVal val="visible"/>
                                      </p:to>
                                    </p:set>
                                    <p:animEffect transition="in" filter="barn(inVertical)">
                                      <p:cBhvr>
                                        <p:cTn id="40" dur="500"/>
                                        <p:tgtEl>
                                          <p:spTgt spid="11"/>
                                        </p:tgtEl>
                                      </p:cBhvr>
                                    </p:animEffect>
                                  </p:childTnLst>
                                </p:cTn>
                              </p:par>
                            </p:childTnLst>
                          </p:cTn>
                        </p:par>
                      </p:childTnLst>
                    </p:cTn>
                  </p:par>
                  <p:par>
                    <p:cTn id="41" fill="hold" nodeType="clickPar">
                      <p:stCondLst>
                        <p:cond delay="indefinite"/>
                      </p:stCondLst>
                      <p:childTnLst>
                        <p:par>
                          <p:cTn id="42" fill="hold" nodeType="withGroup">
                            <p:stCondLst>
                              <p:cond delay="0"/>
                            </p:stCondLst>
                            <p:childTnLst>
                              <p:par>
                                <p:cTn id="43" presetID="16" presetClass="entr" presetSubtype="21" fill="hold" grpId="0" nodeType="clickEffect">
                                  <p:stCondLst>
                                    <p:cond delay="0"/>
                                  </p:stCondLst>
                                  <p:childTnLst>
                                    <p:set>
                                      <p:cBhvr>
                                        <p:cTn id="44" dur="1" fill="hold">
                                          <p:stCondLst>
                                            <p:cond delay="0"/>
                                          </p:stCondLst>
                                        </p:cTn>
                                        <p:tgtEl>
                                          <p:spTgt spid="13"/>
                                        </p:tgtEl>
                                        <p:attrNameLst>
                                          <p:attrName>style.visibility</p:attrName>
                                        </p:attrNameLst>
                                      </p:cBhvr>
                                      <p:to>
                                        <p:strVal val="visible"/>
                                      </p:to>
                                    </p:set>
                                    <p:animEffect transition="in" filter="barn(inVertical)">
                                      <p:cBhvr>
                                        <p:cTn id="45" dur="500"/>
                                        <p:tgtEl>
                                          <p:spTgt spid="13"/>
                                        </p:tgtEl>
                                      </p:cBhvr>
                                    </p:animEffect>
                                  </p:childTnLst>
                                </p:cTn>
                              </p:par>
                              <p:par>
                                <p:cTn id="46" presetID="16" presetClass="entr" presetSubtype="21" fill="hold" grpId="0" nodeType="withEffect">
                                  <p:stCondLst>
                                    <p:cond delay="0"/>
                                  </p:stCondLst>
                                  <p:childTnLst>
                                    <p:set>
                                      <p:cBhvr>
                                        <p:cTn id="47" dur="1" fill="hold">
                                          <p:stCondLst>
                                            <p:cond delay="0"/>
                                          </p:stCondLst>
                                        </p:cTn>
                                        <p:tgtEl>
                                          <p:spTgt spid="14"/>
                                        </p:tgtEl>
                                        <p:attrNameLst>
                                          <p:attrName>style.visibility</p:attrName>
                                        </p:attrNameLst>
                                      </p:cBhvr>
                                      <p:to>
                                        <p:strVal val="visible"/>
                                      </p:to>
                                    </p:set>
                                    <p:animEffect transition="in" filter="barn(inVertical)">
                                      <p:cBhvr>
                                        <p:cTn id="48"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459" grpId="0"/>
      <p:bldP spid="19463" grpId="0" animBg="1"/>
      <p:bldP spid="5" grpId="0"/>
      <p:bldP spid="6" grpId="0"/>
      <p:bldP spid="7" grpId="0" animBg="1"/>
      <p:bldP spid="8" grpId="0"/>
      <p:bldP spid="9" grpId="0"/>
      <p:bldP spid="10" grpId="0" animBg="1"/>
      <p:bldP spid="11" grpId="0"/>
      <p:bldP spid="12" grpId="0"/>
      <p:bldP spid="13" grpId="0" animBg="1"/>
      <p:bldP spid="14"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338" name="Rectangle 2"/>
          <p:cNvSpPr>
            <a:spLocks noGrp="1"/>
          </p:cNvSpPr>
          <p:nvPr>
            <p:ph type="title"/>
          </p:nvPr>
        </p:nvSpPr>
        <p:spPr>
          <a:xfrm>
            <a:off x="703385" y="304800"/>
            <a:ext cx="7596554" cy="1143000"/>
          </a:xfrm>
        </p:spPr>
        <p:txBody>
          <a:bodyPr>
            <a:normAutofit fontScale="90000"/>
          </a:bodyPr>
          <a:lstStyle/>
          <a:p>
            <a:r>
              <a:rPr lang="vi-VN" sz="3200" b="1" i="1">
                <a:solidFill>
                  <a:schemeClr val="hlink"/>
                </a:solidFill>
              </a:rPr>
              <a:t>Bảng tổng kết thành phần khởi ngữ và các thành phần biệt lập</a:t>
            </a:r>
            <a:br>
              <a:rPr lang="en-US" sz="3200" b="1" i="1">
                <a:solidFill>
                  <a:schemeClr val="hlink"/>
                </a:solidFill>
              </a:rPr>
            </a:br>
            <a:endParaRPr lang="vi-VN" sz="3200" b="1" i="1">
              <a:solidFill>
                <a:schemeClr val="hlink"/>
              </a:solidFill>
            </a:endParaRPr>
          </a:p>
        </p:txBody>
      </p:sp>
      <p:graphicFrame>
        <p:nvGraphicFramePr>
          <p:cNvPr id="4112" name="Group 16"/>
          <p:cNvGraphicFramePr>
            <a:graphicFrameLocks noGrp="1"/>
          </p:cNvGraphicFramePr>
          <p:nvPr>
            <p:ph idx="1"/>
          </p:nvPr>
        </p:nvGraphicFramePr>
        <p:xfrm>
          <a:off x="296008" y="1295400"/>
          <a:ext cx="8667750" cy="3779495"/>
        </p:xfrm>
        <a:graphic>
          <a:graphicData uri="http://schemas.openxmlformats.org/drawingml/2006/table">
            <a:tbl>
              <a:tblPr/>
              <a:tblGrid>
                <a:gridCol w="1374401">
                  <a:extLst>
                    <a:ext uri="{9D8B030D-6E8A-4147-A177-3AD203B41FA5}">
                      <a16:colId xmlns:a16="http://schemas.microsoft.com/office/drawing/2014/main" val="20000"/>
                    </a:ext>
                  </a:extLst>
                </a:gridCol>
                <a:gridCol w="1292599">
                  <a:extLst>
                    <a:ext uri="{9D8B030D-6E8A-4147-A177-3AD203B41FA5}">
                      <a16:colId xmlns:a16="http://schemas.microsoft.com/office/drawing/2014/main" val="20001"/>
                    </a:ext>
                  </a:extLst>
                </a:gridCol>
                <a:gridCol w="1407583">
                  <a:extLst>
                    <a:ext uri="{9D8B030D-6E8A-4147-A177-3AD203B41FA5}">
                      <a16:colId xmlns:a16="http://schemas.microsoft.com/office/drawing/2014/main" val="20002"/>
                    </a:ext>
                  </a:extLst>
                </a:gridCol>
                <a:gridCol w="1481667">
                  <a:extLst>
                    <a:ext uri="{9D8B030D-6E8A-4147-A177-3AD203B41FA5}">
                      <a16:colId xmlns:a16="http://schemas.microsoft.com/office/drawing/2014/main" val="20003"/>
                    </a:ext>
                  </a:extLst>
                </a:gridCol>
                <a:gridCol w="3111500">
                  <a:extLst>
                    <a:ext uri="{9D8B030D-6E8A-4147-A177-3AD203B41FA5}">
                      <a16:colId xmlns:a16="http://schemas.microsoft.com/office/drawing/2014/main" val="20004"/>
                    </a:ext>
                  </a:extLst>
                </a:gridCol>
              </a:tblGrid>
              <a:tr h="457219">
                <a:tc rowSpan="2">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1" i="0" u="none" strike="noStrike" cap="none" normalizeH="0" baseline="0" dirty="0" err="1">
                          <a:ln>
                            <a:noFill/>
                          </a:ln>
                          <a:solidFill>
                            <a:srgbClr val="CC3300"/>
                          </a:solidFill>
                          <a:effectLst/>
                          <a:latin typeface="Times New Roman" panose="02020603050405020304" pitchFamily="18" charset="0"/>
                          <a:cs typeface="Times New Roman" panose="02020603050405020304" pitchFamily="18" charset="0"/>
                        </a:rPr>
                        <a:t>Khởi</a:t>
                      </a:r>
                      <a:r>
                        <a:rPr kumimoji="0" lang="en-US" sz="2400" b="1" i="0" u="none" strike="noStrike" cap="none" normalizeH="0" baseline="0" dirty="0">
                          <a:ln>
                            <a:noFill/>
                          </a:ln>
                          <a:solidFill>
                            <a:srgbClr val="CC3300"/>
                          </a:solidFill>
                          <a:effectLst/>
                          <a:latin typeface="Times New Roman" panose="02020603050405020304" pitchFamily="18" charset="0"/>
                          <a:cs typeface="Times New Roman" panose="02020603050405020304" pitchFamily="18" charset="0"/>
                        </a:rPr>
                        <a:t> </a:t>
                      </a:r>
                      <a:r>
                        <a:rPr kumimoji="0" lang="en-US" sz="2400" b="1" i="0" u="none" strike="noStrike" cap="none" normalizeH="0" baseline="0" dirty="0" err="1">
                          <a:ln>
                            <a:noFill/>
                          </a:ln>
                          <a:solidFill>
                            <a:srgbClr val="CC3300"/>
                          </a:solidFill>
                          <a:effectLst/>
                          <a:latin typeface="Times New Roman" panose="02020603050405020304" pitchFamily="18" charset="0"/>
                          <a:cs typeface="Times New Roman" panose="02020603050405020304" pitchFamily="18" charset="0"/>
                        </a:rPr>
                        <a:t>ngữ</a:t>
                      </a:r>
                      <a:endParaRPr kumimoji="0" lang="en-US" sz="2400" b="1" i="0" u="none" strike="noStrike" cap="none" normalizeH="0" baseline="0" dirty="0">
                        <a:ln>
                          <a:noFill/>
                        </a:ln>
                        <a:solidFill>
                          <a:srgbClr val="CC3300"/>
                        </a:solidFill>
                        <a:effectLst/>
                        <a:latin typeface="Times New Roman" panose="02020603050405020304" pitchFamily="18" charset="0"/>
                        <a:cs typeface="Times New Roman" panose="02020603050405020304" pitchFamily="18" charset="0"/>
                      </a:endParaRPr>
                    </a:p>
                  </a:txBody>
                  <a:tcPr marL="84400" marR="84400" marT="45722" marB="45722"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gridSpan="4">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1" i="0" u="none" strike="noStrike" cap="none" normalizeH="0" baseline="0" dirty="0" err="1">
                          <a:ln>
                            <a:noFill/>
                          </a:ln>
                          <a:solidFill>
                            <a:srgbClr val="CC3300"/>
                          </a:solidFill>
                          <a:effectLst/>
                          <a:latin typeface="Times New Roman" panose="02020603050405020304" pitchFamily="18" charset="0"/>
                          <a:cs typeface="Times New Roman" panose="02020603050405020304" pitchFamily="18" charset="0"/>
                        </a:rPr>
                        <a:t>Thành</a:t>
                      </a:r>
                      <a:r>
                        <a:rPr kumimoji="0" lang="en-US" sz="2400" b="1" i="0" u="none" strike="noStrike" cap="none" normalizeH="0" baseline="0" dirty="0">
                          <a:ln>
                            <a:noFill/>
                          </a:ln>
                          <a:solidFill>
                            <a:srgbClr val="CC3300"/>
                          </a:solidFill>
                          <a:effectLst/>
                          <a:latin typeface="Times New Roman" panose="02020603050405020304" pitchFamily="18" charset="0"/>
                          <a:cs typeface="Times New Roman" panose="02020603050405020304" pitchFamily="18" charset="0"/>
                        </a:rPr>
                        <a:t> </a:t>
                      </a:r>
                      <a:r>
                        <a:rPr kumimoji="0" lang="en-US" sz="2400" b="1" i="0" u="none" strike="noStrike" cap="none" normalizeH="0" baseline="0" dirty="0" err="1">
                          <a:ln>
                            <a:noFill/>
                          </a:ln>
                          <a:solidFill>
                            <a:srgbClr val="CC3300"/>
                          </a:solidFill>
                          <a:effectLst/>
                          <a:latin typeface="Times New Roman" panose="02020603050405020304" pitchFamily="18" charset="0"/>
                          <a:cs typeface="Times New Roman" panose="02020603050405020304" pitchFamily="18" charset="0"/>
                        </a:rPr>
                        <a:t>phần</a:t>
                      </a:r>
                      <a:r>
                        <a:rPr kumimoji="0" lang="en-US" sz="2400" b="1" i="0" u="none" strike="noStrike" cap="none" normalizeH="0" baseline="0" dirty="0">
                          <a:ln>
                            <a:noFill/>
                          </a:ln>
                          <a:solidFill>
                            <a:srgbClr val="CC3300"/>
                          </a:solidFill>
                          <a:effectLst/>
                          <a:latin typeface="Times New Roman" panose="02020603050405020304" pitchFamily="18" charset="0"/>
                          <a:cs typeface="Times New Roman" panose="02020603050405020304" pitchFamily="18" charset="0"/>
                        </a:rPr>
                        <a:t> </a:t>
                      </a:r>
                      <a:r>
                        <a:rPr kumimoji="0" lang="en-US" sz="2400" b="1" i="0" u="none" strike="noStrike" cap="none" normalizeH="0" baseline="0" dirty="0" err="1">
                          <a:ln>
                            <a:noFill/>
                          </a:ln>
                          <a:solidFill>
                            <a:srgbClr val="CC3300"/>
                          </a:solidFill>
                          <a:effectLst/>
                          <a:latin typeface="Times New Roman" panose="02020603050405020304" pitchFamily="18" charset="0"/>
                          <a:cs typeface="Times New Roman" panose="02020603050405020304" pitchFamily="18" charset="0"/>
                        </a:rPr>
                        <a:t>biệt</a:t>
                      </a:r>
                      <a:r>
                        <a:rPr kumimoji="0" lang="en-US" sz="2400" b="1" i="0" u="none" strike="noStrike" cap="none" normalizeH="0" baseline="0" dirty="0">
                          <a:ln>
                            <a:noFill/>
                          </a:ln>
                          <a:solidFill>
                            <a:srgbClr val="CC3300"/>
                          </a:solidFill>
                          <a:effectLst/>
                          <a:latin typeface="Times New Roman" panose="02020603050405020304" pitchFamily="18" charset="0"/>
                          <a:cs typeface="Times New Roman" panose="02020603050405020304" pitchFamily="18" charset="0"/>
                        </a:rPr>
                        <a:t> </a:t>
                      </a:r>
                      <a:r>
                        <a:rPr kumimoji="0" lang="en-US" sz="2400" b="1" i="0" u="none" strike="noStrike" cap="none" normalizeH="0" baseline="0" dirty="0" err="1">
                          <a:ln>
                            <a:noFill/>
                          </a:ln>
                          <a:solidFill>
                            <a:srgbClr val="CC3300"/>
                          </a:solidFill>
                          <a:effectLst/>
                          <a:latin typeface="Times New Roman" panose="02020603050405020304" pitchFamily="18" charset="0"/>
                          <a:cs typeface="Times New Roman" panose="02020603050405020304" pitchFamily="18" charset="0"/>
                        </a:rPr>
                        <a:t>lập</a:t>
                      </a:r>
                      <a:endParaRPr kumimoji="0" lang="en-US" sz="2400" b="1" i="0" u="none" strike="noStrike" cap="none" normalizeH="0" baseline="0" dirty="0">
                        <a:ln>
                          <a:noFill/>
                        </a:ln>
                        <a:solidFill>
                          <a:srgbClr val="CC3300"/>
                        </a:solidFill>
                        <a:effectLst/>
                        <a:latin typeface="Times New Roman" panose="02020603050405020304" pitchFamily="18" charset="0"/>
                        <a:cs typeface="Times New Roman" panose="02020603050405020304" pitchFamily="18" charset="0"/>
                      </a:endParaRPr>
                    </a:p>
                  </a:txBody>
                  <a:tcPr marL="84400" marR="84400" marT="45722" marB="45722"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613757">
                <a:tc vMerge="1">
                  <a:txBody>
                    <a:bodyPr/>
                    <a:lstStyle/>
                    <a:p>
                      <a:endParaRPr lang="en-US"/>
                    </a:p>
                  </a:txBody>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1" i="0" u="none" strike="noStrike" cap="none" normalizeH="0" baseline="0" dirty="0" err="1">
                          <a:ln>
                            <a:noFill/>
                          </a:ln>
                          <a:solidFill>
                            <a:srgbClr val="CC00CC"/>
                          </a:solidFill>
                          <a:effectLst/>
                          <a:latin typeface="Times New Roman" panose="02020603050405020304" pitchFamily="18" charset="0"/>
                          <a:cs typeface="Times New Roman" panose="02020603050405020304" pitchFamily="18" charset="0"/>
                        </a:rPr>
                        <a:t>Tình</a:t>
                      </a:r>
                      <a:r>
                        <a:rPr kumimoji="0" lang="en-US" sz="2400" b="1" i="0" u="none" strike="noStrike" cap="none" normalizeH="0" baseline="0" dirty="0">
                          <a:ln>
                            <a:noFill/>
                          </a:ln>
                          <a:solidFill>
                            <a:srgbClr val="CC00CC"/>
                          </a:solidFill>
                          <a:effectLst/>
                          <a:latin typeface="Times New Roman" panose="02020603050405020304" pitchFamily="18" charset="0"/>
                          <a:cs typeface="Times New Roman" panose="02020603050405020304" pitchFamily="18" charset="0"/>
                        </a:rPr>
                        <a:t> </a:t>
                      </a:r>
                      <a:r>
                        <a:rPr kumimoji="0" lang="en-US" sz="2400" b="1" i="0" u="none" strike="noStrike" cap="none" normalizeH="0" baseline="0" dirty="0" err="1">
                          <a:ln>
                            <a:noFill/>
                          </a:ln>
                          <a:solidFill>
                            <a:srgbClr val="CC00CC"/>
                          </a:solidFill>
                          <a:effectLst/>
                          <a:latin typeface="Times New Roman" panose="02020603050405020304" pitchFamily="18" charset="0"/>
                          <a:cs typeface="Times New Roman" panose="02020603050405020304" pitchFamily="18" charset="0"/>
                        </a:rPr>
                        <a:t>thái</a:t>
                      </a:r>
                      <a:endParaRPr kumimoji="0" lang="en-US" sz="2400" b="1" i="0" u="none" strike="noStrike" cap="none" normalizeH="0" baseline="0" dirty="0">
                        <a:ln>
                          <a:noFill/>
                        </a:ln>
                        <a:solidFill>
                          <a:srgbClr val="CC00CC"/>
                        </a:solidFill>
                        <a:effectLst/>
                        <a:latin typeface="Times New Roman" panose="02020603050405020304" pitchFamily="18" charset="0"/>
                        <a:cs typeface="Times New Roman" panose="02020603050405020304" pitchFamily="18" charset="0"/>
                      </a:endParaRPr>
                    </a:p>
                  </a:txBody>
                  <a:tcPr marL="84400" marR="84400" marT="45722" marB="4572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1" i="0" u="none" strike="noStrike" cap="none" normalizeH="0" baseline="0" dirty="0" err="1">
                          <a:ln>
                            <a:noFill/>
                          </a:ln>
                          <a:solidFill>
                            <a:srgbClr val="CC00CC"/>
                          </a:solidFill>
                          <a:effectLst/>
                          <a:latin typeface="Times New Roman" panose="02020603050405020304" pitchFamily="18" charset="0"/>
                          <a:cs typeface="Times New Roman" panose="02020603050405020304" pitchFamily="18" charset="0"/>
                        </a:rPr>
                        <a:t>Cảm</a:t>
                      </a:r>
                      <a:r>
                        <a:rPr kumimoji="0" lang="en-US" sz="2400" b="1" i="0" u="none" strike="noStrike" cap="none" normalizeH="0" baseline="0" dirty="0">
                          <a:ln>
                            <a:noFill/>
                          </a:ln>
                          <a:solidFill>
                            <a:srgbClr val="CC00CC"/>
                          </a:solidFill>
                          <a:effectLst/>
                          <a:latin typeface="Times New Roman" panose="02020603050405020304" pitchFamily="18" charset="0"/>
                          <a:cs typeface="Times New Roman" panose="02020603050405020304" pitchFamily="18" charset="0"/>
                        </a:rPr>
                        <a:t> </a:t>
                      </a:r>
                      <a:r>
                        <a:rPr kumimoji="0" lang="en-US" sz="2400" b="1" i="0" u="none" strike="noStrike" cap="none" normalizeH="0" baseline="0" dirty="0" err="1">
                          <a:ln>
                            <a:noFill/>
                          </a:ln>
                          <a:solidFill>
                            <a:srgbClr val="CC00CC"/>
                          </a:solidFill>
                          <a:effectLst/>
                          <a:latin typeface="Times New Roman" panose="02020603050405020304" pitchFamily="18" charset="0"/>
                          <a:cs typeface="Times New Roman" panose="02020603050405020304" pitchFamily="18" charset="0"/>
                        </a:rPr>
                        <a:t>thán</a:t>
                      </a:r>
                      <a:endParaRPr kumimoji="0" lang="en-US" sz="2400" b="1" i="0" u="none" strike="noStrike" cap="none" normalizeH="0" baseline="0" dirty="0">
                        <a:ln>
                          <a:noFill/>
                        </a:ln>
                        <a:solidFill>
                          <a:srgbClr val="CC00CC"/>
                        </a:solidFill>
                        <a:effectLst/>
                        <a:latin typeface="Times New Roman" panose="02020603050405020304" pitchFamily="18" charset="0"/>
                        <a:cs typeface="Times New Roman" panose="02020603050405020304" pitchFamily="18" charset="0"/>
                      </a:endParaRPr>
                    </a:p>
                  </a:txBody>
                  <a:tcPr marL="84400" marR="84400" marT="45722" marB="4572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1" i="0" u="none" strike="noStrike" cap="none" normalizeH="0" baseline="0" dirty="0" err="1">
                          <a:ln>
                            <a:noFill/>
                          </a:ln>
                          <a:solidFill>
                            <a:srgbClr val="CC00CC"/>
                          </a:solidFill>
                          <a:effectLst/>
                          <a:latin typeface="Times New Roman" panose="02020603050405020304" pitchFamily="18" charset="0"/>
                          <a:cs typeface="Times New Roman" panose="02020603050405020304" pitchFamily="18" charset="0"/>
                        </a:rPr>
                        <a:t>Gọi</a:t>
                      </a:r>
                      <a:r>
                        <a:rPr kumimoji="0" lang="en-US" sz="2400" b="1" i="0" u="none" strike="noStrike" cap="none" normalizeH="0" baseline="0" dirty="0">
                          <a:ln>
                            <a:noFill/>
                          </a:ln>
                          <a:solidFill>
                            <a:srgbClr val="CC00CC"/>
                          </a:solidFill>
                          <a:effectLst/>
                          <a:latin typeface="Times New Roman" panose="02020603050405020304" pitchFamily="18" charset="0"/>
                          <a:cs typeface="Times New Roman" panose="02020603050405020304" pitchFamily="18" charset="0"/>
                        </a:rPr>
                        <a:t> - </a:t>
                      </a:r>
                      <a:r>
                        <a:rPr kumimoji="0" lang="en-US" sz="2400" b="1" i="0" u="none" strike="noStrike" cap="none" normalizeH="0" baseline="0" dirty="0" err="1">
                          <a:ln>
                            <a:noFill/>
                          </a:ln>
                          <a:solidFill>
                            <a:srgbClr val="CC00CC"/>
                          </a:solidFill>
                          <a:effectLst/>
                          <a:latin typeface="Times New Roman" panose="02020603050405020304" pitchFamily="18" charset="0"/>
                          <a:cs typeface="Times New Roman" panose="02020603050405020304" pitchFamily="18" charset="0"/>
                        </a:rPr>
                        <a:t>đáp</a:t>
                      </a:r>
                      <a:endParaRPr kumimoji="0" lang="en-US" sz="2400" b="1" i="0" u="none" strike="noStrike" cap="none" normalizeH="0" baseline="0" dirty="0">
                        <a:ln>
                          <a:noFill/>
                        </a:ln>
                        <a:solidFill>
                          <a:srgbClr val="CC00CC"/>
                        </a:solidFill>
                        <a:effectLst/>
                        <a:latin typeface="Times New Roman" panose="02020603050405020304" pitchFamily="18" charset="0"/>
                        <a:cs typeface="Times New Roman" panose="02020603050405020304" pitchFamily="18" charset="0"/>
                      </a:endParaRPr>
                    </a:p>
                  </a:txBody>
                  <a:tcPr marL="84400" marR="84400" marT="45722" marB="4572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1" i="0" u="none" strike="noStrike" cap="none" normalizeH="0" baseline="0" dirty="0" err="1">
                          <a:ln>
                            <a:noFill/>
                          </a:ln>
                          <a:solidFill>
                            <a:srgbClr val="CC00CC"/>
                          </a:solidFill>
                          <a:effectLst/>
                          <a:latin typeface="Times New Roman" panose="02020603050405020304" pitchFamily="18" charset="0"/>
                          <a:cs typeface="Times New Roman" panose="02020603050405020304" pitchFamily="18" charset="0"/>
                        </a:rPr>
                        <a:t>Phụ</a:t>
                      </a:r>
                      <a:r>
                        <a:rPr kumimoji="0" lang="en-US" sz="2400" b="1" i="0" u="none" strike="noStrike" cap="none" normalizeH="0" baseline="0" dirty="0">
                          <a:ln>
                            <a:noFill/>
                          </a:ln>
                          <a:solidFill>
                            <a:srgbClr val="CC00CC"/>
                          </a:solidFill>
                          <a:effectLst/>
                          <a:latin typeface="Times New Roman" panose="02020603050405020304" pitchFamily="18" charset="0"/>
                          <a:cs typeface="Times New Roman" panose="02020603050405020304" pitchFamily="18" charset="0"/>
                        </a:rPr>
                        <a:t> </a:t>
                      </a:r>
                      <a:r>
                        <a:rPr kumimoji="0" lang="en-US" sz="2400" b="1" i="0" u="none" strike="noStrike" cap="none" normalizeH="0" baseline="0" dirty="0" err="1">
                          <a:ln>
                            <a:noFill/>
                          </a:ln>
                          <a:solidFill>
                            <a:srgbClr val="CC00CC"/>
                          </a:solidFill>
                          <a:effectLst/>
                          <a:latin typeface="Times New Roman" panose="02020603050405020304" pitchFamily="18" charset="0"/>
                          <a:cs typeface="Times New Roman" panose="02020603050405020304" pitchFamily="18" charset="0"/>
                        </a:rPr>
                        <a:t>chú</a:t>
                      </a:r>
                      <a:endParaRPr kumimoji="0" lang="en-US" sz="2400" b="1" i="0" u="none" strike="noStrike" cap="none" normalizeH="0" baseline="0" dirty="0">
                        <a:ln>
                          <a:noFill/>
                        </a:ln>
                        <a:solidFill>
                          <a:srgbClr val="CC00CC"/>
                        </a:solidFill>
                        <a:effectLst/>
                        <a:latin typeface="Times New Roman" panose="02020603050405020304" pitchFamily="18" charset="0"/>
                        <a:cs typeface="Times New Roman" panose="02020603050405020304" pitchFamily="18" charset="0"/>
                      </a:endParaRPr>
                    </a:p>
                  </a:txBody>
                  <a:tcPr marL="84400" marR="84400" marT="45722" marB="45722"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2499312">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vi-VN" sz="28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txBody>
                  <a:tcPr marL="84400" marR="84400" marT="45722" marB="45722"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vi-VN" sz="28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txBody>
                  <a:tcPr marL="84400" marR="84400" marT="45722" marB="4572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vi-VN" sz="28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txBody>
                  <a:tcPr marL="84400" marR="84400" marT="45722" marB="4572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vi-VN" sz="28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txBody>
                  <a:tcPr marL="84400" marR="84400" marT="45722" marB="4572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vi-VN" sz="28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txBody>
                  <a:tcPr marL="84400" marR="84400" marT="45722" marB="45722"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bl>
          </a:graphicData>
        </a:graphic>
      </p:graphicFrame>
      <p:sp>
        <p:nvSpPr>
          <p:cNvPr id="142361" name="Text Box 40"/>
          <p:cNvSpPr txBox="1">
            <a:spLocks noChangeArrowheads="1"/>
          </p:cNvSpPr>
          <p:nvPr/>
        </p:nvSpPr>
        <p:spPr bwMode="auto">
          <a:xfrm>
            <a:off x="471854" y="2725738"/>
            <a:ext cx="1090246" cy="1200329"/>
          </a:xfrm>
          <a:prstGeom prst="rect">
            <a:avLst/>
          </a:prstGeom>
          <a:noFill/>
          <a:ln w="9525">
            <a:noFill/>
            <a:miter lim="800000"/>
            <a:headEnd/>
            <a:tailEnd/>
          </a:ln>
        </p:spPr>
        <p:txBody>
          <a:bodyPr>
            <a:spAutoFit/>
          </a:bodyPr>
          <a:lstStyle/>
          <a:p>
            <a:pPr>
              <a:spcBef>
                <a:spcPct val="50000"/>
              </a:spcBef>
            </a:pPr>
            <a:r>
              <a:rPr lang="en-US" sz="2400">
                <a:solidFill>
                  <a:srgbClr val="000000"/>
                </a:solidFill>
                <a:latin typeface="Times New Roman" pitchFamily="18" charset="0"/>
                <a:cs typeface="Times New Roman" pitchFamily="18" charset="0"/>
              </a:rPr>
              <a:t>Xây cái lăng ấy</a:t>
            </a:r>
          </a:p>
        </p:txBody>
      </p:sp>
      <p:sp>
        <p:nvSpPr>
          <p:cNvPr id="142362" name="Text Box 35"/>
          <p:cNvSpPr txBox="1">
            <a:spLocks noChangeArrowheads="1"/>
          </p:cNvSpPr>
          <p:nvPr/>
        </p:nvSpPr>
        <p:spPr bwMode="auto">
          <a:xfrm>
            <a:off x="1918189" y="2727325"/>
            <a:ext cx="1406769" cy="831850"/>
          </a:xfrm>
          <a:prstGeom prst="rect">
            <a:avLst/>
          </a:prstGeom>
          <a:noFill/>
          <a:ln w="9525">
            <a:noFill/>
            <a:miter lim="800000"/>
            <a:headEnd/>
            <a:tailEnd/>
          </a:ln>
        </p:spPr>
        <p:txBody>
          <a:bodyPr>
            <a:spAutoFit/>
          </a:bodyPr>
          <a:lstStyle/>
          <a:p>
            <a:pPr>
              <a:spcBef>
                <a:spcPct val="50000"/>
              </a:spcBef>
            </a:pPr>
            <a:r>
              <a:rPr lang="en-US" sz="2400">
                <a:solidFill>
                  <a:srgbClr val="000000"/>
                </a:solidFill>
                <a:latin typeface="Times New Roman" pitchFamily="18" charset="0"/>
                <a:cs typeface="Times New Roman" pitchFamily="18" charset="0"/>
              </a:rPr>
              <a:t>Dường như</a:t>
            </a:r>
          </a:p>
        </p:txBody>
      </p:sp>
      <p:sp>
        <p:nvSpPr>
          <p:cNvPr id="142363" name="Text Box 35"/>
          <p:cNvSpPr txBox="1">
            <a:spLocks noChangeArrowheads="1"/>
          </p:cNvSpPr>
          <p:nvPr/>
        </p:nvSpPr>
        <p:spPr bwMode="auto">
          <a:xfrm>
            <a:off x="5978769" y="2514600"/>
            <a:ext cx="2954215" cy="1570038"/>
          </a:xfrm>
          <a:prstGeom prst="rect">
            <a:avLst/>
          </a:prstGeom>
          <a:noFill/>
          <a:ln w="9525">
            <a:noFill/>
            <a:miter lim="800000"/>
            <a:headEnd/>
            <a:tailEnd/>
          </a:ln>
        </p:spPr>
        <p:txBody>
          <a:bodyPr>
            <a:spAutoFit/>
          </a:bodyPr>
          <a:lstStyle/>
          <a:p>
            <a:pPr algn="just">
              <a:spcBef>
                <a:spcPct val="50000"/>
              </a:spcBef>
            </a:pPr>
            <a:r>
              <a:rPr lang="en-US" sz="2400" dirty="0" err="1">
                <a:solidFill>
                  <a:srgbClr val="000000"/>
                </a:solidFill>
                <a:latin typeface="Times New Roman" pitchFamily="18" charset="0"/>
                <a:cs typeface="Times New Roman" pitchFamily="18" charset="0"/>
              </a:rPr>
              <a:t>những</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người</a:t>
            </a:r>
            <a:r>
              <a:rPr lang="en-US" sz="2400" dirty="0">
                <a:solidFill>
                  <a:srgbClr val="000000"/>
                </a:solidFill>
                <a:latin typeface="Times New Roman" pitchFamily="18" charset="0"/>
                <a:cs typeface="Times New Roman" pitchFamily="18" charset="0"/>
              </a:rPr>
              <a:t> con </a:t>
            </a:r>
            <a:r>
              <a:rPr lang="en-US" sz="2400" dirty="0" err="1">
                <a:solidFill>
                  <a:srgbClr val="000000"/>
                </a:solidFill>
                <a:latin typeface="Times New Roman" pitchFamily="18" charset="0"/>
                <a:cs typeface="Times New Roman" pitchFamily="18" charset="0"/>
              </a:rPr>
              <a:t>gái</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sắp</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xa</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ta</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biết</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không</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bao</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giờ</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gặp</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ta</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nữa</a:t>
            </a:r>
            <a:r>
              <a:rPr lang="en-US" sz="2400" dirty="0">
                <a:solidFill>
                  <a:srgbClr val="000000"/>
                </a:solidFill>
                <a:latin typeface="Times New Roman" pitchFamily="18" charset="0"/>
                <a:cs typeface="Times New Roman" pitchFamily="18" charset="0"/>
              </a:rPr>
              <a:t>, hay </a:t>
            </a:r>
            <a:r>
              <a:rPr lang="en-US" sz="2400" dirty="0" err="1">
                <a:solidFill>
                  <a:srgbClr val="000000"/>
                </a:solidFill>
                <a:latin typeface="Times New Roman" pitchFamily="18" charset="0"/>
                <a:cs typeface="Times New Roman" pitchFamily="18" charset="0"/>
              </a:rPr>
              <a:t>nhìn</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ta</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như</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vậy</a:t>
            </a:r>
            <a:r>
              <a:rPr lang="en-US" sz="2400" dirty="0">
                <a:solidFill>
                  <a:srgbClr val="000000"/>
                </a:solidFill>
                <a:latin typeface="Times New Roman" pitchFamily="18" charset="0"/>
                <a:cs typeface="Times New Roman" pitchFamily="18" charset="0"/>
              </a:rPr>
              <a:t>.</a:t>
            </a:r>
          </a:p>
        </p:txBody>
      </p:sp>
      <p:sp>
        <p:nvSpPr>
          <p:cNvPr id="142364" name="Text Box 37"/>
          <p:cNvSpPr txBox="1">
            <a:spLocks noChangeArrowheads="1"/>
          </p:cNvSpPr>
          <p:nvPr/>
        </p:nvSpPr>
        <p:spPr bwMode="auto">
          <a:xfrm>
            <a:off x="2976197" y="2728913"/>
            <a:ext cx="1266092" cy="831850"/>
          </a:xfrm>
          <a:prstGeom prst="rect">
            <a:avLst/>
          </a:prstGeom>
          <a:noFill/>
          <a:ln w="9525">
            <a:noFill/>
            <a:miter lim="800000"/>
            <a:headEnd/>
            <a:tailEnd/>
          </a:ln>
        </p:spPr>
        <p:txBody>
          <a:bodyPr>
            <a:spAutoFit/>
          </a:bodyPr>
          <a:lstStyle/>
          <a:p>
            <a:pPr algn="ctr">
              <a:spcBef>
                <a:spcPct val="50000"/>
              </a:spcBef>
            </a:pPr>
            <a:r>
              <a:rPr lang="en-US" sz="2400">
                <a:solidFill>
                  <a:srgbClr val="000000"/>
                </a:solidFill>
                <a:latin typeface="Times New Roman" pitchFamily="18" charset="0"/>
                <a:cs typeface="Times New Roman" pitchFamily="18" charset="0"/>
              </a:rPr>
              <a:t>vất vả quá</a:t>
            </a:r>
          </a:p>
        </p:txBody>
      </p:sp>
      <p:sp>
        <p:nvSpPr>
          <p:cNvPr id="142365" name="Text Box 36"/>
          <p:cNvSpPr txBox="1">
            <a:spLocks noChangeArrowheads="1"/>
          </p:cNvSpPr>
          <p:nvPr/>
        </p:nvSpPr>
        <p:spPr bwMode="auto">
          <a:xfrm>
            <a:off x="4569069" y="2725738"/>
            <a:ext cx="1055077" cy="831850"/>
          </a:xfrm>
          <a:prstGeom prst="rect">
            <a:avLst/>
          </a:prstGeom>
          <a:noFill/>
          <a:ln w="9525">
            <a:noFill/>
            <a:miter lim="800000"/>
            <a:headEnd/>
            <a:tailEnd/>
          </a:ln>
        </p:spPr>
        <p:txBody>
          <a:bodyPr>
            <a:spAutoFit/>
          </a:bodyPr>
          <a:lstStyle/>
          <a:p>
            <a:pPr algn="ctr">
              <a:spcBef>
                <a:spcPct val="50000"/>
              </a:spcBef>
            </a:pPr>
            <a:r>
              <a:rPr lang="en-US" sz="2400">
                <a:solidFill>
                  <a:srgbClr val="000000"/>
                </a:solidFill>
                <a:latin typeface="Times New Roman" pitchFamily="18" charset="0"/>
                <a:cs typeface="Times New Roman" pitchFamily="18" charset="0"/>
              </a:rPr>
              <a:t>Thưa ông</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 name="图片 17">
            <a:extLst>
              <a:ext uri="{FF2B5EF4-FFF2-40B4-BE49-F238E27FC236}">
                <a16:creationId xmlns:a16="http://schemas.microsoft.com/office/drawing/2014/main" id="{CA1127B2-0D2F-4C8E-8E6E-A8110E404930}"/>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rot="21042421">
            <a:off x="8619354" y="1053459"/>
            <a:ext cx="463109" cy="440985"/>
          </a:xfrm>
          <a:prstGeom prst="rect">
            <a:avLst/>
          </a:prstGeom>
        </p:spPr>
      </p:pic>
      <p:sp>
        <p:nvSpPr>
          <p:cNvPr id="15" name="Rectangle 14"/>
          <p:cNvSpPr/>
          <p:nvPr/>
        </p:nvSpPr>
        <p:spPr>
          <a:xfrm>
            <a:off x="3709" y="894566"/>
            <a:ext cx="9143984" cy="531227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dirty="0">
              <a:ln>
                <a:noFill/>
              </a:ln>
              <a:solidFill>
                <a:srgbClr val="FFFFFF"/>
              </a:solidFill>
              <a:effectLst/>
              <a:uLnTx/>
              <a:uFillTx/>
              <a:latin typeface="Arial"/>
              <a:ea typeface="新宋体"/>
              <a:cs typeface="+mn-cs"/>
              <a:sym typeface="Arial"/>
            </a:endParaRPr>
          </a:p>
        </p:txBody>
      </p:sp>
      <p:sp>
        <p:nvSpPr>
          <p:cNvPr id="7" name="Rectangle 6"/>
          <p:cNvSpPr/>
          <p:nvPr/>
        </p:nvSpPr>
        <p:spPr>
          <a:xfrm>
            <a:off x="180958" y="685801"/>
            <a:ext cx="8784010" cy="4524315"/>
          </a:xfrm>
          <a:prstGeom prst="rect">
            <a:avLst/>
          </a:prstGeom>
        </p:spPr>
        <p:txBody>
          <a:bodyPr wrap="square">
            <a:spAutoFit/>
          </a:bodyPr>
          <a:lstStyle/>
          <a:p>
            <a:pPr algn="just"/>
            <a:r>
              <a:rPr lang="en-US" sz="2400" b="1" u="sng" dirty="0" err="1">
                <a:latin typeface="Times New Roman" pitchFamily="18" charset="0"/>
              </a:rPr>
              <a:t>Bài</a:t>
            </a:r>
            <a:r>
              <a:rPr lang="en-US" sz="2400" b="1" u="sng" dirty="0">
                <a:latin typeface="Times New Roman" pitchFamily="18" charset="0"/>
              </a:rPr>
              <a:t> </a:t>
            </a:r>
            <a:r>
              <a:rPr lang="en-US" sz="2400" b="1" u="sng" dirty="0" err="1">
                <a:latin typeface="Times New Roman" pitchFamily="18" charset="0"/>
              </a:rPr>
              <a:t>tập</a:t>
            </a:r>
            <a:r>
              <a:rPr lang="en-US" sz="2400" b="1" u="sng" dirty="0">
                <a:latin typeface="Times New Roman" pitchFamily="18" charset="0"/>
              </a:rPr>
              <a:t> 2</a:t>
            </a:r>
            <a:r>
              <a:rPr lang="en-US" sz="2400" b="1" dirty="0">
                <a:latin typeface="Times New Roman" pitchFamily="18" charset="0"/>
              </a:rPr>
              <a:t>:</a:t>
            </a:r>
            <a:r>
              <a:rPr lang="vi-VN" sz="2400" b="1" dirty="0">
                <a:latin typeface="Times New Roman" panose="02020603050405020304" pitchFamily="18" charset="0"/>
                <a:cs typeface="Times New Roman" panose="02020603050405020304" pitchFamily="18" charset="0"/>
              </a:rPr>
              <a:t> Viết lại các câu sau, chuyển phần in đậm thành khởi ngữ:</a:t>
            </a:r>
            <a:endParaRPr lang="en-US" sz="2400" dirty="0">
              <a:latin typeface="Times New Roman" panose="02020603050405020304" pitchFamily="18" charset="0"/>
              <a:cs typeface="Times New Roman" panose="02020603050405020304" pitchFamily="18" charset="0"/>
            </a:endParaRPr>
          </a:p>
          <a:p>
            <a:pPr lvl="0" algn="just"/>
            <a:r>
              <a:rPr lang="en-US" sz="2400" dirty="0">
                <a:latin typeface="Times New Roman" panose="02020603050405020304" pitchFamily="18" charset="0"/>
                <a:cs typeface="Times New Roman" panose="02020603050405020304" pitchFamily="18" charset="0"/>
              </a:rPr>
              <a:t>a) </a:t>
            </a:r>
            <a:r>
              <a:rPr lang="vi-VN" sz="2400" dirty="0">
                <a:latin typeface="Times New Roman" panose="02020603050405020304" pitchFamily="18" charset="0"/>
                <a:cs typeface="Times New Roman" panose="02020603050405020304" pitchFamily="18" charset="0"/>
              </a:rPr>
              <a:t>Nó làm </a:t>
            </a:r>
            <a:r>
              <a:rPr lang="vi-VN" sz="2400" b="1" dirty="0">
                <a:latin typeface="Times New Roman" panose="02020603050405020304" pitchFamily="18" charset="0"/>
                <a:cs typeface="Times New Roman" panose="02020603050405020304" pitchFamily="18" charset="0"/>
              </a:rPr>
              <a:t>bài tập</a:t>
            </a:r>
            <a:r>
              <a:rPr lang="vi-VN" sz="2400" dirty="0">
                <a:latin typeface="Times New Roman" panose="02020603050405020304" pitchFamily="18" charset="0"/>
                <a:cs typeface="Times New Roman" panose="02020603050405020304" pitchFamily="18" charset="0"/>
              </a:rPr>
              <a:t> rất cẩn thận</a:t>
            </a:r>
            <a:endParaRPr lang="en-US" sz="2400" dirty="0">
              <a:latin typeface="Times New Roman" panose="02020603050405020304" pitchFamily="18" charset="0"/>
              <a:cs typeface="Times New Roman" panose="02020603050405020304" pitchFamily="18" charset="0"/>
            </a:endParaRPr>
          </a:p>
          <a:p>
            <a:pPr lvl="0" algn="just"/>
            <a:endParaRPr lang="en-US" sz="2400" b="1" dirty="0">
              <a:latin typeface="Times New Roman" panose="02020603050405020304" pitchFamily="18" charset="0"/>
              <a:cs typeface="Times New Roman" panose="02020603050405020304" pitchFamily="18" charset="0"/>
            </a:endParaRPr>
          </a:p>
          <a:p>
            <a:pPr lvl="0" algn="just"/>
            <a:endParaRPr lang="en-US" sz="2400" b="1" dirty="0">
              <a:latin typeface="Times New Roman" panose="02020603050405020304" pitchFamily="18" charset="0"/>
              <a:cs typeface="Times New Roman" panose="02020603050405020304" pitchFamily="18" charset="0"/>
            </a:endParaRPr>
          </a:p>
          <a:p>
            <a:pPr lvl="0" algn="just"/>
            <a:r>
              <a:rPr lang="en-US" sz="2400" b="1" dirty="0">
                <a:latin typeface="Times New Roman" panose="02020603050405020304" pitchFamily="18" charset="0"/>
                <a:cs typeface="Times New Roman" panose="02020603050405020304" pitchFamily="18" charset="0"/>
              </a:rPr>
              <a:t>b) </a:t>
            </a:r>
            <a:r>
              <a:rPr lang="en-US" sz="2400" b="1" dirty="0" err="1">
                <a:latin typeface="Times New Roman" panose="02020603050405020304" pitchFamily="18" charset="0"/>
                <a:cs typeface="Times New Roman" panose="02020603050405020304" pitchFamily="18" charset="0"/>
              </a:rPr>
              <a:t>Bức</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tranh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đẹp</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nhưng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cũ</a:t>
            </a:r>
            <a:endParaRPr lang="en-US" sz="2400" dirty="0">
              <a:latin typeface="Times New Roman" panose="02020603050405020304" pitchFamily="18" charset="0"/>
              <a:cs typeface="Times New Roman" panose="02020603050405020304" pitchFamily="18" charset="0"/>
            </a:endParaRPr>
          </a:p>
          <a:p>
            <a:pPr lvl="0" algn="just"/>
            <a:endParaRPr lang="en-US" sz="2400" dirty="0">
              <a:latin typeface="Times New Roman" panose="02020603050405020304" pitchFamily="18" charset="0"/>
              <a:cs typeface="Times New Roman" panose="02020603050405020304" pitchFamily="18" charset="0"/>
            </a:endParaRPr>
          </a:p>
          <a:p>
            <a:pPr lvl="0" algn="just"/>
            <a:endParaRPr lang="en-US" sz="2400" dirty="0">
              <a:latin typeface="Times New Roman" panose="02020603050405020304" pitchFamily="18" charset="0"/>
              <a:cs typeface="Times New Roman" panose="02020603050405020304" pitchFamily="18" charset="0"/>
            </a:endParaRPr>
          </a:p>
          <a:p>
            <a:pPr lvl="0" algn="just"/>
            <a:r>
              <a:rPr lang="en-US" sz="2400" dirty="0">
                <a:latin typeface="Times New Roman" panose="02020603050405020304" pitchFamily="18" charset="0"/>
                <a:cs typeface="Times New Roman" panose="02020603050405020304" pitchFamily="18" charset="0"/>
              </a:rPr>
              <a:t>c) </a:t>
            </a:r>
            <a:r>
              <a:rPr lang="vi-VN" sz="2400" dirty="0">
                <a:latin typeface="Times New Roman" panose="02020603050405020304" pitchFamily="18" charset="0"/>
                <a:cs typeface="Times New Roman" panose="02020603050405020304" pitchFamily="18" charset="0"/>
              </a:rPr>
              <a:t>Nó là người </a:t>
            </a:r>
            <a:r>
              <a:rPr lang="vi-VN" sz="2400" b="1" dirty="0">
                <a:latin typeface="Times New Roman" panose="02020603050405020304" pitchFamily="18" charset="0"/>
                <a:cs typeface="Times New Roman" panose="02020603050405020304" pitchFamily="18" charset="0"/>
              </a:rPr>
              <a:t>chăm chỉ</a:t>
            </a:r>
            <a:r>
              <a:rPr lang="vi-VN" sz="2400" dirty="0">
                <a:latin typeface="Times New Roman" panose="02020603050405020304" pitchFamily="18" charset="0"/>
                <a:cs typeface="Times New Roman" panose="02020603050405020304" pitchFamily="18" charset="0"/>
              </a:rPr>
              <a:t> nhất lớp</a:t>
            </a:r>
            <a:endParaRPr lang="en-US" sz="2400" dirty="0">
              <a:latin typeface="Times New Roman" panose="02020603050405020304" pitchFamily="18" charset="0"/>
              <a:cs typeface="Times New Roman" panose="02020603050405020304" pitchFamily="18" charset="0"/>
            </a:endParaRPr>
          </a:p>
          <a:p>
            <a:pPr lvl="0" algn="just"/>
            <a:endParaRPr lang="en-US" sz="2400" dirty="0">
              <a:latin typeface="Times New Roman" panose="02020603050405020304" pitchFamily="18" charset="0"/>
              <a:cs typeface="Times New Roman" panose="02020603050405020304" pitchFamily="18" charset="0"/>
            </a:endParaRPr>
          </a:p>
          <a:p>
            <a:pPr lvl="0" algn="just"/>
            <a:endParaRPr lang="en-US" sz="2400" dirty="0">
              <a:latin typeface="Times New Roman" panose="02020603050405020304" pitchFamily="18" charset="0"/>
              <a:cs typeface="Times New Roman" panose="02020603050405020304" pitchFamily="18" charset="0"/>
            </a:endParaRPr>
          </a:p>
          <a:p>
            <a:pPr lvl="0" algn="just"/>
            <a:r>
              <a:rPr lang="en-US" sz="2400" dirty="0">
                <a:latin typeface="Times New Roman" panose="02020603050405020304" pitchFamily="18" charset="0"/>
                <a:cs typeface="Times New Roman" panose="02020603050405020304" pitchFamily="18" charset="0"/>
              </a:rPr>
              <a:t>d) </a:t>
            </a:r>
            <a:r>
              <a:rPr lang="vi-VN" sz="2400" dirty="0">
                <a:latin typeface="Times New Roman" panose="02020603050405020304" pitchFamily="18" charset="0"/>
                <a:cs typeface="Times New Roman" panose="02020603050405020304" pitchFamily="18" charset="0"/>
              </a:rPr>
              <a:t>Nó đối xử với </a:t>
            </a:r>
            <a:r>
              <a:rPr lang="vi-VN" sz="2400" b="1" dirty="0">
                <a:latin typeface="Times New Roman" panose="02020603050405020304" pitchFamily="18" charset="0"/>
                <a:cs typeface="Times New Roman" panose="02020603050405020304" pitchFamily="18" charset="0"/>
              </a:rPr>
              <a:t>bạn bè</a:t>
            </a:r>
            <a:r>
              <a:rPr lang="vi-VN" sz="2400" dirty="0">
                <a:latin typeface="Times New Roman" panose="02020603050405020304" pitchFamily="18" charset="0"/>
                <a:cs typeface="Times New Roman" panose="02020603050405020304" pitchFamily="18" charset="0"/>
              </a:rPr>
              <a:t> rất chu đáo</a:t>
            </a:r>
            <a:endParaRPr lang="en-US" sz="2400" dirty="0">
              <a:latin typeface="Times New Roman" panose="02020603050405020304" pitchFamily="18" charset="0"/>
              <a:cs typeface="Times New Roman" panose="02020603050405020304" pitchFamily="18" charset="0"/>
            </a:endParaRPr>
          </a:p>
        </p:txBody>
      </p:sp>
      <p:sp>
        <p:nvSpPr>
          <p:cNvPr id="2" name="Rectangle 1"/>
          <p:cNvSpPr/>
          <p:nvPr/>
        </p:nvSpPr>
        <p:spPr>
          <a:xfrm>
            <a:off x="186402" y="5196161"/>
            <a:ext cx="5909598" cy="461665"/>
          </a:xfrm>
          <a:prstGeom prst="rect">
            <a:avLst/>
          </a:prstGeom>
        </p:spPr>
        <p:txBody>
          <a:bodyPr wrap="square">
            <a:spAutoFit/>
          </a:bodyPr>
          <a:lstStyle/>
          <a:p>
            <a:pPr lvl="0" algn="just">
              <a:tabLst>
                <a:tab pos="0" algn="l"/>
                <a:tab pos="457200" algn="l"/>
              </a:tabLst>
            </a:pPr>
            <a:r>
              <a:rPr lang="en-US" sz="2400" b="1" i="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sym typeface="Wingdings" panose="05000000000000000000" pitchFamily="2" charset="2"/>
              </a:rPr>
              <a:t> </a:t>
            </a:r>
            <a:r>
              <a:rPr lang="vi-VN" sz="2400" b="1" i="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Với bạn bè, nó đối xử rất chu đáo</a:t>
            </a:r>
            <a:endParaRPr lang="en-US" sz="2400" b="1" i="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3" name="Rectangle 2"/>
          <p:cNvSpPr/>
          <p:nvPr/>
        </p:nvSpPr>
        <p:spPr>
          <a:xfrm>
            <a:off x="177265" y="1961287"/>
            <a:ext cx="4171335" cy="461665"/>
          </a:xfrm>
          <a:prstGeom prst="rect">
            <a:avLst/>
          </a:prstGeom>
        </p:spPr>
        <p:txBody>
          <a:bodyPr wrap="none">
            <a:spAutoFit/>
          </a:bodyPr>
          <a:lstStyle/>
          <a:p>
            <a:r>
              <a:rPr lang="en-US" sz="2400" b="1" i="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sym typeface="Wingdings" panose="05000000000000000000" pitchFamily="2" charset="2"/>
              </a:rPr>
              <a:t> </a:t>
            </a:r>
            <a:r>
              <a:rPr lang="vi-VN" sz="2400" b="1" i="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Bài tập, nó làm rất cẩn thận</a:t>
            </a:r>
            <a:endParaRPr lang="en-US" sz="2400" dirty="0"/>
          </a:p>
        </p:txBody>
      </p:sp>
      <p:sp>
        <p:nvSpPr>
          <p:cNvPr id="5" name="Rectangle 4"/>
          <p:cNvSpPr/>
          <p:nvPr/>
        </p:nvSpPr>
        <p:spPr>
          <a:xfrm>
            <a:off x="186402" y="3072203"/>
            <a:ext cx="4576894" cy="461665"/>
          </a:xfrm>
          <a:prstGeom prst="rect">
            <a:avLst/>
          </a:prstGeom>
        </p:spPr>
        <p:txBody>
          <a:bodyPr wrap="none">
            <a:spAutoFit/>
          </a:bodyPr>
          <a:lstStyle/>
          <a:p>
            <a:pPr lvl="0" algn="just">
              <a:tabLst>
                <a:tab pos="0" algn="l"/>
                <a:tab pos="457200" algn="l"/>
              </a:tabLst>
            </a:pPr>
            <a:r>
              <a:rPr lang="en-US" sz="2400" b="1" i="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sym typeface="Wingdings" panose="05000000000000000000" pitchFamily="2" charset="2"/>
              </a:rPr>
              <a:t> </a:t>
            </a:r>
            <a:r>
              <a:rPr lang="vi-VN" sz="2400" b="1" i="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Về bức tranh, nó đẹp nhưng cũ</a:t>
            </a:r>
            <a:endParaRPr lang="en-US" sz="2400" b="1" i="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6" name="Rectangle 5"/>
          <p:cNvSpPr/>
          <p:nvPr/>
        </p:nvSpPr>
        <p:spPr>
          <a:xfrm>
            <a:off x="186402" y="4116841"/>
            <a:ext cx="5848076" cy="461665"/>
          </a:xfrm>
          <a:prstGeom prst="rect">
            <a:avLst/>
          </a:prstGeom>
        </p:spPr>
        <p:txBody>
          <a:bodyPr wrap="none">
            <a:spAutoFit/>
          </a:bodyPr>
          <a:lstStyle/>
          <a:p>
            <a:pPr lvl="0" algn="just">
              <a:tabLst>
                <a:tab pos="0" algn="l"/>
                <a:tab pos="457200" algn="l"/>
              </a:tabLst>
            </a:pPr>
            <a:r>
              <a:rPr lang="en-US" sz="2400" b="1" i="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sym typeface="Wingdings" panose="05000000000000000000" pitchFamily="2" charset="2"/>
              </a:rPr>
              <a:t> </a:t>
            </a:r>
            <a:r>
              <a:rPr lang="vi-VN" sz="2400" b="1" i="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Chăm chỉ, nó là người chăm chỉ nhất lớp</a:t>
            </a:r>
            <a:endParaRPr lang="en-US" sz="2400" b="1" i="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930419573"/>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circle(in)">
                                      <p:cBhvr>
                                        <p:cTn id="12" dur="20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1000"/>
                                        <p:tgtEl>
                                          <p:spTgt spid="5"/>
                                        </p:tgtEl>
                                      </p:cBhvr>
                                    </p:animEffect>
                                    <p:anim calcmode="lin" valueType="num">
                                      <p:cBhvr>
                                        <p:cTn id="18" dur="1000" fill="hold"/>
                                        <p:tgtEl>
                                          <p:spTgt spid="5"/>
                                        </p:tgtEl>
                                        <p:attrNameLst>
                                          <p:attrName>ppt_x</p:attrName>
                                        </p:attrNameLst>
                                      </p:cBhvr>
                                      <p:tavLst>
                                        <p:tav tm="0">
                                          <p:val>
                                            <p:strVal val="#ppt_x"/>
                                          </p:val>
                                        </p:tav>
                                        <p:tav tm="100000">
                                          <p:val>
                                            <p:strVal val="#ppt_x"/>
                                          </p:val>
                                        </p:tav>
                                      </p:tavLst>
                                    </p:anim>
                                    <p:anim calcmode="lin" valueType="num">
                                      <p:cBhvr>
                                        <p:cTn id="1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16" presetClass="entr" presetSubtype="21" fill="hold" grpId="0" nodeType="clickEffect">
                                  <p:stCondLst>
                                    <p:cond delay="0"/>
                                  </p:stCondLst>
                                  <p:childTnLst>
                                    <p:set>
                                      <p:cBhvr>
                                        <p:cTn id="23" dur="1" fill="hold">
                                          <p:stCondLst>
                                            <p:cond delay="0"/>
                                          </p:stCondLst>
                                        </p:cTn>
                                        <p:tgtEl>
                                          <p:spTgt spid="6"/>
                                        </p:tgtEl>
                                        <p:attrNameLst>
                                          <p:attrName>style.visibility</p:attrName>
                                        </p:attrNameLst>
                                      </p:cBhvr>
                                      <p:to>
                                        <p:strVal val="visible"/>
                                      </p:to>
                                    </p:set>
                                    <p:animEffect transition="in" filter="barn(inVertical)">
                                      <p:cBhvr>
                                        <p:cTn id="24" dur="500"/>
                                        <p:tgtEl>
                                          <p:spTgt spid="6"/>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4" fill="hold" grpId="0" nodeType="clickEffect">
                                  <p:stCondLst>
                                    <p:cond delay="0"/>
                                  </p:stCondLst>
                                  <p:childTnLst>
                                    <p:set>
                                      <p:cBhvr>
                                        <p:cTn id="28" dur="1" fill="hold">
                                          <p:stCondLst>
                                            <p:cond delay="0"/>
                                          </p:stCondLst>
                                        </p:cTn>
                                        <p:tgtEl>
                                          <p:spTgt spid="2"/>
                                        </p:tgtEl>
                                        <p:attrNameLst>
                                          <p:attrName>style.visibility</p:attrName>
                                        </p:attrNameLst>
                                      </p:cBhvr>
                                      <p:to>
                                        <p:strVal val="visible"/>
                                      </p:to>
                                    </p:set>
                                    <p:animEffect transition="in" filter="wipe(down)">
                                      <p:cBhvr>
                                        <p:cTn id="29"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p:bldP spid="3" grpId="0"/>
      <p:bldP spid="5" grpId="0"/>
      <p:bldP spid="6"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0">
            <a:schemeClr val="accent2"/>
          </a:lnRef>
          <a:fillRef idx="3">
            <a:schemeClr val="accent2"/>
          </a:fillRef>
          <a:effectRef idx="3">
            <a:schemeClr val="accent2"/>
          </a:effectRef>
          <a:fontRef idx="minor">
            <a:schemeClr val="lt1"/>
          </a:fontRef>
        </p:style>
        <p:txBody>
          <a:bodyPr/>
          <a:lstStyle/>
          <a:p>
            <a:r>
              <a:rPr lang="en-US" dirty="0">
                <a:latin typeface="Times New Roman" pitchFamily="18" charset="0"/>
                <a:cs typeface="Times New Roman" pitchFamily="18" charset="0"/>
              </a:rPr>
              <a:t>KHỞI ĐỘNG</a:t>
            </a:r>
          </a:p>
        </p:txBody>
      </p:sp>
      <p:pic>
        <p:nvPicPr>
          <p:cNvPr id="4" name="Picture 10" descr="Kết quả hình ảnh cho đuổi hinh bắt chữ"/>
          <p:cNvPicPr>
            <a:picLocks noGrp="1" noChangeAspect="1" noChangeArrowheads="1"/>
          </p:cNvPicPr>
          <p:nvPr>
            <p:ph idx="1"/>
          </p:nvPr>
        </p:nvPicPr>
        <p:blipFill>
          <a:blip r:embed="rId2" cstate="print"/>
          <a:srcRect/>
          <a:stretch>
            <a:fillRect/>
          </a:stretch>
        </p:blipFill>
        <p:spPr bwMode="auto">
          <a:xfrm>
            <a:off x="762000" y="1600200"/>
            <a:ext cx="7620000" cy="48006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4"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heel(4)">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 name="图片 17">
            <a:extLst>
              <a:ext uri="{FF2B5EF4-FFF2-40B4-BE49-F238E27FC236}">
                <a16:creationId xmlns:a16="http://schemas.microsoft.com/office/drawing/2014/main" id="{CA1127B2-0D2F-4C8E-8E6E-A8110E404930}"/>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rot="21042421">
            <a:off x="8619354" y="1053459"/>
            <a:ext cx="463109" cy="440985"/>
          </a:xfrm>
          <a:prstGeom prst="rect">
            <a:avLst/>
          </a:prstGeom>
        </p:spPr>
      </p:pic>
      <p:sp>
        <p:nvSpPr>
          <p:cNvPr id="15" name="Rectangle 14"/>
          <p:cNvSpPr/>
          <p:nvPr/>
        </p:nvSpPr>
        <p:spPr>
          <a:xfrm>
            <a:off x="3709" y="894566"/>
            <a:ext cx="9143984" cy="531227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dirty="0">
              <a:ln>
                <a:noFill/>
              </a:ln>
              <a:solidFill>
                <a:srgbClr val="FFFFFF"/>
              </a:solidFill>
              <a:effectLst/>
              <a:uLnTx/>
              <a:uFillTx/>
              <a:latin typeface="Arial"/>
              <a:ea typeface="新宋体"/>
              <a:cs typeface="+mn-cs"/>
              <a:sym typeface="Arial"/>
            </a:endParaRPr>
          </a:p>
        </p:txBody>
      </p:sp>
      <p:sp>
        <p:nvSpPr>
          <p:cNvPr id="7" name="Rectangle 6"/>
          <p:cNvSpPr/>
          <p:nvPr/>
        </p:nvSpPr>
        <p:spPr>
          <a:xfrm>
            <a:off x="0" y="0"/>
            <a:ext cx="9144000" cy="7386638"/>
          </a:xfrm>
          <a:prstGeom prst="rect">
            <a:avLst/>
          </a:prstGeom>
        </p:spPr>
        <p:txBody>
          <a:bodyPr wrap="square">
            <a:spAutoFit/>
          </a:bodyPr>
          <a:lstStyle/>
          <a:p>
            <a:pPr algn="just"/>
            <a:r>
              <a:rPr lang="en-US" sz="2200" b="1" dirty="0" err="1">
                <a:latin typeface="Times New Roman" panose="02020603050405020304" pitchFamily="18" charset="0"/>
                <a:cs typeface="Times New Roman" panose="02020603050405020304" pitchFamily="18" charset="0"/>
              </a:rPr>
              <a:t>Bài</a:t>
            </a:r>
            <a:r>
              <a:rPr lang="en-US" sz="2200" b="1" dirty="0">
                <a:latin typeface="Times New Roman" panose="02020603050405020304" pitchFamily="18" charset="0"/>
                <a:cs typeface="Times New Roman" panose="02020603050405020304" pitchFamily="18" charset="0"/>
              </a:rPr>
              <a:t> </a:t>
            </a:r>
            <a:r>
              <a:rPr lang="en-US" sz="2200" b="1" dirty="0" err="1">
                <a:latin typeface="Times New Roman" panose="02020603050405020304" pitchFamily="18" charset="0"/>
                <a:cs typeface="Times New Roman" panose="02020603050405020304" pitchFamily="18" charset="0"/>
              </a:rPr>
              <a:t>tập</a:t>
            </a:r>
            <a:r>
              <a:rPr lang="en-US" sz="2200" b="1" dirty="0">
                <a:latin typeface="Times New Roman" panose="02020603050405020304" pitchFamily="18" charset="0"/>
                <a:cs typeface="Times New Roman" panose="02020603050405020304" pitchFamily="18" charset="0"/>
              </a:rPr>
              <a:t> 3</a:t>
            </a:r>
            <a:r>
              <a:rPr lang="vi-VN" sz="2200" b="1" dirty="0">
                <a:latin typeface="Times New Roman" panose="02020603050405020304" pitchFamily="18" charset="0"/>
                <a:cs typeface="Times New Roman" panose="02020603050405020304" pitchFamily="18" charset="0"/>
              </a:rPr>
              <a:t>: </a:t>
            </a:r>
            <a:r>
              <a:rPr lang="en-US" sz="2200" i="1" dirty="0" err="1">
                <a:latin typeface="Times New Roman" panose="02020603050405020304" pitchFamily="18" charset="0"/>
                <a:cs typeface="Times New Roman" panose="02020603050405020304" pitchFamily="18" charset="0"/>
              </a:rPr>
              <a:t>Tìm</a:t>
            </a:r>
            <a:r>
              <a:rPr lang="en-US" sz="2200" i="1" dirty="0">
                <a:latin typeface="Times New Roman" panose="02020603050405020304" pitchFamily="18" charset="0"/>
                <a:cs typeface="Times New Roman" panose="02020603050405020304" pitchFamily="18" charset="0"/>
              </a:rPr>
              <a:t> </a:t>
            </a:r>
            <a:r>
              <a:rPr lang="en-US" sz="2200" i="1" dirty="0" err="1">
                <a:latin typeface="Times New Roman" panose="02020603050405020304" pitchFamily="18" charset="0"/>
                <a:cs typeface="Times New Roman" panose="02020603050405020304" pitchFamily="18" charset="0"/>
              </a:rPr>
              <a:t>thành</a:t>
            </a:r>
            <a:r>
              <a:rPr lang="en-US" sz="2200" i="1" dirty="0">
                <a:latin typeface="Times New Roman" panose="02020603050405020304" pitchFamily="18" charset="0"/>
                <a:cs typeface="Times New Roman" panose="02020603050405020304" pitchFamily="18" charset="0"/>
              </a:rPr>
              <a:t> </a:t>
            </a:r>
            <a:r>
              <a:rPr lang="en-US" sz="2200" i="1" dirty="0" err="1">
                <a:latin typeface="Times New Roman" panose="02020603050405020304" pitchFamily="18" charset="0"/>
                <a:cs typeface="Times New Roman" panose="02020603050405020304" pitchFamily="18" charset="0"/>
              </a:rPr>
              <a:t>phần</a:t>
            </a:r>
            <a:r>
              <a:rPr lang="en-US" sz="2200" i="1" dirty="0">
                <a:latin typeface="Times New Roman" panose="02020603050405020304" pitchFamily="18" charset="0"/>
                <a:cs typeface="Times New Roman" panose="02020603050405020304" pitchFamily="18" charset="0"/>
              </a:rPr>
              <a:t> </a:t>
            </a:r>
            <a:r>
              <a:rPr lang="en-US" sz="2200" i="1" dirty="0" err="1">
                <a:latin typeface="Times New Roman" panose="02020603050405020304" pitchFamily="18" charset="0"/>
                <a:cs typeface="Times New Roman" panose="02020603050405020304" pitchFamily="18" charset="0"/>
              </a:rPr>
              <a:t>biệt</a:t>
            </a:r>
            <a:r>
              <a:rPr lang="en-US" sz="2200" i="1" dirty="0">
                <a:latin typeface="Times New Roman" panose="02020603050405020304" pitchFamily="18" charset="0"/>
                <a:cs typeface="Times New Roman" panose="02020603050405020304" pitchFamily="18" charset="0"/>
              </a:rPr>
              <a:t> </a:t>
            </a:r>
            <a:r>
              <a:rPr lang="en-US" sz="2200" i="1" dirty="0" err="1">
                <a:latin typeface="Times New Roman" panose="02020603050405020304" pitchFamily="18" charset="0"/>
                <a:cs typeface="Times New Roman" panose="02020603050405020304" pitchFamily="18" charset="0"/>
              </a:rPr>
              <a:t>lập</a:t>
            </a:r>
            <a:r>
              <a:rPr lang="en-US" sz="2200" i="1" dirty="0">
                <a:latin typeface="Times New Roman" panose="02020603050405020304" pitchFamily="18" charset="0"/>
                <a:cs typeface="Times New Roman" panose="02020603050405020304" pitchFamily="18" charset="0"/>
              </a:rPr>
              <a:t> </a:t>
            </a:r>
            <a:r>
              <a:rPr lang="en-US" sz="2200" i="1" dirty="0" err="1">
                <a:latin typeface="Times New Roman" panose="02020603050405020304" pitchFamily="18" charset="0"/>
                <a:cs typeface="Times New Roman" panose="02020603050405020304" pitchFamily="18" charset="0"/>
              </a:rPr>
              <a:t>trong</a:t>
            </a:r>
            <a:r>
              <a:rPr lang="en-US" sz="2200" i="1" dirty="0">
                <a:latin typeface="Times New Roman" panose="02020603050405020304" pitchFamily="18" charset="0"/>
                <a:cs typeface="Times New Roman" panose="02020603050405020304" pitchFamily="18" charset="0"/>
              </a:rPr>
              <a:t> </a:t>
            </a:r>
            <a:r>
              <a:rPr lang="en-US" sz="2200" i="1" dirty="0" err="1">
                <a:latin typeface="Times New Roman" panose="02020603050405020304" pitchFamily="18" charset="0"/>
                <a:cs typeface="Times New Roman" panose="02020603050405020304" pitchFamily="18" charset="0"/>
              </a:rPr>
              <a:t>các</a:t>
            </a:r>
            <a:r>
              <a:rPr lang="en-US" sz="2200" i="1" dirty="0">
                <a:latin typeface="Times New Roman" panose="02020603050405020304" pitchFamily="18" charset="0"/>
                <a:cs typeface="Times New Roman" panose="02020603050405020304" pitchFamily="18" charset="0"/>
              </a:rPr>
              <a:t> </a:t>
            </a:r>
            <a:r>
              <a:rPr lang="en-US" sz="2200" i="1" dirty="0" err="1">
                <a:latin typeface="Times New Roman" panose="02020603050405020304" pitchFamily="18" charset="0"/>
                <a:cs typeface="Times New Roman" panose="02020603050405020304" pitchFamily="18" charset="0"/>
              </a:rPr>
              <a:t>đoạn</a:t>
            </a:r>
            <a:r>
              <a:rPr lang="en-US" sz="2200" i="1" dirty="0">
                <a:latin typeface="Times New Roman" panose="02020603050405020304" pitchFamily="18" charset="0"/>
                <a:cs typeface="Times New Roman" panose="02020603050405020304" pitchFamily="18" charset="0"/>
              </a:rPr>
              <a:t> </a:t>
            </a:r>
            <a:r>
              <a:rPr lang="en-US" sz="2200" i="1" dirty="0" err="1">
                <a:latin typeface="Times New Roman" panose="02020603050405020304" pitchFamily="18" charset="0"/>
                <a:cs typeface="Times New Roman" panose="02020603050405020304" pitchFamily="18" charset="0"/>
              </a:rPr>
              <a:t>trích</a:t>
            </a:r>
            <a:r>
              <a:rPr lang="en-US" sz="2200" i="1" dirty="0">
                <a:latin typeface="Times New Roman" panose="02020603050405020304" pitchFamily="18" charset="0"/>
                <a:cs typeface="Times New Roman" panose="02020603050405020304" pitchFamily="18" charset="0"/>
              </a:rPr>
              <a:t> </a:t>
            </a:r>
            <a:r>
              <a:rPr lang="en-US" sz="2200" i="1" dirty="0" err="1">
                <a:latin typeface="Times New Roman" panose="02020603050405020304" pitchFamily="18" charset="0"/>
                <a:cs typeface="Times New Roman" panose="02020603050405020304" pitchFamily="18" charset="0"/>
              </a:rPr>
              <a:t>sau</a:t>
            </a:r>
            <a:r>
              <a:rPr lang="en-US" sz="2200" i="1" dirty="0">
                <a:latin typeface="Times New Roman" panose="02020603050405020304" pitchFamily="18" charset="0"/>
                <a:cs typeface="Times New Roman" panose="02020603050405020304" pitchFamily="18" charset="0"/>
              </a:rPr>
              <a:t>:</a:t>
            </a:r>
            <a:endParaRPr lang="en-US" sz="2200" dirty="0">
              <a:latin typeface="Times New Roman" panose="02020603050405020304" pitchFamily="18" charset="0"/>
              <a:cs typeface="Times New Roman" panose="02020603050405020304" pitchFamily="18" charset="0"/>
            </a:endParaRPr>
          </a:p>
          <a:p>
            <a:pPr algn="just"/>
            <a:r>
              <a:rPr lang="en-US" sz="2200" dirty="0">
                <a:latin typeface="Times New Roman" panose="02020603050405020304" pitchFamily="18" charset="0"/>
                <a:cs typeface="Times New Roman" panose="02020603050405020304" pitchFamily="18" charset="0"/>
              </a:rPr>
              <a:t>a. </a:t>
            </a:r>
            <a:r>
              <a:rPr lang="en-US" sz="2200" dirty="0" err="1">
                <a:latin typeface="Times New Roman" panose="02020603050405020304" pitchFamily="18" charset="0"/>
                <a:cs typeface="Times New Roman" panose="02020603050405020304" pitchFamily="18" charset="0"/>
              </a:rPr>
              <a:t>Đột</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nhiên</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lão</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bảo</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tôi</a:t>
            </a:r>
            <a:r>
              <a:rPr lang="en-US" sz="2200" dirty="0">
                <a:latin typeface="Times New Roman" panose="02020603050405020304" pitchFamily="18" charset="0"/>
                <a:cs typeface="Times New Roman" panose="02020603050405020304" pitchFamily="18" charset="0"/>
              </a:rPr>
              <a:t>:</a:t>
            </a:r>
          </a:p>
          <a:p>
            <a:pPr algn="just"/>
            <a:r>
              <a:rPr lang="en-US" sz="2200" dirty="0">
                <a:latin typeface="Times New Roman" panose="02020603050405020304" pitchFamily="18" charset="0"/>
                <a:cs typeface="Times New Roman" panose="02020603050405020304" pitchFamily="18" charset="0"/>
              </a:rPr>
              <a:t>   - </a:t>
            </a:r>
            <a:r>
              <a:rPr lang="en-US" sz="2200" dirty="0" err="1">
                <a:latin typeface="Times New Roman" panose="02020603050405020304" pitchFamily="18" charset="0"/>
                <a:cs typeface="Times New Roman" panose="02020603050405020304" pitchFamily="18" charset="0"/>
              </a:rPr>
              <a:t>Này</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Thằng</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cháu</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nhà</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tôi</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đến</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một</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năm</a:t>
            </a:r>
            <a:r>
              <a:rPr lang="en-US" sz="2200" dirty="0">
                <a:latin typeface="Times New Roman" panose="02020603050405020304" pitchFamily="18" charset="0"/>
                <a:cs typeface="Times New Roman" panose="02020603050405020304" pitchFamily="18" charset="0"/>
              </a:rPr>
              <a:t> nay, </a:t>
            </a:r>
            <a:r>
              <a:rPr lang="en-US" sz="2200" dirty="0" err="1">
                <a:latin typeface="Times New Roman" panose="02020603050405020304" pitchFamily="18" charset="0"/>
                <a:cs typeface="Times New Roman" panose="02020603050405020304" pitchFamily="18" charset="0"/>
              </a:rPr>
              <a:t>chẳng</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có</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giấy</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má</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gì</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đấy</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ông</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giáo</a:t>
            </a:r>
            <a:r>
              <a:rPr lang="en-US" sz="2200" dirty="0">
                <a:latin typeface="Times New Roman" panose="02020603050405020304" pitchFamily="18" charset="0"/>
                <a:cs typeface="Times New Roman" panose="02020603050405020304" pitchFamily="18" charset="0"/>
              </a:rPr>
              <a:t> ạ!</a:t>
            </a:r>
          </a:p>
          <a:p>
            <a:pPr algn="r"/>
            <a:r>
              <a:rPr lang="pt-BR" sz="2200" i="1" dirty="0">
                <a:latin typeface="Times New Roman" panose="02020603050405020304" pitchFamily="18" charset="0"/>
                <a:cs typeface="Times New Roman" panose="02020603050405020304" pitchFamily="18" charset="0"/>
              </a:rPr>
              <a:t> ( Lão Hạc – Nam Cao )</a:t>
            </a:r>
            <a:endParaRPr lang="en-US" sz="2200" dirty="0">
              <a:latin typeface="Times New Roman" panose="02020603050405020304" pitchFamily="18" charset="0"/>
              <a:cs typeface="Times New Roman" panose="02020603050405020304" pitchFamily="18" charset="0"/>
            </a:endParaRPr>
          </a:p>
          <a:p>
            <a:pPr lvl="0" algn="just">
              <a:defRPr/>
            </a:pPr>
            <a:r>
              <a:rPr lang="pt-BR" sz="2200" dirty="0">
                <a:latin typeface="Times New Roman" panose="02020603050405020304" pitchFamily="18" charset="0"/>
                <a:cs typeface="Times New Roman" panose="02020603050405020304" pitchFamily="18" charset="0"/>
              </a:rPr>
              <a:t>b. </a:t>
            </a:r>
            <a:r>
              <a:rPr lang="vi-VN" sz="2400" dirty="0">
                <a:latin typeface="Times New Roman" panose="02020603050405020304" pitchFamily="18" charset="0"/>
                <a:cs typeface="Times New Roman" panose="02020603050405020304" pitchFamily="18" charset="0"/>
              </a:rPr>
              <a:t>Buổi mai hôm ấy, một buổi mai đầy sương thu và gió lạnh,</a:t>
            </a:r>
            <a:r>
              <a:rPr lang="en-US" sz="2400" dirty="0">
                <a:latin typeface="Times New Roman" panose="02020603050405020304" pitchFamily="18" charset="0"/>
                <a:cs typeface="Times New Roman" panose="02020603050405020304" pitchFamily="18" charset="0"/>
              </a:rPr>
              <a:t> </a:t>
            </a:r>
            <a:r>
              <a:rPr lang="vi-VN" sz="2400" dirty="0">
                <a:latin typeface="Times New Roman" panose="02020603050405020304" pitchFamily="18" charset="0"/>
                <a:cs typeface="Times New Roman" panose="02020603050405020304" pitchFamily="18" charset="0"/>
              </a:rPr>
              <a:t>mẹ tôi âu yếm nắm tay tôi dẫn đi trên con đường làng dài và hẹp. </a:t>
            </a:r>
          </a:p>
          <a:p>
            <a:pPr lvl="0" algn="r">
              <a:defRPr/>
            </a:pPr>
            <a:r>
              <a:rPr lang="vi-VN" sz="2400" i="1" dirty="0">
                <a:latin typeface="Times New Roman" panose="02020603050405020304" pitchFamily="18" charset="0"/>
                <a:cs typeface="Times New Roman" panose="02020603050405020304" pitchFamily="18" charset="0"/>
              </a:rPr>
              <a:t>(Thanh Tịnh</a:t>
            </a:r>
            <a:r>
              <a:rPr lang="vi-VN" sz="2400" dirty="0">
                <a:latin typeface="Times New Roman" panose="02020603050405020304" pitchFamily="18" charset="0"/>
                <a:cs typeface="Times New Roman" panose="02020603050405020304" pitchFamily="18" charset="0"/>
              </a:rPr>
              <a:t>) </a:t>
            </a:r>
            <a:endParaRPr lang="en-US" sz="2400" dirty="0">
              <a:latin typeface="Times New Roman" panose="02020603050405020304" pitchFamily="18" charset="0"/>
              <a:cs typeface="Times New Roman" panose="02020603050405020304" pitchFamily="18" charset="0"/>
            </a:endParaRPr>
          </a:p>
          <a:p>
            <a:pPr algn="just"/>
            <a:r>
              <a:rPr lang="pt-BR" sz="2200" dirty="0">
                <a:latin typeface="Times New Roman" panose="02020603050405020304" pitchFamily="18" charset="0"/>
                <a:cs typeface="Times New Roman" panose="02020603050405020304" pitchFamily="18" charset="0"/>
              </a:rPr>
              <a:t>c. Em tôi bước vào lớp:</a:t>
            </a:r>
          </a:p>
          <a:p>
            <a:pPr algn="just"/>
            <a:r>
              <a:rPr lang="pt-BR" sz="2200" dirty="0">
                <a:latin typeface="Times New Roman" panose="02020603050405020304" pitchFamily="18" charset="0"/>
                <a:cs typeface="Times New Roman" panose="02020603050405020304" pitchFamily="18" charset="0"/>
              </a:rPr>
              <a:t>- Thưa cô, em đến chào cô…- Thủy nức nở.</a:t>
            </a:r>
            <a:endParaRPr lang="en-US" sz="2200" dirty="0">
              <a:latin typeface="Times New Roman" panose="02020603050405020304" pitchFamily="18" charset="0"/>
              <a:cs typeface="Times New Roman" panose="02020603050405020304" pitchFamily="18" charset="0"/>
            </a:endParaRPr>
          </a:p>
          <a:p>
            <a:pPr algn="just"/>
            <a:r>
              <a:rPr lang="pt-BR" sz="2200" i="1" dirty="0">
                <a:latin typeface="Times New Roman" panose="02020603050405020304" pitchFamily="18" charset="0"/>
                <a:cs typeface="Times New Roman" panose="02020603050405020304" pitchFamily="18" charset="0"/>
              </a:rPr>
              <a:t>                                   ( Cuộc chia tay của những con búp bê – Khánh Hoài)</a:t>
            </a:r>
          </a:p>
          <a:p>
            <a:pPr algn="just"/>
            <a:r>
              <a:rPr lang="pt-BR" sz="2200" dirty="0">
                <a:latin typeface="Times New Roman" panose="02020603050405020304" pitchFamily="18" charset="0"/>
                <a:cs typeface="Times New Roman" panose="02020603050405020304" pitchFamily="18" charset="0"/>
              </a:rPr>
              <a:t>d. Mặt lão nghiêm trang lại…</a:t>
            </a:r>
          </a:p>
          <a:p>
            <a:pPr algn="just"/>
            <a:r>
              <a:rPr lang="pt-BR" sz="2200" dirty="0">
                <a:latin typeface="Times New Roman" panose="02020603050405020304" pitchFamily="18" charset="0"/>
                <a:cs typeface="Times New Roman" panose="02020603050405020304" pitchFamily="18" charset="0"/>
              </a:rPr>
              <a:t>   - Việc gì thế, cụ?</a:t>
            </a:r>
            <a:endParaRPr lang="en-US" sz="2200" dirty="0">
              <a:latin typeface="Times New Roman" panose="02020603050405020304" pitchFamily="18" charset="0"/>
              <a:cs typeface="Times New Roman" panose="02020603050405020304" pitchFamily="18" charset="0"/>
            </a:endParaRPr>
          </a:p>
          <a:p>
            <a:pPr algn="just"/>
            <a:r>
              <a:rPr lang="pt-BR" sz="2200" dirty="0">
                <a:latin typeface="Times New Roman" panose="02020603050405020304" pitchFamily="18" charset="0"/>
                <a:cs typeface="Times New Roman" panose="02020603050405020304" pitchFamily="18" charset="0"/>
              </a:rPr>
              <a:t>   - Ông giáo để tôi nói… Nó hơi dài dòng một tí.</a:t>
            </a:r>
            <a:endParaRPr lang="en-US" sz="2200" dirty="0">
              <a:latin typeface="Times New Roman" panose="02020603050405020304" pitchFamily="18" charset="0"/>
              <a:cs typeface="Times New Roman" panose="02020603050405020304" pitchFamily="18" charset="0"/>
            </a:endParaRPr>
          </a:p>
          <a:p>
            <a:pPr algn="just"/>
            <a:r>
              <a:rPr lang="pt-BR" sz="2200" dirty="0">
                <a:latin typeface="Times New Roman" panose="02020603050405020304" pitchFamily="18" charset="0"/>
                <a:cs typeface="Times New Roman" panose="02020603050405020304" pitchFamily="18" charset="0"/>
              </a:rPr>
              <a:t>   - Vâng, cụ nói.</a:t>
            </a:r>
            <a:endParaRPr lang="en-US" sz="2200" dirty="0">
              <a:latin typeface="Times New Roman" panose="02020603050405020304" pitchFamily="18" charset="0"/>
              <a:cs typeface="Times New Roman" panose="02020603050405020304" pitchFamily="18" charset="0"/>
            </a:endParaRPr>
          </a:p>
          <a:p>
            <a:pPr algn="just"/>
            <a:r>
              <a:rPr lang="pt-BR" sz="2200" i="1" dirty="0">
                <a:latin typeface="Times New Roman" panose="02020603050405020304" pitchFamily="18" charset="0"/>
                <a:cs typeface="Times New Roman" panose="02020603050405020304" pitchFamily="18" charset="0"/>
              </a:rPr>
              <a:t>                                                                                 ( Lão Hạc – Nam Cao )</a:t>
            </a:r>
          </a:p>
          <a:p>
            <a:pPr algn="just"/>
            <a:r>
              <a:rPr lang="en-US" sz="2400" dirty="0">
                <a:latin typeface="Times New Roman" panose="02020603050405020304" pitchFamily="18" charset="0"/>
                <a:cs typeface="Times New Roman" panose="02020603050405020304" pitchFamily="18" charset="0"/>
              </a:rPr>
              <a:t>e. </a:t>
            </a:r>
            <a:r>
              <a:rPr lang="vi-VN" sz="2400" dirty="0">
                <a:latin typeface="Times New Roman" panose="02020603050405020304" pitchFamily="18" charset="0"/>
                <a:cs typeface="Times New Roman" panose="02020603050405020304" pitchFamily="18" charset="0"/>
              </a:rPr>
              <a:t>Em để nó ở lại – </a:t>
            </a:r>
            <a:r>
              <a:rPr lang="en-US" sz="2400" dirty="0">
                <a:latin typeface="Times New Roman" panose="02020603050405020304" pitchFamily="18" charset="0"/>
                <a:cs typeface="Times New Roman" panose="02020603050405020304" pitchFamily="18" charset="0"/>
              </a:rPr>
              <a:t>G</a:t>
            </a:r>
            <a:r>
              <a:rPr lang="vi-VN" sz="2400" dirty="0">
                <a:latin typeface="Times New Roman" panose="02020603050405020304" pitchFamily="18" charset="0"/>
                <a:cs typeface="Times New Roman" panose="02020603050405020304" pitchFamily="18" charset="0"/>
              </a:rPr>
              <a:t>iọng em ráo hoảnh – Anh phải hứa với em không bao giờ để chúng nó ngồi cách xa nhau.</a:t>
            </a:r>
            <a:endParaRPr lang="en-US" sz="2400" dirty="0">
              <a:latin typeface="Times New Roman" panose="02020603050405020304" pitchFamily="18" charset="0"/>
              <a:cs typeface="Times New Roman" panose="02020603050405020304" pitchFamily="18" charset="0"/>
            </a:endParaRPr>
          </a:p>
          <a:p>
            <a:pPr lvl="0" algn="r"/>
            <a:r>
              <a:rPr lang="vi-VN" sz="2400" i="1" dirty="0">
                <a:latin typeface="Times New Roman" panose="02020603050405020304" pitchFamily="18" charset="0"/>
                <a:cs typeface="Times New Roman" panose="02020603050405020304" pitchFamily="18" charset="0"/>
              </a:rPr>
              <a:t>(Khánh Hoài)</a:t>
            </a:r>
            <a:endParaRPr lang="en-US" sz="2400" i="1" kern="0" dirty="0">
              <a:solidFill>
                <a:srgbClr val="000000"/>
              </a:solidFill>
              <a:latin typeface="Times New Roman" panose="02020603050405020304" pitchFamily="18" charset="0"/>
              <a:cs typeface="Times New Roman" panose="02020603050405020304" pitchFamily="18" charset="0"/>
              <a:sym typeface="Arial"/>
            </a:endParaRPr>
          </a:p>
          <a:p>
            <a:pPr algn="just"/>
            <a:endParaRPr lang="en-US" sz="2200" dirty="0">
              <a:latin typeface="Times New Roman" panose="02020603050405020304" pitchFamily="18" charset="0"/>
              <a:cs typeface="Times New Roman" panose="02020603050405020304" pitchFamily="18" charset="0"/>
            </a:endParaRPr>
          </a:p>
          <a:p>
            <a:pPr algn="just"/>
            <a:r>
              <a:rPr lang="pt-BR" sz="2200" i="1" dirty="0">
                <a:latin typeface="Times New Roman" panose="02020603050405020304" pitchFamily="18" charset="0"/>
                <a:cs typeface="Times New Roman" panose="02020603050405020304" pitchFamily="18" charset="0"/>
              </a:rPr>
              <a:t> </a:t>
            </a:r>
            <a:endParaRPr kumimoji="0" lang="en-US" sz="2200" b="0" i="0"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sym typeface="Arial"/>
            </a:endParaRPr>
          </a:p>
        </p:txBody>
      </p:sp>
    </p:spTree>
    <p:extLst>
      <p:ext uri="{BB962C8B-B14F-4D97-AF65-F5344CB8AC3E}">
        <p14:creationId xmlns:p14="http://schemas.microsoft.com/office/powerpoint/2010/main" val="3751650394"/>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 name="图片 17">
            <a:extLst>
              <a:ext uri="{FF2B5EF4-FFF2-40B4-BE49-F238E27FC236}">
                <a16:creationId xmlns:a16="http://schemas.microsoft.com/office/drawing/2014/main" id="{CA1127B2-0D2F-4C8E-8E6E-A8110E404930}"/>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rot="21042421">
            <a:off x="8619354" y="1053459"/>
            <a:ext cx="463109" cy="440985"/>
          </a:xfrm>
          <a:prstGeom prst="rect">
            <a:avLst/>
          </a:prstGeom>
        </p:spPr>
      </p:pic>
      <p:sp>
        <p:nvSpPr>
          <p:cNvPr id="15" name="Rectangle 14"/>
          <p:cNvSpPr/>
          <p:nvPr/>
        </p:nvSpPr>
        <p:spPr>
          <a:xfrm>
            <a:off x="3709" y="894566"/>
            <a:ext cx="9143984" cy="531227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dirty="0">
              <a:ln>
                <a:noFill/>
              </a:ln>
              <a:solidFill>
                <a:srgbClr val="FFFFFF"/>
              </a:solidFill>
              <a:effectLst/>
              <a:uLnTx/>
              <a:uFillTx/>
              <a:latin typeface="Arial"/>
              <a:ea typeface="新宋体"/>
              <a:cs typeface="+mn-cs"/>
              <a:sym typeface="Arial"/>
            </a:endParaRPr>
          </a:p>
        </p:txBody>
      </p:sp>
      <p:sp>
        <p:nvSpPr>
          <p:cNvPr id="7" name="Rectangle 6"/>
          <p:cNvSpPr/>
          <p:nvPr/>
        </p:nvSpPr>
        <p:spPr>
          <a:xfrm>
            <a:off x="0" y="609600"/>
            <a:ext cx="9144000" cy="1815882"/>
          </a:xfrm>
          <a:prstGeom prst="rect">
            <a:avLst/>
          </a:prstGeom>
        </p:spPr>
        <p:txBody>
          <a:bodyPr wrap="square">
            <a:spAutoFit/>
          </a:bodyPr>
          <a:lstStyle/>
          <a:p>
            <a:pPr algn="just"/>
            <a:r>
              <a:rPr lang="en-US" sz="2800" b="1" dirty="0" err="1">
                <a:latin typeface="Times New Roman" panose="02020603050405020304" pitchFamily="18" charset="0"/>
                <a:cs typeface="Times New Roman" panose="02020603050405020304" pitchFamily="18" charset="0"/>
              </a:rPr>
              <a:t>Bài</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tập</a:t>
            </a:r>
            <a:r>
              <a:rPr lang="en-US" sz="2800" b="1" dirty="0">
                <a:latin typeface="Times New Roman" panose="02020603050405020304" pitchFamily="18" charset="0"/>
                <a:cs typeface="Times New Roman" panose="02020603050405020304" pitchFamily="18" charset="0"/>
              </a:rPr>
              <a:t> 3</a:t>
            </a:r>
            <a:r>
              <a:rPr lang="vi-VN" sz="2800" b="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Tìm</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thành</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phần</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biệt</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lập</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trong</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các</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đoạn</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trích</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sau</a:t>
            </a:r>
            <a:r>
              <a:rPr lang="en-US" sz="2800" i="1" dirty="0">
                <a:latin typeface="Times New Roman" panose="02020603050405020304" pitchFamily="18" charset="0"/>
                <a:cs typeface="Times New Roman" panose="02020603050405020304" pitchFamily="18" charset="0"/>
              </a:rPr>
              <a:t>:</a:t>
            </a:r>
            <a:endParaRPr lang="en-US" sz="2800" dirty="0">
              <a:latin typeface="Times New Roman" panose="02020603050405020304" pitchFamily="18" charset="0"/>
              <a:cs typeface="Times New Roman" panose="02020603050405020304" pitchFamily="18" charset="0"/>
            </a:endParaRPr>
          </a:p>
          <a:p>
            <a:pPr marL="0" marR="0" lvl="0" indent="0" algn="just" defTabSz="914400" rtl="0" eaLnBrk="1" fontAlgn="auto" latinLnBrk="0" hangingPunct="1">
              <a:lnSpc>
                <a:spcPct val="100000"/>
              </a:lnSpc>
              <a:spcBef>
                <a:spcPts val="0"/>
              </a:spcBef>
              <a:spcAft>
                <a:spcPts val="0"/>
              </a:spcAft>
              <a:buClr>
                <a:srgbClr val="000000"/>
              </a:buClr>
              <a:buSzTx/>
              <a:buFont typeface="Arial"/>
              <a:buNone/>
              <a:tabLst/>
              <a:defRPr/>
            </a:pPr>
            <a:r>
              <a:rPr lang="en-US" sz="2800" kern="0" dirty="0">
                <a:solidFill>
                  <a:srgbClr val="000000"/>
                </a:solidFill>
                <a:latin typeface="Times New Roman" panose="02020603050405020304" pitchFamily="18" charset="0"/>
                <a:cs typeface="Times New Roman" panose="02020603050405020304" pitchFamily="18" charset="0"/>
                <a:sym typeface="Arial"/>
              </a:rPr>
              <a:t>a.</a:t>
            </a:r>
            <a:r>
              <a:rPr kumimoji="0" lang="en-US" sz="2800" b="0" i="0"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sym typeface="Arial"/>
              </a:rPr>
              <a:t> </a:t>
            </a:r>
            <a:r>
              <a:rPr kumimoji="0" lang="en-US" sz="2800" b="0" i="0"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sym typeface="Arial"/>
              </a:rPr>
              <a:t>Đột</a:t>
            </a:r>
            <a:r>
              <a:rPr kumimoji="0" lang="en-US" sz="2800" b="0" i="0"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sym typeface="Arial"/>
              </a:rPr>
              <a:t> </a:t>
            </a:r>
            <a:r>
              <a:rPr kumimoji="0" lang="en-US" sz="2800" b="0" i="0"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sym typeface="Arial"/>
              </a:rPr>
              <a:t>nhiên</a:t>
            </a:r>
            <a:r>
              <a:rPr kumimoji="0" lang="en-US" sz="2800" b="0" i="0"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sym typeface="Arial"/>
              </a:rPr>
              <a:t>, </a:t>
            </a:r>
            <a:r>
              <a:rPr kumimoji="0" lang="en-US" sz="2800" b="0" i="0"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sym typeface="Arial"/>
              </a:rPr>
              <a:t>lão</a:t>
            </a:r>
            <a:r>
              <a:rPr kumimoji="0" lang="en-US" sz="2800" b="0" i="0"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sym typeface="Arial"/>
              </a:rPr>
              <a:t> </a:t>
            </a:r>
            <a:r>
              <a:rPr kumimoji="0" lang="en-US" sz="2800" b="0" i="0"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sym typeface="Arial"/>
              </a:rPr>
              <a:t>bảo</a:t>
            </a:r>
            <a:r>
              <a:rPr kumimoji="0" lang="en-US" sz="2800" b="0" i="0"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sym typeface="Arial"/>
              </a:rPr>
              <a:t> </a:t>
            </a:r>
            <a:r>
              <a:rPr kumimoji="0" lang="en-US" sz="2800" b="0" i="0"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sym typeface="Arial"/>
              </a:rPr>
              <a:t>tôi</a:t>
            </a:r>
            <a:r>
              <a:rPr kumimoji="0" lang="en-US" sz="2800" b="0" i="0"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sym typeface="Arial"/>
              </a:rPr>
              <a:t>:</a:t>
            </a:r>
          </a:p>
          <a:p>
            <a:pPr marL="0" marR="0" lvl="0" indent="0" algn="just"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800" b="0" i="0"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sym typeface="Arial"/>
              </a:rPr>
              <a:t>   - </a:t>
            </a:r>
            <a:r>
              <a:rPr kumimoji="0" lang="en-US" sz="2800" b="0" i="0"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sym typeface="Arial"/>
              </a:rPr>
              <a:t>Này</a:t>
            </a:r>
            <a:r>
              <a:rPr lang="en-US" sz="2800" kern="0" dirty="0">
                <a:solidFill>
                  <a:srgbClr val="000000"/>
                </a:solidFill>
                <a:latin typeface="Times New Roman" panose="02020603050405020304" pitchFamily="18" charset="0"/>
                <a:cs typeface="Times New Roman" panose="02020603050405020304" pitchFamily="18" charset="0"/>
                <a:sym typeface="Arial"/>
              </a:rPr>
              <a:t>!</a:t>
            </a:r>
            <a:r>
              <a:rPr kumimoji="0" lang="en-US" sz="2800" b="0" i="0"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sym typeface="Arial"/>
              </a:rPr>
              <a:t> </a:t>
            </a:r>
            <a:r>
              <a:rPr lang="en-US" sz="2800" kern="0" dirty="0" err="1">
                <a:solidFill>
                  <a:srgbClr val="000000"/>
                </a:solidFill>
                <a:latin typeface="Times New Roman" panose="02020603050405020304" pitchFamily="18" charset="0"/>
                <a:cs typeface="Times New Roman" panose="02020603050405020304" pitchFamily="18" charset="0"/>
                <a:sym typeface="Arial"/>
              </a:rPr>
              <a:t>T</a:t>
            </a:r>
            <a:r>
              <a:rPr kumimoji="0" lang="en-US" sz="2800" b="0" i="0"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sym typeface="Arial"/>
              </a:rPr>
              <a:t>hằng</a:t>
            </a:r>
            <a:r>
              <a:rPr kumimoji="0" lang="en-US" sz="2800" b="0" i="0"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sym typeface="Arial"/>
              </a:rPr>
              <a:t> </a:t>
            </a:r>
            <a:r>
              <a:rPr kumimoji="0" lang="en-US" sz="2800" b="0" i="0"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sym typeface="Arial"/>
              </a:rPr>
              <a:t>cháu</a:t>
            </a:r>
            <a:r>
              <a:rPr kumimoji="0" lang="en-US" sz="2800" b="0" i="0"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sym typeface="Arial"/>
              </a:rPr>
              <a:t> </a:t>
            </a:r>
            <a:r>
              <a:rPr kumimoji="0" lang="en-US" sz="2800" b="0" i="0"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sym typeface="Arial"/>
              </a:rPr>
              <a:t>nhà</a:t>
            </a:r>
            <a:r>
              <a:rPr kumimoji="0" lang="en-US" sz="2800" b="0" i="0"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sym typeface="Arial"/>
              </a:rPr>
              <a:t> </a:t>
            </a:r>
            <a:r>
              <a:rPr kumimoji="0" lang="en-US" sz="2800" b="0" i="0"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sym typeface="Arial"/>
              </a:rPr>
              <a:t>tôi</a:t>
            </a:r>
            <a:r>
              <a:rPr kumimoji="0" lang="en-US" sz="2800" b="0" i="0"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sym typeface="Arial"/>
              </a:rPr>
              <a:t>, </a:t>
            </a:r>
            <a:r>
              <a:rPr kumimoji="0" lang="en-US" sz="2800" b="0" i="0"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sym typeface="Arial"/>
              </a:rPr>
              <a:t>đến</a:t>
            </a:r>
            <a:r>
              <a:rPr kumimoji="0" lang="en-US" sz="2800" b="0" i="0"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sym typeface="Arial"/>
              </a:rPr>
              <a:t> </a:t>
            </a:r>
            <a:r>
              <a:rPr kumimoji="0" lang="en-US" sz="2800" b="0" i="0"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sym typeface="Arial"/>
              </a:rPr>
              <a:t>một</a:t>
            </a:r>
            <a:r>
              <a:rPr kumimoji="0" lang="en-US" sz="2800" b="0" i="0"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sym typeface="Arial"/>
              </a:rPr>
              <a:t> </a:t>
            </a:r>
            <a:r>
              <a:rPr kumimoji="0" lang="en-US" sz="2800" b="0" i="0"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sym typeface="Arial"/>
              </a:rPr>
              <a:t>năm</a:t>
            </a:r>
            <a:r>
              <a:rPr kumimoji="0" lang="en-US" sz="2800" b="0" i="0"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sym typeface="Arial"/>
              </a:rPr>
              <a:t> nay, </a:t>
            </a:r>
            <a:r>
              <a:rPr kumimoji="0" lang="en-US" sz="2800" b="0" i="0"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sym typeface="Arial"/>
              </a:rPr>
              <a:t>chẳng</a:t>
            </a:r>
            <a:r>
              <a:rPr kumimoji="0" lang="en-US" sz="2800" b="0" i="0"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sym typeface="Arial"/>
              </a:rPr>
              <a:t> </a:t>
            </a:r>
            <a:r>
              <a:rPr kumimoji="0" lang="en-US" sz="2800" b="0" i="0"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sym typeface="Arial"/>
              </a:rPr>
              <a:t>có</a:t>
            </a:r>
            <a:r>
              <a:rPr kumimoji="0" lang="en-US" sz="2800" b="0" i="0"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sym typeface="Arial"/>
              </a:rPr>
              <a:t> </a:t>
            </a:r>
            <a:r>
              <a:rPr kumimoji="0" lang="en-US" sz="2800" b="0" i="0"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sym typeface="Arial"/>
              </a:rPr>
              <a:t>giấy</a:t>
            </a:r>
            <a:r>
              <a:rPr kumimoji="0" lang="en-US" sz="2800" b="0" i="0"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sym typeface="Arial"/>
              </a:rPr>
              <a:t> </a:t>
            </a:r>
            <a:r>
              <a:rPr kumimoji="0" lang="en-US" sz="2800" b="0" i="0"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sym typeface="Arial"/>
              </a:rPr>
              <a:t>má</a:t>
            </a:r>
            <a:r>
              <a:rPr kumimoji="0" lang="en-US" sz="2800" b="0" i="0"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sym typeface="Arial"/>
              </a:rPr>
              <a:t> </a:t>
            </a:r>
            <a:r>
              <a:rPr kumimoji="0" lang="en-US" sz="2800" b="0" i="0"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sym typeface="Arial"/>
              </a:rPr>
              <a:t>gì</a:t>
            </a:r>
            <a:r>
              <a:rPr kumimoji="0" lang="en-US" sz="2800" b="0" i="0"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sym typeface="Arial"/>
              </a:rPr>
              <a:t> </a:t>
            </a:r>
            <a:r>
              <a:rPr kumimoji="0" lang="en-US" sz="2800" b="0" i="0"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sym typeface="Arial"/>
              </a:rPr>
              <a:t>đấy</a:t>
            </a:r>
            <a:r>
              <a:rPr kumimoji="0" lang="en-US" sz="2800" b="0" i="0"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sym typeface="Arial"/>
              </a:rPr>
              <a:t>, </a:t>
            </a:r>
            <a:r>
              <a:rPr kumimoji="0" lang="en-US" sz="2800" b="0" i="0"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sym typeface="Arial"/>
              </a:rPr>
              <a:t>ông</a:t>
            </a:r>
            <a:r>
              <a:rPr kumimoji="0" lang="en-US" sz="2800" b="0" i="0"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sym typeface="Arial"/>
              </a:rPr>
              <a:t> </a:t>
            </a:r>
            <a:r>
              <a:rPr kumimoji="0" lang="en-US" sz="2800" b="0" i="0"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sym typeface="Arial"/>
              </a:rPr>
              <a:t>giáo</a:t>
            </a:r>
            <a:r>
              <a:rPr kumimoji="0" lang="en-US" sz="2800" b="0" i="0"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sym typeface="Arial"/>
              </a:rPr>
              <a:t> ạ!</a:t>
            </a:r>
          </a:p>
        </p:txBody>
      </p:sp>
      <p:sp>
        <p:nvSpPr>
          <p:cNvPr id="11" name="Rectangle 10"/>
          <p:cNvSpPr/>
          <p:nvPr/>
        </p:nvSpPr>
        <p:spPr>
          <a:xfrm>
            <a:off x="228600" y="2514600"/>
            <a:ext cx="6400800" cy="523220"/>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
                <a:srgbClr val="000000"/>
              </a:buClr>
              <a:buSzTx/>
              <a:buFont typeface="Arial"/>
              <a:buNone/>
              <a:tabLst/>
              <a:defRPr/>
            </a:pPr>
            <a:r>
              <a:rPr lang="en-US" sz="2800" b="1" i="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sym typeface="Wingdings" panose="05000000000000000000" pitchFamily="2" charset="2"/>
              </a:rPr>
              <a:t> </a:t>
            </a:r>
            <a:r>
              <a:rPr lang="en-US" sz="2800" b="1" i="1"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sym typeface="Wingdings" panose="05000000000000000000" pitchFamily="2" charset="2"/>
              </a:rPr>
              <a:t>Thành</a:t>
            </a:r>
            <a:r>
              <a:rPr lang="en-US" sz="2800" b="1" i="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sym typeface="Wingdings" panose="05000000000000000000" pitchFamily="2" charset="2"/>
              </a:rPr>
              <a:t> </a:t>
            </a:r>
            <a:r>
              <a:rPr lang="en-US" sz="2800" b="1" i="1"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sym typeface="Wingdings" panose="05000000000000000000" pitchFamily="2" charset="2"/>
              </a:rPr>
              <a:t>phần</a:t>
            </a:r>
            <a:r>
              <a:rPr lang="en-US" sz="2800" b="1" i="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sym typeface="Wingdings" panose="05000000000000000000" pitchFamily="2" charset="2"/>
              </a:rPr>
              <a:t> </a:t>
            </a:r>
            <a:r>
              <a:rPr lang="en-US" sz="2800" b="1" i="1"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sym typeface="Wingdings" panose="05000000000000000000" pitchFamily="2" charset="2"/>
              </a:rPr>
              <a:t>gọi</a:t>
            </a:r>
            <a:r>
              <a:rPr lang="en-US" sz="2800" b="1" i="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sym typeface="Wingdings" panose="05000000000000000000" pitchFamily="2" charset="2"/>
              </a:rPr>
              <a:t> - </a:t>
            </a:r>
            <a:r>
              <a:rPr lang="en-US" sz="2800" b="1" i="1"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sym typeface="Wingdings" panose="05000000000000000000" pitchFamily="2" charset="2"/>
              </a:rPr>
              <a:t>đáp</a:t>
            </a:r>
            <a:r>
              <a:rPr lang="en-US" sz="2800" b="1" i="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sym typeface="Wingdings" panose="05000000000000000000" pitchFamily="2" charset="2"/>
              </a:rPr>
              <a:t>: </a:t>
            </a:r>
            <a:r>
              <a:rPr kumimoji="0" lang="en-US" sz="2800" b="1" i="1" u="none" strike="noStrike" kern="0" cap="none" spc="0" normalizeH="0" baseline="0" noProof="0" dirty="0" err="1">
                <a:ln>
                  <a:noFill/>
                </a:ln>
                <a:solidFill>
                  <a:srgbClr val="FF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sym typeface="Arial"/>
              </a:rPr>
              <a:t>Này</a:t>
            </a:r>
            <a:r>
              <a:rPr kumimoji="0" lang="en-US" sz="2800" b="1" i="1" u="none" strike="noStrike" kern="0" cap="none" spc="0" normalizeH="0" baseline="0" noProof="0" dirty="0">
                <a:ln>
                  <a:noFill/>
                </a:ln>
                <a:solidFill>
                  <a:srgbClr val="FF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sym typeface="Arial"/>
              </a:rPr>
              <a:t>! </a:t>
            </a:r>
          </a:p>
        </p:txBody>
      </p:sp>
      <p:sp>
        <p:nvSpPr>
          <p:cNvPr id="12" name="TextBox 11"/>
          <p:cNvSpPr txBox="1"/>
          <p:nvPr/>
        </p:nvSpPr>
        <p:spPr>
          <a:xfrm>
            <a:off x="0" y="3276601"/>
            <a:ext cx="8839200" cy="2246769"/>
          </a:xfrm>
          <a:prstGeom prst="rect">
            <a:avLst/>
          </a:prstGeom>
          <a:noFill/>
        </p:spPr>
        <p:txBody>
          <a:bodyPr wrap="square" rtlCol="0">
            <a:spAutoFit/>
          </a:bodyPr>
          <a:lstStyle/>
          <a:p>
            <a:pPr lvl="0" algn="just">
              <a:defRPr/>
            </a:pPr>
            <a:r>
              <a:rPr lang="en-US" sz="2800" dirty="0">
                <a:latin typeface="Times New Roman" panose="02020603050405020304" pitchFamily="18" charset="0"/>
                <a:cs typeface="Times New Roman" panose="02020603050405020304" pitchFamily="18" charset="0"/>
              </a:rPr>
              <a:t>b. </a:t>
            </a:r>
            <a:r>
              <a:rPr lang="vi-VN" sz="2800" dirty="0">
                <a:latin typeface="Times New Roman" panose="02020603050405020304" pitchFamily="18" charset="0"/>
                <a:cs typeface="Times New Roman" panose="02020603050405020304" pitchFamily="18" charset="0"/>
              </a:rPr>
              <a:t>Buổi mai hôm ấy, một buổi mai đầy sương thu và gió lạnh,mẹ tôi âu yếm nắm tay tôi dẫn đi trên con đường làng dài và hẹp. </a:t>
            </a:r>
          </a:p>
          <a:p>
            <a:pPr lvl="0" algn="r">
              <a:defRPr/>
            </a:pPr>
            <a:r>
              <a:rPr lang="vi-VN" sz="2800" dirty="0">
                <a:latin typeface="Times New Roman" panose="02020603050405020304" pitchFamily="18" charset="0"/>
                <a:cs typeface="Times New Roman" panose="02020603050405020304" pitchFamily="18" charset="0"/>
              </a:rPr>
              <a:t>(Thanh Tịnh) </a:t>
            </a:r>
          </a:p>
          <a:p>
            <a:endParaRPr lang="en-US" sz="2800" dirty="0"/>
          </a:p>
        </p:txBody>
      </p:sp>
      <p:sp>
        <p:nvSpPr>
          <p:cNvPr id="14" name="Rectangle 13"/>
          <p:cNvSpPr/>
          <p:nvPr/>
        </p:nvSpPr>
        <p:spPr>
          <a:xfrm>
            <a:off x="228600" y="5257800"/>
            <a:ext cx="8915400" cy="954107"/>
          </a:xfrm>
          <a:prstGeom prst="rect">
            <a:avLst/>
          </a:prstGeom>
        </p:spPr>
        <p:txBody>
          <a:bodyPr wrap="square">
            <a:spAutoFit/>
          </a:bodyPr>
          <a:lstStyle/>
          <a:p>
            <a:pPr lvl="0" algn="just">
              <a:defRPr/>
            </a:pPr>
            <a:r>
              <a:rPr lang="vi-VN" sz="2800" i="1" dirty="0">
                <a:solidFill>
                  <a:srgbClr val="FF0000"/>
                </a:solidFill>
                <a:latin typeface="Times New Roman" panose="02020603050405020304" pitchFamily="18" charset="0"/>
                <a:cs typeface="Times New Roman" panose="02020603050405020304" pitchFamily="18" charset="0"/>
                <a:sym typeface="Wingdings" panose="05000000000000000000" pitchFamily="2" charset="2"/>
              </a:rPr>
              <a:t> </a:t>
            </a:r>
            <a:r>
              <a:rPr lang="vi-VN" sz="2800" b="1" i="1" dirty="0">
                <a:solidFill>
                  <a:srgbClr val="FF0000"/>
                </a:solidFill>
                <a:latin typeface="Times New Roman" panose="02020603050405020304" pitchFamily="18" charset="0"/>
                <a:cs typeface="Times New Roman" panose="02020603050405020304" pitchFamily="18" charset="0"/>
                <a:sym typeface="Wingdings" panose="05000000000000000000" pitchFamily="2" charset="2"/>
              </a:rPr>
              <a:t>TP Phụ chú</a:t>
            </a:r>
            <a:r>
              <a:rPr lang="vi-VN" sz="2800" i="1" dirty="0">
                <a:solidFill>
                  <a:srgbClr val="FF0000"/>
                </a:solidFill>
                <a:latin typeface="Times New Roman" panose="02020603050405020304" pitchFamily="18" charset="0"/>
                <a:cs typeface="Times New Roman" panose="02020603050405020304" pitchFamily="18" charset="0"/>
                <a:sym typeface="Wingdings" panose="05000000000000000000" pitchFamily="2" charset="2"/>
              </a:rPr>
              <a:t>: </a:t>
            </a:r>
            <a:r>
              <a:rPr lang="vi-VN" sz="2800" i="1" dirty="0">
                <a:solidFill>
                  <a:srgbClr val="FF0000"/>
                </a:solidFill>
                <a:latin typeface="Times New Roman" panose="02020603050405020304" pitchFamily="18" charset="0"/>
                <a:cs typeface="Times New Roman" panose="02020603050405020304" pitchFamily="18" charset="0"/>
              </a:rPr>
              <a:t>Một buổi mai đầy sương thu và gió lạnh: giải thích cho cụm từ buổi mai hôm ấy</a:t>
            </a:r>
            <a:endParaRPr kumimoji="0" lang="en-US" sz="4800" b="1" i="1" u="none" strike="noStrike" kern="0" cap="none" spc="0" normalizeH="0" baseline="0" noProof="0" dirty="0">
              <a:ln>
                <a:noFill/>
              </a:ln>
              <a:solidFill>
                <a:srgbClr val="FF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sym typeface="Arial"/>
            </a:endParaRPr>
          </a:p>
        </p:txBody>
      </p:sp>
      <p:pic>
        <p:nvPicPr>
          <p:cNvPr id="8" name="Picture 7"/>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5257800" y="2362200"/>
            <a:ext cx="604838"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929255776"/>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down)">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nodeType="clickEffect">
                                  <p:stCondLst>
                                    <p:cond delay="0"/>
                                  </p:stCondLst>
                                  <p:childTnLst>
                                    <p:set>
                                      <p:cBhvr>
                                        <p:cTn id="11" dur="1" fill="hold">
                                          <p:stCondLst>
                                            <p:cond delay="0"/>
                                          </p:stCondLst>
                                        </p:cTn>
                                        <p:tgtEl>
                                          <p:spTgt spid="12">
                                            <p:txEl>
                                              <p:pRg st="0" end="0"/>
                                            </p:txEl>
                                          </p:spTgt>
                                        </p:tgtEl>
                                        <p:attrNameLst>
                                          <p:attrName>style.visibility</p:attrName>
                                        </p:attrNameLst>
                                      </p:cBhvr>
                                      <p:to>
                                        <p:strVal val="visible"/>
                                      </p:to>
                                    </p:set>
                                    <p:animEffect transition="in" filter="box(in)">
                                      <p:cBhvr>
                                        <p:cTn id="12" dur="500"/>
                                        <p:tgtEl>
                                          <p:spTgt spid="12">
                                            <p:txEl>
                                              <p:pRg st="0" end="0"/>
                                            </p:txEl>
                                          </p:spTgt>
                                        </p:tgtEl>
                                      </p:cBhvr>
                                    </p:animEffect>
                                  </p:childTnLst>
                                </p:cTn>
                              </p:par>
                              <p:par>
                                <p:cTn id="13" presetID="4" presetClass="entr" presetSubtype="16" fill="hold" nodeType="withEffect">
                                  <p:stCondLst>
                                    <p:cond delay="0"/>
                                  </p:stCondLst>
                                  <p:childTnLst>
                                    <p:set>
                                      <p:cBhvr>
                                        <p:cTn id="14" dur="1" fill="hold">
                                          <p:stCondLst>
                                            <p:cond delay="0"/>
                                          </p:stCondLst>
                                        </p:cTn>
                                        <p:tgtEl>
                                          <p:spTgt spid="12">
                                            <p:txEl>
                                              <p:pRg st="1" end="1"/>
                                            </p:txEl>
                                          </p:spTgt>
                                        </p:tgtEl>
                                        <p:attrNameLst>
                                          <p:attrName>style.visibility</p:attrName>
                                        </p:attrNameLst>
                                      </p:cBhvr>
                                      <p:to>
                                        <p:strVal val="visible"/>
                                      </p:to>
                                    </p:set>
                                    <p:animEffect transition="in" filter="box(in)">
                                      <p:cBhvr>
                                        <p:cTn id="15" dur="500"/>
                                        <p:tgtEl>
                                          <p:spTgt spid="12">
                                            <p:txEl>
                                              <p:pRg st="1" end="1"/>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grpId="0" nodeType="clickEffect">
                                  <p:stCondLst>
                                    <p:cond delay="0"/>
                                  </p:stCondLst>
                                  <p:childTnLst>
                                    <p:set>
                                      <p:cBhvr>
                                        <p:cTn id="19" dur="1" fill="hold">
                                          <p:stCondLst>
                                            <p:cond delay="0"/>
                                          </p:stCondLst>
                                        </p:cTn>
                                        <p:tgtEl>
                                          <p:spTgt spid="11"/>
                                        </p:tgtEl>
                                        <p:attrNameLst>
                                          <p:attrName>style.visibility</p:attrName>
                                        </p:attrNameLst>
                                      </p:cBhvr>
                                      <p:to>
                                        <p:strVal val="visible"/>
                                      </p:to>
                                    </p:set>
                                    <p:animEffect transition="in" filter="barn(inVertical)">
                                      <p:cBhvr>
                                        <p:cTn id="20" dur="500"/>
                                        <p:tgtEl>
                                          <p:spTgt spid="11"/>
                                        </p:tgtEl>
                                      </p:cBhvr>
                                    </p:animEffect>
                                  </p:childTnLst>
                                </p:cTn>
                              </p:par>
                              <p:par>
                                <p:cTn id="21" presetID="23" presetClass="entr" presetSubtype="32" fill="hold" nodeType="withEffect">
                                  <p:stCondLst>
                                    <p:cond delay="0"/>
                                  </p:stCondLst>
                                  <p:childTnLst>
                                    <p:set>
                                      <p:cBhvr>
                                        <p:cTn id="22" dur="1" fill="hold">
                                          <p:stCondLst>
                                            <p:cond delay="0"/>
                                          </p:stCondLst>
                                        </p:cTn>
                                        <p:tgtEl>
                                          <p:spTgt spid="8"/>
                                        </p:tgtEl>
                                        <p:attrNameLst>
                                          <p:attrName>style.visibility</p:attrName>
                                        </p:attrNameLst>
                                      </p:cBhvr>
                                      <p:to>
                                        <p:strVal val="visible"/>
                                      </p:to>
                                    </p:set>
                                    <p:anim calcmode="lin" valueType="num">
                                      <p:cBhvr>
                                        <p:cTn id="23" dur="250" fill="hold"/>
                                        <p:tgtEl>
                                          <p:spTgt spid="8"/>
                                        </p:tgtEl>
                                        <p:attrNameLst>
                                          <p:attrName>ppt_w</p:attrName>
                                        </p:attrNameLst>
                                      </p:cBhvr>
                                      <p:tavLst>
                                        <p:tav tm="0">
                                          <p:val>
                                            <p:strVal val="4*#ppt_w"/>
                                          </p:val>
                                        </p:tav>
                                        <p:tav tm="100000">
                                          <p:val>
                                            <p:strVal val="#ppt_w"/>
                                          </p:val>
                                        </p:tav>
                                      </p:tavLst>
                                    </p:anim>
                                    <p:anim calcmode="lin" valueType="num">
                                      <p:cBhvr>
                                        <p:cTn id="24" dur="250" fill="hold"/>
                                        <p:tgtEl>
                                          <p:spTgt spid="8"/>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21"/>
                                            </p:cond>
                                          </p:stCondLst>
                                          <p:endCondLst>
                                            <p:cond evt="onStopAudio" delay="0">
                                              <p:tgtEl>
                                                <p:sldTgt/>
                                              </p:tgtEl>
                                            </p:cond>
                                          </p:endCondLst>
                                        </p:cTn>
                                        <p:tgtEl>
                                          <p:sndTgt r:embed="rId3" name="Wrong Buzzer.wav"/>
                                        </p:tgtEl>
                                      </p:cMediaNode>
                                    </p:audio>
                                  </p:subTnLst>
                                </p:cTn>
                              </p:par>
                            </p:childTnLst>
                          </p:cTn>
                        </p:par>
                      </p:childTnLst>
                    </p:cTn>
                  </p:par>
                  <p:par>
                    <p:cTn id="25" fill="hold">
                      <p:stCondLst>
                        <p:cond delay="indefinite"/>
                      </p:stCondLst>
                      <p:childTnLst>
                        <p:par>
                          <p:cTn id="26" fill="hold">
                            <p:stCondLst>
                              <p:cond delay="0"/>
                            </p:stCondLst>
                            <p:childTnLst>
                              <p:par>
                                <p:cTn id="27" presetID="6" presetClass="entr" presetSubtype="16" fill="hold" grpId="0" nodeType="clickEffect">
                                  <p:stCondLst>
                                    <p:cond delay="0"/>
                                  </p:stCondLst>
                                  <p:childTnLst>
                                    <p:set>
                                      <p:cBhvr>
                                        <p:cTn id="28" dur="1" fill="hold">
                                          <p:stCondLst>
                                            <p:cond delay="0"/>
                                          </p:stCondLst>
                                        </p:cTn>
                                        <p:tgtEl>
                                          <p:spTgt spid="14"/>
                                        </p:tgtEl>
                                        <p:attrNameLst>
                                          <p:attrName>style.visibility</p:attrName>
                                        </p:attrNameLst>
                                      </p:cBhvr>
                                      <p:to>
                                        <p:strVal val="visible"/>
                                      </p:to>
                                    </p:set>
                                    <p:animEffect transition="in" filter="circle(in)">
                                      <p:cBhvr>
                                        <p:cTn id="29" dur="2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p:bldP spid="14"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 name="图片 17">
            <a:extLst>
              <a:ext uri="{FF2B5EF4-FFF2-40B4-BE49-F238E27FC236}">
                <a16:creationId xmlns:a16="http://schemas.microsoft.com/office/drawing/2014/main" id="{CA1127B2-0D2F-4C8E-8E6E-A8110E404930}"/>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rot="21042421">
            <a:off x="8619354" y="1053459"/>
            <a:ext cx="463109" cy="440985"/>
          </a:xfrm>
          <a:prstGeom prst="rect">
            <a:avLst/>
          </a:prstGeom>
        </p:spPr>
      </p:pic>
      <p:sp>
        <p:nvSpPr>
          <p:cNvPr id="15" name="Rectangle 14"/>
          <p:cNvSpPr/>
          <p:nvPr/>
        </p:nvSpPr>
        <p:spPr>
          <a:xfrm>
            <a:off x="3709" y="894566"/>
            <a:ext cx="9143984" cy="531227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dirty="0">
              <a:ln>
                <a:noFill/>
              </a:ln>
              <a:solidFill>
                <a:srgbClr val="FFFFFF"/>
              </a:solidFill>
              <a:effectLst/>
              <a:uLnTx/>
              <a:uFillTx/>
              <a:latin typeface="Arial"/>
              <a:ea typeface="新宋体"/>
              <a:cs typeface="+mn-cs"/>
              <a:sym typeface="Arial"/>
            </a:endParaRPr>
          </a:p>
        </p:txBody>
      </p:sp>
      <p:sp>
        <p:nvSpPr>
          <p:cNvPr id="7" name="Rectangle 6"/>
          <p:cNvSpPr/>
          <p:nvPr/>
        </p:nvSpPr>
        <p:spPr>
          <a:xfrm>
            <a:off x="0" y="0"/>
            <a:ext cx="8784010" cy="7417415"/>
          </a:xfrm>
          <a:prstGeom prst="rect">
            <a:avLst/>
          </a:prstGeom>
        </p:spPr>
        <p:txBody>
          <a:bodyPr wrap="square">
            <a:spAutoFit/>
          </a:bodyPr>
          <a:lstStyle/>
          <a:p>
            <a:pPr algn="just"/>
            <a:r>
              <a:rPr lang="pt-BR" sz="2400" dirty="0">
                <a:latin typeface="Times New Roman" panose="02020603050405020304" pitchFamily="18" charset="0"/>
                <a:cs typeface="Times New Roman" panose="02020603050405020304" pitchFamily="18" charset="0"/>
              </a:rPr>
              <a:t>c. Em tôi bước vào lớp:</a:t>
            </a:r>
          </a:p>
          <a:p>
            <a:pPr algn="just"/>
            <a:r>
              <a:rPr lang="pt-BR" sz="2400" dirty="0">
                <a:latin typeface="Times New Roman" panose="02020603050405020304" pitchFamily="18" charset="0"/>
                <a:cs typeface="Times New Roman" panose="02020603050405020304" pitchFamily="18" charset="0"/>
              </a:rPr>
              <a:t>- Thưa cô, em đến chào cô…- Thủy nức nở.</a:t>
            </a:r>
            <a:endParaRPr lang="en-US" sz="2400" dirty="0">
              <a:latin typeface="Times New Roman" panose="02020603050405020304" pitchFamily="18" charset="0"/>
              <a:cs typeface="Times New Roman" panose="02020603050405020304" pitchFamily="18" charset="0"/>
            </a:endParaRPr>
          </a:p>
          <a:p>
            <a:pPr lvl="0" algn="just">
              <a:buClr>
                <a:srgbClr val="000000"/>
              </a:buClr>
              <a:defRPr/>
            </a:pPr>
            <a:r>
              <a:rPr lang="pt-BR" sz="2400" i="1" kern="0" dirty="0">
                <a:solidFill>
                  <a:srgbClr val="000000"/>
                </a:solidFill>
                <a:latin typeface="Times New Roman" panose="02020603050405020304" pitchFamily="18" charset="0"/>
                <a:cs typeface="Times New Roman" panose="02020603050405020304" pitchFamily="18" charset="0"/>
                <a:sym typeface="Arial"/>
              </a:rPr>
              <a:t>                          ( Cuộc chia tay của những con búp bê – Khánh Hoài </a:t>
            </a:r>
            <a:endParaRPr lang="en-US" sz="2400" kern="0" dirty="0">
              <a:solidFill>
                <a:srgbClr val="000000"/>
              </a:solidFill>
              <a:latin typeface="Times New Roman" panose="02020603050405020304" pitchFamily="18" charset="0"/>
              <a:cs typeface="Times New Roman" panose="02020603050405020304" pitchFamily="18" charset="0"/>
              <a:sym typeface="Arial"/>
            </a:endParaRPr>
          </a:p>
          <a:p>
            <a:pPr marL="0" marR="0" lvl="0" indent="0" algn="just" defTabSz="914400" rtl="0" eaLnBrk="1" fontAlgn="auto" latinLnBrk="0" hangingPunct="1">
              <a:lnSpc>
                <a:spcPct val="100000"/>
              </a:lnSpc>
              <a:spcBef>
                <a:spcPts val="0"/>
              </a:spcBef>
              <a:spcAft>
                <a:spcPts val="0"/>
              </a:spcAft>
              <a:buClr>
                <a:srgbClr val="000000"/>
              </a:buClr>
              <a:buSzTx/>
              <a:buFont typeface="Arial"/>
              <a:buNone/>
              <a:tabLst/>
              <a:defRPr/>
            </a:pPr>
            <a:endParaRPr kumimoji="0" lang="pt-BR" sz="2400" b="0" i="0"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sym typeface="Arial"/>
            </a:endParaRPr>
          </a:p>
          <a:p>
            <a:pPr marL="0" marR="0" lvl="0" indent="0" algn="just" defTabSz="914400" rtl="0" eaLnBrk="1" fontAlgn="auto" latinLnBrk="0" hangingPunct="1">
              <a:lnSpc>
                <a:spcPct val="100000"/>
              </a:lnSpc>
              <a:spcBef>
                <a:spcPts val="0"/>
              </a:spcBef>
              <a:spcAft>
                <a:spcPts val="0"/>
              </a:spcAft>
              <a:buClr>
                <a:srgbClr val="000000"/>
              </a:buClr>
              <a:buSzTx/>
              <a:buFont typeface="Arial"/>
              <a:buNone/>
              <a:tabLst/>
              <a:defRPr/>
            </a:pPr>
            <a:endParaRPr lang="pt-BR" sz="2400" kern="0" dirty="0">
              <a:solidFill>
                <a:srgbClr val="000000"/>
              </a:solidFill>
              <a:latin typeface="Times New Roman" panose="02020603050405020304" pitchFamily="18" charset="0"/>
              <a:cs typeface="Times New Roman" panose="02020603050405020304" pitchFamily="18" charset="0"/>
              <a:sym typeface="Arial"/>
            </a:endParaRPr>
          </a:p>
          <a:p>
            <a:pPr marL="0" marR="0" lvl="0" indent="0" algn="just" defTabSz="914400" rtl="0" eaLnBrk="1" fontAlgn="auto" latinLnBrk="0" hangingPunct="1">
              <a:lnSpc>
                <a:spcPct val="100000"/>
              </a:lnSpc>
              <a:spcBef>
                <a:spcPts val="0"/>
              </a:spcBef>
              <a:spcAft>
                <a:spcPts val="0"/>
              </a:spcAft>
              <a:buClr>
                <a:srgbClr val="000000"/>
              </a:buClr>
              <a:buSzTx/>
              <a:buFont typeface="Arial"/>
              <a:buNone/>
              <a:tabLst/>
              <a:defRPr/>
            </a:pPr>
            <a:r>
              <a:rPr kumimoji="0" lang="pt-BR" sz="2400" b="0" i="0"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sym typeface="Arial"/>
              </a:rPr>
              <a:t>d. Mặt lão nghiêm trang lại…</a:t>
            </a:r>
          </a:p>
          <a:p>
            <a:pPr marL="0" marR="0" lvl="0" indent="0" algn="just" defTabSz="914400" rtl="0" eaLnBrk="1" fontAlgn="auto" latinLnBrk="0" hangingPunct="1">
              <a:lnSpc>
                <a:spcPct val="100000"/>
              </a:lnSpc>
              <a:spcBef>
                <a:spcPts val="0"/>
              </a:spcBef>
              <a:spcAft>
                <a:spcPts val="0"/>
              </a:spcAft>
              <a:buClr>
                <a:srgbClr val="000000"/>
              </a:buClr>
              <a:buSzTx/>
              <a:buFont typeface="Arial"/>
              <a:buNone/>
              <a:tabLst/>
              <a:defRPr/>
            </a:pPr>
            <a:r>
              <a:rPr lang="pt-BR" sz="2400" kern="0" dirty="0">
                <a:solidFill>
                  <a:srgbClr val="000000"/>
                </a:solidFill>
                <a:latin typeface="Times New Roman" panose="02020603050405020304" pitchFamily="18" charset="0"/>
                <a:cs typeface="Times New Roman" panose="02020603050405020304" pitchFamily="18" charset="0"/>
                <a:sym typeface="Arial"/>
              </a:rPr>
              <a:t>   - Việc gì thế, cụ?</a:t>
            </a:r>
            <a:endParaRPr kumimoji="0" lang="en-US" sz="2400" b="0" i="0"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sym typeface="Arial"/>
            </a:endParaRPr>
          </a:p>
          <a:p>
            <a:pPr marL="0" marR="0" lvl="0" indent="0" algn="just" defTabSz="914400" rtl="0" eaLnBrk="1" fontAlgn="auto" latinLnBrk="0" hangingPunct="1">
              <a:lnSpc>
                <a:spcPct val="100000"/>
              </a:lnSpc>
              <a:spcBef>
                <a:spcPts val="0"/>
              </a:spcBef>
              <a:spcAft>
                <a:spcPts val="0"/>
              </a:spcAft>
              <a:buClr>
                <a:srgbClr val="000000"/>
              </a:buClr>
              <a:buSzTx/>
              <a:buFont typeface="Arial"/>
              <a:buNone/>
              <a:tabLst/>
              <a:defRPr/>
            </a:pPr>
            <a:r>
              <a:rPr kumimoji="0" lang="pt-BR" sz="2400" b="0" i="0"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sym typeface="Arial"/>
              </a:rPr>
              <a:t>   - Ông giáo để tôi nói… Nó hơi dài dòng một tí.</a:t>
            </a:r>
            <a:endParaRPr kumimoji="0" lang="en-US" sz="2400" b="0" i="0"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sym typeface="Arial"/>
            </a:endParaRPr>
          </a:p>
          <a:p>
            <a:pPr marL="0" marR="0" lvl="0" indent="0" algn="just" defTabSz="914400" rtl="0" eaLnBrk="1" fontAlgn="auto" latinLnBrk="0" hangingPunct="1">
              <a:lnSpc>
                <a:spcPct val="100000"/>
              </a:lnSpc>
              <a:spcBef>
                <a:spcPts val="0"/>
              </a:spcBef>
              <a:spcAft>
                <a:spcPts val="0"/>
              </a:spcAft>
              <a:buClr>
                <a:srgbClr val="000000"/>
              </a:buClr>
              <a:buSzTx/>
              <a:buFont typeface="Arial"/>
              <a:buNone/>
              <a:tabLst/>
              <a:defRPr/>
            </a:pPr>
            <a:r>
              <a:rPr kumimoji="0" lang="pt-BR" sz="2400" b="0" i="0"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sym typeface="Arial"/>
              </a:rPr>
              <a:t>   - Vâng, cụ nói.</a:t>
            </a:r>
            <a:endParaRPr kumimoji="0" lang="en-US" sz="2400" b="0" i="0"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sym typeface="Arial"/>
            </a:endParaRPr>
          </a:p>
          <a:p>
            <a:pPr marL="0" marR="0" lvl="0" indent="0" algn="just" defTabSz="914400" rtl="0" eaLnBrk="1" fontAlgn="auto" latinLnBrk="0" hangingPunct="1">
              <a:lnSpc>
                <a:spcPct val="100000"/>
              </a:lnSpc>
              <a:spcBef>
                <a:spcPts val="0"/>
              </a:spcBef>
              <a:spcAft>
                <a:spcPts val="0"/>
              </a:spcAft>
              <a:buClr>
                <a:srgbClr val="000000"/>
              </a:buClr>
              <a:buSzTx/>
              <a:buFont typeface="Arial"/>
              <a:buNone/>
              <a:tabLst/>
              <a:defRPr/>
            </a:pPr>
            <a:r>
              <a:rPr kumimoji="0" lang="pt-BR" sz="2400" b="0" i="1"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sym typeface="Arial"/>
              </a:rPr>
              <a:t>                                                                         ( Lão Hạc – Nam Cao )</a:t>
            </a:r>
          </a:p>
          <a:p>
            <a:pPr marL="0" marR="0" lvl="0" indent="0" algn="just" defTabSz="914400" rtl="0" eaLnBrk="1" fontAlgn="auto" latinLnBrk="0" hangingPunct="1">
              <a:lnSpc>
                <a:spcPct val="100000"/>
              </a:lnSpc>
              <a:spcBef>
                <a:spcPts val="0"/>
              </a:spcBef>
              <a:spcAft>
                <a:spcPts val="0"/>
              </a:spcAft>
              <a:buClr>
                <a:srgbClr val="000000"/>
              </a:buClr>
              <a:buSzTx/>
              <a:buFont typeface="Arial"/>
              <a:buNone/>
              <a:tabLst/>
              <a:defRPr/>
            </a:pPr>
            <a:endParaRPr lang="pt-BR" sz="2400" i="1" kern="0" dirty="0">
              <a:solidFill>
                <a:srgbClr val="000000"/>
              </a:solidFill>
              <a:latin typeface="Times New Roman" panose="02020603050405020304" pitchFamily="18" charset="0"/>
              <a:cs typeface="Times New Roman" panose="02020603050405020304" pitchFamily="18" charset="0"/>
              <a:sym typeface="Arial"/>
            </a:endParaRPr>
          </a:p>
          <a:p>
            <a:pPr algn="just"/>
            <a:endParaRPr lang="en-US" sz="2400" dirty="0">
              <a:latin typeface="Times New Roman" panose="02020603050405020304" pitchFamily="18" charset="0"/>
              <a:cs typeface="Times New Roman" panose="02020603050405020304" pitchFamily="18" charset="0"/>
            </a:endParaRPr>
          </a:p>
          <a:p>
            <a:pPr algn="just"/>
            <a:r>
              <a:rPr lang="en-US" sz="2400" dirty="0">
                <a:latin typeface="Times New Roman" panose="02020603050405020304" pitchFamily="18" charset="0"/>
                <a:cs typeface="Times New Roman" panose="02020603050405020304" pitchFamily="18" charset="0"/>
              </a:rPr>
              <a:t>e. </a:t>
            </a:r>
            <a:r>
              <a:rPr lang="vi-VN" sz="2400" dirty="0">
                <a:latin typeface="Times New Roman" panose="02020603050405020304" pitchFamily="18" charset="0"/>
                <a:cs typeface="Times New Roman" panose="02020603050405020304" pitchFamily="18" charset="0"/>
              </a:rPr>
              <a:t>Em để nó ở lại – </a:t>
            </a:r>
            <a:r>
              <a:rPr lang="en-US" sz="2400" dirty="0">
                <a:latin typeface="Times New Roman" panose="02020603050405020304" pitchFamily="18" charset="0"/>
                <a:cs typeface="Times New Roman" panose="02020603050405020304" pitchFamily="18" charset="0"/>
              </a:rPr>
              <a:t>g</a:t>
            </a:r>
            <a:r>
              <a:rPr lang="vi-VN" sz="2400" dirty="0">
                <a:latin typeface="Times New Roman" panose="02020603050405020304" pitchFamily="18" charset="0"/>
                <a:cs typeface="Times New Roman" panose="02020603050405020304" pitchFamily="18" charset="0"/>
              </a:rPr>
              <a:t>iọng em ráo hoảnh – </a:t>
            </a:r>
            <a:r>
              <a:rPr lang="en-US" sz="2400" dirty="0">
                <a:latin typeface="Times New Roman" panose="02020603050405020304" pitchFamily="18" charset="0"/>
                <a:cs typeface="Times New Roman" panose="02020603050405020304" pitchFamily="18" charset="0"/>
              </a:rPr>
              <a:t>a</a:t>
            </a:r>
            <a:r>
              <a:rPr lang="vi-VN" sz="2400" dirty="0">
                <a:latin typeface="Times New Roman" panose="02020603050405020304" pitchFamily="18" charset="0"/>
                <a:cs typeface="Times New Roman" panose="02020603050405020304" pitchFamily="18" charset="0"/>
              </a:rPr>
              <a:t>nh phải hứa với em không bao giờ để chúng nó ngồi cách xa nhau.</a:t>
            </a:r>
            <a:endParaRPr lang="en-US" sz="2400" dirty="0">
              <a:latin typeface="Times New Roman" panose="02020603050405020304" pitchFamily="18" charset="0"/>
              <a:cs typeface="Times New Roman" panose="02020603050405020304" pitchFamily="18" charset="0"/>
            </a:endParaRPr>
          </a:p>
          <a:p>
            <a:pPr lvl="0" algn="r"/>
            <a:r>
              <a:rPr lang="vi-VN" sz="2400" i="1" dirty="0">
                <a:latin typeface="Times New Roman" panose="02020603050405020304" pitchFamily="18" charset="0"/>
                <a:cs typeface="Times New Roman" panose="02020603050405020304" pitchFamily="18" charset="0"/>
              </a:rPr>
              <a:t>(Khánh Hoài)</a:t>
            </a:r>
            <a:endParaRPr lang="en-US" sz="2400" i="1" kern="0" dirty="0">
              <a:solidFill>
                <a:srgbClr val="000000"/>
              </a:solidFill>
              <a:latin typeface="Times New Roman" panose="02020603050405020304" pitchFamily="18" charset="0"/>
              <a:cs typeface="Times New Roman" panose="02020603050405020304" pitchFamily="18" charset="0"/>
              <a:sym typeface="Arial"/>
            </a:endParaRPr>
          </a:p>
          <a:p>
            <a:pPr marL="0" marR="0" lvl="0" indent="0" algn="just"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2400" b="0" i="0"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sym typeface="Arial"/>
            </a:endParaRPr>
          </a:p>
          <a:p>
            <a:pPr marL="0" marR="0" lvl="0" indent="0" algn="just" defTabSz="914400" rtl="0" eaLnBrk="1" fontAlgn="auto" latinLnBrk="0" hangingPunct="1">
              <a:lnSpc>
                <a:spcPct val="100000"/>
              </a:lnSpc>
              <a:spcBef>
                <a:spcPts val="0"/>
              </a:spcBef>
              <a:spcAft>
                <a:spcPts val="0"/>
              </a:spcAft>
              <a:buClr>
                <a:srgbClr val="000000"/>
              </a:buClr>
              <a:buSzTx/>
              <a:buFont typeface="Arial"/>
              <a:buNone/>
              <a:tabLst/>
              <a:defRPr/>
            </a:pPr>
            <a:endParaRPr kumimoji="0" lang="pt-BR" sz="2400" b="0" i="0"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sym typeface="Arial"/>
            </a:endParaRPr>
          </a:p>
          <a:p>
            <a:pPr marL="0" marR="0" lvl="0" indent="0" algn="just" defTabSz="914400" rtl="0" eaLnBrk="1" fontAlgn="auto" latinLnBrk="0" hangingPunct="1">
              <a:lnSpc>
                <a:spcPct val="100000"/>
              </a:lnSpc>
              <a:spcBef>
                <a:spcPts val="0"/>
              </a:spcBef>
              <a:spcAft>
                <a:spcPts val="0"/>
              </a:spcAft>
              <a:buClr>
                <a:srgbClr val="000000"/>
              </a:buClr>
              <a:buSzTx/>
              <a:buFont typeface="Arial"/>
              <a:buNone/>
              <a:tabLst/>
              <a:defRPr/>
            </a:pPr>
            <a:endParaRPr lang="pt-BR" sz="2400" dirty="0">
              <a:latin typeface="Times New Roman" panose="02020603050405020304" pitchFamily="18" charset="0"/>
              <a:cs typeface="Times New Roman" panose="02020603050405020304" pitchFamily="18" charset="0"/>
            </a:endParaRPr>
          </a:p>
          <a:p>
            <a:pPr marL="0" marR="0" lvl="0" indent="0" algn="just" defTabSz="914400" rtl="0" eaLnBrk="1" fontAlgn="auto" latinLnBrk="0" hangingPunct="1">
              <a:lnSpc>
                <a:spcPct val="100000"/>
              </a:lnSpc>
              <a:spcBef>
                <a:spcPts val="0"/>
              </a:spcBef>
              <a:spcAft>
                <a:spcPts val="0"/>
              </a:spcAft>
              <a:buClr>
                <a:srgbClr val="000000"/>
              </a:buClr>
              <a:buSzTx/>
              <a:buFont typeface="Arial"/>
              <a:buNone/>
              <a:tabLst/>
              <a:defRPr/>
            </a:pPr>
            <a:endParaRPr kumimoji="0" lang="pt-BR" sz="2400" b="0" i="0"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sym typeface="Arial"/>
            </a:endParaRPr>
          </a:p>
          <a:p>
            <a:pPr marL="0" marR="0" lvl="0" indent="0" algn="just"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2400" b="0" i="0"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sym typeface="Arial"/>
            </a:endParaRPr>
          </a:p>
        </p:txBody>
      </p:sp>
      <p:sp>
        <p:nvSpPr>
          <p:cNvPr id="11" name="Rectangle 10"/>
          <p:cNvSpPr/>
          <p:nvPr/>
        </p:nvSpPr>
        <p:spPr>
          <a:xfrm>
            <a:off x="381000" y="3733800"/>
            <a:ext cx="5410200" cy="523220"/>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
                <a:srgbClr val="000000"/>
              </a:buClr>
              <a:buSzTx/>
              <a:buFont typeface="Arial"/>
              <a:buNone/>
              <a:tabLst/>
              <a:defRPr/>
            </a:pPr>
            <a:r>
              <a:rPr lang="en-US" sz="2800" b="1" i="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sym typeface="Wingdings" panose="05000000000000000000" pitchFamily="2" charset="2"/>
              </a:rPr>
              <a:t> </a:t>
            </a:r>
            <a:r>
              <a:rPr lang="en-US" sz="2800" b="1" i="1"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sym typeface="Wingdings" panose="05000000000000000000" pitchFamily="2" charset="2"/>
              </a:rPr>
              <a:t>Thành</a:t>
            </a:r>
            <a:r>
              <a:rPr lang="en-US" sz="2800" b="1" i="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sym typeface="Wingdings" panose="05000000000000000000" pitchFamily="2" charset="2"/>
              </a:rPr>
              <a:t> </a:t>
            </a:r>
            <a:r>
              <a:rPr lang="en-US" sz="2800" b="1" i="1"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sym typeface="Wingdings" panose="05000000000000000000" pitchFamily="2" charset="2"/>
              </a:rPr>
              <a:t>phần</a:t>
            </a:r>
            <a:r>
              <a:rPr lang="en-US" sz="2800" b="1" i="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sym typeface="Wingdings" panose="05000000000000000000" pitchFamily="2" charset="2"/>
              </a:rPr>
              <a:t> </a:t>
            </a:r>
            <a:r>
              <a:rPr lang="en-US" sz="2800" b="1" i="1"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sym typeface="Wingdings" panose="05000000000000000000" pitchFamily="2" charset="2"/>
              </a:rPr>
              <a:t>gọi</a:t>
            </a:r>
            <a:r>
              <a:rPr lang="en-US" sz="2800" b="1" i="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sym typeface="Wingdings" panose="05000000000000000000" pitchFamily="2" charset="2"/>
              </a:rPr>
              <a:t> - </a:t>
            </a:r>
            <a:r>
              <a:rPr lang="en-US" sz="2800" b="1" i="1"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sym typeface="Wingdings" panose="05000000000000000000" pitchFamily="2" charset="2"/>
              </a:rPr>
              <a:t>đáp</a:t>
            </a:r>
            <a:r>
              <a:rPr lang="en-US" sz="2800" b="1" i="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sym typeface="Wingdings" panose="05000000000000000000" pitchFamily="2" charset="2"/>
              </a:rPr>
              <a:t>: </a:t>
            </a:r>
            <a:r>
              <a:rPr kumimoji="0" lang="en-US" sz="2800" b="1" i="1" u="none" strike="noStrike" kern="0" cap="none" spc="0" normalizeH="0" baseline="0" noProof="0" dirty="0" err="1">
                <a:ln>
                  <a:noFill/>
                </a:ln>
                <a:solidFill>
                  <a:srgbClr val="FF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sym typeface="Arial"/>
              </a:rPr>
              <a:t>Vâng</a:t>
            </a:r>
            <a:endParaRPr kumimoji="0" lang="en-US" sz="2800" b="1" i="1" u="none" strike="noStrike" kern="0" cap="none" spc="0" normalizeH="0" baseline="0" noProof="0" dirty="0">
              <a:ln>
                <a:noFill/>
              </a:ln>
              <a:solidFill>
                <a:srgbClr val="FF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sym typeface="Arial"/>
            </a:endParaRPr>
          </a:p>
        </p:txBody>
      </p:sp>
      <p:sp>
        <p:nvSpPr>
          <p:cNvPr id="12" name="Rectangle 11"/>
          <p:cNvSpPr/>
          <p:nvPr/>
        </p:nvSpPr>
        <p:spPr>
          <a:xfrm>
            <a:off x="0" y="1295400"/>
            <a:ext cx="7620000" cy="523220"/>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
                <a:srgbClr val="000000"/>
              </a:buClr>
              <a:buSzTx/>
              <a:buFont typeface="Arial"/>
              <a:buNone/>
              <a:tabLst/>
              <a:defRPr/>
            </a:pPr>
            <a:r>
              <a:rPr lang="en-US" sz="2800" b="1" i="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sym typeface="Wingdings" panose="05000000000000000000" pitchFamily="2" charset="2"/>
              </a:rPr>
              <a:t> </a:t>
            </a:r>
            <a:r>
              <a:rPr lang="en-US" sz="2800" b="1" i="1"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sym typeface="Wingdings" panose="05000000000000000000" pitchFamily="2" charset="2"/>
              </a:rPr>
              <a:t>Thành</a:t>
            </a:r>
            <a:r>
              <a:rPr lang="en-US" sz="2800" b="1" i="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sym typeface="Wingdings" panose="05000000000000000000" pitchFamily="2" charset="2"/>
              </a:rPr>
              <a:t> </a:t>
            </a:r>
            <a:r>
              <a:rPr lang="en-US" sz="2800" b="1" i="1"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sym typeface="Wingdings" panose="05000000000000000000" pitchFamily="2" charset="2"/>
              </a:rPr>
              <a:t>phần</a:t>
            </a:r>
            <a:r>
              <a:rPr lang="en-US" sz="2800" b="1" i="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sym typeface="Wingdings" panose="05000000000000000000" pitchFamily="2" charset="2"/>
              </a:rPr>
              <a:t> </a:t>
            </a:r>
            <a:r>
              <a:rPr lang="en-US" sz="2800" b="1" i="1"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sym typeface="Wingdings" panose="05000000000000000000" pitchFamily="2" charset="2"/>
              </a:rPr>
              <a:t>gọi</a:t>
            </a:r>
            <a:r>
              <a:rPr lang="en-US" sz="2800" b="1" i="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sym typeface="Wingdings" panose="05000000000000000000" pitchFamily="2" charset="2"/>
              </a:rPr>
              <a:t> - </a:t>
            </a:r>
            <a:r>
              <a:rPr lang="en-US" sz="2800" b="1" i="1"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sym typeface="Wingdings" panose="05000000000000000000" pitchFamily="2" charset="2"/>
              </a:rPr>
              <a:t>đáp</a:t>
            </a:r>
            <a:r>
              <a:rPr lang="en-US" sz="2800" b="1" i="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sym typeface="Wingdings" panose="05000000000000000000" pitchFamily="2" charset="2"/>
              </a:rPr>
              <a:t>: </a:t>
            </a:r>
            <a:r>
              <a:rPr lang="en-US" sz="2800" b="1" i="1"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Thưa</a:t>
            </a:r>
            <a:r>
              <a:rPr lang="en-US" sz="2800" b="1" i="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b="1" i="1"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cô</a:t>
            </a:r>
            <a:r>
              <a:rPr lang="en-US" sz="2800" b="1" i="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a:t>
            </a:r>
            <a:endParaRPr kumimoji="0" lang="en-US" sz="2800" b="1" i="1" u="none" strike="noStrike" kern="0" cap="none" spc="0" normalizeH="0" baseline="0" noProof="0" dirty="0">
              <a:ln>
                <a:noFill/>
              </a:ln>
              <a:solidFill>
                <a:srgbClr val="FF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sym typeface="Arial"/>
            </a:endParaRPr>
          </a:p>
        </p:txBody>
      </p:sp>
      <p:sp>
        <p:nvSpPr>
          <p:cNvPr id="14" name="Rectangle 13"/>
          <p:cNvSpPr/>
          <p:nvPr/>
        </p:nvSpPr>
        <p:spPr>
          <a:xfrm>
            <a:off x="290966" y="5611963"/>
            <a:ext cx="8304723" cy="954107"/>
          </a:xfrm>
          <a:prstGeom prst="rect">
            <a:avLst/>
          </a:prstGeom>
        </p:spPr>
        <p:txBody>
          <a:bodyPr wrap="square">
            <a:spAutoFit/>
          </a:bodyPr>
          <a:lstStyle/>
          <a:p>
            <a:pPr lvl="0" algn="just">
              <a:defRPr/>
            </a:pPr>
            <a:r>
              <a:rPr kumimoji="0" lang="en-US" sz="2800" b="1" i="1" u="none" strike="noStrike" kern="0" cap="none" spc="0" normalizeH="0" baseline="0" noProof="0" dirty="0">
                <a:ln>
                  <a:noFill/>
                </a:ln>
                <a:solidFill>
                  <a:srgbClr val="FF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sym typeface="Wingdings" panose="05000000000000000000" pitchFamily="2" charset="2"/>
              </a:rPr>
              <a:t> </a:t>
            </a:r>
            <a:r>
              <a:rPr kumimoji="0" lang="vi-VN" sz="2800" b="1" i="1" u="none" strike="noStrike" kern="0" cap="none" spc="0" normalizeH="0" baseline="0" noProof="0" dirty="0">
                <a:ln>
                  <a:noFill/>
                </a:ln>
                <a:solidFill>
                  <a:srgbClr val="FF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sym typeface="Wingdings" panose="05000000000000000000" pitchFamily="2" charset="2"/>
              </a:rPr>
              <a:t>TP Phụ</a:t>
            </a:r>
            <a:r>
              <a:rPr kumimoji="0" lang="vi-VN" sz="2800" b="1" i="1" u="none" strike="noStrike" kern="0" cap="none" spc="0" normalizeH="0" noProof="0" dirty="0">
                <a:ln>
                  <a:noFill/>
                </a:ln>
                <a:solidFill>
                  <a:srgbClr val="FF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sym typeface="Wingdings" panose="05000000000000000000" pitchFamily="2" charset="2"/>
              </a:rPr>
              <a:t> chú: </a:t>
            </a:r>
            <a:r>
              <a:rPr lang="vi-VN" sz="2800" dirty="0">
                <a:solidFill>
                  <a:srgbClr val="FF0000"/>
                </a:solidFill>
                <a:latin typeface="Times New Roman" panose="02020603050405020304" pitchFamily="18" charset="0"/>
                <a:cs typeface="Times New Roman" panose="02020603050405020304" pitchFamily="18" charset="0"/>
              </a:rPr>
              <a:t>Giọng em ráo hoảnh: bình luận về cách nói của người em.</a:t>
            </a:r>
            <a:endParaRPr kumimoji="0" lang="en-US" sz="2800" b="1" i="1" u="none" strike="noStrike" kern="0" cap="none" spc="0" normalizeH="0" baseline="0" noProof="0" dirty="0">
              <a:ln>
                <a:noFill/>
              </a:ln>
              <a:solidFill>
                <a:srgbClr val="FF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sym typeface="Arial"/>
            </a:endParaRPr>
          </a:p>
        </p:txBody>
      </p:sp>
    </p:spTree>
    <p:extLst>
      <p:ext uri="{BB962C8B-B14F-4D97-AF65-F5344CB8AC3E}">
        <p14:creationId xmlns:p14="http://schemas.microsoft.com/office/powerpoint/2010/main" val="1804188517"/>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barn(inVertical)">
                                      <p:cBhvr>
                                        <p:cTn id="12" dur="500"/>
                                        <p:tgtEl>
                                          <p:spTgt spid="12"/>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grpId="0" nodeType="click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circle(in)">
                                      <p:cBhvr>
                                        <p:cTn id="17" dur="2000"/>
                                        <p:tgtEl>
                                          <p:spTgt spid="11"/>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barn(inVertical)">
                                      <p:cBhvr>
                                        <p:cTn id="22"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p:bldP spid="12" grpId="0"/>
      <p:bldP spid="14"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990600" y="914400"/>
            <a:ext cx="7696200" cy="1815882"/>
          </a:xfrm>
          <a:prstGeom prst="rect">
            <a:avLst/>
          </a:prstGeom>
          <a:noFill/>
        </p:spPr>
        <p:txBody>
          <a:bodyPr wrap="square" rtlCol="0">
            <a:spAutoFit/>
          </a:bodyPr>
          <a:lstStyle/>
          <a:p>
            <a:pPr algn="just"/>
            <a:r>
              <a:rPr lang="en-US" sz="2800" b="1" dirty="0" err="1">
                <a:latin typeface="Times New Roman" pitchFamily="18" charset="0"/>
                <a:cs typeface="Times New Roman" pitchFamily="18" charset="0"/>
              </a:rPr>
              <a:t>Vận</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dụng</a:t>
            </a:r>
            <a:r>
              <a:rPr lang="en-US" sz="2800" b="1" dirty="0">
                <a:latin typeface="Times New Roman" pitchFamily="18" charset="0"/>
                <a:cs typeface="Times New Roman" pitchFamily="18" charset="0"/>
              </a:rPr>
              <a:t>: </a:t>
            </a:r>
            <a:r>
              <a:rPr lang="en-US" sz="2800" dirty="0" err="1">
                <a:latin typeface="Times New Roman" pitchFamily="18" charset="0"/>
                <a:cs typeface="Times New Roman" pitchFamily="18" charset="0"/>
              </a:rPr>
              <a:t>Hãy</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viết</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đoạn</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văn</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ngắn</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giới</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thiệu</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về</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một</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tác</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phẩm</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mà</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em</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yêu</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thích</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trong</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đó</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có</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ít</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nhất</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một</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câu</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chứa</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khởi</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ngữ</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và</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một</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câu</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chứa</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thành</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phần</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tình</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thái</a:t>
            </a:r>
            <a:r>
              <a:rPr lang="vi-VN" sz="2800" dirty="0">
                <a:latin typeface="Times New Roman" pitchFamily="18" charset="0"/>
                <a:cs typeface="Times New Roman" pitchFamily="18" charset="0"/>
              </a:rPr>
              <a:t>?</a:t>
            </a:r>
            <a:endParaRPr lang="en-US" sz="2800" dirty="0">
              <a:latin typeface="Times New Roman" pitchFamily="18" charset="0"/>
              <a:cs typeface="Times New Roman" pitchFamily="18" charset="0"/>
            </a:endParaRPr>
          </a:p>
        </p:txBody>
      </p:sp>
      <p:sp>
        <p:nvSpPr>
          <p:cNvPr id="3" name="TextBox 2"/>
          <p:cNvSpPr txBox="1"/>
          <p:nvPr/>
        </p:nvSpPr>
        <p:spPr>
          <a:xfrm>
            <a:off x="381000" y="3276600"/>
            <a:ext cx="8305800" cy="3108543"/>
          </a:xfrm>
          <a:prstGeom prst="rect">
            <a:avLst/>
          </a:prstGeom>
          <a:noFill/>
        </p:spPr>
        <p:txBody>
          <a:bodyPr wrap="square" rtlCol="0">
            <a:spAutoFit/>
          </a:bodyPr>
          <a:lstStyle/>
          <a:p>
            <a:pPr latinLnBrk="1"/>
            <a:r>
              <a:rPr lang="vi-VN" sz="2800" b="1" u="sng" dirty="0">
                <a:latin typeface="+mj-lt"/>
              </a:rPr>
              <a:t>Gợi ý</a:t>
            </a:r>
            <a:r>
              <a:rPr lang="vi-VN" sz="2800" b="1" dirty="0">
                <a:latin typeface="+mj-lt"/>
              </a:rPr>
              <a:t>: </a:t>
            </a:r>
            <a:endParaRPr lang="en-US" sz="2800" dirty="0">
              <a:latin typeface="+mj-lt"/>
            </a:endParaRPr>
          </a:p>
          <a:p>
            <a:pPr latinLnBrk="1"/>
            <a:r>
              <a:rPr lang="vi-VN" sz="2800" dirty="0">
                <a:latin typeface="+mj-lt"/>
              </a:rPr>
              <a:t>+ Hình thức: đoạn văn 3-5 câu, đảm bảo tính liên kết</a:t>
            </a:r>
            <a:r>
              <a:rPr lang="en-US" sz="2800" dirty="0">
                <a:latin typeface="+mj-lt"/>
              </a:rPr>
              <a:t>, </a:t>
            </a:r>
            <a:r>
              <a:rPr lang="en-US" sz="2800" dirty="0" err="1">
                <a:latin typeface="Times New Roman" pitchFamily="18" charset="0"/>
                <a:cs typeface="Times New Roman" pitchFamily="18" charset="0"/>
              </a:rPr>
              <a:t>có</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thành</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phần</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khởi</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ngữ</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và</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thành</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phần</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tình</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thái</a:t>
            </a:r>
            <a:endParaRPr lang="en-US" sz="2800" dirty="0">
              <a:latin typeface="Times New Roman" pitchFamily="18" charset="0"/>
              <a:cs typeface="Times New Roman" pitchFamily="18" charset="0"/>
            </a:endParaRPr>
          </a:p>
          <a:p>
            <a:pPr latinLnBrk="1"/>
            <a:r>
              <a:rPr lang="vi-VN" sz="2800" dirty="0">
                <a:latin typeface="+mj-lt"/>
              </a:rPr>
              <a:t>+ Nội dung: - </a:t>
            </a:r>
            <a:r>
              <a:rPr lang="en-US" sz="2800" dirty="0" err="1">
                <a:latin typeface="Times New Roman" pitchFamily="18" charset="0"/>
                <a:cs typeface="Times New Roman" pitchFamily="18" charset="0"/>
              </a:rPr>
              <a:t>Giới</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thiệu</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về</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xuất</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xứ</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hoàn</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cảnh</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ra</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đời</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của</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tác</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phẩm</a:t>
            </a:r>
            <a:endParaRPr lang="en-US" sz="2800" dirty="0">
              <a:latin typeface="Times New Roman" pitchFamily="18" charset="0"/>
              <a:cs typeface="Times New Roman" pitchFamily="18" charset="0"/>
            </a:endParaRPr>
          </a:p>
          <a:p>
            <a:pPr latinLnBrk="1"/>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Giới</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thiệu</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nội</a:t>
            </a:r>
            <a:r>
              <a:rPr lang="en-US" sz="2800" dirty="0">
                <a:latin typeface="Times New Roman" pitchFamily="18" charset="0"/>
                <a:cs typeface="Times New Roman" pitchFamily="18" charset="0"/>
              </a:rPr>
              <a:t> dung (</a:t>
            </a:r>
            <a:r>
              <a:rPr lang="en-US" sz="2800" dirty="0" err="1">
                <a:latin typeface="Times New Roman" pitchFamily="18" charset="0"/>
                <a:cs typeface="Times New Roman" pitchFamily="18" charset="0"/>
              </a:rPr>
              <a:t>chủ</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đề</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tác</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phẩm</a:t>
            </a:r>
            <a:r>
              <a:rPr lang="en-US" sz="2800" dirty="0">
                <a:latin typeface="Times New Roman" pitchFamily="18" charset="0"/>
                <a:cs typeface="Times New Roman" pitchFamily="18" charset="0"/>
              </a:rPr>
              <a:t>.</a:t>
            </a:r>
          </a:p>
          <a:p>
            <a:endParaRPr lang="en-US" sz="2800" dirty="0">
              <a:latin typeface="+mj-lt"/>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103"/>
        <p:cNvGrpSpPr/>
        <p:nvPr/>
      </p:nvGrpSpPr>
      <p:grpSpPr>
        <a:xfrm>
          <a:off x="0" y="0"/>
          <a:ext cx="0" cy="0"/>
          <a:chOff x="0" y="0"/>
          <a:chExt cx="0" cy="0"/>
        </a:xfrm>
      </p:grpSpPr>
      <p:pic>
        <p:nvPicPr>
          <p:cNvPr id="104" name="Google Shape;104;p2"/>
          <p:cNvPicPr preferRelativeResize="0"/>
          <p:nvPr/>
        </p:nvPicPr>
        <p:blipFill rotWithShape="1">
          <a:blip r:embed="rId6">
            <a:alphaModFix/>
            <a:extLst>
              <a:ext uri="{BEBA8EAE-BF5A-486C-A8C5-ECC9F3942E4B}">
                <a14:imgProps xmlns:a14="http://schemas.microsoft.com/office/drawing/2010/main">
                  <a14:imgLayer>
                    <a14:imgEffect>
                      <a14:saturation sat="66000"/>
                    </a14:imgEffect>
                    <a14:imgEffect>
                      <a14:brightnessContrast contrast="40000"/>
                    </a14:imgEffect>
                  </a14:imgLayer>
                </a14:imgProps>
              </a:ext>
            </a:extLst>
          </a:blip>
          <a:srcRect l="17778" b="-1"/>
          <a:stretch/>
        </p:blipFill>
        <p:spPr>
          <a:xfrm>
            <a:off x="17" y="10"/>
            <a:ext cx="9143985" cy="6857990"/>
          </a:xfrm>
          <a:prstGeom prst="rect">
            <a:avLst/>
          </a:prstGeom>
          <a:noFill/>
          <a:ln>
            <a:noFill/>
          </a:ln>
        </p:spPr>
      </p:pic>
      <p:sp>
        <p:nvSpPr>
          <p:cNvPr id="6" name="Snip Diagonal Corner Rectangle 5"/>
          <p:cNvSpPr/>
          <p:nvPr/>
        </p:nvSpPr>
        <p:spPr>
          <a:xfrm>
            <a:off x="0" y="1054387"/>
            <a:ext cx="9144000" cy="2146013"/>
          </a:xfrm>
          <a:prstGeom prst="snip2DiagRect">
            <a:avLst/>
          </a:prstGeom>
          <a:solidFill>
            <a:schemeClr val="bg1"/>
          </a:solidFill>
          <a:ln w="38100">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marL="0" marR="0" lvl="0" indent="0" algn="just" defTabSz="914400" rtl="0" eaLnBrk="1" fontAlgn="base" latinLnBrk="0" hangingPunct="1">
              <a:lnSpc>
                <a:spcPct val="100000"/>
              </a:lnSpc>
              <a:spcBef>
                <a:spcPct val="50000"/>
              </a:spcBef>
              <a:spcAft>
                <a:spcPct val="0"/>
              </a:spcAft>
              <a:buClrTx/>
              <a:buSzTx/>
              <a:buFontTx/>
              <a:buNone/>
              <a:tabLst/>
              <a:defRPr/>
            </a:pPr>
            <a:r>
              <a:rPr kumimoji="0" lang="en-US" altLang="en-US" sz="3600" b="1" i="0" u="none" strike="noStrike" kern="1200" cap="none" spc="0" normalizeH="0" baseline="0" noProof="0" dirty="0" err="1">
                <a:ln>
                  <a:noFill/>
                </a:ln>
                <a:solidFill>
                  <a:srgbClr val="FF0000"/>
                </a:solidFill>
                <a:effectLst/>
                <a:uLnTx/>
                <a:uFillTx/>
                <a:latin typeface="Times New Roman" pitchFamily="18" charset="0"/>
                <a:ea typeface="#9Slide03 Arima Madurai Black"/>
                <a:cs typeface="Times New Roman" pitchFamily="18" charset="0"/>
                <a:sym typeface="Arial" panose="020B0604020202020204" pitchFamily="34" charset="0"/>
              </a:rPr>
              <a:t>Tìm</a:t>
            </a:r>
            <a:r>
              <a:rPr kumimoji="0" lang="en-US" altLang="en-US" sz="3600" b="1" i="0" u="none" strike="noStrike" kern="1200" cap="none" spc="0" normalizeH="0" baseline="0" noProof="0" dirty="0">
                <a:ln>
                  <a:noFill/>
                </a:ln>
                <a:solidFill>
                  <a:srgbClr val="FF0000"/>
                </a:solidFill>
                <a:effectLst/>
                <a:uLnTx/>
                <a:uFillTx/>
                <a:latin typeface="Times New Roman" pitchFamily="18" charset="0"/>
                <a:ea typeface="#9Slide03 Arima Madurai Black"/>
                <a:cs typeface="Times New Roman" pitchFamily="18" charset="0"/>
                <a:sym typeface="Arial" panose="020B0604020202020204" pitchFamily="34" charset="0"/>
              </a:rPr>
              <a:t> </a:t>
            </a:r>
            <a:r>
              <a:rPr kumimoji="0" lang="en-US" altLang="en-US" sz="3600" b="1" i="0" u="none" strike="noStrike" kern="1200" cap="none" spc="0" normalizeH="0" baseline="0" noProof="0" dirty="0" err="1">
                <a:ln>
                  <a:noFill/>
                </a:ln>
                <a:solidFill>
                  <a:srgbClr val="FF0000"/>
                </a:solidFill>
                <a:effectLst/>
                <a:uLnTx/>
                <a:uFillTx/>
                <a:latin typeface="Times New Roman" pitchFamily="18" charset="0"/>
                <a:ea typeface="#9Slide03 Arima Madurai Black"/>
                <a:cs typeface="Times New Roman" pitchFamily="18" charset="0"/>
                <a:sym typeface="Arial" panose="020B0604020202020204" pitchFamily="34" charset="0"/>
              </a:rPr>
              <a:t>khởi</a:t>
            </a:r>
            <a:r>
              <a:rPr kumimoji="0" lang="en-US" altLang="en-US" sz="3600" b="1" i="0" u="none" strike="noStrike" kern="1200" cap="none" spc="0" normalizeH="0" baseline="0" noProof="0" dirty="0">
                <a:ln>
                  <a:noFill/>
                </a:ln>
                <a:solidFill>
                  <a:srgbClr val="FF0000"/>
                </a:solidFill>
                <a:effectLst/>
                <a:uLnTx/>
                <a:uFillTx/>
                <a:latin typeface="Times New Roman" pitchFamily="18" charset="0"/>
                <a:ea typeface="#9Slide03 Arima Madurai Black"/>
                <a:cs typeface="Times New Roman" pitchFamily="18" charset="0"/>
                <a:sym typeface="Arial" panose="020B0604020202020204" pitchFamily="34" charset="0"/>
              </a:rPr>
              <a:t> </a:t>
            </a:r>
            <a:r>
              <a:rPr kumimoji="0" lang="en-US" altLang="en-US" sz="3600" b="1" i="0" u="none" strike="noStrike" kern="1200" cap="none" spc="0" normalizeH="0" baseline="0" noProof="0" dirty="0" err="1">
                <a:ln>
                  <a:noFill/>
                </a:ln>
                <a:solidFill>
                  <a:srgbClr val="FF0000"/>
                </a:solidFill>
                <a:effectLst/>
                <a:uLnTx/>
                <a:uFillTx/>
                <a:latin typeface="Times New Roman" pitchFamily="18" charset="0"/>
                <a:ea typeface="#9Slide03 Arima Madurai Black"/>
                <a:cs typeface="Times New Roman" pitchFamily="18" charset="0"/>
                <a:sym typeface="Arial" panose="020B0604020202020204" pitchFamily="34" charset="0"/>
              </a:rPr>
              <a:t>ngữ</a:t>
            </a:r>
            <a:r>
              <a:rPr kumimoji="0" lang="en-US" altLang="en-US" sz="3600" b="1" i="0" u="none" strike="noStrike" kern="1200" cap="none" spc="0" normalizeH="0" baseline="0" noProof="0" dirty="0">
                <a:ln>
                  <a:noFill/>
                </a:ln>
                <a:solidFill>
                  <a:srgbClr val="FF0000"/>
                </a:solidFill>
                <a:effectLst/>
                <a:uLnTx/>
                <a:uFillTx/>
                <a:latin typeface="Times New Roman" pitchFamily="18" charset="0"/>
                <a:ea typeface="#9Slide03 Arima Madurai Black"/>
                <a:cs typeface="Times New Roman" pitchFamily="18" charset="0"/>
                <a:sym typeface="Arial" panose="020B0604020202020204" pitchFamily="34" charset="0"/>
              </a:rPr>
              <a:t> </a:t>
            </a:r>
            <a:r>
              <a:rPr kumimoji="0" lang="en-US" altLang="en-US" sz="3600" b="1" i="0" u="none" strike="noStrike" kern="1200" cap="none" spc="0" normalizeH="0" baseline="0" noProof="0" dirty="0" err="1">
                <a:ln>
                  <a:noFill/>
                </a:ln>
                <a:solidFill>
                  <a:srgbClr val="FF0000"/>
                </a:solidFill>
                <a:effectLst/>
                <a:uLnTx/>
                <a:uFillTx/>
                <a:latin typeface="Times New Roman" pitchFamily="18" charset="0"/>
                <a:ea typeface="#9Slide03 Arima Madurai Black"/>
                <a:cs typeface="Times New Roman" pitchFamily="18" charset="0"/>
                <a:sym typeface="Arial" panose="020B0604020202020204" pitchFamily="34" charset="0"/>
              </a:rPr>
              <a:t>trong</a:t>
            </a:r>
            <a:r>
              <a:rPr kumimoji="0" lang="en-US" altLang="en-US" sz="3600" b="1" i="0" u="none" strike="noStrike" kern="1200" cap="none" spc="0" normalizeH="0" baseline="0" noProof="0" dirty="0">
                <a:ln>
                  <a:noFill/>
                </a:ln>
                <a:solidFill>
                  <a:srgbClr val="FF0000"/>
                </a:solidFill>
                <a:effectLst/>
                <a:uLnTx/>
                <a:uFillTx/>
                <a:latin typeface="Times New Roman" pitchFamily="18" charset="0"/>
                <a:ea typeface="#9Slide03 Arima Madurai Black"/>
                <a:cs typeface="Times New Roman" pitchFamily="18" charset="0"/>
                <a:sym typeface="Arial" panose="020B0604020202020204" pitchFamily="34" charset="0"/>
              </a:rPr>
              <a:t> </a:t>
            </a:r>
            <a:r>
              <a:rPr kumimoji="0" lang="en-US" altLang="en-US" sz="3600" b="1" i="0" u="none" strike="noStrike" kern="1200" cap="none" spc="0" normalizeH="0" baseline="0" noProof="0" dirty="0" err="1">
                <a:ln>
                  <a:noFill/>
                </a:ln>
                <a:solidFill>
                  <a:srgbClr val="FF0000"/>
                </a:solidFill>
                <a:effectLst/>
                <a:uLnTx/>
                <a:uFillTx/>
                <a:latin typeface="Times New Roman" pitchFamily="18" charset="0"/>
                <a:ea typeface="#9Slide03 Arima Madurai Black"/>
                <a:cs typeface="Times New Roman" pitchFamily="18" charset="0"/>
                <a:sym typeface="Arial" panose="020B0604020202020204" pitchFamily="34" charset="0"/>
              </a:rPr>
              <a:t>các</a:t>
            </a:r>
            <a:r>
              <a:rPr kumimoji="0" lang="en-US" altLang="en-US" sz="3600" b="1" i="0" u="none" strike="noStrike" kern="1200" cap="none" spc="0" normalizeH="0" baseline="0" noProof="0" dirty="0">
                <a:ln>
                  <a:noFill/>
                </a:ln>
                <a:solidFill>
                  <a:srgbClr val="FF0000"/>
                </a:solidFill>
                <a:effectLst/>
                <a:uLnTx/>
                <a:uFillTx/>
                <a:latin typeface="Times New Roman" pitchFamily="18" charset="0"/>
                <a:ea typeface="#9Slide03 Arima Madurai Black"/>
                <a:cs typeface="Times New Roman" pitchFamily="18" charset="0"/>
                <a:sym typeface="Arial" panose="020B0604020202020204" pitchFamily="34" charset="0"/>
              </a:rPr>
              <a:t> </a:t>
            </a:r>
            <a:r>
              <a:rPr kumimoji="0" lang="en-US" altLang="en-US" sz="3600" b="1" i="0" u="none" strike="noStrike" kern="1200" cap="none" spc="0" normalizeH="0" baseline="0" noProof="0" dirty="0" err="1">
                <a:ln>
                  <a:noFill/>
                </a:ln>
                <a:solidFill>
                  <a:srgbClr val="FF0000"/>
                </a:solidFill>
                <a:effectLst/>
                <a:uLnTx/>
                <a:uFillTx/>
                <a:latin typeface="Times New Roman" pitchFamily="18" charset="0"/>
                <a:ea typeface="#9Slide03 Arima Madurai Black"/>
                <a:cs typeface="Times New Roman" pitchFamily="18" charset="0"/>
                <a:sym typeface="Arial" panose="020B0604020202020204" pitchFamily="34" charset="0"/>
              </a:rPr>
              <a:t>đoạn</a:t>
            </a:r>
            <a:r>
              <a:rPr kumimoji="0" lang="en-US" altLang="en-US" sz="3600" b="1" i="0" u="none" strike="noStrike" kern="1200" cap="none" spc="0" normalizeH="0" baseline="0" noProof="0" dirty="0">
                <a:ln>
                  <a:noFill/>
                </a:ln>
                <a:solidFill>
                  <a:srgbClr val="FF0000"/>
                </a:solidFill>
                <a:effectLst/>
                <a:uLnTx/>
                <a:uFillTx/>
                <a:latin typeface="Times New Roman" pitchFamily="18" charset="0"/>
                <a:ea typeface="#9Slide03 Arima Madurai Black"/>
                <a:cs typeface="Times New Roman" pitchFamily="18" charset="0"/>
                <a:sym typeface="Arial" panose="020B0604020202020204" pitchFamily="34" charset="0"/>
              </a:rPr>
              <a:t> </a:t>
            </a:r>
            <a:r>
              <a:rPr kumimoji="0" lang="en-US" altLang="en-US" sz="3600" b="1" i="0" u="none" strike="noStrike" kern="1200" cap="none" spc="0" normalizeH="0" baseline="0" noProof="0" dirty="0" err="1">
                <a:ln>
                  <a:noFill/>
                </a:ln>
                <a:solidFill>
                  <a:srgbClr val="FF0000"/>
                </a:solidFill>
                <a:effectLst/>
                <a:uLnTx/>
                <a:uFillTx/>
                <a:latin typeface="Times New Roman" pitchFamily="18" charset="0"/>
                <a:ea typeface="#9Slide03 Arima Madurai Black"/>
                <a:cs typeface="Times New Roman" pitchFamily="18" charset="0"/>
                <a:sym typeface="Arial" panose="020B0604020202020204" pitchFamily="34" charset="0"/>
              </a:rPr>
              <a:t>trích</a:t>
            </a:r>
            <a:r>
              <a:rPr kumimoji="0" lang="en-US" altLang="en-US" sz="3600" b="1" i="0" u="none" strike="noStrike" kern="1200" cap="none" spc="0" normalizeH="0" baseline="0" noProof="0" dirty="0">
                <a:ln>
                  <a:noFill/>
                </a:ln>
                <a:solidFill>
                  <a:srgbClr val="FF0000"/>
                </a:solidFill>
                <a:effectLst/>
                <a:uLnTx/>
                <a:uFillTx/>
                <a:latin typeface="Times New Roman" pitchFamily="18" charset="0"/>
                <a:ea typeface="#9Slide03 Arima Madurai Black"/>
                <a:cs typeface="Times New Roman" pitchFamily="18" charset="0"/>
                <a:sym typeface="Arial" panose="020B0604020202020204" pitchFamily="34" charset="0"/>
              </a:rPr>
              <a:t> </a:t>
            </a:r>
            <a:r>
              <a:rPr kumimoji="0" lang="en-US" altLang="en-US" sz="3600" b="1" i="0" u="none" strike="noStrike" kern="1200" cap="none" spc="0" normalizeH="0" baseline="0" noProof="0" dirty="0" err="1">
                <a:ln>
                  <a:noFill/>
                </a:ln>
                <a:solidFill>
                  <a:srgbClr val="FF0000"/>
                </a:solidFill>
                <a:effectLst/>
                <a:uLnTx/>
                <a:uFillTx/>
                <a:latin typeface="Times New Roman" pitchFamily="18" charset="0"/>
                <a:ea typeface="#9Slide03 Arima Madurai Black"/>
                <a:cs typeface="Times New Roman" pitchFamily="18" charset="0"/>
                <a:sym typeface="Arial" panose="020B0604020202020204" pitchFamily="34" charset="0"/>
              </a:rPr>
              <a:t>sau</a:t>
            </a:r>
            <a:r>
              <a:rPr kumimoji="0" lang="en-US" altLang="en-US" sz="3600" b="1" i="0" u="none" strike="noStrike" kern="1200" cap="none" spc="0" normalizeH="0" baseline="0" noProof="0" dirty="0">
                <a:ln>
                  <a:noFill/>
                </a:ln>
                <a:solidFill>
                  <a:srgbClr val="FF0000"/>
                </a:solidFill>
                <a:effectLst/>
                <a:uLnTx/>
                <a:uFillTx/>
                <a:latin typeface="Times New Roman" pitchFamily="18" charset="0"/>
                <a:ea typeface="#9Slide03 Arima Madurai Black"/>
                <a:cs typeface="Times New Roman" pitchFamily="18" charset="0"/>
                <a:sym typeface="Arial" panose="020B0604020202020204" pitchFamily="34" charset="0"/>
              </a:rPr>
              <a:t> </a:t>
            </a:r>
            <a:r>
              <a:rPr kumimoji="0" lang="en-US" altLang="en-US" sz="3600" b="1" i="0" u="none" strike="noStrike" kern="1200" cap="none" spc="0" normalizeH="0" baseline="0" noProof="0" dirty="0" err="1">
                <a:ln>
                  <a:noFill/>
                </a:ln>
                <a:solidFill>
                  <a:srgbClr val="FF0000"/>
                </a:solidFill>
                <a:effectLst/>
                <a:uLnTx/>
                <a:uFillTx/>
                <a:latin typeface="Times New Roman" pitchFamily="18" charset="0"/>
                <a:ea typeface="#9Slide03 Arima Madurai Black"/>
                <a:cs typeface="Times New Roman" pitchFamily="18" charset="0"/>
                <a:sym typeface="Arial" panose="020B0604020202020204" pitchFamily="34" charset="0"/>
              </a:rPr>
              <a:t>đây</a:t>
            </a:r>
            <a:r>
              <a:rPr kumimoji="0" lang="en-US" altLang="en-US" sz="3600" b="1" i="0" u="none" strike="noStrike" kern="1200" cap="none" spc="0" normalizeH="0" baseline="0" noProof="0" dirty="0">
                <a:ln>
                  <a:noFill/>
                </a:ln>
                <a:solidFill>
                  <a:srgbClr val="FF0000"/>
                </a:solidFill>
                <a:effectLst/>
                <a:uLnTx/>
                <a:uFillTx/>
                <a:latin typeface="Times New Roman" pitchFamily="18" charset="0"/>
                <a:ea typeface="#9Slide03 Arima Madurai Black"/>
                <a:cs typeface="Times New Roman" pitchFamily="18" charset="0"/>
                <a:sym typeface="Arial" panose="020B0604020202020204" pitchFamily="34" charset="0"/>
              </a:rPr>
              <a:t>: </a:t>
            </a:r>
            <a:r>
              <a:rPr kumimoji="0" lang="en-US" altLang="en-US" sz="3600" b="1" i="1" u="none" strike="noStrike" kern="1200" cap="none" spc="0" normalizeH="0" baseline="0" noProof="0" dirty="0" err="1">
                <a:ln>
                  <a:noFill/>
                </a:ln>
                <a:solidFill>
                  <a:srgbClr val="FF0000"/>
                </a:solidFill>
                <a:effectLst/>
                <a:uLnTx/>
                <a:uFillTx/>
                <a:latin typeface="Times New Roman" pitchFamily="18" charset="0"/>
                <a:ea typeface="#9Slide03 Arima Madurai Black"/>
                <a:cs typeface="Times New Roman" pitchFamily="18" charset="0"/>
                <a:sym typeface="Arial" panose="020B0604020202020204" pitchFamily="34" charset="0"/>
              </a:rPr>
              <a:t>Ông</a:t>
            </a:r>
            <a:r>
              <a:rPr kumimoji="0" lang="en-US" altLang="en-US" sz="3600" b="1" i="1" u="none" strike="noStrike" kern="1200" cap="none" spc="0" normalizeH="0" baseline="0" noProof="0" dirty="0">
                <a:ln>
                  <a:noFill/>
                </a:ln>
                <a:solidFill>
                  <a:srgbClr val="FF0000"/>
                </a:solidFill>
                <a:effectLst/>
                <a:uLnTx/>
                <a:uFillTx/>
                <a:latin typeface="Times New Roman" pitchFamily="18" charset="0"/>
                <a:ea typeface="#9Slide03 Arima Madurai Black"/>
                <a:cs typeface="Times New Roman" pitchFamily="18" charset="0"/>
                <a:sym typeface="Arial" panose="020B0604020202020204" pitchFamily="34" charset="0"/>
              </a:rPr>
              <a:t> </a:t>
            </a:r>
            <a:r>
              <a:rPr kumimoji="0" lang="en-US" altLang="en-US" sz="3600" b="1" i="1" u="none" strike="noStrike" kern="1200" cap="none" spc="0" normalizeH="0" baseline="0" noProof="0" dirty="0" err="1">
                <a:ln>
                  <a:noFill/>
                </a:ln>
                <a:solidFill>
                  <a:srgbClr val="FF0000"/>
                </a:solidFill>
                <a:effectLst/>
                <a:uLnTx/>
                <a:uFillTx/>
                <a:latin typeface="Times New Roman" pitchFamily="18" charset="0"/>
                <a:ea typeface="#9Slide03 Arima Madurai Black"/>
                <a:cs typeface="Times New Roman" pitchFamily="18" charset="0"/>
                <a:sym typeface="Arial" panose="020B0604020202020204" pitchFamily="34" charset="0"/>
              </a:rPr>
              <a:t>cứ</a:t>
            </a:r>
            <a:r>
              <a:rPr kumimoji="0" lang="en-US" altLang="en-US" sz="3600" b="1" i="1" u="none" strike="noStrike" kern="1200" cap="none" spc="0" normalizeH="0" baseline="0" noProof="0" dirty="0">
                <a:ln>
                  <a:noFill/>
                </a:ln>
                <a:solidFill>
                  <a:srgbClr val="FF0000"/>
                </a:solidFill>
                <a:effectLst/>
                <a:uLnTx/>
                <a:uFillTx/>
                <a:latin typeface="Times New Roman" pitchFamily="18" charset="0"/>
                <a:ea typeface="#9Slide03 Arima Madurai Black"/>
                <a:cs typeface="Times New Roman" pitchFamily="18" charset="0"/>
                <a:sym typeface="Arial" panose="020B0604020202020204" pitchFamily="34" charset="0"/>
              </a:rPr>
              <a:t> </a:t>
            </a:r>
            <a:r>
              <a:rPr kumimoji="0" lang="en-US" altLang="en-US" sz="3600" b="1" i="1" u="none" strike="noStrike" kern="1200" cap="none" spc="0" normalizeH="0" baseline="0" noProof="0" dirty="0" err="1">
                <a:ln>
                  <a:noFill/>
                </a:ln>
                <a:solidFill>
                  <a:srgbClr val="FF0000"/>
                </a:solidFill>
                <a:effectLst/>
                <a:uLnTx/>
                <a:uFillTx/>
                <a:latin typeface="Times New Roman" pitchFamily="18" charset="0"/>
                <a:ea typeface="#9Slide03 Arima Madurai Black"/>
                <a:cs typeface="Times New Roman" pitchFamily="18" charset="0"/>
                <a:sym typeface="Arial" panose="020B0604020202020204" pitchFamily="34" charset="0"/>
              </a:rPr>
              <a:t>đứng</a:t>
            </a:r>
            <a:r>
              <a:rPr kumimoji="0" lang="en-US" altLang="en-US" sz="3600" b="1" i="1" u="none" strike="noStrike" kern="1200" cap="none" spc="0" normalizeH="0" baseline="0" noProof="0" dirty="0">
                <a:ln>
                  <a:noFill/>
                </a:ln>
                <a:solidFill>
                  <a:srgbClr val="FF0000"/>
                </a:solidFill>
                <a:effectLst/>
                <a:uLnTx/>
                <a:uFillTx/>
                <a:latin typeface="Times New Roman" pitchFamily="18" charset="0"/>
                <a:ea typeface="#9Slide03 Arima Madurai Black"/>
                <a:cs typeface="Times New Roman" pitchFamily="18" charset="0"/>
                <a:sym typeface="Arial" panose="020B0604020202020204" pitchFamily="34" charset="0"/>
              </a:rPr>
              <a:t> </a:t>
            </a:r>
            <a:r>
              <a:rPr kumimoji="0" lang="en-US" altLang="en-US" sz="3600" b="1" i="1" u="none" strike="noStrike" kern="1200" cap="none" spc="0" normalizeH="0" baseline="0" noProof="0" dirty="0" err="1">
                <a:ln>
                  <a:noFill/>
                </a:ln>
                <a:solidFill>
                  <a:srgbClr val="FF0000"/>
                </a:solidFill>
                <a:effectLst/>
                <a:uLnTx/>
                <a:uFillTx/>
                <a:latin typeface="Times New Roman" pitchFamily="18" charset="0"/>
                <a:ea typeface="#9Slide03 Arima Madurai Black"/>
                <a:cs typeface="Times New Roman" pitchFamily="18" charset="0"/>
                <a:sym typeface="Arial" panose="020B0604020202020204" pitchFamily="34" charset="0"/>
              </a:rPr>
              <a:t>vờ</a:t>
            </a:r>
            <a:r>
              <a:rPr kumimoji="0" lang="en-US" altLang="en-US" sz="3600" b="1" i="1" u="none" strike="noStrike" kern="1200" cap="none" spc="0" normalizeH="0" baseline="0" noProof="0" dirty="0">
                <a:ln>
                  <a:noFill/>
                </a:ln>
                <a:solidFill>
                  <a:srgbClr val="FF0000"/>
                </a:solidFill>
                <a:effectLst/>
                <a:uLnTx/>
                <a:uFillTx/>
                <a:latin typeface="Times New Roman" pitchFamily="18" charset="0"/>
                <a:ea typeface="#9Slide03 Arima Madurai Black"/>
                <a:cs typeface="Times New Roman" pitchFamily="18" charset="0"/>
                <a:sym typeface="Arial" panose="020B0604020202020204" pitchFamily="34" charset="0"/>
              </a:rPr>
              <a:t> </a:t>
            </a:r>
            <a:r>
              <a:rPr kumimoji="0" lang="en-US" altLang="en-US" sz="3600" b="1" i="1" u="none" strike="noStrike" kern="1200" cap="none" spc="0" normalizeH="0" baseline="0" noProof="0" dirty="0" err="1">
                <a:ln>
                  <a:noFill/>
                </a:ln>
                <a:solidFill>
                  <a:srgbClr val="FF0000"/>
                </a:solidFill>
                <a:effectLst/>
                <a:uLnTx/>
                <a:uFillTx/>
                <a:latin typeface="Times New Roman" pitchFamily="18" charset="0"/>
                <a:ea typeface="#9Slide03 Arima Madurai Black"/>
                <a:cs typeface="Times New Roman" pitchFamily="18" charset="0"/>
                <a:sym typeface="Arial" panose="020B0604020202020204" pitchFamily="34" charset="0"/>
              </a:rPr>
              <a:t>vờ</a:t>
            </a:r>
            <a:r>
              <a:rPr kumimoji="0" lang="en-US" altLang="en-US" sz="3600" b="1" i="1" u="none" strike="noStrike" kern="1200" cap="none" spc="0" normalizeH="0" baseline="0" noProof="0" dirty="0">
                <a:ln>
                  <a:noFill/>
                </a:ln>
                <a:solidFill>
                  <a:srgbClr val="FF0000"/>
                </a:solidFill>
                <a:effectLst/>
                <a:uLnTx/>
                <a:uFillTx/>
                <a:latin typeface="Times New Roman" pitchFamily="18" charset="0"/>
                <a:ea typeface="#9Slide03 Arima Madurai Black"/>
                <a:cs typeface="Times New Roman" pitchFamily="18" charset="0"/>
                <a:sym typeface="Arial" panose="020B0604020202020204" pitchFamily="34" charset="0"/>
              </a:rPr>
              <a:t> </a:t>
            </a:r>
            <a:r>
              <a:rPr kumimoji="0" lang="en-US" altLang="en-US" sz="3600" b="1" i="1" u="none" strike="noStrike" kern="1200" cap="none" spc="0" normalizeH="0" baseline="0" noProof="0" dirty="0" err="1">
                <a:ln>
                  <a:noFill/>
                </a:ln>
                <a:solidFill>
                  <a:srgbClr val="FF0000"/>
                </a:solidFill>
                <a:effectLst/>
                <a:uLnTx/>
                <a:uFillTx/>
                <a:latin typeface="Times New Roman" pitchFamily="18" charset="0"/>
                <a:ea typeface="#9Slide03 Arima Madurai Black"/>
                <a:cs typeface="Times New Roman" pitchFamily="18" charset="0"/>
                <a:sym typeface="Arial" panose="020B0604020202020204" pitchFamily="34" charset="0"/>
              </a:rPr>
              <a:t>xem</a:t>
            </a:r>
            <a:r>
              <a:rPr kumimoji="0" lang="en-US" altLang="en-US" sz="3600" b="1" i="1" u="none" strike="noStrike" kern="1200" cap="none" spc="0" normalizeH="0" baseline="0" noProof="0" dirty="0">
                <a:ln>
                  <a:noFill/>
                </a:ln>
                <a:solidFill>
                  <a:srgbClr val="FF0000"/>
                </a:solidFill>
                <a:effectLst/>
                <a:uLnTx/>
                <a:uFillTx/>
                <a:latin typeface="Times New Roman" pitchFamily="18" charset="0"/>
                <a:ea typeface="#9Slide03 Arima Madurai Black"/>
                <a:cs typeface="Times New Roman" pitchFamily="18" charset="0"/>
                <a:sym typeface="Arial" panose="020B0604020202020204" pitchFamily="34" charset="0"/>
              </a:rPr>
              <a:t> </a:t>
            </a:r>
            <a:r>
              <a:rPr kumimoji="0" lang="en-US" altLang="en-US" sz="3600" b="1" i="1" u="none" strike="noStrike" kern="1200" cap="none" spc="0" normalizeH="0" baseline="0" noProof="0" dirty="0" err="1">
                <a:ln>
                  <a:noFill/>
                </a:ln>
                <a:solidFill>
                  <a:srgbClr val="FF0000"/>
                </a:solidFill>
                <a:effectLst/>
                <a:uLnTx/>
                <a:uFillTx/>
                <a:latin typeface="Times New Roman" pitchFamily="18" charset="0"/>
                <a:ea typeface="#9Slide03 Arima Madurai Black"/>
                <a:cs typeface="Times New Roman" pitchFamily="18" charset="0"/>
                <a:sym typeface="Arial" panose="020B0604020202020204" pitchFamily="34" charset="0"/>
              </a:rPr>
              <a:t>tranh</a:t>
            </a:r>
            <a:r>
              <a:rPr kumimoji="0" lang="en-US" altLang="en-US" sz="3600" b="1" i="1" u="none" strike="noStrike" kern="1200" cap="none" spc="0" normalizeH="0" baseline="0" noProof="0" dirty="0">
                <a:ln>
                  <a:noFill/>
                </a:ln>
                <a:solidFill>
                  <a:srgbClr val="FF0000"/>
                </a:solidFill>
                <a:effectLst/>
                <a:uLnTx/>
                <a:uFillTx/>
                <a:latin typeface="Times New Roman" pitchFamily="18" charset="0"/>
                <a:ea typeface="#9Slide03 Arima Madurai Black"/>
                <a:cs typeface="Times New Roman" pitchFamily="18" charset="0"/>
                <a:sym typeface="Arial" panose="020B0604020202020204" pitchFamily="34" charset="0"/>
              </a:rPr>
              <a:t> </a:t>
            </a:r>
            <a:r>
              <a:rPr kumimoji="0" lang="en-US" altLang="en-US" sz="3600" b="1" i="1" u="none" strike="noStrike" kern="1200" cap="none" spc="0" normalizeH="0" baseline="0" noProof="0" dirty="0" err="1">
                <a:ln>
                  <a:noFill/>
                </a:ln>
                <a:solidFill>
                  <a:srgbClr val="FF0000"/>
                </a:solidFill>
                <a:effectLst/>
                <a:uLnTx/>
                <a:uFillTx/>
                <a:latin typeface="Times New Roman" pitchFamily="18" charset="0"/>
                <a:ea typeface="#9Slide03 Arima Madurai Black"/>
                <a:cs typeface="Times New Roman" pitchFamily="18" charset="0"/>
                <a:sym typeface="Arial" panose="020B0604020202020204" pitchFamily="34" charset="0"/>
              </a:rPr>
              <a:t>ảnh</a:t>
            </a:r>
            <a:r>
              <a:rPr kumimoji="0" lang="en-US" altLang="en-US" sz="3600" b="1" i="1" u="none" strike="noStrike" kern="1200" cap="none" spc="0" normalizeH="0" baseline="0" noProof="0" dirty="0">
                <a:ln>
                  <a:noFill/>
                </a:ln>
                <a:solidFill>
                  <a:srgbClr val="FF0000"/>
                </a:solidFill>
                <a:effectLst/>
                <a:uLnTx/>
                <a:uFillTx/>
                <a:latin typeface="Times New Roman" pitchFamily="18" charset="0"/>
                <a:ea typeface="#9Slide03 Arima Madurai Black"/>
                <a:cs typeface="Times New Roman" pitchFamily="18" charset="0"/>
                <a:sym typeface="Arial" panose="020B0604020202020204" pitchFamily="34" charset="0"/>
              </a:rPr>
              <a:t> </a:t>
            </a:r>
            <a:r>
              <a:rPr kumimoji="0" lang="en-US" altLang="en-US" sz="3600" b="1" i="1" u="none" strike="noStrike" kern="1200" cap="none" spc="0" normalizeH="0" baseline="0" noProof="0" dirty="0" err="1">
                <a:ln>
                  <a:noFill/>
                </a:ln>
                <a:solidFill>
                  <a:srgbClr val="FF0000"/>
                </a:solidFill>
                <a:effectLst/>
                <a:uLnTx/>
                <a:uFillTx/>
                <a:latin typeface="Times New Roman" pitchFamily="18" charset="0"/>
                <a:ea typeface="#9Slide03 Arima Madurai Black"/>
                <a:cs typeface="Times New Roman" pitchFamily="18" charset="0"/>
                <a:sym typeface="Arial" panose="020B0604020202020204" pitchFamily="34" charset="0"/>
              </a:rPr>
              <a:t>chờ</a:t>
            </a:r>
            <a:r>
              <a:rPr kumimoji="0" lang="en-US" altLang="en-US" sz="3600" b="1" i="1" u="none" strike="noStrike" kern="1200" cap="none" spc="0" normalizeH="0" baseline="0" noProof="0" dirty="0">
                <a:ln>
                  <a:noFill/>
                </a:ln>
                <a:solidFill>
                  <a:srgbClr val="FF0000"/>
                </a:solidFill>
                <a:effectLst/>
                <a:uLnTx/>
                <a:uFillTx/>
                <a:latin typeface="Times New Roman" pitchFamily="18" charset="0"/>
                <a:ea typeface="#9Slide03 Arima Madurai Black"/>
                <a:cs typeface="Times New Roman" pitchFamily="18" charset="0"/>
                <a:sym typeface="Arial" panose="020B0604020202020204" pitchFamily="34" charset="0"/>
              </a:rPr>
              <a:t> </a:t>
            </a:r>
            <a:r>
              <a:rPr kumimoji="0" lang="en-US" altLang="en-US" sz="3600" b="1" i="1" u="none" strike="noStrike" kern="1200" cap="none" spc="0" normalizeH="0" baseline="0" noProof="0" dirty="0" err="1">
                <a:ln>
                  <a:noFill/>
                </a:ln>
                <a:solidFill>
                  <a:srgbClr val="FF0000"/>
                </a:solidFill>
                <a:effectLst/>
                <a:uLnTx/>
                <a:uFillTx/>
                <a:latin typeface="Times New Roman" pitchFamily="18" charset="0"/>
                <a:ea typeface="#9Slide03 Arima Madurai Black"/>
                <a:cs typeface="Times New Roman" pitchFamily="18" charset="0"/>
                <a:sym typeface="Arial" panose="020B0604020202020204" pitchFamily="34" charset="0"/>
              </a:rPr>
              <a:t>người</a:t>
            </a:r>
            <a:r>
              <a:rPr kumimoji="0" lang="en-US" altLang="en-US" sz="3600" b="1" i="1" u="none" strike="noStrike" kern="1200" cap="none" spc="0" normalizeH="0" baseline="0" noProof="0" dirty="0">
                <a:ln>
                  <a:noFill/>
                </a:ln>
                <a:solidFill>
                  <a:srgbClr val="FF0000"/>
                </a:solidFill>
                <a:effectLst/>
                <a:uLnTx/>
                <a:uFillTx/>
                <a:latin typeface="Times New Roman" pitchFamily="18" charset="0"/>
                <a:ea typeface="#9Slide03 Arima Madurai Black"/>
                <a:cs typeface="Times New Roman" pitchFamily="18" charset="0"/>
                <a:sym typeface="Arial" panose="020B0604020202020204" pitchFamily="34" charset="0"/>
              </a:rPr>
              <a:t> </a:t>
            </a:r>
            <a:r>
              <a:rPr kumimoji="0" lang="en-US" altLang="en-US" sz="3600" b="1" i="1" u="none" strike="noStrike" kern="1200" cap="none" spc="0" normalizeH="0" baseline="0" noProof="0" dirty="0" err="1">
                <a:ln>
                  <a:noFill/>
                </a:ln>
                <a:solidFill>
                  <a:srgbClr val="FF0000"/>
                </a:solidFill>
                <a:effectLst/>
                <a:uLnTx/>
                <a:uFillTx/>
                <a:latin typeface="Times New Roman" pitchFamily="18" charset="0"/>
                <a:ea typeface="#9Slide03 Arima Madurai Black"/>
                <a:cs typeface="Times New Roman" pitchFamily="18" charset="0"/>
                <a:sym typeface="Arial" panose="020B0604020202020204" pitchFamily="34" charset="0"/>
              </a:rPr>
              <a:t>khác</a:t>
            </a:r>
            <a:r>
              <a:rPr kumimoji="0" lang="en-US" altLang="en-US" sz="3600" b="1" i="1" u="none" strike="noStrike" kern="1200" cap="none" spc="0" normalizeH="0" baseline="0" noProof="0" dirty="0">
                <a:ln>
                  <a:noFill/>
                </a:ln>
                <a:solidFill>
                  <a:srgbClr val="FF0000"/>
                </a:solidFill>
                <a:effectLst/>
                <a:uLnTx/>
                <a:uFillTx/>
                <a:latin typeface="Times New Roman" pitchFamily="18" charset="0"/>
                <a:ea typeface="#9Slide03 Arima Madurai Black"/>
                <a:cs typeface="Times New Roman" pitchFamily="18" charset="0"/>
                <a:sym typeface="Arial" panose="020B0604020202020204" pitchFamily="34" charset="0"/>
              </a:rPr>
              <a:t> </a:t>
            </a:r>
            <a:r>
              <a:rPr kumimoji="0" lang="en-US" altLang="en-US" sz="3600" b="1" i="1" u="none" strike="noStrike" kern="1200" cap="none" spc="0" normalizeH="0" baseline="0" noProof="0" dirty="0" err="1">
                <a:ln>
                  <a:noFill/>
                </a:ln>
                <a:solidFill>
                  <a:srgbClr val="FF0000"/>
                </a:solidFill>
                <a:effectLst/>
                <a:uLnTx/>
                <a:uFillTx/>
                <a:latin typeface="Times New Roman" pitchFamily="18" charset="0"/>
                <a:ea typeface="#9Slide03 Arima Madurai Black"/>
                <a:cs typeface="Times New Roman" pitchFamily="18" charset="0"/>
                <a:sym typeface="Arial" panose="020B0604020202020204" pitchFamily="34" charset="0"/>
              </a:rPr>
              <a:t>đọc</a:t>
            </a:r>
            <a:r>
              <a:rPr kumimoji="0" lang="en-US" altLang="en-US" sz="3600" b="1" i="1" u="none" strike="noStrike" kern="1200" cap="none" spc="0" normalizeH="0" baseline="0" noProof="0" dirty="0">
                <a:ln>
                  <a:noFill/>
                </a:ln>
                <a:solidFill>
                  <a:srgbClr val="FF0000"/>
                </a:solidFill>
                <a:effectLst/>
                <a:uLnTx/>
                <a:uFillTx/>
                <a:latin typeface="Times New Roman" pitchFamily="18" charset="0"/>
                <a:ea typeface="#9Slide03 Arima Madurai Black"/>
                <a:cs typeface="Times New Roman" pitchFamily="18" charset="0"/>
                <a:sym typeface="Arial" panose="020B0604020202020204" pitchFamily="34" charset="0"/>
              </a:rPr>
              <a:t> </a:t>
            </a:r>
            <a:r>
              <a:rPr kumimoji="0" lang="en-US" altLang="en-US" sz="3600" b="1" i="1" u="none" strike="noStrike" kern="1200" cap="none" spc="0" normalizeH="0" baseline="0" noProof="0" dirty="0" err="1">
                <a:ln>
                  <a:noFill/>
                </a:ln>
                <a:solidFill>
                  <a:srgbClr val="FF0000"/>
                </a:solidFill>
                <a:effectLst/>
                <a:uLnTx/>
                <a:uFillTx/>
                <a:latin typeface="Times New Roman" pitchFamily="18" charset="0"/>
                <a:ea typeface="#9Slide03 Arima Madurai Black"/>
                <a:cs typeface="Times New Roman" pitchFamily="18" charset="0"/>
                <a:sym typeface="Arial" panose="020B0604020202020204" pitchFamily="34" charset="0"/>
              </a:rPr>
              <a:t>rồi</a:t>
            </a:r>
            <a:r>
              <a:rPr kumimoji="0" lang="en-US" altLang="en-US" sz="3600" b="1" i="1" u="none" strike="noStrike" kern="1200" cap="none" spc="0" normalizeH="0" baseline="0" noProof="0" dirty="0">
                <a:ln>
                  <a:noFill/>
                </a:ln>
                <a:solidFill>
                  <a:srgbClr val="FF0000"/>
                </a:solidFill>
                <a:effectLst/>
                <a:uLnTx/>
                <a:uFillTx/>
                <a:latin typeface="Times New Roman" pitchFamily="18" charset="0"/>
                <a:ea typeface="#9Slide03 Arima Madurai Black"/>
                <a:cs typeface="Times New Roman" pitchFamily="18" charset="0"/>
                <a:sym typeface="Arial" panose="020B0604020202020204" pitchFamily="34" charset="0"/>
              </a:rPr>
              <a:t> </a:t>
            </a:r>
            <a:r>
              <a:rPr kumimoji="0" lang="en-US" altLang="en-US" sz="3600" b="1" i="1" u="none" strike="noStrike" kern="1200" cap="none" spc="0" normalizeH="0" baseline="0" noProof="0" dirty="0" err="1">
                <a:ln>
                  <a:noFill/>
                </a:ln>
                <a:solidFill>
                  <a:srgbClr val="FF0000"/>
                </a:solidFill>
                <a:effectLst/>
                <a:uLnTx/>
                <a:uFillTx/>
                <a:latin typeface="Times New Roman" pitchFamily="18" charset="0"/>
                <a:ea typeface="#9Slide03 Arima Madurai Black"/>
                <a:cs typeface="Times New Roman" pitchFamily="18" charset="0"/>
                <a:sym typeface="Arial" panose="020B0604020202020204" pitchFamily="34" charset="0"/>
              </a:rPr>
              <a:t>nghe</a:t>
            </a:r>
            <a:r>
              <a:rPr kumimoji="0" lang="en-US" altLang="en-US" sz="3600" b="1" i="1" u="none" strike="noStrike" kern="1200" cap="none" spc="0" normalizeH="0" baseline="0" noProof="0" dirty="0">
                <a:ln>
                  <a:noFill/>
                </a:ln>
                <a:solidFill>
                  <a:srgbClr val="FF0000"/>
                </a:solidFill>
                <a:effectLst/>
                <a:uLnTx/>
                <a:uFillTx/>
                <a:latin typeface="Times New Roman" pitchFamily="18" charset="0"/>
                <a:ea typeface="#9Slide03 Arima Madurai Black"/>
                <a:cs typeface="Times New Roman" pitchFamily="18" charset="0"/>
                <a:sym typeface="Arial" panose="020B0604020202020204" pitchFamily="34" charset="0"/>
              </a:rPr>
              <a:t> </a:t>
            </a:r>
            <a:r>
              <a:rPr kumimoji="0" lang="en-US" altLang="en-US" sz="3600" b="1" i="1" u="none" strike="noStrike" kern="1200" cap="none" spc="0" normalizeH="0" baseline="0" noProof="0" dirty="0" err="1">
                <a:ln>
                  <a:noFill/>
                </a:ln>
                <a:solidFill>
                  <a:srgbClr val="FF0000"/>
                </a:solidFill>
                <a:effectLst/>
                <a:uLnTx/>
                <a:uFillTx/>
                <a:latin typeface="Times New Roman" pitchFamily="18" charset="0"/>
                <a:ea typeface="#9Slide03 Arima Madurai Black"/>
                <a:cs typeface="Times New Roman" pitchFamily="18" charset="0"/>
                <a:sym typeface="Arial" panose="020B0604020202020204" pitchFamily="34" charset="0"/>
              </a:rPr>
              <a:t>lỏm</a:t>
            </a:r>
            <a:r>
              <a:rPr kumimoji="0" lang="en-US" altLang="en-US" sz="3600" b="1" i="1" u="none" strike="noStrike" kern="1200" cap="none" spc="0" normalizeH="0" baseline="0" noProof="0" dirty="0">
                <a:ln>
                  <a:noFill/>
                </a:ln>
                <a:solidFill>
                  <a:srgbClr val="FF0000"/>
                </a:solidFill>
                <a:effectLst/>
                <a:uLnTx/>
                <a:uFillTx/>
                <a:latin typeface="Times New Roman" pitchFamily="18" charset="0"/>
                <a:ea typeface="#9Slide03 Arima Madurai Black"/>
                <a:cs typeface="Times New Roman" pitchFamily="18" charset="0"/>
                <a:sym typeface="Arial" panose="020B0604020202020204" pitchFamily="34" charset="0"/>
              </a:rPr>
              <a:t>. </a:t>
            </a:r>
            <a:r>
              <a:rPr kumimoji="0" lang="en-US" altLang="en-US" sz="3600" b="1" i="1" u="none" strike="noStrike" kern="1200" cap="none" spc="0" normalizeH="0" baseline="0" noProof="0" dirty="0" err="1">
                <a:ln>
                  <a:noFill/>
                </a:ln>
                <a:solidFill>
                  <a:srgbClr val="FF0000"/>
                </a:solidFill>
                <a:effectLst/>
                <a:uLnTx/>
                <a:uFillTx/>
                <a:latin typeface="Times New Roman" pitchFamily="18" charset="0"/>
                <a:ea typeface="#9Slide03 Arima Madurai Black"/>
                <a:cs typeface="Times New Roman" pitchFamily="18" charset="0"/>
                <a:sym typeface="Arial" panose="020B0604020202020204" pitchFamily="34" charset="0"/>
              </a:rPr>
              <a:t>Điều</a:t>
            </a:r>
            <a:r>
              <a:rPr kumimoji="0" lang="en-US" altLang="en-US" sz="3600" b="1" i="1" u="none" strike="noStrike" kern="1200" cap="none" spc="0" normalizeH="0" baseline="0" noProof="0" dirty="0">
                <a:ln>
                  <a:noFill/>
                </a:ln>
                <a:solidFill>
                  <a:srgbClr val="FF0000"/>
                </a:solidFill>
                <a:effectLst/>
                <a:uLnTx/>
                <a:uFillTx/>
                <a:latin typeface="Times New Roman" pitchFamily="18" charset="0"/>
                <a:ea typeface="#9Slide03 Arima Madurai Black"/>
                <a:cs typeface="Times New Roman" pitchFamily="18" charset="0"/>
                <a:sym typeface="Arial" panose="020B0604020202020204" pitchFamily="34" charset="0"/>
              </a:rPr>
              <a:t> </a:t>
            </a:r>
            <a:r>
              <a:rPr kumimoji="0" lang="en-US" altLang="en-US" sz="3600" b="1" i="1" u="none" strike="noStrike" kern="1200" cap="none" spc="0" normalizeH="0" baseline="0" noProof="0" dirty="0" err="1">
                <a:ln>
                  <a:noFill/>
                </a:ln>
                <a:solidFill>
                  <a:srgbClr val="FF0000"/>
                </a:solidFill>
                <a:effectLst/>
                <a:uLnTx/>
                <a:uFillTx/>
                <a:latin typeface="Times New Roman" pitchFamily="18" charset="0"/>
                <a:ea typeface="#9Slide03 Arima Madurai Black"/>
                <a:cs typeface="Times New Roman" pitchFamily="18" charset="0"/>
                <a:sym typeface="Arial" panose="020B0604020202020204" pitchFamily="34" charset="0"/>
              </a:rPr>
              <a:t>này</a:t>
            </a:r>
            <a:r>
              <a:rPr kumimoji="0" lang="en-US" altLang="en-US" sz="3600" b="1" i="1" u="none" strike="noStrike" kern="1200" cap="none" spc="0" normalizeH="0" baseline="0" noProof="0" dirty="0">
                <a:ln>
                  <a:noFill/>
                </a:ln>
                <a:solidFill>
                  <a:srgbClr val="FF0000"/>
                </a:solidFill>
                <a:effectLst/>
                <a:uLnTx/>
                <a:uFillTx/>
                <a:latin typeface="Times New Roman" pitchFamily="18" charset="0"/>
                <a:ea typeface="#9Slide03 Arima Madurai Black"/>
                <a:cs typeface="Times New Roman" pitchFamily="18" charset="0"/>
                <a:sym typeface="Arial" panose="020B0604020202020204" pitchFamily="34" charset="0"/>
              </a:rPr>
              <a:t> </a:t>
            </a:r>
            <a:r>
              <a:rPr kumimoji="0" lang="en-US" altLang="en-US" sz="3600" b="1" i="1" u="none" strike="noStrike" kern="1200" cap="none" spc="0" normalizeH="0" baseline="0" noProof="0" dirty="0" err="1">
                <a:ln>
                  <a:noFill/>
                </a:ln>
                <a:solidFill>
                  <a:srgbClr val="FF0000"/>
                </a:solidFill>
                <a:effectLst/>
                <a:uLnTx/>
                <a:uFillTx/>
                <a:latin typeface="Times New Roman" pitchFamily="18" charset="0"/>
                <a:ea typeface="#9Slide03 Arima Madurai Black"/>
                <a:cs typeface="Times New Roman" pitchFamily="18" charset="0"/>
                <a:sym typeface="Arial" panose="020B0604020202020204" pitchFamily="34" charset="0"/>
              </a:rPr>
              <a:t>ông</a:t>
            </a:r>
            <a:r>
              <a:rPr kumimoji="0" lang="en-US" altLang="en-US" sz="3600" b="1" i="1" u="none" strike="noStrike" kern="1200" cap="none" spc="0" normalizeH="0" baseline="0" noProof="0" dirty="0">
                <a:ln>
                  <a:noFill/>
                </a:ln>
                <a:solidFill>
                  <a:srgbClr val="FF0000"/>
                </a:solidFill>
                <a:effectLst/>
                <a:uLnTx/>
                <a:uFillTx/>
                <a:latin typeface="Times New Roman" pitchFamily="18" charset="0"/>
                <a:ea typeface="#9Slide03 Arima Madurai Black"/>
                <a:cs typeface="Times New Roman" pitchFamily="18" charset="0"/>
                <a:sym typeface="Arial" panose="020B0604020202020204" pitchFamily="34" charset="0"/>
              </a:rPr>
              <a:t> </a:t>
            </a:r>
            <a:r>
              <a:rPr kumimoji="0" lang="en-US" altLang="en-US" sz="3600" b="1" i="1" u="none" strike="noStrike" kern="1200" cap="none" spc="0" normalizeH="0" baseline="0" noProof="0" dirty="0" err="1">
                <a:ln>
                  <a:noFill/>
                </a:ln>
                <a:solidFill>
                  <a:srgbClr val="FF0000"/>
                </a:solidFill>
                <a:effectLst/>
                <a:uLnTx/>
                <a:uFillTx/>
                <a:latin typeface="Times New Roman" pitchFamily="18" charset="0"/>
                <a:ea typeface="#9Slide03 Arima Madurai Black"/>
                <a:cs typeface="Times New Roman" pitchFamily="18" charset="0"/>
                <a:sym typeface="Arial" panose="020B0604020202020204" pitchFamily="34" charset="0"/>
              </a:rPr>
              <a:t>khổ</a:t>
            </a:r>
            <a:r>
              <a:rPr kumimoji="0" lang="en-US" altLang="en-US" sz="3600" b="1" i="1" u="none" strike="noStrike" kern="1200" cap="none" spc="0" normalizeH="0" baseline="0" noProof="0" dirty="0">
                <a:ln>
                  <a:noFill/>
                </a:ln>
                <a:solidFill>
                  <a:srgbClr val="FF0000"/>
                </a:solidFill>
                <a:effectLst/>
                <a:uLnTx/>
                <a:uFillTx/>
                <a:latin typeface="Times New Roman" pitchFamily="18" charset="0"/>
                <a:ea typeface="#9Slide03 Arima Madurai Black"/>
                <a:cs typeface="Times New Roman" pitchFamily="18" charset="0"/>
                <a:sym typeface="Arial" panose="020B0604020202020204" pitchFamily="34" charset="0"/>
              </a:rPr>
              <a:t> </a:t>
            </a:r>
            <a:r>
              <a:rPr kumimoji="0" lang="en-US" altLang="en-US" sz="3600" b="1" i="1" u="none" strike="noStrike" kern="1200" cap="none" spc="0" normalizeH="0" baseline="0" noProof="0" dirty="0" err="1">
                <a:ln>
                  <a:noFill/>
                </a:ln>
                <a:solidFill>
                  <a:srgbClr val="FF0000"/>
                </a:solidFill>
                <a:effectLst/>
                <a:uLnTx/>
                <a:uFillTx/>
                <a:latin typeface="Times New Roman" pitchFamily="18" charset="0"/>
                <a:ea typeface="#9Slide03 Arima Madurai Black"/>
                <a:cs typeface="Times New Roman" pitchFamily="18" charset="0"/>
                <a:sym typeface="Arial" panose="020B0604020202020204" pitchFamily="34" charset="0"/>
              </a:rPr>
              <a:t>tâm</a:t>
            </a:r>
            <a:r>
              <a:rPr kumimoji="0" lang="en-US" altLang="en-US" sz="3600" b="1" i="1" u="none" strike="noStrike" kern="1200" cap="none" spc="0" normalizeH="0" baseline="0" noProof="0" dirty="0">
                <a:ln>
                  <a:noFill/>
                </a:ln>
                <a:solidFill>
                  <a:srgbClr val="FF0000"/>
                </a:solidFill>
                <a:effectLst/>
                <a:uLnTx/>
                <a:uFillTx/>
                <a:latin typeface="Times New Roman" pitchFamily="18" charset="0"/>
                <a:ea typeface="#9Slide03 Arima Madurai Black"/>
                <a:cs typeface="Times New Roman" pitchFamily="18" charset="0"/>
                <a:sym typeface="Arial" panose="020B0604020202020204" pitchFamily="34" charset="0"/>
              </a:rPr>
              <a:t> </a:t>
            </a:r>
            <a:r>
              <a:rPr kumimoji="0" lang="en-US" altLang="en-US" sz="3600" b="1" i="1" u="none" strike="noStrike" kern="1200" cap="none" spc="0" normalizeH="0" baseline="0" noProof="0" dirty="0" err="1">
                <a:ln>
                  <a:noFill/>
                </a:ln>
                <a:solidFill>
                  <a:srgbClr val="FF0000"/>
                </a:solidFill>
                <a:effectLst/>
                <a:uLnTx/>
                <a:uFillTx/>
                <a:latin typeface="Times New Roman" pitchFamily="18" charset="0"/>
                <a:ea typeface="#9Slide03 Arima Madurai Black"/>
                <a:cs typeface="Times New Roman" pitchFamily="18" charset="0"/>
                <a:sym typeface="Arial" panose="020B0604020202020204" pitchFamily="34" charset="0"/>
              </a:rPr>
              <a:t>hết</a:t>
            </a:r>
            <a:r>
              <a:rPr kumimoji="0" lang="en-US" altLang="en-US" sz="3600" b="1" i="1" u="none" strike="noStrike" kern="1200" cap="none" spc="0" normalizeH="0" baseline="0" noProof="0" dirty="0">
                <a:ln>
                  <a:noFill/>
                </a:ln>
                <a:solidFill>
                  <a:srgbClr val="FF0000"/>
                </a:solidFill>
                <a:effectLst/>
                <a:uLnTx/>
                <a:uFillTx/>
                <a:latin typeface="Times New Roman" pitchFamily="18" charset="0"/>
                <a:ea typeface="#9Slide03 Arima Madurai Black"/>
                <a:cs typeface="Times New Roman" pitchFamily="18" charset="0"/>
                <a:sym typeface="Arial" panose="020B0604020202020204" pitchFamily="34" charset="0"/>
              </a:rPr>
              <a:t> </a:t>
            </a:r>
            <a:r>
              <a:rPr kumimoji="0" lang="en-US" altLang="en-US" sz="3600" b="1" i="1" u="none" strike="noStrike" kern="1200" cap="none" spc="0" normalizeH="0" baseline="0" noProof="0" dirty="0" err="1">
                <a:ln>
                  <a:noFill/>
                </a:ln>
                <a:solidFill>
                  <a:srgbClr val="FF0000"/>
                </a:solidFill>
                <a:effectLst/>
                <a:uLnTx/>
                <a:uFillTx/>
                <a:latin typeface="Times New Roman" pitchFamily="18" charset="0"/>
                <a:ea typeface="#9Slide03 Arima Madurai Black"/>
                <a:cs typeface="Times New Roman" pitchFamily="18" charset="0"/>
                <a:sym typeface="Arial" panose="020B0604020202020204" pitchFamily="34" charset="0"/>
              </a:rPr>
              <a:t>sức</a:t>
            </a:r>
            <a:r>
              <a:rPr kumimoji="0" lang="en-US" altLang="en-US" sz="3600" b="1" i="1" u="none" strike="noStrike" kern="1200" cap="none" spc="0" normalizeH="0" baseline="0" noProof="0" dirty="0">
                <a:ln>
                  <a:noFill/>
                </a:ln>
                <a:solidFill>
                  <a:srgbClr val="FF0000"/>
                </a:solidFill>
                <a:effectLst/>
                <a:uLnTx/>
                <a:uFillTx/>
                <a:latin typeface="Times New Roman" pitchFamily="18" charset="0"/>
                <a:ea typeface="#9Slide03 Arima Madurai Black"/>
                <a:cs typeface="Times New Roman" pitchFamily="18" charset="0"/>
                <a:sym typeface="Arial" panose="020B0604020202020204" pitchFamily="34" charset="0"/>
              </a:rPr>
              <a:t>.</a:t>
            </a:r>
          </a:p>
        </p:txBody>
      </p:sp>
      <p:sp>
        <p:nvSpPr>
          <p:cNvPr id="8" name="Rectangle 7"/>
          <p:cNvSpPr/>
          <p:nvPr/>
        </p:nvSpPr>
        <p:spPr>
          <a:xfrm>
            <a:off x="0" y="3268949"/>
            <a:ext cx="4681645" cy="1114425"/>
          </a:xfrm>
          <a:prstGeom prst="rect">
            <a:avLst/>
          </a:prstGeom>
          <a:solidFill>
            <a:schemeClr val="bg1"/>
          </a:solidFill>
          <a:ln w="28575">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vi-VN" sz="4000" b="1" i="0" u="none" strike="noStrike" kern="1200" cap="none" spc="0" normalizeH="0" baseline="0" noProof="0" dirty="0">
                <a:ln>
                  <a:noFill/>
                </a:ln>
                <a:solidFill>
                  <a:srgbClr val="000000"/>
                </a:solidFill>
                <a:effectLst/>
                <a:uLnTx/>
                <a:uFillTx/>
                <a:latin typeface="+mj-lt"/>
                <a:ea typeface="#9Slide03 Arima Madurai Black"/>
                <a:cs typeface="#9Slide03 Arima Madurai Black"/>
                <a:sym typeface="Arial" panose="020B0604020202020204" pitchFamily="34" charset="0"/>
              </a:rPr>
              <a:t>A. </a:t>
            </a:r>
            <a:r>
              <a:rPr kumimoji="0" lang="en-SG" sz="4000" b="1" i="0" u="none" strike="noStrike" kern="1200" cap="none" spc="0" normalizeH="0" baseline="0" noProof="0" dirty="0" err="1">
                <a:ln>
                  <a:noFill/>
                </a:ln>
                <a:solidFill>
                  <a:srgbClr val="000000"/>
                </a:solidFill>
                <a:effectLst/>
                <a:uLnTx/>
                <a:uFillTx/>
                <a:latin typeface="Times New Roman" pitchFamily="18" charset="0"/>
                <a:ea typeface="#9Slide03 Arima Madurai Black"/>
                <a:cs typeface="Times New Roman" pitchFamily="18" charset="0"/>
                <a:sym typeface="Arial" panose="020B0604020202020204" pitchFamily="34" charset="0"/>
              </a:rPr>
              <a:t>Điều</a:t>
            </a:r>
            <a:r>
              <a:rPr kumimoji="0" lang="en-SG" sz="4000" b="1" i="0" u="none" strike="noStrike" kern="1200" cap="none" spc="0" normalizeH="0" baseline="0" noProof="0" dirty="0">
                <a:ln>
                  <a:noFill/>
                </a:ln>
                <a:solidFill>
                  <a:srgbClr val="000000"/>
                </a:solidFill>
                <a:effectLst/>
                <a:uLnTx/>
                <a:uFillTx/>
                <a:latin typeface="Times New Roman" pitchFamily="18" charset="0"/>
                <a:ea typeface="#9Slide03 Arima Madurai Black"/>
                <a:cs typeface="Times New Roman" pitchFamily="18" charset="0"/>
                <a:sym typeface="Arial" panose="020B0604020202020204" pitchFamily="34" charset="0"/>
              </a:rPr>
              <a:t> </a:t>
            </a:r>
            <a:r>
              <a:rPr kumimoji="0" lang="en-SG" sz="4000" b="1" i="0" u="none" strike="noStrike" kern="1200" cap="none" spc="0" normalizeH="0" baseline="0" noProof="0" dirty="0" err="1">
                <a:ln>
                  <a:noFill/>
                </a:ln>
                <a:solidFill>
                  <a:srgbClr val="000000"/>
                </a:solidFill>
                <a:effectLst/>
                <a:uLnTx/>
                <a:uFillTx/>
                <a:latin typeface="Times New Roman" pitchFamily="18" charset="0"/>
                <a:ea typeface="#9Slide03 Arima Madurai Black"/>
                <a:cs typeface="Times New Roman" pitchFamily="18" charset="0"/>
                <a:sym typeface="Arial" panose="020B0604020202020204" pitchFamily="34" charset="0"/>
              </a:rPr>
              <a:t>này</a:t>
            </a:r>
            <a:endParaRPr kumimoji="0" lang="vi-VN" sz="4000" b="1" i="0" u="none" strike="noStrike" kern="1200" cap="none" spc="0" normalizeH="0" baseline="0" noProof="0" dirty="0">
              <a:ln>
                <a:noFill/>
              </a:ln>
              <a:solidFill>
                <a:srgbClr val="000000"/>
              </a:solidFill>
              <a:effectLst/>
              <a:uLnTx/>
              <a:uFillTx/>
              <a:latin typeface="Times New Roman" pitchFamily="18" charset="0"/>
              <a:ea typeface="#9Slide03 Arima Madurai Black"/>
              <a:cs typeface="Times New Roman" pitchFamily="18" charset="0"/>
              <a:sym typeface="Arial" panose="020B0604020202020204" pitchFamily="34" charset="0"/>
            </a:endParaRPr>
          </a:p>
        </p:txBody>
      </p:sp>
      <p:sp>
        <p:nvSpPr>
          <p:cNvPr id="9" name="Rectangle 8"/>
          <p:cNvSpPr/>
          <p:nvPr/>
        </p:nvSpPr>
        <p:spPr>
          <a:xfrm>
            <a:off x="4767369" y="3272124"/>
            <a:ext cx="3680222" cy="1116012"/>
          </a:xfrm>
          <a:prstGeom prst="rect">
            <a:avLst/>
          </a:prstGeom>
          <a:solidFill>
            <a:schemeClr val="bg1"/>
          </a:solidFill>
          <a:ln w="285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4000" b="1" i="0" u="none" strike="noStrike" kern="1200" cap="none" spc="0" normalizeH="0" baseline="0" noProof="0" dirty="0">
                <a:ln>
                  <a:noFill/>
                </a:ln>
                <a:solidFill>
                  <a:prstClr val="black"/>
                </a:solidFill>
                <a:effectLst/>
                <a:uLnTx/>
                <a:uFillTx/>
                <a:latin typeface="+mj-lt"/>
                <a:ea typeface="+mn-ea"/>
                <a:cs typeface="#9Slide03 Arima Madurai Black" panose="00000A00000000000000" pitchFamily="2" charset="0"/>
                <a:sym typeface="Arial" panose="020B0604020202020204" pitchFamily="34" charset="0"/>
              </a:rPr>
              <a:t>B. </a:t>
            </a:r>
            <a:r>
              <a:rPr kumimoji="0" lang="en-SG" sz="4000" b="1" i="0" u="none" strike="noStrike" kern="1200" cap="none" spc="0" normalizeH="0" baseline="0" noProof="0" dirty="0" err="1">
                <a:ln>
                  <a:noFill/>
                </a:ln>
                <a:solidFill>
                  <a:prstClr val="black"/>
                </a:solidFill>
                <a:effectLst/>
                <a:uLnTx/>
                <a:uFillTx/>
                <a:latin typeface="Times New Roman" pitchFamily="18" charset="0"/>
                <a:cs typeface="Times New Roman" pitchFamily="18" charset="0"/>
                <a:sym typeface="Arial" panose="020B0604020202020204" pitchFamily="34" charset="0"/>
              </a:rPr>
              <a:t>Ông</a:t>
            </a:r>
            <a:endParaRPr kumimoji="0" lang="vi-VN" sz="4000" b="1" i="0" u="none" strike="noStrike" kern="1200" cap="none" spc="0" normalizeH="0" baseline="0" noProof="0" dirty="0">
              <a:ln>
                <a:noFill/>
              </a:ln>
              <a:solidFill>
                <a:prstClr val="black"/>
              </a:solidFill>
              <a:effectLst/>
              <a:uLnTx/>
              <a:uFillTx/>
              <a:latin typeface="Times New Roman" pitchFamily="18" charset="0"/>
              <a:cs typeface="Times New Roman" pitchFamily="18" charset="0"/>
              <a:sym typeface="Arial" panose="020B0604020202020204" pitchFamily="34" charset="0"/>
            </a:endParaRPr>
          </a:p>
        </p:txBody>
      </p:sp>
      <p:sp>
        <p:nvSpPr>
          <p:cNvPr id="10" name="Rectangle 9"/>
          <p:cNvSpPr/>
          <p:nvPr/>
        </p:nvSpPr>
        <p:spPr>
          <a:xfrm>
            <a:off x="1" y="4589749"/>
            <a:ext cx="4681644" cy="1116012"/>
          </a:xfrm>
          <a:prstGeom prst="rect">
            <a:avLst/>
          </a:prstGeom>
          <a:solidFill>
            <a:schemeClr val="bg1"/>
          </a:solidFill>
          <a:ln w="28575">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vi-VN" sz="4000" b="1" i="0" u="none" strike="noStrike" kern="1200" cap="none" spc="0" normalizeH="0" baseline="0" noProof="0" dirty="0">
                <a:ln>
                  <a:noFill/>
                </a:ln>
                <a:solidFill>
                  <a:srgbClr val="000000"/>
                </a:solidFill>
                <a:effectLst/>
                <a:uLnTx/>
                <a:uFillTx/>
                <a:latin typeface="+mj-lt"/>
                <a:ea typeface="#9Slide03 Arima Madurai Black"/>
                <a:cs typeface="#9Slide03 Arima Madurai Black"/>
                <a:sym typeface="Arial" panose="020B0604020202020204" pitchFamily="34" charset="0"/>
              </a:rPr>
              <a:t>C. </a:t>
            </a:r>
            <a:r>
              <a:rPr kumimoji="0" lang="en-US" altLang="en-US" sz="4000" b="1" u="none" strike="noStrike" kern="1200" cap="none" spc="0" normalizeH="0" baseline="0" noProof="0" dirty="0" err="1">
                <a:ln>
                  <a:noFill/>
                </a:ln>
                <a:solidFill>
                  <a:srgbClr val="000000"/>
                </a:solidFill>
                <a:effectLst/>
                <a:uLnTx/>
                <a:uFillTx/>
                <a:latin typeface="Times New Roman" pitchFamily="18" charset="0"/>
                <a:ea typeface="#9Slide03 Arima Madurai Black"/>
                <a:cs typeface="Times New Roman" pitchFamily="18" charset="0"/>
                <a:sym typeface="Arial" panose="020B0604020202020204" pitchFamily="34" charset="0"/>
              </a:rPr>
              <a:t>Ông</a:t>
            </a:r>
            <a:r>
              <a:rPr kumimoji="0" lang="en-US" altLang="en-US" sz="4000" b="1" u="none" strike="noStrike" kern="1200" cap="none" spc="0" normalizeH="0" baseline="0" noProof="0" dirty="0">
                <a:ln>
                  <a:noFill/>
                </a:ln>
                <a:solidFill>
                  <a:srgbClr val="000000"/>
                </a:solidFill>
                <a:effectLst/>
                <a:uLnTx/>
                <a:uFillTx/>
                <a:latin typeface="Times New Roman" pitchFamily="18" charset="0"/>
                <a:ea typeface="#9Slide03 Arima Madurai Black"/>
                <a:cs typeface="Times New Roman" pitchFamily="18" charset="0"/>
                <a:sym typeface="Arial" panose="020B0604020202020204" pitchFamily="34" charset="0"/>
              </a:rPr>
              <a:t> </a:t>
            </a:r>
            <a:r>
              <a:rPr kumimoji="0" lang="en-US" altLang="en-US" sz="4000" b="1" u="none" strike="noStrike" kern="1200" cap="none" spc="0" normalizeH="0" baseline="0" noProof="0" dirty="0" err="1">
                <a:ln>
                  <a:noFill/>
                </a:ln>
                <a:solidFill>
                  <a:srgbClr val="000000"/>
                </a:solidFill>
                <a:effectLst/>
                <a:uLnTx/>
                <a:uFillTx/>
                <a:latin typeface="Times New Roman" pitchFamily="18" charset="0"/>
                <a:ea typeface="#9Slide03 Arima Madurai Black"/>
                <a:cs typeface="Times New Roman" pitchFamily="18" charset="0"/>
                <a:sym typeface="Arial" panose="020B0604020202020204" pitchFamily="34" charset="0"/>
              </a:rPr>
              <a:t>cứ</a:t>
            </a:r>
            <a:r>
              <a:rPr kumimoji="0" lang="en-US" altLang="en-US" sz="4000" b="1" u="none" strike="noStrike" kern="1200" cap="none" spc="0" normalizeH="0" baseline="0" noProof="0" dirty="0">
                <a:ln>
                  <a:noFill/>
                </a:ln>
                <a:solidFill>
                  <a:srgbClr val="000000"/>
                </a:solidFill>
                <a:effectLst/>
                <a:uLnTx/>
                <a:uFillTx/>
                <a:latin typeface="Times New Roman" pitchFamily="18" charset="0"/>
                <a:ea typeface="#9Slide03 Arima Madurai Black"/>
                <a:cs typeface="Times New Roman" pitchFamily="18" charset="0"/>
                <a:sym typeface="Arial" panose="020B0604020202020204" pitchFamily="34" charset="0"/>
              </a:rPr>
              <a:t> </a:t>
            </a:r>
            <a:r>
              <a:rPr kumimoji="0" lang="en-US" altLang="en-US" sz="4000" b="1" u="none" strike="noStrike" kern="1200" cap="none" spc="0" normalizeH="0" baseline="0" noProof="0" dirty="0" err="1">
                <a:ln>
                  <a:noFill/>
                </a:ln>
                <a:solidFill>
                  <a:srgbClr val="000000"/>
                </a:solidFill>
                <a:effectLst/>
                <a:uLnTx/>
                <a:uFillTx/>
                <a:latin typeface="Times New Roman" pitchFamily="18" charset="0"/>
                <a:ea typeface="#9Slide03 Arima Madurai Black"/>
                <a:cs typeface="Times New Roman" pitchFamily="18" charset="0"/>
                <a:sym typeface="Arial" panose="020B0604020202020204" pitchFamily="34" charset="0"/>
              </a:rPr>
              <a:t>đứng</a:t>
            </a:r>
            <a:r>
              <a:rPr kumimoji="0" lang="en-US" altLang="en-US" sz="4000" b="1" u="none" strike="noStrike" kern="1200" cap="none" spc="0" normalizeH="0" baseline="0" noProof="0" dirty="0">
                <a:ln>
                  <a:noFill/>
                </a:ln>
                <a:solidFill>
                  <a:srgbClr val="000000"/>
                </a:solidFill>
                <a:effectLst/>
                <a:uLnTx/>
                <a:uFillTx/>
                <a:latin typeface="Times New Roman" pitchFamily="18" charset="0"/>
                <a:ea typeface="#9Slide03 Arima Madurai Black"/>
                <a:cs typeface="Times New Roman" pitchFamily="18" charset="0"/>
                <a:sym typeface="Arial" panose="020B0604020202020204" pitchFamily="34" charset="0"/>
              </a:rPr>
              <a:t> </a:t>
            </a:r>
            <a:r>
              <a:rPr kumimoji="0" lang="en-US" altLang="en-US" sz="4000" b="1" u="none" strike="noStrike" kern="1200" cap="none" spc="0" normalizeH="0" baseline="0" noProof="0" dirty="0" err="1">
                <a:ln>
                  <a:noFill/>
                </a:ln>
                <a:solidFill>
                  <a:srgbClr val="000000"/>
                </a:solidFill>
                <a:effectLst/>
                <a:uLnTx/>
                <a:uFillTx/>
                <a:latin typeface="Times New Roman" pitchFamily="18" charset="0"/>
                <a:ea typeface="#9Slide03 Arima Madurai Black"/>
                <a:cs typeface="Times New Roman" pitchFamily="18" charset="0"/>
                <a:sym typeface="Arial" panose="020B0604020202020204" pitchFamily="34" charset="0"/>
              </a:rPr>
              <a:t>vờ</a:t>
            </a:r>
            <a:r>
              <a:rPr kumimoji="0" lang="en-US" altLang="en-US" sz="4000" b="1" u="none" strike="noStrike" kern="1200" cap="none" spc="0" normalizeH="0" baseline="0" noProof="0" dirty="0">
                <a:ln>
                  <a:noFill/>
                </a:ln>
                <a:solidFill>
                  <a:srgbClr val="000000"/>
                </a:solidFill>
                <a:effectLst/>
                <a:uLnTx/>
                <a:uFillTx/>
                <a:latin typeface="Times New Roman" pitchFamily="18" charset="0"/>
                <a:ea typeface="#9Slide03 Arima Madurai Black"/>
                <a:cs typeface="Times New Roman" pitchFamily="18" charset="0"/>
                <a:sym typeface="Arial" panose="020B0604020202020204" pitchFamily="34" charset="0"/>
              </a:rPr>
              <a:t> </a:t>
            </a:r>
            <a:r>
              <a:rPr kumimoji="0" lang="en-US" altLang="en-US" sz="4000" b="1" u="none" strike="noStrike" kern="1200" cap="none" spc="0" normalizeH="0" baseline="0" noProof="0" dirty="0" err="1">
                <a:ln>
                  <a:noFill/>
                </a:ln>
                <a:solidFill>
                  <a:srgbClr val="000000"/>
                </a:solidFill>
                <a:effectLst/>
                <a:uLnTx/>
                <a:uFillTx/>
                <a:latin typeface="Times New Roman" pitchFamily="18" charset="0"/>
                <a:ea typeface="#9Slide03 Arima Madurai Black"/>
                <a:cs typeface="Times New Roman" pitchFamily="18" charset="0"/>
                <a:sym typeface="Arial" panose="020B0604020202020204" pitchFamily="34" charset="0"/>
              </a:rPr>
              <a:t>vờ</a:t>
            </a:r>
            <a:r>
              <a:rPr kumimoji="0" lang="en-US" altLang="en-US" sz="4000" b="1" u="none" strike="noStrike" kern="1200" cap="none" spc="0" normalizeH="0" baseline="0" noProof="0" dirty="0">
                <a:ln>
                  <a:noFill/>
                </a:ln>
                <a:solidFill>
                  <a:srgbClr val="000000"/>
                </a:solidFill>
                <a:effectLst/>
                <a:uLnTx/>
                <a:uFillTx/>
                <a:latin typeface="Times New Roman" pitchFamily="18" charset="0"/>
                <a:ea typeface="#9Slide03 Arima Madurai Black"/>
                <a:cs typeface="Times New Roman" pitchFamily="18" charset="0"/>
                <a:sym typeface="Arial" panose="020B0604020202020204" pitchFamily="34" charset="0"/>
              </a:rPr>
              <a:t> </a:t>
            </a:r>
            <a:r>
              <a:rPr kumimoji="0" lang="en-US" altLang="en-US" sz="4000" b="1" u="none" strike="noStrike" kern="1200" cap="none" spc="0" normalizeH="0" baseline="0" noProof="0" dirty="0" err="1">
                <a:ln>
                  <a:noFill/>
                </a:ln>
                <a:solidFill>
                  <a:srgbClr val="000000"/>
                </a:solidFill>
                <a:effectLst/>
                <a:uLnTx/>
                <a:uFillTx/>
                <a:latin typeface="Times New Roman" pitchFamily="18" charset="0"/>
                <a:ea typeface="#9Slide03 Arima Madurai Black"/>
                <a:cs typeface="Times New Roman" pitchFamily="18" charset="0"/>
                <a:sym typeface="Arial" panose="020B0604020202020204" pitchFamily="34" charset="0"/>
              </a:rPr>
              <a:t>xem</a:t>
            </a:r>
            <a:r>
              <a:rPr kumimoji="0" lang="en-US" altLang="en-US" sz="4000" b="1" u="none" strike="noStrike" kern="1200" cap="none" spc="0" normalizeH="0" baseline="0" noProof="0" dirty="0">
                <a:ln>
                  <a:noFill/>
                </a:ln>
                <a:solidFill>
                  <a:srgbClr val="000000"/>
                </a:solidFill>
                <a:effectLst/>
                <a:uLnTx/>
                <a:uFillTx/>
                <a:latin typeface="Times New Roman" pitchFamily="18" charset="0"/>
                <a:ea typeface="#9Slide03 Arima Madurai Black"/>
                <a:cs typeface="Times New Roman" pitchFamily="18" charset="0"/>
                <a:sym typeface="Arial" panose="020B0604020202020204" pitchFamily="34" charset="0"/>
              </a:rPr>
              <a:t> </a:t>
            </a:r>
            <a:r>
              <a:rPr kumimoji="0" lang="en-US" altLang="en-US" sz="4000" b="1" u="none" strike="noStrike" kern="1200" cap="none" spc="0" normalizeH="0" baseline="0" noProof="0" dirty="0" err="1">
                <a:ln>
                  <a:noFill/>
                </a:ln>
                <a:solidFill>
                  <a:srgbClr val="000000"/>
                </a:solidFill>
                <a:effectLst/>
                <a:uLnTx/>
                <a:uFillTx/>
                <a:latin typeface="Times New Roman" pitchFamily="18" charset="0"/>
                <a:ea typeface="#9Slide03 Arima Madurai Black"/>
                <a:cs typeface="Times New Roman" pitchFamily="18" charset="0"/>
                <a:sym typeface="Arial" panose="020B0604020202020204" pitchFamily="34" charset="0"/>
              </a:rPr>
              <a:t>tranh</a:t>
            </a:r>
            <a:r>
              <a:rPr kumimoji="0" lang="en-US" altLang="en-US" sz="4000" b="1" u="none" strike="noStrike" kern="1200" cap="none" spc="0" normalizeH="0" baseline="0" noProof="0" dirty="0">
                <a:ln>
                  <a:noFill/>
                </a:ln>
                <a:solidFill>
                  <a:srgbClr val="000000"/>
                </a:solidFill>
                <a:effectLst/>
                <a:uLnTx/>
                <a:uFillTx/>
                <a:latin typeface="Times New Roman" pitchFamily="18" charset="0"/>
                <a:ea typeface="#9Slide03 Arima Madurai Black"/>
                <a:cs typeface="Times New Roman" pitchFamily="18" charset="0"/>
                <a:sym typeface="Arial" panose="020B0604020202020204" pitchFamily="34" charset="0"/>
              </a:rPr>
              <a:t> </a:t>
            </a:r>
            <a:r>
              <a:rPr kumimoji="0" lang="en-US" altLang="en-US" sz="4000" b="1" u="none" strike="noStrike" kern="1200" cap="none" spc="0" normalizeH="0" baseline="0" noProof="0" dirty="0" err="1">
                <a:ln>
                  <a:noFill/>
                </a:ln>
                <a:solidFill>
                  <a:srgbClr val="000000"/>
                </a:solidFill>
                <a:effectLst/>
                <a:uLnTx/>
                <a:uFillTx/>
                <a:latin typeface="Times New Roman" pitchFamily="18" charset="0"/>
                <a:ea typeface="#9Slide03 Arima Madurai Black"/>
                <a:cs typeface="Times New Roman" pitchFamily="18" charset="0"/>
                <a:sym typeface="Arial" panose="020B0604020202020204" pitchFamily="34" charset="0"/>
              </a:rPr>
              <a:t>ảnh</a:t>
            </a:r>
            <a:r>
              <a:rPr kumimoji="0" lang="en-US" altLang="en-US" sz="4000" b="1" u="none" strike="noStrike" kern="1200" cap="none" spc="0" normalizeH="0" baseline="0" noProof="0" dirty="0">
                <a:ln>
                  <a:noFill/>
                </a:ln>
                <a:solidFill>
                  <a:srgbClr val="000000"/>
                </a:solidFill>
                <a:effectLst/>
                <a:uLnTx/>
                <a:uFillTx/>
                <a:latin typeface="Times New Roman" pitchFamily="18" charset="0"/>
                <a:ea typeface="#9Slide03 Arima Madurai Black"/>
                <a:cs typeface="Times New Roman" pitchFamily="18" charset="0"/>
                <a:sym typeface="Arial" panose="020B0604020202020204" pitchFamily="34" charset="0"/>
              </a:rPr>
              <a:t> </a:t>
            </a:r>
            <a:endParaRPr kumimoji="0" lang="vi-VN" sz="4000" b="1" u="none" strike="noStrike" kern="1200" cap="none" spc="0" normalizeH="0" baseline="0" noProof="0" dirty="0">
              <a:ln>
                <a:noFill/>
              </a:ln>
              <a:solidFill>
                <a:srgbClr val="000000"/>
              </a:solidFill>
              <a:effectLst/>
              <a:uLnTx/>
              <a:uFillTx/>
              <a:latin typeface="Times New Roman" pitchFamily="18" charset="0"/>
              <a:ea typeface="#9Slide03 Arima Madurai Black"/>
              <a:cs typeface="Times New Roman" pitchFamily="18" charset="0"/>
              <a:sym typeface="Arial" panose="020B0604020202020204" pitchFamily="34" charset="0"/>
            </a:endParaRPr>
          </a:p>
        </p:txBody>
      </p:sp>
      <p:sp>
        <p:nvSpPr>
          <p:cNvPr id="11" name="Rectangle 10"/>
          <p:cNvSpPr/>
          <p:nvPr/>
        </p:nvSpPr>
        <p:spPr>
          <a:xfrm>
            <a:off x="4767368" y="4594512"/>
            <a:ext cx="4376631" cy="1116013"/>
          </a:xfrm>
          <a:prstGeom prst="rect">
            <a:avLst/>
          </a:prstGeom>
          <a:solidFill>
            <a:schemeClr val="bg1"/>
          </a:solidFill>
          <a:ln w="28575">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vi-VN" sz="4000" b="1" i="0" u="none" strike="noStrike" kern="1200" cap="none" spc="0" normalizeH="0" baseline="0" noProof="0" dirty="0">
                <a:ln>
                  <a:noFill/>
                </a:ln>
                <a:solidFill>
                  <a:srgbClr val="000000"/>
                </a:solidFill>
                <a:effectLst/>
                <a:uLnTx/>
                <a:uFillTx/>
                <a:latin typeface="+mj-lt"/>
                <a:ea typeface="#9Slide03 Arima Madurai Black"/>
                <a:cs typeface="#9Slide03 Arima Madurai Black"/>
                <a:sym typeface="Arial" panose="020B0604020202020204" pitchFamily="34" charset="0"/>
              </a:rPr>
              <a:t>D. </a:t>
            </a:r>
            <a:r>
              <a:rPr kumimoji="0" lang="en-SG" sz="4000" b="1" i="0" u="none" strike="noStrike" kern="1200" cap="none" spc="0" normalizeH="0" baseline="0" noProof="0" dirty="0" err="1">
                <a:ln>
                  <a:noFill/>
                </a:ln>
                <a:solidFill>
                  <a:srgbClr val="000000"/>
                </a:solidFill>
                <a:effectLst/>
                <a:uLnTx/>
                <a:uFillTx/>
                <a:latin typeface="Times New Roman" pitchFamily="18" charset="0"/>
                <a:ea typeface="#9Slide03 Arima Madurai Black"/>
                <a:cs typeface="Times New Roman" pitchFamily="18" charset="0"/>
                <a:sym typeface="Arial" panose="020B0604020202020204" pitchFamily="34" charset="0"/>
              </a:rPr>
              <a:t>Khổ</a:t>
            </a:r>
            <a:r>
              <a:rPr kumimoji="0" lang="en-SG" sz="4000" b="1" i="0" u="none" strike="noStrike" kern="1200" cap="none" spc="0" normalizeH="0" baseline="0" noProof="0" dirty="0">
                <a:ln>
                  <a:noFill/>
                </a:ln>
                <a:solidFill>
                  <a:srgbClr val="000000"/>
                </a:solidFill>
                <a:effectLst/>
                <a:uLnTx/>
                <a:uFillTx/>
                <a:latin typeface="Times New Roman" pitchFamily="18" charset="0"/>
                <a:ea typeface="#9Slide03 Arima Madurai Black"/>
                <a:cs typeface="Times New Roman" pitchFamily="18" charset="0"/>
                <a:sym typeface="Arial" panose="020B0604020202020204" pitchFamily="34" charset="0"/>
              </a:rPr>
              <a:t> </a:t>
            </a:r>
            <a:r>
              <a:rPr kumimoji="0" lang="en-SG" sz="4000" b="1" i="0" u="none" strike="noStrike" kern="1200" cap="none" spc="0" normalizeH="0" baseline="0" noProof="0" dirty="0" err="1">
                <a:ln>
                  <a:noFill/>
                </a:ln>
                <a:solidFill>
                  <a:srgbClr val="000000"/>
                </a:solidFill>
                <a:effectLst/>
                <a:uLnTx/>
                <a:uFillTx/>
                <a:latin typeface="Times New Roman" pitchFamily="18" charset="0"/>
                <a:ea typeface="#9Slide03 Arima Madurai Black"/>
                <a:cs typeface="Times New Roman" pitchFamily="18" charset="0"/>
                <a:sym typeface="Arial" panose="020B0604020202020204" pitchFamily="34" charset="0"/>
              </a:rPr>
              <a:t>tâm</a:t>
            </a:r>
            <a:r>
              <a:rPr kumimoji="0" lang="en-SG" sz="4000" b="1" i="0" u="none" strike="noStrike" kern="1200" cap="none" spc="0" normalizeH="0" baseline="0" noProof="0" dirty="0">
                <a:ln>
                  <a:noFill/>
                </a:ln>
                <a:solidFill>
                  <a:srgbClr val="000000"/>
                </a:solidFill>
                <a:effectLst/>
                <a:uLnTx/>
                <a:uFillTx/>
                <a:latin typeface="Times New Roman" pitchFamily="18" charset="0"/>
                <a:ea typeface="#9Slide03 Arima Madurai Black"/>
                <a:cs typeface="Times New Roman" pitchFamily="18" charset="0"/>
                <a:sym typeface="Arial" panose="020B0604020202020204" pitchFamily="34" charset="0"/>
              </a:rPr>
              <a:t> </a:t>
            </a:r>
            <a:r>
              <a:rPr kumimoji="0" lang="en-SG" sz="4000" b="1" i="0" u="none" strike="noStrike" kern="1200" cap="none" spc="0" normalizeH="0" baseline="0" noProof="0" dirty="0" err="1">
                <a:ln>
                  <a:noFill/>
                </a:ln>
                <a:solidFill>
                  <a:srgbClr val="000000"/>
                </a:solidFill>
                <a:effectLst/>
                <a:uLnTx/>
                <a:uFillTx/>
                <a:latin typeface="Times New Roman" pitchFamily="18" charset="0"/>
                <a:ea typeface="#9Slide03 Arima Madurai Black"/>
                <a:cs typeface="Times New Roman" pitchFamily="18" charset="0"/>
                <a:sym typeface="Arial" panose="020B0604020202020204" pitchFamily="34" charset="0"/>
              </a:rPr>
              <a:t>hết</a:t>
            </a:r>
            <a:r>
              <a:rPr kumimoji="0" lang="en-SG" sz="4000" b="1" i="0" u="none" strike="noStrike" kern="1200" cap="none" spc="0" normalizeH="0" baseline="0" noProof="0" dirty="0">
                <a:ln>
                  <a:noFill/>
                </a:ln>
                <a:solidFill>
                  <a:srgbClr val="000000"/>
                </a:solidFill>
                <a:effectLst/>
                <a:uLnTx/>
                <a:uFillTx/>
                <a:latin typeface="Times New Roman" pitchFamily="18" charset="0"/>
                <a:ea typeface="#9Slide03 Arima Madurai Black"/>
                <a:cs typeface="Times New Roman" pitchFamily="18" charset="0"/>
                <a:sym typeface="Arial" panose="020B0604020202020204" pitchFamily="34" charset="0"/>
              </a:rPr>
              <a:t> </a:t>
            </a:r>
            <a:r>
              <a:rPr kumimoji="0" lang="en-SG" sz="4000" b="1" i="0" u="none" strike="noStrike" kern="1200" cap="none" spc="0" normalizeH="0" baseline="0" noProof="0" dirty="0" err="1">
                <a:ln>
                  <a:noFill/>
                </a:ln>
                <a:solidFill>
                  <a:srgbClr val="000000"/>
                </a:solidFill>
                <a:effectLst/>
                <a:uLnTx/>
                <a:uFillTx/>
                <a:latin typeface="Times New Roman" pitchFamily="18" charset="0"/>
                <a:ea typeface="#9Slide03 Arima Madurai Black"/>
                <a:cs typeface="Times New Roman" pitchFamily="18" charset="0"/>
                <a:sym typeface="Arial" panose="020B0604020202020204" pitchFamily="34" charset="0"/>
              </a:rPr>
              <a:t>sức</a:t>
            </a:r>
            <a:endParaRPr kumimoji="0" lang="vi-VN" sz="4000" b="1" i="0" u="none" strike="noStrike" kern="1200" cap="none" spc="0" normalizeH="0" baseline="0" noProof="0" dirty="0">
              <a:ln>
                <a:noFill/>
              </a:ln>
              <a:solidFill>
                <a:srgbClr val="000000"/>
              </a:solidFill>
              <a:effectLst/>
              <a:uLnTx/>
              <a:uFillTx/>
              <a:latin typeface="Times New Roman" pitchFamily="18" charset="0"/>
              <a:ea typeface="#9Slide03 Arima Madurai Black"/>
              <a:cs typeface="Times New Roman" pitchFamily="18" charset="0"/>
              <a:sym typeface="Arial" panose="020B0604020202020204" pitchFamily="34" charset="0"/>
            </a:endParaRPr>
          </a:p>
        </p:txBody>
      </p:sp>
      <p:pic>
        <p:nvPicPr>
          <p:cNvPr id="12" name="Picture 11"/>
          <p:cNvPicPr>
            <a:picLocks noChangeAspect="1"/>
          </p:cNvPicPr>
          <p:nvPr/>
        </p:nvPicPr>
        <p:blipFill rotWithShape="1">
          <a:blip r:embed="rId7" cstate="print">
            <a:duotone>
              <a:prstClr val="black"/>
              <a:schemeClr val="accent6">
                <a:tint val="45000"/>
                <a:satMod val="400000"/>
              </a:schemeClr>
            </a:duotone>
            <a:extLst>
              <a:ext uri="{28A0092B-C50C-407E-A947-70E740481C1C}">
                <a14:useLocalDpi xmlns:a14="http://schemas.microsoft.com/office/drawing/2010/main" val="0"/>
              </a:ext>
            </a:extLst>
          </a:blip>
          <a:srcRect r="-5485"/>
          <a:stretch/>
        </p:blipFill>
        <p:spPr>
          <a:xfrm>
            <a:off x="4018361" y="3431849"/>
            <a:ext cx="663853" cy="708059"/>
          </a:xfrm>
          <a:prstGeom prst="rect">
            <a:avLst/>
          </a:prstGeom>
        </p:spPr>
      </p:pic>
      <p:pic>
        <p:nvPicPr>
          <p:cNvPr id="13" name="Picture 12"/>
          <p:cNvPicPr>
            <a:picLocks noChangeAspect="1"/>
          </p:cNvPicPr>
          <p:nvPr/>
        </p:nvPicPr>
        <p:blipFill rotWithShape="1">
          <a:blip r:embed="rId8" cstate="print">
            <a:duotone>
              <a:prstClr val="black"/>
              <a:schemeClr val="accent2">
                <a:tint val="45000"/>
                <a:satMod val="400000"/>
              </a:schemeClr>
            </a:duotone>
            <a:extLst>
              <a:ext uri="{28A0092B-C50C-407E-A947-70E740481C1C}">
                <a14:useLocalDpi xmlns:a14="http://schemas.microsoft.com/office/drawing/2010/main" val="0"/>
              </a:ext>
            </a:extLst>
          </a:blip>
          <a:srcRect r="3472"/>
          <a:stretch/>
        </p:blipFill>
        <p:spPr>
          <a:xfrm>
            <a:off x="4078811" y="4751697"/>
            <a:ext cx="603402" cy="704088"/>
          </a:xfrm>
          <a:prstGeom prst="rect">
            <a:avLst/>
          </a:prstGeom>
        </p:spPr>
      </p:pic>
      <p:pic>
        <p:nvPicPr>
          <p:cNvPr id="14" name="Picture 13"/>
          <p:cNvPicPr>
            <a:picLocks noChangeAspect="1"/>
          </p:cNvPicPr>
          <p:nvPr/>
        </p:nvPicPr>
        <p:blipFill>
          <a:blip r:embed="rId9">
            <a:extLst>
              <a:ext uri="{28A0092B-C50C-407E-A947-70E740481C1C}">
                <a14:useLocalDpi xmlns:a14="http://schemas.microsoft.com/office/drawing/2010/main" val="0"/>
              </a:ext>
            </a:extLst>
          </a:blip>
          <a:srcRect/>
          <a:stretch>
            <a:fillRect/>
          </a:stretch>
        </p:blipFill>
        <p:spPr bwMode="auto">
          <a:xfrm>
            <a:off x="8540353" y="4800600"/>
            <a:ext cx="603647"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 name="Picture 14"/>
          <p:cNvPicPr>
            <a:picLocks noChangeAspect="1"/>
          </p:cNvPicPr>
          <p:nvPr/>
        </p:nvPicPr>
        <p:blipFill>
          <a:blip r:embed="rId9">
            <a:extLst>
              <a:ext uri="{28A0092B-C50C-407E-A947-70E740481C1C}">
                <a14:useLocalDpi xmlns:a14="http://schemas.microsoft.com/office/drawing/2010/main" val="0"/>
              </a:ext>
            </a:extLst>
          </a:blip>
          <a:srcRect/>
          <a:stretch>
            <a:fillRect/>
          </a:stretch>
        </p:blipFill>
        <p:spPr bwMode="auto">
          <a:xfrm>
            <a:off x="7843944" y="3451512"/>
            <a:ext cx="603647"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 name="矩形 44"/>
          <p:cNvSpPr/>
          <p:nvPr/>
        </p:nvSpPr>
        <p:spPr>
          <a:xfrm>
            <a:off x="3236693" y="125430"/>
            <a:ext cx="4331314" cy="646331"/>
          </a:xfrm>
          <a:prstGeom prst="rect">
            <a:avLst/>
          </a:prstGeom>
          <a:solidFill>
            <a:schemeClr val="bg1"/>
          </a:solidFill>
        </p:spPr>
        <p:txBody>
          <a:bodyPr wrap="none">
            <a:spAutoFit/>
          </a:bodyPr>
          <a:lstStyle/>
          <a:p>
            <a:pPr marL="0" marR="0" lvl="0" indent="0" algn="l" defTabSz="1219078" rtl="0" eaLnBrk="1" fontAlgn="auto" latinLnBrk="0" hangingPunct="1">
              <a:lnSpc>
                <a:spcPct val="100000"/>
              </a:lnSpc>
              <a:spcBef>
                <a:spcPts val="0"/>
              </a:spcBef>
              <a:spcAft>
                <a:spcPts val="0"/>
              </a:spcAft>
              <a:buClrTx/>
              <a:buSzTx/>
              <a:buFont typeface="Arial"/>
              <a:buNone/>
              <a:tabLst/>
              <a:defRPr/>
            </a:pPr>
            <a:r>
              <a:rPr kumimoji="0" lang="en-US" altLang="zh-CN" sz="3600" b="1" i="0" u="none" strike="noStrike" kern="1200" cap="none" spc="0" normalizeH="0" baseline="0" noProof="0" dirty="0">
                <a:ln>
                  <a:noFill/>
                </a:ln>
                <a:solidFill>
                  <a:srgbClr val="366382"/>
                </a:solidFill>
                <a:effectLst/>
                <a:uLnTx/>
                <a:uFillTx/>
                <a:latin typeface="Times New Roman" pitchFamily="18" charset="0"/>
                <a:ea typeface="Montserrat" panose="00000500000000000000" charset="0"/>
                <a:cs typeface="Times New Roman" pitchFamily="18" charset="0"/>
                <a:sym typeface="Arial"/>
              </a:rPr>
              <a:t>BÀI</a:t>
            </a:r>
            <a:r>
              <a:rPr kumimoji="0" lang="en-US" altLang="zh-CN" sz="3600" b="1" i="0" u="none" strike="noStrike" kern="1200" cap="none" spc="0" normalizeH="0" noProof="0" dirty="0">
                <a:ln>
                  <a:noFill/>
                </a:ln>
                <a:solidFill>
                  <a:srgbClr val="366382"/>
                </a:solidFill>
                <a:effectLst/>
                <a:uLnTx/>
                <a:uFillTx/>
                <a:latin typeface="Times New Roman" pitchFamily="18" charset="0"/>
                <a:ea typeface="Montserrat" panose="00000500000000000000" charset="0"/>
                <a:cs typeface="Times New Roman" pitchFamily="18" charset="0"/>
                <a:sym typeface="Arial"/>
              </a:rPr>
              <a:t> TẬP CỦNG CỐ</a:t>
            </a:r>
            <a:endParaRPr kumimoji="0" lang="zh-CN" altLang="en-US" sz="3600" b="1" i="0" u="none" strike="noStrike" kern="1200" cap="none" spc="0" normalizeH="0" baseline="0" noProof="0" dirty="0">
              <a:ln>
                <a:noFill/>
              </a:ln>
              <a:solidFill>
                <a:srgbClr val="366382"/>
              </a:solidFill>
              <a:effectLst/>
              <a:uLnTx/>
              <a:uFillTx/>
              <a:latin typeface="Times New Roman" pitchFamily="18" charset="0"/>
              <a:ea typeface="Montserrat" panose="00000500000000000000" charset="0"/>
              <a:cs typeface="Times New Roman" pitchFamily="18" charset="0"/>
              <a:sym typeface="Arial"/>
            </a:endParaRPr>
          </a:p>
        </p:txBody>
      </p:sp>
    </p:spTree>
    <p:extLst>
      <p:ext uri="{BB962C8B-B14F-4D97-AF65-F5344CB8AC3E}">
        <p14:creationId xmlns:p14="http://schemas.microsoft.com/office/powerpoint/2010/main" val="19310526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anim calcmode="lin" valueType="num">
                                      <p:cBhvr>
                                        <p:cTn id="8" dur="500" fill="hold"/>
                                        <p:tgtEl>
                                          <p:spTgt spid="6"/>
                                        </p:tgtEl>
                                        <p:attrNameLst>
                                          <p:attrName>ppt_x</p:attrName>
                                        </p:attrNameLst>
                                      </p:cBhvr>
                                      <p:tavLst>
                                        <p:tav tm="0">
                                          <p:val>
                                            <p:strVal val="#ppt_x"/>
                                          </p:val>
                                        </p:tav>
                                        <p:tav tm="100000">
                                          <p:val>
                                            <p:strVal val="#ppt_x"/>
                                          </p:val>
                                        </p:tav>
                                      </p:tavLst>
                                    </p:anim>
                                    <p:anim calcmode="lin" valueType="num">
                                      <p:cBhvr>
                                        <p:cTn id="9" dur="500" fill="hold"/>
                                        <p:tgtEl>
                                          <p:spTgt spid="6"/>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50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500"/>
                                        <p:tgtEl>
                                          <p:spTgt spid="8"/>
                                        </p:tgtEl>
                                      </p:cBhvr>
                                    </p:animEffect>
                                    <p:anim calcmode="lin" valueType="num">
                                      <p:cBhvr>
                                        <p:cTn id="13" dur="500" fill="hold"/>
                                        <p:tgtEl>
                                          <p:spTgt spid="8"/>
                                        </p:tgtEl>
                                        <p:attrNameLst>
                                          <p:attrName>ppt_x</p:attrName>
                                        </p:attrNameLst>
                                      </p:cBhvr>
                                      <p:tavLst>
                                        <p:tav tm="0">
                                          <p:val>
                                            <p:strVal val="#ppt_x"/>
                                          </p:val>
                                        </p:tav>
                                        <p:tav tm="100000">
                                          <p:val>
                                            <p:strVal val="#ppt_x"/>
                                          </p:val>
                                        </p:tav>
                                      </p:tavLst>
                                    </p:anim>
                                    <p:anim calcmode="lin" valueType="num">
                                      <p:cBhvr>
                                        <p:cTn id="14" dur="500" fill="hold"/>
                                        <p:tgtEl>
                                          <p:spTgt spid="8"/>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100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500"/>
                                        <p:tgtEl>
                                          <p:spTgt spid="9"/>
                                        </p:tgtEl>
                                      </p:cBhvr>
                                    </p:animEffect>
                                    <p:anim calcmode="lin" valueType="num">
                                      <p:cBhvr>
                                        <p:cTn id="18" dur="500" fill="hold"/>
                                        <p:tgtEl>
                                          <p:spTgt spid="9"/>
                                        </p:tgtEl>
                                        <p:attrNameLst>
                                          <p:attrName>ppt_x</p:attrName>
                                        </p:attrNameLst>
                                      </p:cBhvr>
                                      <p:tavLst>
                                        <p:tav tm="0">
                                          <p:val>
                                            <p:strVal val="#ppt_x"/>
                                          </p:val>
                                        </p:tav>
                                        <p:tav tm="100000">
                                          <p:val>
                                            <p:strVal val="#ppt_x"/>
                                          </p:val>
                                        </p:tav>
                                      </p:tavLst>
                                    </p:anim>
                                    <p:anim calcmode="lin" valueType="num">
                                      <p:cBhvr>
                                        <p:cTn id="19" dur="500" fill="hold"/>
                                        <p:tgtEl>
                                          <p:spTgt spid="9"/>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1500"/>
                                  </p:stCondLst>
                                  <p:childTnLst>
                                    <p:set>
                                      <p:cBhvr>
                                        <p:cTn id="21" dur="1" fill="hold">
                                          <p:stCondLst>
                                            <p:cond delay="0"/>
                                          </p:stCondLst>
                                        </p:cTn>
                                        <p:tgtEl>
                                          <p:spTgt spid="10"/>
                                        </p:tgtEl>
                                        <p:attrNameLst>
                                          <p:attrName>style.visibility</p:attrName>
                                        </p:attrNameLst>
                                      </p:cBhvr>
                                      <p:to>
                                        <p:strVal val="visible"/>
                                      </p:to>
                                    </p:set>
                                    <p:animEffect transition="in" filter="fade">
                                      <p:cBhvr>
                                        <p:cTn id="22" dur="500"/>
                                        <p:tgtEl>
                                          <p:spTgt spid="10"/>
                                        </p:tgtEl>
                                      </p:cBhvr>
                                    </p:animEffect>
                                    <p:anim calcmode="lin" valueType="num">
                                      <p:cBhvr>
                                        <p:cTn id="23" dur="500" fill="hold"/>
                                        <p:tgtEl>
                                          <p:spTgt spid="10"/>
                                        </p:tgtEl>
                                        <p:attrNameLst>
                                          <p:attrName>ppt_x</p:attrName>
                                        </p:attrNameLst>
                                      </p:cBhvr>
                                      <p:tavLst>
                                        <p:tav tm="0">
                                          <p:val>
                                            <p:strVal val="#ppt_x"/>
                                          </p:val>
                                        </p:tav>
                                        <p:tav tm="100000">
                                          <p:val>
                                            <p:strVal val="#ppt_x"/>
                                          </p:val>
                                        </p:tav>
                                      </p:tavLst>
                                    </p:anim>
                                    <p:anim calcmode="lin" valueType="num">
                                      <p:cBhvr>
                                        <p:cTn id="24" dur="500" fill="hold"/>
                                        <p:tgtEl>
                                          <p:spTgt spid="10"/>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2000"/>
                                  </p:stCondLst>
                                  <p:childTnLst>
                                    <p:set>
                                      <p:cBhvr>
                                        <p:cTn id="26" dur="1" fill="hold">
                                          <p:stCondLst>
                                            <p:cond delay="0"/>
                                          </p:stCondLst>
                                        </p:cTn>
                                        <p:tgtEl>
                                          <p:spTgt spid="11"/>
                                        </p:tgtEl>
                                        <p:attrNameLst>
                                          <p:attrName>style.visibility</p:attrName>
                                        </p:attrNameLst>
                                      </p:cBhvr>
                                      <p:to>
                                        <p:strVal val="visible"/>
                                      </p:to>
                                    </p:set>
                                    <p:animEffect transition="in" filter="fade">
                                      <p:cBhvr>
                                        <p:cTn id="27" dur="500"/>
                                        <p:tgtEl>
                                          <p:spTgt spid="11"/>
                                        </p:tgtEl>
                                      </p:cBhvr>
                                    </p:animEffect>
                                    <p:anim calcmode="lin" valueType="num">
                                      <p:cBhvr>
                                        <p:cTn id="28" dur="500" fill="hold"/>
                                        <p:tgtEl>
                                          <p:spTgt spid="11"/>
                                        </p:tgtEl>
                                        <p:attrNameLst>
                                          <p:attrName>ppt_x</p:attrName>
                                        </p:attrNameLst>
                                      </p:cBhvr>
                                      <p:tavLst>
                                        <p:tav tm="0">
                                          <p:val>
                                            <p:strVal val="#ppt_x"/>
                                          </p:val>
                                        </p:tav>
                                        <p:tav tm="100000">
                                          <p:val>
                                            <p:strVal val="#ppt_x"/>
                                          </p:val>
                                        </p:tav>
                                      </p:tavLst>
                                    </p:anim>
                                    <p:anim calcmode="lin" valueType="num">
                                      <p:cBhvr>
                                        <p:cTn id="29" dur="5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16" presetClass="entr" presetSubtype="21" fill="hold" grpId="0" nodeType="clickEffect">
                                  <p:stCondLst>
                                    <p:cond delay="0"/>
                                  </p:stCondLst>
                                  <p:childTnLst>
                                    <p:set>
                                      <p:cBhvr>
                                        <p:cTn id="33" dur="1" fill="hold">
                                          <p:stCondLst>
                                            <p:cond delay="0"/>
                                          </p:stCondLst>
                                        </p:cTn>
                                        <p:tgtEl>
                                          <p:spTgt spid="17"/>
                                        </p:tgtEl>
                                        <p:attrNameLst>
                                          <p:attrName>style.visibility</p:attrName>
                                        </p:attrNameLst>
                                      </p:cBhvr>
                                      <p:to>
                                        <p:strVal val="visible"/>
                                      </p:to>
                                    </p:set>
                                    <p:animEffect transition="in" filter="barn(inVertical)">
                                      <p:cBhvr>
                                        <p:cTn id="34"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35" restart="whenNotActive" fill="hold" evtFilter="cancelBubble" nodeType="interactiveSeq">
                <p:stCondLst>
                  <p:cond evt="onClick" delay="0">
                    <p:tgtEl>
                      <p:spTgt spid="8"/>
                    </p:tgtEl>
                  </p:cond>
                </p:stCondLst>
                <p:endSync evt="end" delay="0">
                  <p:rtn val="all"/>
                </p:endSync>
                <p:childTnLst>
                  <p:par>
                    <p:cTn id="36" fill="hold">
                      <p:stCondLst>
                        <p:cond delay="0"/>
                      </p:stCondLst>
                      <p:childTnLst>
                        <p:par>
                          <p:cTn id="37" fill="hold">
                            <p:stCondLst>
                              <p:cond delay="0"/>
                            </p:stCondLst>
                            <p:childTnLst>
                              <p:par>
                                <p:cTn id="38" presetID="1" presetClass="emph" presetSubtype="2" fill="hold" nodeType="clickEffect">
                                  <p:stCondLst>
                                    <p:cond delay="0"/>
                                  </p:stCondLst>
                                  <p:childTnLst>
                                    <p:animClr clrSpc="rgb" dir="cw">
                                      <p:cBhvr>
                                        <p:cTn id="39" dur="250" fill="hold"/>
                                        <p:tgtEl>
                                          <p:spTgt spid="8"/>
                                        </p:tgtEl>
                                        <p:attrNameLst>
                                          <p:attrName>fillcolor</p:attrName>
                                        </p:attrNameLst>
                                      </p:cBhvr>
                                      <p:to>
                                        <a:srgbClr val="FFF2CC"/>
                                      </p:to>
                                    </p:animClr>
                                    <p:set>
                                      <p:cBhvr>
                                        <p:cTn id="40" dur="250" fill="hold"/>
                                        <p:tgtEl>
                                          <p:spTgt spid="8"/>
                                        </p:tgtEl>
                                        <p:attrNameLst>
                                          <p:attrName>fill.type</p:attrName>
                                        </p:attrNameLst>
                                      </p:cBhvr>
                                      <p:to>
                                        <p:strVal val="solid"/>
                                      </p:to>
                                    </p:set>
                                    <p:set>
                                      <p:cBhvr>
                                        <p:cTn id="41" dur="250" fill="hold"/>
                                        <p:tgtEl>
                                          <p:spTgt spid="8"/>
                                        </p:tgtEl>
                                        <p:attrNameLst>
                                          <p:attrName>fill.on</p:attrName>
                                        </p:attrNameLst>
                                      </p:cBhvr>
                                      <p:to>
                                        <p:strVal val="true"/>
                                      </p:to>
                                    </p:set>
                                  </p:childTnLst>
                                  <p:subTnLst>
                                    <p:audio>
                                      <p:cMediaNode>
                                        <p:cTn display="0" masterRel="sameClick">
                                          <p:stCondLst>
                                            <p:cond evt="begin" delay="0">
                                              <p:tn val="38"/>
                                            </p:cond>
                                          </p:stCondLst>
                                          <p:endCondLst>
                                            <p:cond evt="onStopAudio" delay="0">
                                              <p:tgtEl>
                                                <p:sldTgt/>
                                              </p:tgtEl>
                                            </p:cond>
                                          </p:endCondLst>
                                        </p:cTn>
                                        <p:tgtEl>
                                          <p:sndTgt r:embed="rId3" name="click.wav"/>
                                        </p:tgtEl>
                                      </p:cMediaNode>
                                    </p:audio>
                                  </p:subTnLst>
                                </p:cTn>
                              </p:par>
                              <p:par>
                                <p:cTn id="42" presetID="23" presetClass="entr" presetSubtype="32" fill="hold" nodeType="withEffect">
                                  <p:stCondLst>
                                    <p:cond delay="1000"/>
                                  </p:stCondLst>
                                  <p:childTnLst>
                                    <p:set>
                                      <p:cBhvr>
                                        <p:cTn id="43" dur="1" fill="hold">
                                          <p:stCondLst>
                                            <p:cond delay="0"/>
                                          </p:stCondLst>
                                        </p:cTn>
                                        <p:tgtEl>
                                          <p:spTgt spid="12"/>
                                        </p:tgtEl>
                                        <p:attrNameLst>
                                          <p:attrName>style.visibility</p:attrName>
                                        </p:attrNameLst>
                                      </p:cBhvr>
                                      <p:to>
                                        <p:strVal val="visible"/>
                                      </p:to>
                                    </p:set>
                                    <p:anim calcmode="lin" valueType="num">
                                      <p:cBhvr>
                                        <p:cTn id="44" dur="250" fill="hold"/>
                                        <p:tgtEl>
                                          <p:spTgt spid="12"/>
                                        </p:tgtEl>
                                        <p:attrNameLst>
                                          <p:attrName>ppt_w</p:attrName>
                                        </p:attrNameLst>
                                      </p:cBhvr>
                                      <p:tavLst>
                                        <p:tav tm="0">
                                          <p:val>
                                            <p:strVal val="4*#ppt_w"/>
                                          </p:val>
                                        </p:tav>
                                        <p:tav tm="100000">
                                          <p:val>
                                            <p:strVal val="#ppt_w"/>
                                          </p:val>
                                        </p:tav>
                                      </p:tavLst>
                                    </p:anim>
                                    <p:anim calcmode="lin" valueType="num">
                                      <p:cBhvr>
                                        <p:cTn id="45" dur="250" fill="hold"/>
                                        <p:tgtEl>
                                          <p:spTgt spid="12"/>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42"/>
                                            </p:cond>
                                          </p:stCondLst>
                                          <p:endCondLst>
                                            <p:cond evt="onStopAudio" delay="0">
                                              <p:tgtEl>
                                                <p:sldTgt/>
                                              </p:tgtEl>
                                            </p:cond>
                                          </p:endCondLst>
                                        </p:cTn>
                                        <p:tgtEl>
                                          <p:sndTgt r:embed="rId4" name="Check mark.wav"/>
                                        </p:tgtEl>
                                      </p:cMediaNode>
                                    </p:audio>
                                  </p:subTnLst>
                                </p:cTn>
                              </p:par>
                              <p:par>
                                <p:cTn id="46" presetID="1" presetClass="emph" presetSubtype="2" fill="hold" nodeType="withEffect">
                                  <p:stCondLst>
                                    <p:cond delay="1000"/>
                                  </p:stCondLst>
                                  <p:childTnLst>
                                    <p:animClr clrSpc="rgb" dir="cw">
                                      <p:cBhvr>
                                        <p:cTn id="47" dur="250" fill="hold"/>
                                        <p:tgtEl>
                                          <p:spTgt spid="8"/>
                                        </p:tgtEl>
                                        <p:attrNameLst>
                                          <p:attrName>fillcolor</p:attrName>
                                        </p:attrNameLst>
                                      </p:cBhvr>
                                      <p:to>
                                        <a:srgbClr val="00B050"/>
                                      </p:to>
                                    </p:animClr>
                                    <p:set>
                                      <p:cBhvr>
                                        <p:cTn id="48" dur="250" fill="hold"/>
                                        <p:tgtEl>
                                          <p:spTgt spid="8"/>
                                        </p:tgtEl>
                                        <p:attrNameLst>
                                          <p:attrName>fill.type</p:attrName>
                                        </p:attrNameLst>
                                      </p:cBhvr>
                                      <p:to>
                                        <p:strVal val="solid"/>
                                      </p:to>
                                    </p:set>
                                    <p:set>
                                      <p:cBhvr>
                                        <p:cTn id="49" dur="250" fill="hold"/>
                                        <p:tgtEl>
                                          <p:spTgt spid="8"/>
                                        </p:tgtEl>
                                        <p:attrNameLst>
                                          <p:attrName>fill.on</p:attrName>
                                        </p:attrNameLst>
                                      </p:cBhvr>
                                      <p:to>
                                        <p:strVal val="true"/>
                                      </p:to>
                                    </p:set>
                                  </p:childTnLst>
                                </p:cTn>
                              </p:par>
                            </p:childTnLst>
                          </p:cTn>
                        </p:par>
                      </p:childTnLst>
                    </p:cTn>
                  </p:par>
                </p:childTnLst>
              </p:cTn>
              <p:nextCondLst>
                <p:cond evt="onClick" delay="0">
                  <p:tgtEl>
                    <p:spTgt spid="8"/>
                  </p:tgtEl>
                </p:cond>
              </p:nextCondLst>
            </p:seq>
            <p:seq concurrent="1" nextAc="seek">
              <p:cTn id="50" restart="whenNotActive" fill="hold" evtFilter="cancelBubble" nodeType="interactiveSeq">
                <p:stCondLst>
                  <p:cond evt="onClick" delay="0">
                    <p:tgtEl>
                      <p:spTgt spid="9"/>
                    </p:tgtEl>
                  </p:cond>
                </p:stCondLst>
                <p:endSync evt="end" delay="0">
                  <p:rtn val="all"/>
                </p:endSync>
                <p:childTnLst>
                  <p:par>
                    <p:cTn id="51" fill="hold">
                      <p:stCondLst>
                        <p:cond delay="0"/>
                      </p:stCondLst>
                      <p:childTnLst>
                        <p:par>
                          <p:cTn id="52" fill="hold">
                            <p:stCondLst>
                              <p:cond delay="0"/>
                            </p:stCondLst>
                            <p:childTnLst>
                              <p:par>
                                <p:cTn id="53" presetID="1" presetClass="emph" presetSubtype="2" fill="hold" nodeType="clickEffect">
                                  <p:stCondLst>
                                    <p:cond delay="0"/>
                                  </p:stCondLst>
                                  <p:childTnLst>
                                    <p:animClr clrSpc="rgb" dir="cw">
                                      <p:cBhvr>
                                        <p:cTn id="54" dur="250" fill="hold"/>
                                        <p:tgtEl>
                                          <p:spTgt spid="9"/>
                                        </p:tgtEl>
                                        <p:attrNameLst>
                                          <p:attrName>fillcolor</p:attrName>
                                        </p:attrNameLst>
                                      </p:cBhvr>
                                      <p:to>
                                        <a:srgbClr val="FFF2CC"/>
                                      </p:to>
                                    </p:animClr>
                                    <p:set>
                                      <p:cBhvr>
                                        <p:cTn id="55" dur="250" fill="hold"/>
                                        <p:tgtEl>
                                          <p:spTgt spid="9"/>
                                        </p:tgtEl>
                                        <p:attrNameLst>
                                          <p:attrName>fill.type</p:attrName>
                                        </p:attrNameLst>
                                      </p:cBhvr>
                                      <p:to>
                                        <p:strVal val="solid"/>
                                      </p:to>
                                    </p:set>
                                    <p:set>
                                      <p:cBhvr>
                                        <p:cTn id="56" dur="250" fill="hold"/>
                                        <p:tgtEl>
                                          <p:spTgt spid="9"/>
                                        </p:tgtEl>
                                        <p:attrNameLst>
                                          <p:attrName>fill.on</p:attrName>
                                        </p:attrNameLst>
                                      </p:cBhvr>
                                      <p:to>
                                        <p:strVal val="true"/>
                                      </p:to>
                                    </p:set>
                                  </p:childTnLst>
                                  <p:subTnLst>
                                    <p:audio>
                                      <p:cMediaNode>
                                        <p:cTn display="0" masterRel="sameClick">
                                          <p:stCondLst>
                                            <p:cond evt="begin" delay="0">
                                              <p:tn val="53"/>
                                            </p:cond>
                                          </p:stCondLst>
                                          <p:endCondLst>
                                            <p:cond evt="onStopAudio" delay="0">
                                              <p:tgtEl>
                                                <p:sldTgt/>
                                              </p:tgtEl>
                                            </p:cond>
                                          </p:endCondLst>
                                        </p:cTn>
                                        <p:tgtEl>
                                          <p:sndTgt r:embed="rId3" name="click.wav"/>
                                        </p:tgtEl>
                                      </p:cMediaNode>
                                    </p:audio>
                                  </p:subTnLst>
                                </p:cTn>
                              </p:par>
                              <p:par>
                                <p:cTn id="57" presetID="23" presetClass="entr" presetSubtype="32" fill="hold" nodeType="withEffect">
                                  <p:stCondLst>
                                    <p:cond delay="1000"/>
                                  </p:stCondLst>
                                  <p:childTnLst>
                                    <p:set>
                                      <p:cBhvr>
                                        <p:cTn id="58" dur="1" fill="hold">
                                          <p:stCondLst>
                                            <p:cond delay="0"/>
                                          </p:stCondLst>
                                        </p:cTn>
                                        <p:tgtEl>
                                          <p:spTgt spid="15"/>
                                        </p:tgtEl>
                                        <p:attrNameLst>
                                          <p:attrName>style.visibility</p:attrName>
                                        </p:attrNameLst>
                                      </p:cBhvr>
                                      <p:to>
                                        <p:strVal val="visible"/>
                                      </p:to>
                                    </p:set>
                                    <p:anim calcmode="lin" valueType="num">
                                      <p:cBhvr>
                                        <p:cTn id="59" dur="250" fill="hold"/>
                                        <p:tgtEl>
                                          <p:spTgt spid="15"/>
                                        </p:tgtEl>
                                        <p:attrNameLst>
                                          <p:attrName>ppt_w</p:attrName>
                                        </p:attrNameLst>
                                      </p:cBhvr>
                                      <p:tavLst>
                                        <p:tav tm="0">
                                          <p:val>
                                            <p:strVal val="4*#ppt_w"/>
                                          </p:val>
                                        </p:tav>
                                        <p:tav tm="100000">
                                          <p:val>
                                            <p:strVal val="#ppt_w"/>
                                          </p:val>
                                        </p:tav>
                                      </p:tavLst>
                                    </p:anim>
                                    <p:anim calcmode="lin" valueType="num">
                                      <p:cBhvr>
                                        <p:cTn id="60" dur="250" fill="hold"/>
                                        <p:tgtEl>
                                          <p:spTgt spid="15"/>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57"/>
                                            </p:cond>
                                          </p:stCondLst>
                                          <p:endCondLst>
                                            <p:cond evt="onStopAudio" delay="0">
                                              <p:tgtEl>
                                                <p:sldTgt/>
                                              </p:tgtEl>
                                            </p:cond>
                                          </p:endCondLst>
                                        </p:cTn>
                                        <p:tgtEl>
                                          <p:sndTgt r:embed="rId5" name="Wrong Buzzer.wav"/>
                                        </p:tgtEl>
                                      </p:cMediaNode>
                                    </p:audio>
                                  </p:subTnLst>
                                </p:cTn>
                              </p:par>
                              <p:par>
                                <p:cTn id="61" presetID="1" presetClass="emph" presetSubtype="2" fill="hold" nodeType="withEffect">
                                  <p:stCondLst>
                                    <p:cond delay="1000"/>
                                  </p:stCondLst>
                                  <p:childTnLst>
                                    <p:animClr clrSpc="rgb" dir="cw">
                                      <p:cBhvr>
                                        <p:cTn id="62" dur="250" fill="hold"/>
                                        <p:tgtEl>
                                          <p:spTgt spid="9"/>
                                        </p:tgtEl>
                                        <p:attrNameLst>
                                          <p:attrName>fillcolor</p:attrName>
                                        </p:attrNameLst>
                                      </p:cBhvr>
                                      <p:to>
                                        <a:srgbClr val="FFFF00"/>
                                      </p:to>
                                    </p:animClr>
                                    <p:set>
                                      <p:cBhvr>
                                        <p:cTn id="63" dur="250" fill="hold"/>
                                        <p:tgtEl>
                                          <p:spTgt spid="9"/>
                                        </p:tgtEl>
                                        <p:attrNameLst>
                                          <p:attrName>fill.type</p:attrName>
                                        </p:attrNameLst>
                                      </p:cBhvr>
                                      <p:to>
                                        <p:strVal val="solid"/>
                                      </p:to>
                                    </p:set>
                                    <p:set>
                                      <p:cBhvr>
                                        <p:cTn id="64" dur="250" fill="hold"/>
                                        <p:tgtEl>
                                          <p:spTgt spid="9"/>
                                        </p:tgtEl>
                                        <p:attrNameLst>
                                          <p:attrName>fill.on</p:attrName>
                                        </p:attrNameLst>
                                      </p:cBhvr>
                                      <p:to>
                                        <p:strVal val="true"/>
                                      </p:to>
                                    </p:set>
                                  </p:childTnLst>
                                </p:cTn>
                              </p:par>
                            </p:childTnLst>
                          </p:cTn>
                        </p:par>
                      </p:childTnLst>
                    </p:cTn>
                  </p:par>
                </p:childTnLst>
              </p:cTn>
              <p:nextCondLst>
                <p:cond evt="onClick" delay="0">
                  <p:tgtEl>
                    <p:spTgt spid="9"/>
                  </p:tgtEl>
                </p:cond>
              </p:nextCondLst>
            </p:seq>
            <p:seq concurrent="1" nextAc="seek">
              <p:cTn id="65" restart="whenNotActive" fill="hold" evtFilter="cancelBubble" nodeType="interactiveSeq">
                <p:stCondLst>
                  <p:cond evt="onClick" delay="0">
                    <p:tgtEl>
                      <p:spTgt spid="10"/>
                    </p:tgtEl>
                  </p:cond>
                </p:stCondLst>
                <p:endSync evt="end" delay="0">
                  <p:rtn val="all"/>
                </p:endSync>
                <p:childTnLst>
                  <p:par>
                    <p:cTn id="66" fill="hold">
                      <p:stCondLst>
                        <p:cond delay="0"/>
                      </p:stCondLst>
                      <p:childTnLst>
                        <p:par>
                          <p:cTn id="67" fill="hold">
                            <p:stCondLst>
                              <p:cond delay="0"/>
                            </p:stCondLst>
                            <p:childTnLst>
                              <p:par>
                                <p:cTn id="68" presetID="1" presetClass="emph" presetSubtype="2" fill="hold" nodeType="clickEffect">
                                  <p:stCondLst>
                                    <p:cond delay="0"/>
                                  </p:stCondLst>
                                  <p:childTnLst>
                                    <p:animClr clrSpc="rgb" dir="cw">
                                      <p:cBhvr>
                                        <p:cTn id="69" dur="250" fill="hold"/>
                                        <p:tgtEl>
                                          <p:spTgt spid="10"/>
                                        </p:tgtEl>
                                        <p:attrNameLst>
                                          <p:attrName>fillcolor</p:attrName>
                                        </p:attrNameLst>
                                      </p:cBhvr>
                                      <p:to>
                                        <a:srgbClr val="FFF2CC"/>
                                      </p:to>
                                    </p:animClr>
                                    <p:set>
                                      <p:cBhvr>
                                        <p:cTn id="70" dur="250" fill="hold"/>
                                        <p:tgtEl>
                                          <p:spTgt spid="10"/>
                                        </p:tgtEl>
                                        <p:attrNameLst>
                                          <p:attrName>fill.type</p:attrName>
                                        </p:attrNameLst>
                                      </p:cBhvr>
                                      <p:to>
                                        <p:strVal val="solid"/>
                                      </p:to>
                                    </p:set>
                                    <p:set>
                                      <p:cBhvr>
                                        <p:cTn id="71" dur="250" fill="hold"/>
                                        <p:tgtEl>
                                          <p:spTgt spid="10"/>
                                        </p:tgtEl>
                                        <p:attrNameLst>
                                          <p:attrName>fill.on</p:attrName>
                                        </p:attrNameLst>
                                      </p:cBhvr>
                                      <p:to>
                                        <p:strVal val="true"/>
                                      </p:to>
                                    </p:set>
                                  </p:childTnLst>
                                  <p:subTnLst>
                                    <p:audio>
                                      <p:cMediaNode>
                                        <p:cTn display="0" masterRel="sameClick">
                                          <p:stCondLst>
                                            <p:cond evt="begin" delay="0">
                                              <p:tn val="68"/>
                                            </p:cond>
                                          </p:stCondLst>
                                          <p:endCondLst>
                                            <p:cond evt="onStopAudio" delay="0">
                                              <p:tgtEl>
                                                <p:sldTgt/>
                                              </p:tgtEl>
                                            </p:cond>
                                          </p:endCondLst>
                                        </p:cTn>
                                        <p:tgtEl>
                                          <p:sndTgt r:embed="rId3" name="click.wav"/>
                                        </p:tgtEl>
                                      </p:cMediaNode>
                                    </p:audio>
                                  </p:subTnLst>
                                </p:cTn>
                              </p:par>
                              <p:par>
                                <p:cTn id="72" presetID="23" presetClass="entr" presetSubtype="32" fill="hold" nodeType="withEffect">
                                  <p:stCondLst>
                                    <p:cond delay="1000"/>
                                  </p:stCondLst>
                                  <p:childTnLst>
                                    <p:set>
                                      <p:cBhvr>
                                        <p:cTn id="73" dur="1" fill="hold">
                                          <p:stCondLst>
                                            <p:cond delay="0"/>
                                          </p:stCondLst>
                                        </p:cTn>
                                        <p:tgtEl>
                                          <p:spTgt spid="13"/>
                                        </p:tgtEl>
                                        <p:attrNameLst>
                                          <p:attrName>style.visibility</p:attrName>
                                        </p:attrNameLst>
                                      </p:cBhvr>
                                      <p:to>
                                        <p:strVal val="visible"/>
                                      </p:to>
                                    </p:set>
                                    <p:anim calcmode="lin" valueType="num">
                                      <p:cBhvr>
                                        <p:cTn id="74" dur="250" fill="hold"/>
                                        <p:tgtEl>
                                          <p:spTgt spid="13"/>
                                        </p:tgtEl>
                                        <p:attrNameLst>
                                          <p:attrName>ppt_w</p:attrName>
                                        </p:attrNameLst>
                                      </p:cBhvr>
                                      <p:tavLst>
                                        <p:tav tm="0">
                                          <p:val>
                                            <p:strVal val="4*#ppt_w"/>
                                          </p:val>
                                        </p:tav>
                                        <p:tav tm="100000">
                                          <p:val>
                                            <p:strVal val="#ppt_w"/>
                                          </p:val>
                                        </p:tav>
                                      </p:tavLst>
                                    </p:anim>
                                    <p:anim calcmode="lin" valueType="num">
                                      <p:cBhvr>
                                        <p:cTn id="75" dur="250" fill="hold"/>
                                        <p:tgtEl>
                                          <p:spTgt spid="13"/>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72"/>
                                            </p:cond>
                                          </p:stCondLst>
                                          <p:endCondLst>
                                            <p:cond evt="onStopAudio" delay="0">
                                              <p:tgtEl>
                                                <p:sldTgt/>
                                              </p:tgtEl>
                                            </p:cond>
                                          </p:endCondLst>
                                        </p:cTn>
                                        <p:tgtEl>
                                          <p:sndTgt r:embed="rId5" name="Wrong Buzzer.wav"/>
                                        </p:tgtEl>
                                      </p:cMediaNode>
                                    </p:audio>
                                  </p:subTnLst>
                                </p:cTn>
                              </p:par>
                              <p:par>
                                <p:cTn id="76" presetID="1" presetClass="emph" presetSubtype="2" fill="hold" nodeType="withEffect">
                                  <p:stCondLst>
                                    <p:cond delay="1000"/>
                                  </p:stCondLst>
                                  <p:childTnLst>
                                    <p:animClr clrSpc="rgb" dir="cw">
                                      <p:cBhvr>
                                        <p:cTn id="77" dur="250" fill="hold"/>
                                        <p:tgtEl>
                                          <p:spTgt spid="10"/>
                                        </p:tgtEl>
                                        <p:attrNameLst>
                                          <p:attrName>fillcolor</p:attrName>
                                        </p:attrNameLst>
                                      </p:cBhvr>
                                      <p:to>
                                        <a:srgbClr val="FFFF00"/>
                                      </p:to>
                                    </p:animClr>
                                    <p:set>
                                      <p:cBhvr>
                                        <p:cTn id="78" dur="250" fill="hold"/>
                                        <p:tgtEl>
                                          <p:spTgt spid="10"/>
                                        </p:tgtEl>
                                        <p:attrNameLst>
                                          <p:attrName>fill.type</p:attrName>
                                        </p:attrNameLst>
                                      </p:cBhvr>
                                      <p:to>
                                        <p:strVal val="solid"/>
                                      </p:to>
                                    </p:set>
                                    <p:set>
                                      <p:cBhvr>
                                        <p:cTn id="79" dur="250" fill="hold"/>
                                        <p:tgtEl>
                                          <p:spTgt spid="10"/>
                                        </p:tgtEl>
                                        <p:attrNameLst>
                                          <p:attrName>fill.on</p:attrName>
                                        </p:attrNameLst>
                                      </p:cBhvr>
                                      <p:to>
                                        <p:strVal val="true"/>
                                      </p:to>
                                    </p:set>
                                  </p:childTnLst>
                                </p:cTn>
                              </p:par>
                            </p:childTnLst>
                          </p:cTn>
                        </p:par>
                      </p:childTnLst>
                    </p:cTn>
                  </p:par>
                </p:childTnLst>
              </p:cTn>
              <p:nextCondLst>
                <p:cond evt="onClick" delay="0">
                  <p:tgtEl>
                    <p:spTgt spid="10"/>
                  </p:tgtEl>
                </p:cond>
              </p:nextCondLst>
            </p:seq>
            <p:seq concurrent="1" nextAc="seek">
              <p:cTn id="80" restart="whenNotActive" fill="hold" evtFilter="cancelBubble" nodeType="interactiveSeq">
                <p:stCondLst>
                  <p:cond evt="onClick" delay="0">
                    <p:tgtEl>
                      <p:spTgt spid="11"/>
                    </p:tgtEl>
                  </p:cond>
                </p:stCondLst>
                <p:endSync evt="end" delay="0">
                  <p:rtn val="all"/>
                </p:endSync>
                <p:childTnLst>
                  <p:par>
                    <p:cTn id="81" fill="hold">
                      <p:stCondLst>
                        <p:cond delay="0"/>
                      </p:stCondLst>
                      <p:childTnLst>
                        <p:par>
                          <p:cTn id="82" fill="hold">
                            <p:stCondLst>
                              <p:cond delay="0"/>
                            </p:stCondLst>
                            <p:childTnLst>
                              <p:par>
                                <p:cTn id="83" presetID="1" presetClass="emph" presetSubtype="2" fill="hold" nodeType="clickEffect">
                                  <p:stCondLst>
                                    <p:cond delay="0"/>
                                  </p:stCondLst>
                                  <p:childTnLst>
                                    <p:animClr clrSpc="rgb" dir="cw">
                                      <p:cBhvr>
                                        <p:cTn id="84" dur="250" fill="hold"/>
                                        <p:tgtEl>
                                          <p:spTgt spid="11"/>
                                        </p:tgtEl>
                                        <p:attrNameLst>
                                          <p:attrName>fillcolor</p:attrName>
                                        </p:attrNameLst>
                                      </p:cBhvr>
                                      <p:to>
                                        <a:srgbClr val="FFF2CC"/>
                                      </p:to>
                                    </p:animClr>
                                    <p:set>
                                      <p:cBhvr>
                                        <p:cTn id="85" dur="250" fill="hold"/>
                                        <p:tgtEl>
                                          <p:spTgt spid="11"/>
                                        </p:tgtEl>
                                        <p:attrNameLst>
                                          <p:attrName>fill.type</p:attrName>
                                        </p:attrNameLst>
                                      </p:cBhvr>
                                      <p:to>
                                        <p:strVal val="solid"/>
                                      </p:to>
                                    </p:set>
                                    <p:set>
                                      <p:cBhvr>
                                        <p:cTn id="86" dur="250" fill="hold"/>
                                        <p:tgtEl>
                                          <p:spTgt spid="11"/>
                                        </p:tgtEl>
                                        <p:attrNameLst>
                                          <p:attrName>fill.on</p:attrName>
                                        </p:attrNameLst>
                                      </p:cBhvr>
                                      <p:to>
                                        <p:strVal val="true"/>
                                      </p:to>
                                    </p:set>
                                  </p:childTnLst>
                                  <p:subTnLst>
                                    <p:audio>
                                      <p:cMediaNode>
                                        <p:cTn display="0" masterRel="sameClick">
                                          <p:stCondLst>
                                            <p:cond evt="begin" delay="0">
                                              <p:tn val="83"/>
                                            </p:cond>
                                          </p:stCondLst>
                                          <p:endCondLst>
                                            <p:cond evt="onStopAudio" delay="0">
                                              <p:tgtEl>
                                                <p:sldTgt/>
                                              </p:tgtEl>
                                            </p:cond>
                                          </p:endCondLst>
                                        </p:cTn>
                                        <p:tgtEl>
                                          <p:sndTgt r:embed="rId3" name="click.wav"/>
                                        </p:tgtEl>
                                      </p:cMediaNode>
                                    </p:audio>
                                  </p:subTnLst>
                                </p:cTn>
                              </p:par>
                              <p:par>
                                <p:cTn id="87" presetID="23" presetClass="entr" presetSubtype="32" fill="hold" nodeType="withEffect">
                                  <p:stCondLst>
                                    <p:cond delay="1000"/>
                                  </p:stCondLst>
                                  <p:childTnLst>
                                    <p:set>
                                      <p:cBhvr>
                                        <p:cTn id="88" dur="1" fill="hold">
                                          <p:stCondLst>
                                            <p:cond delay="0"/>
                                          </p:stCondLst>
                                        </p:cTn>
                                        <p:tgtEl>
                                          <p:spTgt spid="14"/>
                                        </p:tgtEl>
                                        <p:attrNameLst>
                                          <p:attrName>style.visibility</p:attrName>
                                        </p:attrNameLst>
                                      </p:cBhvr>
                                      <p:to>
                                        <p:strVal val="visible"/>
                                      </p:to>
                                    </p:set>
                                    <p:anim calcmode="lin" valueType="num">
                                      <p:cBhvr>
                                        <p:cTn id="89" dur="250" fill="hold"/>
                                        <p:tgtEl>
                                          <p:spTgt spid="14"/>
                                        </p:tgtEl>
                                        <p:attrNameLst>
                                          <p:attrName>ppt_w</p:attrName>
                                        </p:attrNameLst>
                                      </p:cBhvr>
                                      <p:tavLst>
                                        <p:tav tm="0">
                                          <p:val>
                                            <p:strVal val="4*#ppt_w"/>
                                          </p:val>
                                        </p:tav>
                                        <p:tav tm="100000">
                                          <p:val>
                                            <p:strVal val="#ppt_w"/>
                                          </p:val>
                                        </p:tav>
                                      </p:tavLst>
                                    </p:anim>
                                    <p:anim calcmode="lin" valueType="num">
                                      <p:cBhvr>
                                        <p:cTn id="90" dur="250" fill="hold"/>
                                        <p:tgtEl>
                                          <p:spTgt spid="14"/>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87"/>
                                            </p:cond>
                                          </p:stCondLst>
                                          <p:endCondLst>
                                            <p:cond evt="onStopAudio" delay="0">
                                              <p:tgtEl>
                                                <p:sldTgt/>
                                              </p:tgtEl>
                                            </p:cond>
                                          </p:endCondLst>
                                        </p:cTn>
                                        <p:tgtEl>
                                          <p:sndTgt r:embed="rId5" name="Wrong Buzzer.wav"/>
                                        </p:tgtEl>
                                      </p:cMediaNode>
                                    </p:audio>
                                  </p:subTnLst>
                                </p:cTn>
                              </p:par>
                              <p:par>
                                <p:cTn id="91" presetID="1" presetClass="emph" presetSubtype="2" fill="hold" nodeType="withEffect">
                                  <p:stCondLst>
                                    <p:cond delay="1000"/>
                                  </p:stCondLst>
                                  <p:childTnLst>
                                    <p:animClr clrSpc="rgb" dir="cw">
                                      <p:cBhvr>
                                        <p:cTn id="92" dur="250" fill="hold"/>
                                        <p:tgtEl>
                                          <p:spTgt spid="11"/>
                                        </p:tgtEl>
                                        <p:attrNameLst>
                                          <p:attrName>fillcolor</p:attrName>
                                        </p:attrNameLst>
                                      </p:cBhvr>
                                      <p:to>
                                        <a:srgbClr val="FFFF00"/>
                                      </p:to>
                                    </p:animClr>
                                    <p:set>
                                      <p:cBhvr>
                                        <p:cTn id="93" dur="250" fill="hold"/>
                                        <p:tgtEl>
                                          <p:spTgt spid="11"/>
                                        </p:tgtEl>
                                        <p:attrNameLst>
                                          <p:attrName>fill.type</p:attrName>
                                        </p:attrNameLst>
                                      </p:cBhvr>
                                      <p:to>
                                        <p:strVal val="solid"/>
                                      </p:to>
                                    </p:set>
                                    <p:set>
                                      <p:cBhvr>
                                        <p:cTn id="94" dur="250" fill="hold"/>
                                        <p:tgtEl>
                                          <p:spTgt spid="11"/>
                                        </p:tgtEl>
                                        <p:attrNameLst>
                                          <p:attrName>fill.on</p:attrName>
                                        </p:attrNameLst>
                                      </p:cBhvr>
                                      <p:to>
                                        <p:strVal val="true"/>
                                      </p:to>
                                    </p:set>
                                  </p:childTnLst>
                                </p:cTn>
                              </p:par>
                            </p:childTnLst>
                          </p:cTn>
                        </p:par>
                      </p:childTnLst>
                    </p:cTn>
                  </p:par>
                </p:childTnLst>
              </p:cTn>
              <p:nextCondLst>
                <p:cond evt="onClick" delay="0">
                  <p:tgtEl>
                    <p:spTgt spid="11"/>
                  </p:tgtEl>
                </p:cond>
              </p:nextCondLst>
            </p:seq>
          </p:childTnLst>
        </p:cTn>
      </p:par>
    </p:tnLst>
    <p:bldLst>
      <p:bldP spid="6" grpId="0" animBg="1"/>
      <p:bldP spid="8" grpId="0" animBg="1"/>
      <p:bldP spid="9" grpId="0" animBg="1"/>
      <p:bldP spid="10" grpId="0" animBg="1"/>
      <p:bldP spid="11" grpId="0" animBg="1"/>
      <p:bldP spid="17"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103"/>
        <p:cNvGrpSpPr/>
        <p:nvPr/>
      </p:nvGrpSpPr>
      <p:grpSpPr>
        <a:xfrm>
          <a:off x="0" y="0"/>
          <a:ext cx="0" cy="0"/>
          <a:chOff x="0" y="0"/>
          <a:chExt cx="0" cy="0"/>
        </a:xfrm>
      </p:grpSpPr>
      <p:pic>
        <p:nvPicPr>
          <p:cNvPr id="104" name="Google Shape;104;p2"/>
          <p:cNvPicPr preferRelativeResize="0"/>
          <p:nvPr/>
        </p:nvPicPr>
        <p:blipFill rotWithShape="1">
          <a:blip r:embed="rId6">
            <a:alphaModFix/>
            <a:extLst>
              <a:ext uri="{BEBA8EAE-BF5A-486C-A8C5-ECC9F3942E4B}">
                <a14:imgProps xmlns:a14="http://schemas.microsoft.com/office/drawing/2010/main">
                  <a14:imgLayer>
                    <a14:imgEffect>
                      <a14:saturation sat="66000"/>
                    </a14:imgEffect>
                    <a14:imgEffect>
                      <a14:brightnessContrast contrast="40000"/>
                    </a14:imgEffect>
                  </a14:imgLayer>
                </a14:imgProps>
              </a:ext>
            </a:extLst>
          </a:blip>
          <a:srcRect l="17778" b="-1"/>
          <a:stretch/>
        </p:blipFill>
        <p:spPr>
          <a:xfrm>
            <a:off x="17" y="10"/>
            <a:ext cx="9143985" cy="6857990"/>
          </a:xfrm>
          <a:prstGeom prst="rect">
            <a:avLst/>
          </a:prstGeom>
          <a:noFill/>
          <a:ln>
            <a:noFill/>
          </a:ln>
        </p:spPr>
      </p:pic>
      <p:sp>
        <p:nvSpPr>
          <p:cNvPr id="3" name="Snip Diagonal Corner Rectangle 2"/>
          <p:cNvSpPr/>
          <p:nvPr/>
        </p:nvSpPr>
        <p:spPr>
          <a:xfrm>
            <a:off x="796529" y="1681164"/>
            <a:ext cx="7444978" cy="1773237"/>
          </a:xfrm>
          <a:prstGeom prst="snip2DiagRect">
            <a:avLst/>
          </a:prstGeom>
          <a:solidFill>
            <a:schemeClr val="bg1"/>
          </a:solidFill>
          <a:ln w="38100">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n-US" altLang="en-US" sz="3200" b="1" i="0" u="none" strike="noStrike" kern="1200" cap="none" spc="0" normalizeH="0" baseline="0" noProof="0" dirty="0" err="1">
                <a:ln>
                  <a:noFill/>
                </a:ln>
                <a:solidFill>
                  <a:srgbClr val="FF0000"/>
                </a:solidFill>
                <a:effectLst/>
                <a:uLnTx/>
                <a:uFillTx/>
                <a:latin typeface="Times New Roman" pitchFamily="18" charset="0"/>
                <a:ea typeface="#9Slide03 Arima Madurai Black"/>
                <a:cs typeface="Times New Roman" pitchFamily="18" charset="0"/>
                <a:sym typeface="Arial" panose="020B0604020202020204" pitchFamily="34" charset="0"/>
              </a:rPr>
              <a:t>Tìm</a:t>
            </a:r>
            <a:r>
              <a:rPr kumimoji="0" lang="en-US" altLang="en-US" sz="3200" b="1" i="0" u="none" strike="noStrike" kern="1200" cap="none" spc="0" normalizeH="0" baseline="0" noProof="0" dirty="0">
                <a:ln>
                  <a:noFill/>
                </a:ln>
                <a:solidFill>
                  <a:srgbClr val="FF0000"/>
                </a:solidFill>
                <a:effectLst/>
                <a:uLnTx/>
                <a:uFillTx/>
                <a:latin typeface="Times New Roman" pitchFamily="18" charset="0"/>
                <a:ea typeface="#9Slide03 Arima Madurai Black"/>
                <a:cs typeface="Times New Roman" pitchFamily="18" charset="0"/>
                <a:sym typeface="Arial" panose="020B0604020202020204" pitchFamily="34" charset="0"/>
              </a:rPr>
              <a:t> </a:t>
            </a:r>
            <a:r>
              <a:rPr kumimoji="0" lang="en-US" altLang="en-US" sz="3200" b="1" i="0" u="none" strike="noStrike" kern="1200" cap="none" spc="0" normalizeH="0" baseline="0" noProof="0" dirty="0" err="1">
                <a:ln>
                  <a:noFill/>
                </a:ln>
                <a:solidFill>
                  <a:srgbClr val="FF0000"/>
                </a:solidFill>
                <a:effectLst/>
                <a:uLnTx/>
                <a:uFillTx/>
                <a:latin typeface="Times New Roman" pitchFamily="18" charset="0"/>
                <a:ea typeface="#9Slide03 Arima Madurai Black"/>
                <a:cs typeface="Times New Roman" pitchFamily="18" charset="0"/>
                <a:sym typeface="Arial" panose="020B0604020202020204" pitchFamily="34" charset="0"/>
              </a:rPr>
              <a:t>khởi</a:t>
            </a:r>
            <a:r>
              <a:rPr kumimoji="0" lang="en-US" altLang="en-US" sz="3200" b="1" i="0" u="none" strike="noStrike" kern="1200" cap="none" spc="0" normalizeH="0" baseline="0" noProof="0" dirty="0">
                <a:ln>
                  <a:noFill/>
                </a:ln>
                <a:solidFill>
                  <a:srgbClr val="FF0000"/>
                </a:solidFill>
                <a:effectLst/>
                <a:uLnTx/>
                <a:uFillTx/>
                <a:latin typeface="Times New Roman" pitchFamily="18" charset="0"/>
                <a:ea typeface="#9Slide03 Arima Madurai Black"/>
                <a:cs typeface="Times New Roman" pitchFamily="18" charset="0"/>
                <a:sym typeface="Arial" panose="020B0604020202020204" pitchFamily="34" charset="0"/>
              </a:rPr>
              <a:t> </a:t>
            </a:r>
            <a:r>
              <a:rPr kumimoji="0" lang="en-US" altLang="en-US" sz="3200" b="1" i="0" u="none" strike="noStrike" kern="1200" cap="none" spc="0" normalizeH="0" baseline="0" noProof="0" dirty="0" err="1">
                <a:ln>
                  <a:noFill/>
                </a:ln>
                <a:solidFill>
                  <a:srgbClr val="FF0000"/>
                </a:solidFill>
                <a:effectLst/>
                <a:uLnTx/>
                <a:uFillTx/>
                <a:latin typeface="Times New Roman" pitchFamily="18" charset="0"/>
                <a:ea typeface="#9Slide03 Arima Madurai Black"/>
                <a:cs typeface="Times New Roman" pitchFamily="18" charset="0"/>
                <a:sym typeface="Arial" panose="020B0604020202020204" pitchFamily="34" charset="0"/>
              </a:rPr>
              <a:t>ngữ</a:t>
            </a:r>
            <a:r>
              <a:rPr kumimoji="0" lang="en-US" altLang="en-US" sz="3200" b="1" i="0" u="none" strike="noStrike" kern="1200" cap="none" spc="0" normalizeH="0" baseline="0" noProof="0" dirty="0">
                <a:ln>
                  <a:noFill/>
                </a:ln>
                <a:solidFill>
                  <a:srgbClr val="FF0000"/>
                </a:solidFill>
                <a:effectLst/>
                <a:uLnTx/>
                <a:uFillTx/>
                <a:latin typeface="Times New Roman" pitchFamily="18" charset="0"/>
                <a:ea typeface="#9Slide03 Arima Madurai Black"/>
                <a:cs typeface="Times New Roman" pitchFamily="18" charset="0"/>
                <a:sym typeface="Arial" panose="020B0604020202020204" pitchFamily="34" charset="0"/>
              </a:rPr>
              <a:t> </a:t>
            </a:r>
            <a:r>
              <a:rPr kumimoji="0" lang="en-US" altLang="en-US" sz="3200" b="1" i="0" u="none" strike="noStrike" kern="1200" cap="none" spc="0" normalizeH="0" baseline="0" noProof="0" dirty="0" err="1">
                <a:ln>
                  <a:noFill/>
                </a:ln>
                <a:solidFill>
                  <a:srgbClr val="FF0000"/>
                </a:solidFill>
                <a:effectLst/>
                <a:uLnTx/>
                <a:uFillTx/>
                <a:latin typeface="Times New Roman" pitchFamily="18" charset="0"/>
                <a:ea typeface="#9Slide03 Arima Madurai Black"/>
                <a:cs typeface="Times New Roman" pitchFamily="18" charset="0"/>
                <a:sym typeface="Arial" panose="020B0604020202020204" pitchFamily="34" charset="0"/>
              </a:rPr>
              <a:t>trong</a:t>
            </a:r>
            <a:r>
              <a:rPr kumimoji="0" lang="en-US" altLang="en-US" sz="3200" b="1" i="0" u="none" strike="noStrike" kern="1200" cap="none" spc="0" normalizeH="0" baseline="0" noProof="0" dirty="0">
                <a:ln>
                  <a:noFill/>
                </a:ln>
                <a:solidFill>
                  <a:srgbClr val="FF0000"/>
                </a:solidFill>
                <a:effectLst/>
                <a:uLnTx/>
                <a:uFillTx/>
                <a:latin typeface="Times New Roman" pitchFamily="18" charset="0"/>
                <a:ea typeface="#9Slide03 Arima Madurai Black"/>
                <a:cs typeface="Times New Roman" pitchFamily="18" charset="0"/>
                <a:sym typeface="Arial" panose="020B0604020202020204" pitchFamily="34" charset="0"/>
              </a:rPr>
              <a:t> </a:t>
            </a:r>
            <a:r>
              <a:rPr kumimoji="0" lang="en-US" altLang="en-US" sz="3200" b="1" i="0" u="none" strike="noStrike" kern="1200" cap="none" spc="0" normalizeH="0" baseline="0" noProof="0" dirty="0" err="1">
                <a:ln>
                  <a:noFill/>
                </a:ln>
                <a:solidFill>
                  <a:srgbClr val="FF0000"/>
                </a:solidFill>
                <a:effectLst/>
                <a:uLnTx/>
                <a:uFillTx/>
                <a:latin typeface="Times New Roman" pitchFamily="18" charset="0"/>
                <a:ea typeface="#9Slide03 Arima Madurai Black"/>
                <a:cs typeface="Times New Roman" pitchFamily="18" charset="0"/>
                <a:sym typeface="Arial" panose="020B0604020202020204" pitchFamily="34" charset="0"/>
              </a:rPr>
              <a:t>các</a:t>
            </a:r>
            <a:r>
              <a:rPr kumimoji="0" lang="en-US" altLang="en-US" sz="3200" b="1" i="0" u="none" strike="noStrike" kern="1200" cap="none" spc="0" normalizeH="0" baseline="0" noProof="0" dirty="0">
                <a:ln>
                  <a:noFill/>
                </a:ln>
                <a:solidFill>
                  <a:srgbClr val="FF0000"/>
                </a:solidFill>
                <a:effectLst/>
                <a:uLnTx/>
                <a:uFillTx/>
                <a:latin typeface="Times New Roman" pitchFamily="18" charset="0"/>
                <a:ea typeface="#9Slide03 Arima Madurai Black"/>
                <a:cs typeface="Times New Roman" pitchFamily="18" charset="0"/>
                <a:sym typeface="Arial" panose="020B0604020202020204" pitchFamily="34" charset="0"/>
              </a:rPr>
              <a:t> </a:t>
            </a:r>
            <a:r>
              <a:rPr kumimoji="0" lang="en-US" altLang="en-US" sz="3200" b="1" i="0" u="none" strike="noStrike" kern="1200" cap="none" spc="0" normalizeH="0" baseline="0" noProof="0" dirty="0" err="1">
                <a:ln>
                  <a:noFill/>
                </a:ln>
                <a:solidFill>
                  <a:srgbClr val="FF0000"/>
                </a:solidFill>
                <a:effectLst/>
                <a:uLnTx/>
                <a:uFillTx/>
                <a:latin typeface="Times New Roman" pitchFamily="18" charset="0"/>
                <a:ea typeface="#9Slide03 Arima Madurai Black"/>
                <a:cs typeface="Times New Roman" pitchFamily="18" charset="0"/>
                <a:sym typeface="Arial" panose="020B0604020202020204" pitchFamily="34" charset="0"/>
              </a:rPr>
              <a:t>đoạn</a:t>
            </a:r>
            <a:r>
              <a:rPr kumimoji="0" lang="en-US" altLang="en-US" sz="3200" b="1" i="0" u="none" strike="noStrike" kern="1200" cap="none" spc="0" normalizeH="0" baseline="0" noProof="0" dirty="0">
                <a:ln>
                  <a:noFill/>
                </a:ln>
                <a:solidFill>
                  <a:srgbClr val="FF0000"/>
                </a:solidFill>
                <a:effectLst/>
                <a:uLnTx/>
                <a:uFillTx/>
                <a:latin typeface="Times New Roman" pitchFamily="18" charset="0"/>
                <a:ea typeface="#9Slide03 Arima Madurai Black"/>
                <a:cs typeface="Times New Roman" pitchFamily="18" charset="0"/>
                <a:sym typeface="Arial" panose="020B0604020202020204" pitchFamily="34" charset="0"/>
              </a:rPr>
              <a:t> </a:t>
            </a:r>
            <a:r>
              <a:rPr kumimoji="0" lang="en-US" altLang="en-US" sz="3200" b="1" i="0" u="none" strike="noStrike" kern="1200" cap="none" spc="0" normalizeH="0" baseline="0" noProof="0" dirty="0" err="1">
                <a:ln>
                  <a:noFill/>
                </a:ln>
                <a:solidFill>
                  <a:srgbClr val="FF0000"/>
                </a:solidFill>
                <a:effectLst/>
                <a:uLnTx/>
                <a:uFillTx/>
                <a:latin typeface="Times New Roman" pitchFamily="18" charset="0"/>
                <a:ea typeface="#9Slide03 Arima Madurai Black"/>
                <a:cs typeface="Times New Roman" pitchFamily="18" charset="0"/>
                <a:sym typeface="Arial" panose="020B0604020202020204" pitchFamily="34" charset="0"/>
              </a:rPr>
              <a:t>trích</a:t>
            </a:r>
            <a:r>
              <a:rPr kumimoji="0" lang="en-US" altLang="en-US" sz="3200" b="1" i="0" u="none" strike="noStrike" kern="1200" cap="none" spc="0" normalizeH="0" baseline="0" noProof="0" dirty="0">
                <a:ln>
                  <a:noFill/>
                </a:ln>
                <a:solidFill>
                  <a:srgbClr val="FF0000"/>
                </a:solidFill>
                <a:effectLst/>
                <a:uLnTx/>
                <a:uFillTx/>
                <a:latin typeface="Times New Roman" pitchFamily="18" charset="0"/>
                <a:ea typeface="#9Slide03 Arima Madurai Black"/>
                <a:cs typeface="Times New Roman" pitchFamily="18" charset="0"/>
                <a:sym typeface="Arial" panose="020B0604020202020204" pitchFamily="34" charset="0"/>
              </a:rPr>
              <a:t> </a:t>
            </a:r>
            <a:r>
              <a:rPr kumimoji="0" lang="en-US" altLang="en-US" sz="3200" b="1" i="0" u="none" strike="noStrike" kern="1200" cap="none" spc="0" normalizeH="0" baseline="0" noProof="0" dirty="0" err="1">
                <a:ln>
                  <a:noFill/>
                </a:ln>
                <a:solidFill>
                  <a:srgbClr val="FF0000"/>
                </a:solidFill>
                <a:effectLst/>
                <a:uLnTx/>
                <a:uFillTx/>
                <a:latin typeface="Times New Roman" pitchFamily="18" charset="0"/>
                <a:ea typeface="#9Slide03 Arima Madurai Black"/>
                <a:cs typeface="Times New Roman" pitchFamily="18" charset="0"/>
                <a:sym typeface="Arial" panose="020B0604020202020204" pitchFamily="34" charset="0"/>
              </a:rPr>
              <a:t>sau</a:t>
            </a:r>
            <a:r>
              <a:rPr kumimoji="0" lang="en-US" altLang="en-US" sz="3200" b="1" i="0" u="none" strike="noStrike" kern="1200" cap="none" spc="0" normalizeH="0" baseline="0" noProof="0" dirty="0">
                <a:ln>
                  <a:noFill/>
                </a:ln>
                <a:solidFill>
                  <a:srgbClr val="FF0000"/>
                </a:solidFill>
                <a:effectLst/>
                <a:uLnTx/>
                <a:uFillTx/>
                <a:latin typeface="Times New Roman" pitchFamily="18" charset="0"/>
                <a:ea typeface="#9Slide03 Arima Madurai Black"/>
                <a:cs typeface="Times New Roman" pitchFamily="18" charset="0"/>
                <a:sym typeface="Arial" panose="020B0604020202020204" pitchFamily="34" charset="0"/>
              </a:rPr>
              <a:t> </a:t>
            </a:r>
            <a:r>
              <a:rPr kumimoji="0" lang="en-US" altLang="en-US" sz="3200" b="1" i="0" u="none" strike="noStrike" kern="1200" cap="none" spc="0" normalizeH="0" baseline="0" noProof="0" dirty="0" err="1">
                <a:ln>
                  <a:noFill/>
                </a:ln>
                <a:solidFill>
                  <a:srgbClr val="FF0000"/>
                </a:solidFill>
                <a:effectLst/>
                <a:uLnTx/>
                <a:uFillTx/>
                <a:latin typeface="Times New Roman" pitchFamily="18" charset="0"/>
                <a:ea typeface="#9Slide03 Arima Madurai Black"/>
                <a:cs typeface="Times New Roman" pitchFamily="18" charset="0"/>
                <a:sym typeface="Arial" panose="020B0604020202020204" pitchFamily="34" charset="0"/>
              </a:rPr>
              <a:t>đây</a:t>
            </a:r>
            <a:r>
              <a:rPr kumimoji="0" lang="en-US" altLang="en-US" sz="3200" b="1" i="0" u="none" strike="noStrike" kern="1200" cap="none" spc="0" normalizeH="0" baseline="0" noProof="0" dirty="0">
                <a:ln>
                  <a:noFill/>
                </a:ln>
                <a:solidFill>
                  <a:srgbClr val="FF0000"/>
                </a:solidFill>
                <a:effectLst/>
                <a:uLnTx/>
                <a:uFillTx/>
                <a:latin typeface="Times New Roman" pitchFamily="18" charset="0"/>
                <a:ea typeface="#9Slide03 Arima Madurai Black"/>
                <a:cs typeface="Times New Roman" pitchFamily="18" charset="0"/>
                <a:sym typeface="Arial" panose="020B0604020202020204" pitchFamily="34" charset="0"/>
              </a:rPr>
              <a:t>: </a:t>
            </a:r>
            <a:r>
              <a:rPr kumimoji="0" lang="en-US" altLang="en-US" sz="3200" b="1" i="1" u="none" strike="noStrike" kern="1200" cap="none" spc="0" normalizeH="0" baseline="0" noProof="0" dirty="0" err="1">
                <a:ln>
                  <a:noFill/>
                </a:ln>
                <a:solidFill>
                  <a:srgbClr val="FF0000"/>
                </a:solidFill>
                <a:effectLst/>
                <a:uLnTx/>
                <a:uFillTx/>
                <a:latin typeface="Times New Roman" pitchFamily="18" charset="0"/>
                <a:ea typeface="#9Slide03 Arima Madurai Black"/>
                <a:cs typeface="Times New Roman" pitchFamily="18" charset="0"/>
                <a:sym typeface="Arial" panose="020B0604020202020204" pitchFamily="34" charset="0"/>
              </a:rPr>
              <a:t>Vâng</a:t>
            </a:r>
            <a:r>
              <a:rPr kumimoji="0" lang="en-US" altLang="en-US" sz="3200" b="1" i="1" u="none" strike="noStrike" kern="1200" cap="none" spc="0" normalizeH="0" baseline="0" noProof="0" dirty="0">
                <a:ln>
                  <a:noFill/>
                </a:ln>
                <a:solidFill>
                  <a:srgbClr val="FF0000"/>
                </a:solidFill>
                <a:effectLst/>
                <a:uLnTx/>
                <a:uFillTx/>
                <a:latin typeface="Times New Roman" pitchFamily="18" charset="0"/>
                <a:ea typeface="#9Slide03 Arima Madurai Black"/>
                <a:cs typeface="Times New Roman" pitchFamily="18" charset="0"/>
                <a:sym typeface="Arial" panose="020B0604020202020204" pitchFamily="34" charset="0"/>
              </a:rPr>
              <a:t> ! </a:t>
            </a:r>
            <a:r>
              <a:rPr kumimoji="0" lang="en-US" altLang="en-US" sz="3200" b="1" i="1" u="none" strike="noStrike" kern="1200" cap="none" spc="0" normalizeH="0" baseline="0" noProof="0" dirty="0" err="1">
                <a:ln>
                  <a:noFill/>
                </a:ln>
                <a:solidFill>
                  <a:srgbClr val="FF0000"/>
                </a:solidFill>
                <a:effectLst/>
                <a:uLnTx/>
                <a:uFillTx/>
                <a:latin typeface="Times New Roman" pitchFamily="18" charset="0"/>
                <a:ea typeface="#9Slide03 Arima Madurai Black"/>
                <a:cs typeface="Times New Roman" pitchFamily="18" charset="0"/>
                <a:sym typeface="Arial" panose="020B0604020202020204" pitchFamily="34" charset="0"/>
              </a:rPr>
              <a:t>Ông</a:t>
            </a:r>
            <a:r>
              <a:rPr kumimoji="0" lang="en-US" altLang="en-US" sz="3200" b="1" i="1" u="none" strike="noStrike" kern="1200" cap="none" spc="0" normalizeH="0" baseline="0" noProof="0" dirty="0">
                <a:ln>
                  <a:noFill/>
                </a:ln>
                <a:solidFill>
                  <a:srgbClr val="FF0000"/>
                </a:solidFill>
                <a:effectLst/>
                <a:uLnTx/>
                <a:uFillTx/>
                <a:latin typeface="Times New Roman" pitchFamily="18" charset="0"/>
                <a:ea typeface="#9Slide03 Arima Madurai Black"/>
                <a:cs typeface="Times New Roman" pitchFamily="18" charset="0"/>
                <a:sym typeface="Arial" panose="020B0604020202020204" pitchFamily="34" charset="0"/>
              </a:rPr>
              <a:t> </a:t>
            </a:r>
            <a:r>
              <a:rPr kumimoji="0" lang="en-US" altLang="en-US" sz="3200" b="1" i="1" u="none" strike="noStrike" kern="1200" cap="none" spc="0" normalizeH="0" baseline="0" noProof="0" dirty="0" err="1">
                <a:ln>
                  <a:noFill/>
                </a:ln>
                <a:solidFill>
                  <a:srgbClr val="FF0000"/>
                </a:solidFill>
                <a:effectLst/>
                <a:uLnTx/>
                <a:uFillTx/>
                <a:latin typeface="Times New Roman" pitchFamily="18" charset="0"/>
                <a:ea typeface="#9Slide03 Arima Madurai Black"/>
                <a:cs typeface="Times New Roman" pitchFamily="18" charset="0"/>
                <a:sym typeface="Arial" panose="020B0604020202020204" pitchFamily="34" charset="0"/>
              </a:rPr>
              <a:t>giáo</a:t>
            </a:r>
            <a:r>
              <a:rPr kumimoji="0" lang="en-US" altLang="en-US" sz="3200" b="1" i="1" u="none" strike="noStrike" kern="1200" cap="none" spc="0" normalizeH="0" baseline="0" noProof="0" dirty="0">
                <a:ln>
                  <a:noFill/>
                </a:ln>
                <a:solidFill>
                  <a:srgbClr val="FF0000"/>
                </a:solidFill>
                <a:effectLst/>
                <a:uLnTx/>
                <a:uFillTx/>
                <a:latin typeface="Times New Roman" pitchFamily="18" charset="0"/>
                <a:ea typeface="#9Slide03 Arima Madurai Black"/>
                <a:cs typeface="Times New Roman" pitchFamily="18" charset="0"/>
                <a:sym typeface="Arial" panose="020B0604020202020204" pitchFamily="34" charset="0"/>
              </a:rPr>
              <a:t> </a:t>
            </a:r>
            <a:r>
              <a:rPr kumimoji="0" lang="en-US" altLang="en-US" sz="3200" b="1" i="1" u="none" strike="noStrike" kern="1200" cap="none" spc="0" normalizeH="0" baseline="0" noProof="0" dirty="0" err="1">
                <a:ln>
                  <a:noFill/>
                </a:ln>
                <a:solidFill>
                  <a:srgbClr val="FF0000"/>
                </a:solidFill>
                <a:effectLst/>
                <a:uLnTx/>
                <a:uFillTx/>
                <a:latin typeface="Times New Roman" pitchFamily="18" charset="0"/>
                <a:ea typeface="#9Slide03 Arima Madurai Black"/>
                <a:cs typeface="Times New Roman" pitchFamily="18" charset="0"/>
                <a:sym typeface="Arial" panose="020B0604020202020204" pitchFamily="34" charset="0"/>
              </a:rPr>
              <a:t>dạy</a:t>
            </a:r>
            <a:r>
              <a:rPr kumimoji="0" lang="en-US" altLang="en-US" sz="3200" b="1" i="1" u="none" strike="noStrike" kern="1200" cap="none" spc="0" normalizeH="0" baseline="0" noProof="0" dirty="0">
                <a:ln>
                  <a:noFill/>
                </a:ln>
                <a:solidFill>
                  <a:srgbClr val="FF0000"/>
                </a:solidFill>
                <a:effectLst/>
                <a:uLnTx/>
                <a:uFillTx/>
                <a:latin typeface="Times New Roman" pitchFamily="18" charset="0"/>
                <a:ea typeface="#9Slide03 Arima Madurai Black"/>
                <a:cs typeface="Times New Roman" pitchFamily="18" charset="0"/>
                <a:sym typeface="Arial" panose="020B0604020202020204" pitchFamily="34" charset="0"/>
              </a:rPr>
              <a:t> </a:t>
            </a:r>
            <a:r>
              <a:rPr kumimoji="0" lang="en-US" altLang="en-US" sz="3200" b="1" i="1" u="none" strike="noStrike" kern="1200" cap="none" spc="0" normalizeH="0" baseline="0" noProof="0" dirty="0" err="1">
                <a:ln>
                  <a:noFill/>
                </a:ln>
                <a:solidFill>
                  <a:srgbClr val="FF0000"/>
                </a:solidFill>
                <a:effectLst/>
                <a:uLnTx/>
                <a:uFillTx/>
                <a:latin typeface="Times New Roman" pitchFamily="18" charset="0"/>
                <a:ea typeface="#9Slide03 Arima Madurai Black"/>
                <a:cs typeface="Times New Roman" pitchFamily="18" charset="0"/>
                <a:sym typeface="Arial" panose="020B0604020202020204" pitchFamily="34" charset="0"/>
              </a:rPr>
              <a:t>phải</a:t>
            </a:r>
            <a:r>
              <a:rPr kumimoji="0" lang="en-US" altLang="en-US" sz="3200" b="1" i="1" u="none" strike="noStrike" kern="1200" cap="none" spc="0" normalizeH="0" baseline="0" noProof="0" dirty="0">
                <a:ln>
                  <a:noFill/>
                </a:ln>
                <a:solidFill>
                  <a:srgbClr val="FF0000"/>
                </a:solidFill>
                <a:effectLst/>
                <a:uLnTx/>
                <a:uFillTx/>
                <a:latin typeface="Times New Roman" pitchFamily="18" charset="0"/>
                <a:ea typeface="#9Slide03 Arima Madurai Black"/>
                <a:cs typeface="Times New Roman" pitchFamily="18" charset="0"/>
                <a:sym typeface="Arial" panose="020B0604020202020204" pitchFamily="34" charset="0"/>
              </a:rPr>
              <a:t> ! </a:t>
            </a:r>
            <a:r>
              <a:rPr kumimoji="0" lang="en-US" altLang="en-US" sz="3200" b="1" i="1" u="none" strike="noStrike" kern="1200" cap="none" spc="0" normalizeH="0" baseline="0" noProof="0" dirty="0" err="1">
                <a:ln>
                  <a:noFill/>
                </a:ln>
                <a:solidFill>
                  <a:srgbClr val="FF0000"/>
                </a:solidFill>
                <a:effectLst/>
                <a:uLnTx/>
                <a:uFillTx/>
                <a:latin typeface="Times New Roman" pitchFamily="18" charset="0"/>
                <a:ea typeface="#9Slide03 Arima Madurai Black"/>
                <a:cs typeface="Times New Roman" pitchFamily="18" charset="0"/>
                <a:sym typeface="Arial" panose="020B0604020202020204" pitchFamily="34" charset="0"/>
              </a:rPr>
              <a:t>Đối</a:t>
            </a:r>
            <a:r>
              <a:rPr kumimoji="0" lang="en-US" altLang="en-US" sz="3200" b="1" i="1" u="none" strike="noStrike" kern="1200" cap="none" spc="0" normalizeH="0" baseline="0" noProof="0" dirty="0">
                <a:ln>
                  <a:noFill/>
                </a:ln>
                <a:solidFill>
                  <a:srgbClr val="FF0000"/>
                </a:solidFill>
                <a:effectLst/>
                <a:uLnTx/>
                <a:uFillTx/>
                <a:latin typeface="Times New Roman" pitchFamily="18" charset="0"/>
                <a:ea typeface="#9Slide03 Arima Madurai Black"/>
                <a:cs typeface="Times New Roman" pitchFamily="18" charset="0"/>
                <a:sym typeface="Arial" panose="020B0604020202020204" pitchFamily="34" charset="0"/>
              </a:rPr>
              <a:t> </a:t>
            </a:r>
            <a:r>
              <a:rPr kumimoji="0" lang="en-US" altLang="en-US" sz="3200" b="1" i="1" u="none" strike="noStrike" kern="1200" cap="none" spc="0" normalizeH="0" baseline="0" noProof="0" dirty="0" err="1">
                <a:ln>
                  <a:noFill/>
                </a:ln>
                <a:solidFill>
                  <a:srgbClr val="FF0000"/>
                </a:solidFill>
                <a:effectLst/>
                <a:uLnTx/>
                <a:uFillTx/>
                <a:latin typeface="Times New Roman" pitchFamily="18" charset="0"/>
                <a:ea typeface="#9Slide03 Arima Madurai Black"/>
                <a:cs typeface="Times New Roman" pitchFamily="18" charset="0"/>
                <a:sym typeface="Arial" panose="020B0604020202020204" pitchFamily="34" charset="0"/>
              </a:rPr>
              <a:t>với</a:t>
            </a:r>
            <a:r>
              <a:rPr kumimoji="0" lang="en-US" altLang="en-US" sz="3200" b="1" i="1" u="none" strike="noStrike" kern="1200" cap="none" spc="0" normalizeH="0" baseline="0" noProof="0" dirty="0">
                <a:ln>
                  <a:noFill/>
                </a:ln>
                <a:solidFill>
                  <a:srgbClr val="FF0000"/>
                </a:solidFill>
                <a:effectLst/>
                <a:uLnTx/>
                <a:uFillTx/>
                <a:latin typeface="Times New Roman" pitchFamily="18" charset="0"/>
                <a:ea typeface="#9Slide03 Arima Madurai Black"/>
                <a:cs typeface="Times New Roman" pitchFamily="18" charset="0"/>
                <a:sym typeface="Arial" panose="020B0604020202020204" pitchFamily="34" charset="0"/>
              </a:rPr>
              <a:t> </a:t>
            </a:r>
            <a:r>
              <a:rPr kumimoji="0" lang="en-US" altLang="en-US" sz="3200" b="1" i="1" u="none" strike="noStrike" kern="1200" cap="none" spc="0" normalizeH="0" baseline="0" noProof="0" dirty="0" err="1">
                <a:ln>
                  <a:noFill/>
                </a:ln>
                <a:solidFill>
                  <a:srgbClr val="FF0000"/>
                </a:solidFill>
                <a:effectLst/>
                <a:uLnTx/>
                <a:uFillTx/>
                <a:latin typeface="Times New Roman" pitchFamily="18" charset="0"/>
                <a:ea typeface="#9Slide03 Arima Madurai Black"/>
                <a:cs typeface="Times New Roman" pitchFamily="18" charset="0"/>
                <a:sym typeface="Arial" panose="020B0604020202020204" pitchFamily="34" charset="0"/>
              </a:rPr>
              <a:t>chúng</a:t>
            </a:r>
            <a:r>
              <a:rPr kumimoji="0" lang="en-US" altLang="en-US" sz="3200" b="1" i="1" u="none" strike="noStrike" kern="1200" cap="none" spc="0" normalizeH="0" baseline="0" noProof="0" dirty="0">
                <a:ln>
                  <a:noFill/>
                </a:ln>
                <a:solidFill>
                  <a:srgbClr val="FF0000"/>
                </a:solidFill>
                <a:effectLst/>
                <a:uLnTx/>
                <a:uFillTx/>
                <a:latin typeface="Times New Roman" pitchFamily="18" charset="0"/>
                <a:ea typeface="#9Slide03 Arima Madurai Black"/>
                <a:cs typeface="Times New Roman" pitchFamily="18" charset="0"/>
                <a:sym typeface="Arial" panose="020B0604020202020204" pitchFamily="34" charset="0"/>
              </a:rPr>
              <a:t> </a:t>
            </a:r>
            <a:r>
              <a:rPr kumimoji="0" lang="en-US" altLang="en-US" sz="3200" b="1" i="1" u="none" strike="noStrike" kern="1200" cap="none" spc="0" normalizeH="0" baseline="0" noProof="0" dirty="0" err="1">
                <a:ln>
                  <a:noFill/>
                </a:ln>
                <a:solidFill>
                  <a:srgbClr val="FF0000"/>
                </a:solidFill>
                <a:effectLst/>
                <a:uLnTx/>
                <a:uFillTx/>
                <a:latin typeface="Times New Roman" pitchFamily="18" charset="0"/>
                <a:ea typeface="#9Slide03 Arima Madurai Black"/>
                <a:cs typeface="Times New Roman" pitchFamily="18" charset="0"/>
                <a:sym typeface="Arial" panose="020B0604020202020204" pitchFamily="34" charset="0"/>
              </a:rPr>
              <a:t>mình</a:t>
            </a:r>
            <a:r>
              <a:rPr kumimoji="0" lang="en-US" altLang="en-US" sz="3200" b="1" i="1" u="none" strike="noStrike" kern="1200" cap="none" spc="0" normalizeH="0" baseline="0" noProof="0" dirty="0">
                <a:ln>
                  <a:noFill/>
                </a:ln>
                <a:solidFill>
                  <a:srgbClr val="FF0000"/>
                </a:solidFill>
                <a:effectLst/>
                <a:uLnTx/>
                <a:uFillTx/>
                <a:latin typeface="Times New Roman" pitchFamily="18" charset="0"/>
                <a:ea typeface="#9Slide03 Arima Madurai Black"/>
                <a:cs typeface="Times New Roman" pitchFamily="18" charset="0"/>
                <a:sym typeface="Arial" panose="020B0604020202020204" pitchFamily="34" charset="0"/>
              </a:rPr>
              <a:t> </a:t>
            </a:r>
            <a:r>
              <a:rPr kumimoji="0" lang="en-US" altLang="en-US" sz="3200" b="1" i="1" u="none" strike="noStrike" kern="1200" cap="none" spc="0" normalizeH="0" baseline="0" noProof="0" dirty="0" err="1">
                <a:ln>
                  <a:noFill/>
                </a:ln>
                <a:solidFill>
                  <a:srgbClr val="FF0000"/>
                </a:solidFill>
                <a:effectLst/>
                <a:uLnTx/>
                <a:uFillTx/>
                <a:latin typeface="Times New Roman" pitchFamily="18" charset="0"/>
                <a:ea typeface="#9Slide03 Arima Madurai Black"/>
                <a:cs typeface="Times New Roman" pitchFamily="18" charset="0"/>
                <a:sym typeface="Arial" panose="020B0604020202020204" pitchFamily="34" charset="0"/>
              </a:rPr>
              <a:t>thì</a:t>
            </a:r>
            <a:r>
              <a:rPr kumimoji="0" lang="en-US" altLang="en-US" sz="3200" b="1" i="1" u="none" strike="noStrike" kern="1200" cap="none" spc="0" normalizeH="0" baseline="0" noProof="0" dirty="0">
                <a:ln>
                  <a:noFill/>
                </a:ln>
                <a:solidFill>
                  <a:srgbClr val="FF0000"/>
                </a:solidFill>
                <a:effectLst/>
                <a:uLnTx/>
                <a:uFillTx/>
                <a:latin typeface="Times New Roman" pitchFamily="18" charset="0"/>
                <a:ea typeface="#9Slide03 Arima Madurai Black"/>
                <a:cs typeface="Times New Roman" pitchFamily="18" charset="0"/>
                <a:sym typeface="Arial" panose="020B0604020202020204" pitchFamily="34" charset="0"/>
              </a:rPr>
              <a:t> </a:t>
            </a:r>
            <a:r>
              <a:rPr kumimoji="0" lang="en-US" altLang="en-US" sz="3200" b="1" i="1" u="none" strike="noStrike" kern="1200" cap="none" spc="0" normalizeH="0" baseline="0" noProof="0" dirty="0" err="1">
                <a:ln>
                  <a:noFill/>
                </a:ln>
                <a:solidFill>
                  <a:srgbClr val="FF0000"/>
                </a:solidFill>
                <a:effectLst/>
                <a:uLnTx/>
                <a:uFillTx/>
                <a:latin typeface="Times New Roman" pitchFamily="18" charset="0"/>
                <a:ea typeface="#9Slide03 Arima Madurai Black"/>
                <a:cs typeface="Times New Roman" pitchFamily="18" charset="0"/>
                <a:sym typeface="Arial" panose="020B0604020202020204" pitchFamily="34" charset="0"/>
              </a:rPr>
              <a:t>thế</a:t>
            </a:r>
            <a:r>
              <a:rPr kumimoji="0" lang="en-US" altLang="en-US" sz="3200" b="1" i="1" u="none" strike="noStrike" kern="1200" cap="none" spc="0" normalizeH="0" baseline="0" noProof="0" dirty="0">
                <a:ln>
                  <a:noFill/>
                </a:ln>
                <a:solidFill>
                  <a:srgbClr val="FF0000"/>
                </a:solidFill>
                <a:effectLst/>
                <a:uLnTx/>
                <a:uFillTx/>
                <a:latin typeface="Times New Roman" pitchFamily="18" charset="0"/>
                <a:ea typeface="#9Slide03 Arima Madurai Black"/>
                <a:cs typeface="Times New Roman" pitchFamily="18" charset="0"/>
                <a:sym typeface="Arial" panose="020B0604020202020204" pitchFamily="34" charset="0"/>
              </a:rPr>
              <a:t> </a:t>
            </a:r>
            <a:r>
              <a:rPr kumimoji="0" lang="en-US" altLang="en-US" sz="3200" b="1" i="1" u="none" strike="noStrike" kern="1200" cap="none" spc="0" normalizeH="0" baseline="0" noProof="0" dirty="0" err="1">
                <a:ln>
                  <a:noFill/>
                </a:ln>
                <a:solidFill>
                  <a:srgbClr val="FF0000"/>
                </a:solidFill>
                <a:effectLst/>
                <a:uLnTx/>
                <a:uFillTx/>
                <a:latin typeface="Times New Roman" pitchFamily="18" charset="0"/>
                <a:ea typeface="#9Slide03 Arima Madurai Black"/>
                <a:cs typeface="Times New Roman" pitchFamily="18" charset="0"/>
                <a:sym typeface="Arial" panose="020B0604020202020204" pitchFamily="34" charset="0"/>
              </a:rPr>
              <a:t>là</a:t>
            </a:r>
            <a:r>
              <a:rPr kumimoji="0" lang="en-US" altLang="en-US" sz="3200" b="1" i="1" u="none" strike="noStrike" kern="1200" cap="none" spc="0" normalizeH="0" baseline="0" noProof="0" dirty="0">
                <a:ln>
                  <a:noFill/>
                </a:ln>
                <a:solidFill>
                  <a:srgbClr val="FF0000"/>
                </a:solidFill>
                <a:effectLst/>
                <a:uLnTx/>
                <a:uFillTx/>
                <a:latin typeface="Times New Roman" pitchFamily="18" charset="0"/>
                <a:ea typeface="#9Slide03 Arima Madurai Black"/>
                <a:cs typeface="Times New Roman" pitchFamily="18" charset="0"/>
                <a:sym typeface="Arial" panose="020B0604020202020204" pitchFamily="34" charset="0"/>
              </a:rPr>
              <a:t> sung </a:t>
            </a:r>
            <a:r>
              <a:rPr kumimoji="0" lang="en-US" altLang="en-US" sz="3200" b="1" i="1" u="none" strike="noStrike" kern="1200" cap="none" spc="0" normalizeH="0" baseline="0" noProof="0" dirty="0" err="1">
                <a:ln>
                  <a:noFill/>
                </a:ln>
                <a:solidFill>
                  <a:srgbClr val="FF0000"/>
                </a:solidFill>
                <a:effectLst/>
                <a:uLnTx/>
                <a:uFillTx/>
                <a:latin typeface="Times New Roman" pitchFamily="18" charset="0"/>
                <a:ea typeface="#9Slide03 Arima Madurai Black"/>
                <a:cs typeface="Times New Roman" pitchFamily="18" charset="0"/>
                <a:sym typeface="Arial" panose="020B0604020202020204" pitchFamily="34" charset="0"/>
              </a:rPr>
              <a:t>sướng</a:t>
            </a:r>
            <a:r>
              <a:rPr kumimoji="0" lang="en-US" altLang="en-US" sz="3200" b="1" i="1" u="none" strike="noStrike" kern="1200" cap="none" spc="0" normalizeH="0" baseline="0" noProof="0" dirty="0">
                <a:ln>
                  <a:noFill/>
                </a:ln>
                <a:solidFill>
                  <a:srgbClr val="FF0000"/>
                </a:solidFill>
                <a:effectLst/>
                <a:uLnTx/>
                <a:uFillTx/>
                <a:latin typeface="Times New Roman" pitchFamily="18" charset="0"/>
                <a:ea typeface="#9Slide03 Arima Madurai Black"/>
                <a:cs typeface="Times New Roman" pitchFamily="18" charset="0"/>
                <a:sym typeface="Arial" panose="020B0604020202020204" pitchFamily="34" charset="0"/>
              </a:rPr>
              <a:t>.</a:t>
            </a:r>
          </a:p>
        </p:txBody>
      </p:sp>
      <p:sp>
        <p:nvSpPr>
          <p:cNvPr id="4" name="Rectangle 3"/>
          <p:cNvSpPr/>
          <p:nvPr/>
        </p:nvSpPr>
        <p:spPr>
          <a:xfrm>
            <a:off x="796528" y="3903664"/>
            <a:ext cx="3680222" cy="769937"/>
          </a:xfrm>
          <a:prstGeom prst="rect">
            <a:avLst/>
          </a:prstGeom>
          <a:solidFill>
            <a:schemeClr val="bg1"/>
          </a:solidFill>
          <a:ln w="285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4000" b="0" i="0" u="none" strike="noStrike" kern="1200" cap="none" spc="0" normalizeH="0" baseline="0" noProof="0" dirty="0">
                <a:ln>
                  <a:noFill/>
                </a:ln>
                <a:solidFill>
                  <a:prstClr val="black"/>
                </a:solidFill>
                <a:effectLst/>
                <a:uLnTx/>
                <a:uFillTx/>
                <a:latin typeface="+mj-lt"/>
                <a:ea typeface="+mn-ea"/>
                <a:cs typeface="#9Slide03 Arima Madurai Black" panose="00000A00000000000000" pitchFamily="2" charset="0"/>
                <a:sym typeface="Arial" panose="020B0604020202020204" pitchFamily="34" charset="0"/>
              </a:rPr>
              <a:t>A. </a:t>
            </a:r>
            <a:r>
              <a:rPr kumimoji="0" lang="en-US" sz="4000" b="0" i="0" u="none" strike="noStrike" kern="1200" cap="none" spc="0" normalizeH="0" baseline="0" noProof="0" dirty="0" err="1">
                <a:ln>
                  <a:noFill/>
                </a:ln>
                <a:solidFill>
                  <a:prstClr val="black"/>
                </a:solidFill>
                <a:effectLst/>
                <a:uLnTx/>
                <a:uFillTx/>
                <a:latin typeface="Times New Roman" pitchFamily="18" charset="0"/>
                <a:cs typeface="Times New Roman" pitchFamily="18" charset="0"/>
                <a:sym typeface="Arial" panose="020B0604020202020204" pitchFamily="34" charset="0"/>
              </a:rPr>
              <a:t>Vâng</a:t>
            </a:r>
            <a:endParaRPr kumimoji="0" lang="vi-VN" sz="4000" b="0" i="0" u="none" strike="noStrike" kern="1200" cap="none" spc="0" normalizeH="0" baseline="0" noProof="0" dirty="0">
              <a:ln>
                <a:noFill/>
              </a:ln>
              <a:solidFill>
                <a:prstClr val="black"/>
              </a:solidFill>
              <a:effectLst/>
              <a:uLnTx/>
              <a:uFillTx/>
              <a:latin typeface="Times New Roman" pitchFamily="18" charset="0"/>
              <a:cs typeface="Times New Roman" pitchFamily="18" charset="0"/>
              <a:sym typeface="Arial" panose="020B0604020202020204" pitchFamily="34" charset="0"/>
            </a:endParaRPr>
          </a:p>
        </p:txBody>
      </p:sp>
      <p:sp>
        <p:nvSpPr>
          <p:cNvPr id="5" name="Rectangle 4"/>
          <p:cNvSpPr/>
          <p:nvPr/>
        </p:nvSpPr>
        <p:spPr>
          <a:xfrm>
            <a:off x="4561285" y="3908425"/>
            <a:ext cx="3680222" cy="769938"/>
          </a:xfrm>
          <a:prstGeom prst="rect">
            <a:avLst/>
          </a:prstGeom>
          <a:solidFill>
            <a:schemeClr val="bg1"/>
          </a:solidFill>
          <a:ln w="285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4000" b="0" i="0" u="none" strike="noStrike" kern="1200" cap="none" spc="0" normalizeH="0" baseline="0" noProof="0" dirty="0">
                <a:ln>
                  <a:noFill/>
                </a:ln>
                <a:solidFill>
                  <a:prstClr val="black"/>
                </a:solidFill>
                <a:effectLst/>
                <a:uLnTx/>
                <a:uFillTx/>
                <a:latin typeface="+mj-lt"/>
                <a:ea typeface="+mn-ea"/>
                <a:cs typeface="#9Slide03 Arima Madurai Black" panose="00000A00000000000000" pitchFamily="2" charset="0"/>
                <a:sym typeface="Arial" panose="020B0604020202020204" pitchFamily="34" charset="0"/>
              </a:rPr>
              <a:t>B. </a:t>
            </a:r>
            <a:r>
              <a:rPr kumimoji="0" lang="en-US" sz="4000" b="0" i="0" u="none" strike="noStrike" kern="1200" cap="none" spc="0" normalizeH="0" baseline="0" noProof="0" dirty="0" err="1">
                <a:ln>
                  <a:noFill/>
                </a:ln>
                <a:solidFill>
                  <a:prstClr val="black"/>
                </a:solidFill>
                <a:effectLst/>
                <a:uLnTx/>
                <a:uFillTx/>
                <a:latin typeface="Times New Roman" pitchFamily="18" charset="0"/>
                <a:cs typeface="Times New Roman" pitchFamily="18" charset="0"/>
                <a:sym typeface="Arial" panose="020B0604020202020204" pitchFamily="34" charset="0"/>
              </a:rPr>
              <a:t>Đối</a:t>
            </a:r>
            <a:r>
              <a:rPr kumimoji="0" lang="en-US" sz="4000" b="0" i="0" u="none" strike="noStrike" kern="1200" cap="none" spc="0" normalizeH="0" noProof="0" dirty="0">
                <a:ln>
                  <a:noFill/>
                </a:ln>
                <a:solidFill>
                  <a:prstClr val="black"/>
                </a:solidFill>
                <a:effectLst/>
                <a:uLnTx/>
                <a:uFillTx/>
                <a:latin typeface="Times New Roman" pitchFamily="18" charset="0"/>
                <a:cs typeface="Times New Roman" pitchFamily="18" charset="0"/>
                <a:sym typeface="Arial" panose="020B0604020202020204" pitchFamily="34" charset="0"/>
              </a:rPr>
              <a:t> </a:t>
            </a:r>
            <a:r>
              <a:rPr kumimoji="0" lang="en-US" sz="4000" b="0" i="0" u="none" strike="noStrike" kern="1200" cap="none" spc="0" normalizeH="0" noProof="0" dirty="0" err="1">
                <a:ln>
                  <a:noFill/>
                </a:ln>
                <a:solidFill>
                  <a:prstClr val="black"/>
                </a:solidFill>
                <a:effectLst/>
                <a:uLnTx/>
                <a:uFillTx/>
                <a:latin typeface="Times New Roman" pitchFamily="18" charset="0"/>
                <a:cs typeface="Times New Roman" pitchFamily="18" charset="0"/>
                <a:sym typeface="Arial" panose="020B0604020202020204" pitchFamily="34" charset="0"/>
              </a:rPr>
              <a:t>với</a:t>
            </a:r>
            <a:endParaRPr kumimoji="0" lang="vi-VN" sz="4000" b="0" i="0" u="none" strike="noStrike" kern="1200" cap="none" spc="0" normalizeH="0" baseline="0" noProof="0" dirty="0">
              <a:ln>
                <a:noFill/>
              </a:ln>
              <a:solidFill>
                <a:prstClr val="black"/>
              </a:solidFill>
              <a:effectLst/>
              <a:uLnTx/>
              <a:uFillTx/>
              <a:latin typeface="Times New Roman" pitchFamily="18" charset="0"/>
              <a:cs typeface="Times New Roman" pitchFamily="18" charset="0"/>
              <a:sym typeface="Arial" panose="020B0604020202020204" pitchFamily="34" charset="0"/>
            </a:endParaRPr>
          </a:p>
        </p:txBody>
      </p:sp>
      <p:sp>
        <p:nvSpPr>
          <p:cNvPr id="6" name="Rectangle 5"/>
          <p:cNvSpPr/>
          <p:nvPr/>
        </p:nvSpPr>
        <p:spPr>
          <a:xfrm>
            <a:off x="796528" y="4891089"/>
            <a:ext cx="3680222" cy="771525"/>
          </a:xfrm>
          <a:prstGeom prst="rect">
            <a:avLst/>
          </a:prstGeom>
          <a:solidFill>
            <a:schemeClr val="bg1"/>
          </a:solidFill>
          <a:ln w="285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4000" b="0" i="0" u="none" strike="noStrike" kern="1200" cap="none" spc="0" normalizeH="0" baseline="0" noProof="0" dirty="0">
                <a:ln>
                  <a:noFill/>
                </a:ln>
                <a:solidFill>
                  <a:prstClr val="black"/>
                </a:solidFill>
                <a:effectLst/>
                <a:uLnTx/>
                <a:uFillTx/>
                <a:latin typeface="+mj-lt"/>
                <a:ea typeface="+mn-ea"/>
                <a:cs typeface="#9Slide03 Arima Madurai Black" panose="00000A00000000000000" pitchFamily="2" charset="0"/>
                <a:sym typeface="Arial" panose="020B0604020202020204" pitchFamily="34" charset="0"/>
              </a:rPr>
              <a:t>C. </a:t>
            </a:r>
            <a:r>
              <a:rPr kumimoji="0" lang="en-US" sz="4000" b="0" i="0" u="none" strike="noStrike" kern="1200" cap="none" spc="0" normalizeH="0" baseline="0" noProof="0" dirty="0" err="1">
                <a:ln>
                  <a:noFill/>
                </a:ln>
                <a:solidFill>
                  <a:prstClr val="black"/>
                </a:solidFill>
                <a:effectLst/>
                <a:uLnTx/>
                <a:uFillTx/>
                <a:latin typeface="Times New Roman" pitchFamily="18" charset="0"/>
                <a:cs typeface="Times New Roman" pitchFamily="18" charset="0"/>
                <a:sym typeface="Arial" panose="020B0604020202020204" pitchFamily="34" charset="0"/>
              </a:rPr>
              <a:t>Ông</a:t>
            </a:r>
            <a:r>
              <a:rPr kumimoji="0" lang="en-US" sz="4000" b="0" i="0" u="none" strike="noStrike" kern="1200" cap="none" spc="0" normalizeH="0" baseline="0" noProof="0" dirty="0">
                <a:ln>
                  <a:noFill/>
                </a:ln>
                <a:solidFill>
                  <a:prstClr val="black"/>
                </a:solidFill>
                <a:effectLst/>
                <a:uLnTx/>
                <a:uFillTx/>
                <a:latin typeface="Times New Roman" pitchFamily="18" charset="0"/>
                <a:cs typeface="Times New Roman" pitchFamily="18" charset="0"/>
                <a:sym typeface="Arial" panose="020B0604020202020204" pitchFamily="34" charset="0"/>
              </a:rPr>
              <a:t> </a:t>
            </a:r>
            <a:r>
              <a:rPr kumimoji="0" lang="en-US" sz="4000" b="0" i="0" u="none" strike="noStrike" kern="1200" cap="none" spc="0" normalizeH="0" baseline="0" noProof="0" dirty="0" err="1">
                <a:ln>
                  <a:noFill/>
                </a:ln>
                <a:solidFill>
                  <a:prstClr val="black"/>
                </a:solidFill>
                <a:effectLst/>
                <a:uLnTx/>
                <a:uFillTx/>
                <a:latin typeface="Times New Roman" pitchFamily="18" charset="0"/>
                <a:cs typeface="Times New Roman" pitchFamily="18" charset="0"/>
                <a:sym typeface="Arial" panose="020B0604020202020204" pitchFamily="34" charset="0"/>
              </a:rPr>
              <a:t>giáo</a:t>
            </a:r>
            <a:endParaRPr kumimoji="0" lang="vi-VN" sz="4000" b="0" i="0" u="none" strike="noStrike" kern="1200" cap="none" spc="0" normalizeH="0" baseline="0" noProof="0" dirty="0">
              <a:ln>
                <a:noFill/>
              </a:ln>
              <a:solidFill>
                <a:prstClr val="black"/>
              </a:solidFill>
              <a:effectLst/>
              <a:uLnTx/>
              <a:uFillTx/>
              <a:latin typeface="Times New Roman" pitchFamily="18" charset="0"/>
              <a:cs typeface="Times New Roman" pitchFamily="18" charset="0"/>
              <a:sym typeface="Arial" panose="020B0604020202020204" pitchFamily="34" charset="0"/>
            </a:endParaRPr>
          </a:p>
        </p:txBody>
      </p:sp>
      <p:sp>
        <p:nvSpPr>
          <p:cNvPr id="7" name="Rectangle 6"/>
          <p:cNvSpPr/>
          <p:nvPr/>
        </p:nvSpPr>
        <p:spPr>
          <a:xfrm>
            <a:off x="4561285" y="4895850"/>
            <a:ext cx="3680222" cy="769938"/>
          </a:xfrm>
          <a:prstGeom prst="rect">
            <a:avLst/>
          </a:prstGeom>
          <a:solidFill>
            <a:schemeClr val="bg1"/>
          </a:solidFill>
          <a:ln w="28575">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vi-VN" sz="4000" b="0" i="0" u="none" strike="noStrike" kern="1200" cap="none" spc="0" normalizeH="0" baseline="0" noProof="0" dirty="0">
                <a:ln>
                  <a:noFill/>
                </a:ln>
                <a:solidFill>
                  <a:srgbClr val="000000"/>
                </a:solidFill>
                <a:effectLst/>
                <a:uLnTx/>
                <a:uFillTx/>
                <a:latin typeface="+mj-lt"/>
                <a:ea typeface="#9Slide03 Arima Madurai Black"/>
                <a:cs typeface="#9Slide03 Arima Madurai Black"/>
                <a:sym typeface="Arial" panose="020B0604020202020204" pitchFamily="34" charset="0"/>
              </a:rPr>
              <a:t>D. </a:t>
            </a:r>
            <a:r>
              <a:rPr lang="en-US" sz="4000" dirty="0" err="1">
                <a:latin typeface="Times New Roman" pitchFamily="18" charset="0"/>
                <a:ea typeface="#9Slide03 Arima Madurai Black"/>
                <a:cs typeface="Times New Roman" pitchFamily="18" charset="0"/>
              </a:rPr>
              <a:t>Chúng</a:t>
            </a:r>
            <a:r>
              <a:rPr lang="en-US" sz="4000" dirty="0">
                <a:latin typeface="Times New Roman" pitchFamily="18" charset="0"/>
                <a:ea typeface="#9Slide03 Arima Madurai Black"/>
                <a:cs typeface="Times New Roman" pitchFamily="18" charset="0"/>
              </a:rPr>
              <a:t> </a:t>
            </a:r>
            <a:r>
              <a:rPr lang="en-US" sz="4000" dirty="0" err="1">
                <a:latin typeface="Times New Roman" pitchFamily="18" charset="0"/>
                <a:ea typeface="#9Slide03 Arima Madurai Black"/>
                <a:cs typeface="Times New Roman" pitchFamily="18" charset="0"/>
              </a:rPr>
              <a:t>mình</a:t>
            </a:r>
            <a:endParaRPr kumimoji="0" lang="vi-VN" sz="4000" b="0" i="0" u="none" strike="noStrike" kern="1200" cap="none" spc="0" normalizeH="0" baseline="0" noProof="0" dirty="0">
              <a:ln>
                <a:noFill/>
              </a:ln>
              <a:solidFill>
                <a:srgbClr val="000000"/>
              </a:solidFill>
              <a:effectLst/>
              <a:uLnTx/>
              <a:uFillTx/>
              <a:latin typeface="Times New Roman" pitchFamily="18" charset="0"/>
              <a:ea typeface="#9Slide03 Arima Madurai Black"/>
              <a:cs typeface="Times New Roman" pitchFamily="18" charset="0"/>
              <a:sym typeface="Arial" panose="020B0604020202020204" pitchFamily="34" charset="0"/>
            </a:endParaRPr>
          </a:p>
        </p:txBody>
      </p:sp>
      <p:pic>
        <p:nvPicPr>
          <p:cNvPr id="8" name="Picture 7"/>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3871912" y="3929064"/>
            <a:ext cx="604838"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8"/>
          <p:cNvPicPr>
            <a:picLocks noChangeAspect="1"/>
          </p:cNvPicPr>
          <p:nvPr/>
        </p:nvPicPr>
        <p:blipFill rotWithShape="1">
          <a:blip r:embed="rId8" cstate="print">
            <a:duotone>
              <a:prstClr val="black"/>
              <a:schemeClr val="accent2">
                <a:tint val="45000"/>
                <a:satMod val="400000"/>
              </a:schemeClr>
            </a:duotone>
            <a:extLst>
              <a:ext uri="{28A0092B-C50C-407E-A947-70E740481C1C}">
                <a14:useLocalDpi xmlns:a14="http://schemas.microsoft.com/office/drawing/2010/main" val="0"/>
              </a:ext>
            </a:extLst>
          </a:blip>
          <a:srcRect r="3472"/>
          <a:stretch/>
        </p:blipFill>
        <p:spPr>
          <a:xfrm>
            <a:off x="3872883" y="4924418"/>
            <a:ext cx="603402" cy="704088"/>
          </a:xfrm>
          <a:prstGeom prst="rect">
            <a:avLst/>
          </a:prstGeom>
        </p:spPr>
      </p:pic>
      <p:pic>
        <p:nvPicPr>
          <p:cNvPr id="10" name="Picture 9"/>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7543800" y="5029200"/>
            <a:ext cx="603647"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10"/>
          <p:cNvPicPr>
            <a:picLocks noChangeAspect="1"/>
          </p:cNvPicPr>
          <p:nvPr/>
        </p:nvPicPr>
        <p:blipFill>
          <a:blip r:embed="rId9">
            <a:extLst>
              <a:ext uri="{28A0092B-C50C-407E-A947-70E740481C1C}">
                <a14:useLocalDpi xmlns:a14="http://schemas.microsoft.com/office/drawing/2010/main" val="0"/>
              </a:ext>
            </a:extLst>
          </a:blip>
          <a:srcRect/>
          <a:stretch>
            <a:fillRect/>
          </a:stretch>
        </p:blipFill>
        <p:spPr bwMode="auto">
          <a:xfrm>
            <a:off x="7696200" y="3962400"/>
            <a:ext cx="603647" cy="642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7051908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anim calcmode="lin" valueType="num">
                                      <p:cBhvr>
                                        <p:cTn id="8" dur="500" fill="hold"/>
                                        <p:tgtEl>
                                          <p:spTgt spid="3"/>
                                        </p:tgtEl>
                                        <p:attrNameLst>
                                          <p:attrName>ppt_x</p:attrName>
                                        </p:attrNameLst>
                                      </p:cBhvr>
                                      <p:tavLst>
                                        <p:tav tm="0">
                                          <p:val>
                                            <p:strVal val="#ppt_x"/>
                                          </p:val>
                                        </p:tav>
                                        <p:tav tm="100000">
                                          <p:val>
                                            <p:strVal val="#ppt_x"/>
                                          </p:val>
                                        </p:tav>
                                      </p:tavLst>
                                    </p:anim>
                                    <p:anim calcmode="lin" valueType="num">
                                      <p:cBhvr>
                                        <p:cTn id="9" dur="500" fill="hold"/>
                                        <p:tgtEl>
                                          <p:spTgt spid="3"/>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50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anim calcmode="lin" valueType="num">
                                      <p:cBhvr>
                                        <p:cTn id="13" dur="500" fill="hold"/>
                                        <p:tgtEl>
                                          <p:spTgt spid="4"/>
                                        </p:tgtEl>
                                        <p:attrNameLst>
                                          <p:attrName>ppt_x</p:attrName>
                                        </p:attrNameLst>
                                      </p:cBhvr>
                                      <p:tavLst>
                                        <p:tav tm="0">
                                          <p:val>
                                            <p:strVal val="#ppt_x"/>
                                          </p:val>
                                        </p:tav>
                                        <p:tav tm="100000">
                                          <p:val>
                                            <p:strVal val="#ppt_x"/>
                                          </p:val>
                                        </p:tav>
                                      </p:tavLst>
                                    </p:anim>
                                    <p:anim calcmode="lin" valueType="num">
                                      <p:cBhvr>
                                        <p:cTn id="14" dur="500" fill="hold"/>
                                        <p:tgtEl>
                                          <p:spTgt spid="4"/>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100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500"/>
                                        <p:tgtEl>
                                          <p:spTgt spid="5"/>
                                        </p:tgtEl>
                                      </p:cBhvr>
                                    </p:animEffect>
                                    <p:anim calcmode="lin" valueType="num">
                                      <p:cBhvr>
                                        <p:cTn id="18" dur="500" fill="hold"/>
                                        <p:tgtEl>
                                          <p:spTgt spid="5"/>
                                        </p:tgtEl>
                                        <p:attrNameLst>
                                          <p:attrName>ppt_x</p:attrName>
                                        </p:attrNameLst>
                                      </p:cBhvr>
                                      <p:tavLst>
                                        <p:tav tm="0">
                                          <p:val>
                                            <p:strVal val="#ppt_x"/>
                                          </p:val>
                                        </p:tav>
                                        <p:tav tm="100000">
                                          <p:val>
                                            <p:strVal val="#ppt_x"/>
                                          </p:val>
                                        </p:tav>
                                      </p:tavLst>
                                    </p:anim>
                                    <p:anim calcmode="lin" valueType="num">
                                      <p:cBhvr>
                                        <p:cTn id="19" dur="500" fill="hold"/>
                                        <p:tgtEl>
                                          <p:spTgt spid="5"/>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1500"/>
                                  </p:stCondLst>
                                  <p:childTnLst>
                                    <p:set>
                                      <p:cBhvr>
                                        <p:cTn id="21" dur="1" fill="hold">
                                          <p:stCondLst>
                                            <p:cond delay="0"/>
                                          </p:stCondLst>
                                        </p:cTn>
                                        <p:tgtEl>
                                          <p:spTgt spid="6"/>
                                        </p:tgtEl>
                                        <p:attrNameLst>
                                          <p:attrName>style.visibility</p:attrName>
                                        </p:attrNameLst>
                                      </p:cBhvr>
                                      <p:to>
                                        <p:strVal val="visible"/>
                                      </p:to>
                                    </p:set>
                                    <p:animEffect transition="in" filter="fade">
                                      <p:cBhvr>
                                        <p:cTn id="22" dur="500"/>
                                        <p:tgtEl>
                                          <p:spTgt spid="6"/>
                                        </p:tgtEl>
                                      </p:cBhvr>
                                    </p:animEffect>
                                    <p:anim calcmode="lin" valueType="num">
                                      <p:cBhvr>
                                        <p:cTn id="23" dur="500" fill="hold"/>
                                        <p:tgtEl>
                                          <p:spTgt spid="6"/>
                                        </p:tgtEl>
                                        <p:attrNameLst>
                                          <p:attrName>ppt_x</p:attrName>
                                        </p:attrNameLst>
                                      </p:cBhvr>
                                      <p:tavLst>
                                        <p:tav tm="0">
                                          <p:val>
                                            <p:strVal val="#ppt_x"/>
                                          </p:val>
                                        </p:tav>
                                        <p:tav tm="100000">
                                          <p:val>
                                            <p:strVal val="#ppt_x"/>
                                          </p:val>
                                        </p:tav>
                                      </p:tavLst>
                                    </p:anim>
                                    <p:anim calcmode="lin" valueType="num">
                                      <p:cBhvr>
                                        <p:cTn id="24" dur="500" fill="hold"/>
                                        <p:tgtEl>
                                          <p:spTgt spid="6"/>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2000"/>
                                  </p:stCondLst>
                                  <p:childTnLst>
                                    <p:set>
                                      <p:cBhvr>
                                        <p:cTn id="26" dur="1" fill="hold">
                                          <p:stCondLst>
                                            <p:cond delay="0"/>
                                          </p:stCondLst>
                                        </p:cTn>
                                        <p:tgtEl>
                                          <p:spTgt spid="7"/>
                                        </p:tgtEl>
                                        <p:attrNameLst>
                                          <p:attrName>style.visibility</p:attrName>
                                        </p:attrNameLst>
                                      </p:cBhvr>
                                      <p:to>
                                        <p:strVal val="visible"/>
                                      </p:to>
                                    </p:set>
                                    <p:animEffect transition="in" filter="fade">
                                      <p:cBhvr>
                                        <p:cTn id="27" dur="500"/>
                                        <p:tgtEl>
                                          <p:spTgt spid="7"/>
                                        </p:tgtEl>
                                      </p:cBhvr>
                                    </p:animEffect>
                                    <p:anim calcmode="lin" valueType="num">
                                      <p:cBhvr>
                                        <p:cTn id="28" dur="500" fill="hold"/>
                                        <p:tgtEl>
                                          <p:spTgt spid="7"/>
                                        </p:tgtEl>
                                        <p:attrNameLst>
                                          <p:attrName>ppt_x</p:attrName>
                                        </p:attrNameLst>
                                      </p:cBhvr>
                                      <p:tavLst>
                                        <p:tav tm="0">
                                          <p:val>
                                            <p:strVal val="#ppt_x"/>
                                          </p:val>
                                        </p:tav>
                                        <p:tav tm="100000">
                                          <p:val>
                                            <p:strVal val="#ppt_x"/>
                                          </p:val>
                                        </p:tav>
                                      </p:tavLst>
                                    </p:anim>
                                    <p:anim calcmode="lin" valueType="num">
                                      <p:cBhvr>
                                        <p:cTn id="29" dur="5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seq concurrent="1" nextAc="seek">
              <p:cTn id="30" restart="whenNotActive" fill="hold" evtFilter="cancelBubble" nodeType="interactiveSeq">
                <p:stCondLst>
                  <p:cond evt="onClick" delay="0">
                    <p:tgtEl>
                      <p:spTgt spid="4"/>
                    </p:tgtEl>
                  </p:cond>
                </p:stCondLst>
                <p:endSync evt="end" delay="0">
                  <p:rtn val="all"/>
                </p:endSync>
                <p:childTnLst>
                  <p:par>
                    <p:cTn id="31" fill="hold">
                      <p:stCondLst>
                        <p:cond delay="0"/>
                      </p:stCondLst>
                      <p:childTnLst>
                        <p:par>
                          <p:cTn id="32" fill="hold">
                            <p:stCondLst>
                              <p:cond delay="0"/>
                            </p:stCondLst>
                            <p:childTnLst>
                              <p:par>
                                <p:cTn id="33" presetID="1" presetClass="emph" presetSubtype="2" fill="hold" nodeType="clickEffect">
                                  <p:stCondLst>
                                    <p:cond delay="0"/>
                                  </p:stCondLst>
                                  <p:childTnLst>
                                    <p:animClr clrSpc="rgb" dir="cw">
                                      <p:cBhvr>
                                        <p:cTn id="34" dur="250" fill="hold"/>
                                        <p:tgtEl>
                                          <p:spTgt spid="4"/>
                                        </p:tgtEl>
                                        <p:attrNameLst>
                                          <p:attrName>fillcolor</p:attrName>
                                        </p:attrNameLst>
                                      </p:cBhvr>
                                      <p:to>
                                        <a:srgbClr val="FFF2CC"/>
                                      </p:to>
                                    </p:animClr>
                                    <p:set>
                                      <p:cBhvr>
                                        <p:cTn id="35" dur="250" fill="hold"/>
                                        <p:tgtEl>
                                          <p:spTgt spid="4"/>
                                        </p:tgtEl>
                                        <p:attrNameLst>
                                          <p:attrName>fill.type</p:attrName>
                                        </p:attrNameLst>
                                      </p:cBhvr>
                                      <p:to>
                                        <p:strVal val="solid"/>
                                      </p:to>
                                    </p:set>
                                    <p:set>
                                      <p:cBhvr>
                                        <p:cTn id="36" dur="250" fill="hold"/>
                                        <p:tgtEl>
                                          <p:spTgt spid="4"/>
                                        </p:tgtEl>
                                        <p:attrNameLst>
                                          <p:attrName>fill.on</p:attrName>
                                        </p:attrNameLst>
                                      </p:cBhvr>
                                      <p:to>
                                        <p:strVal val="true"/>
                                      </p:to>
                                    </p:set>
                                  </p:childTnLst>
                                  <p:subTnLst>
                                    <p:audio>
                                      <p:cMediaNode>
                                        <p:cTn display="0" masterRel="sameClick">
                                          <p:stCondLst>
                                            <p:cond evt="begin" delay="0">
                                              <p:tn val="33"/>
                                            </p:cond>
                                          </p:stCondLst>
                                          <p:endCondLst>
                                            <p:cond evt="onStopAudio" delay="0">
                                              <p:tgtEl>
                                                <p:sldTgt/>
                                              </p:tgtEl>
                                            </p:cond>
                                          </p:endCondLst>
                                        </p:cTn>
                                        <p:tgtEl>
                                          <p:sndTgt r:embed="rId3" name="click.wav"/>
                                        </p:tgtEl>
                                      </p:cMediaNode>
                                    </p:audio>
                                  </p:subTnLst>
                                </p:cTn>
                              </p:par>
                              <p:par>
                                <p:cTn id="37" presetID="23" presetClass="entr" presetSubtype="32" fill="hold" nodeType="withEffect">
                                  <p:stCondLst>
                                    <p:cond delay="1000"/>
                                  </p:stCondLst>
                                  <p:childTnLst>
                                    <p:set>
                                      <p:cBhvr>
                                        <p:cTn id="38" dur="1" fill="hold">
                                          <p:stCondLst>
                                            <p:cond delay="0"/>
                                          </p:stCondLst>
                                        </p:cTn>
                                        <p:tgtEl>
                                          <p:spTgt spid="8"/>
                                        </p:tgtEl>
                                        <p:attrNameLst>
                                          <p:attrName>style.visibility</p:attrName>
                                        </p:attrNameLst>
                                      </p:cBhvr>
                                      <p:to>
                                        <p:strVal val="visible"/>
                                      </p:to>
                                    </p:set>
                                    <p:anim calcmode="lin" valueType="num">
                                      <p:cBhvr>
                                        <p:cTn id="39" dur="250" fill="hold"/>
                                        <p:tgtEl>
                                          <p:spTgt spid="8"/>
                                        </p:tgtEl>
                                        <p:attrNameLst>
                                          <p:attrName>ppt_w</p:attrName>
                                        </p:attrNameLst>
                                      </p:cBhvr>
                                      <p:tavLst>
                                        <p:tav tm="0">
                                          <p:val>
                                            <p:strVal val="4*#ppt_w"/>
                                          </p:val>
                                        </p:tav>
                                        <p:tav tm="100000">
                                          <p:val>
                                            <p:strVal val="#ppt_w"/>
                                          </p:val>
                                        </p:tav>
                                      </p:tavLst>
                                    </p:anim>
                                    <p:anim calcmode="lin" valueType="num">
                                      <p:cBhvr>
                                        <p:cTn id="40" dur="250" fill="hold"/>
                                        <p:tgtEl>
                                          <p:spTgt spid="8"/>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37"/>
                                            </p:cond>
                                          </p:stCondLst>
                                          <p:endCondLst>
                                            <p:cond evt="onStopAudio" delay="0">
                                              <p:tgtEl>
                                                <p:sldTgt/>
                                              </p:tgtEl>
                                            </p:cond>
                                          </p:endCondLst>
                                        </p:cTn>
                                        <p:tgtEl>
                                          <p:sndTgt r:embed="rId4" name="Wrong Buzzer.wav"/>
                                        </p:tgtEl>
                                      </p:cMediaNode>
                                    </p:audio>
                                  </p:subTnLst>
                                </p:cTn>
                              </p:par>
                              <p:par>
                                <p:cTn id="41" presetID="1" presetClass="emph" presetSubtype="2" fill="hold" nodeType="withEffect">
                                  <p:stCondLst>
                                    <p:cond delay="1000"/>
                                  </p:stCondLst>
                                  <p:childTnLst>
                                    <p:animClr clrSpc="rgb" dir="cw">
                                      <p:cBhvr>
                                        <p:cTn id="42" dur="250" fill="hold"/>
                                        <p:tgtEl>
                                          <p:spTgt spid="4"/>
                                        </p:tgtEl>
                                        <p:attrNameLst>
                                          <p:attrName>fillcolor</p:attrName>
                                        </p:attrNameLst>
                                      </p:cBhvr>
                                      <p:to>
                                        <a:srgbClr val="FFFF00"/>
                                      </p:to>
                                    </p:animClr>
                                    <p:set>
                                      <p:cBhvr>
                                        <p:cTn id="43" dur="250" fill="hold"/>
                                        <p:tgtEl>
                                          <p:spTgt spid="4"/>
                                        </p:tgtEl>
                                        <p:attrNameLst>
                                          <p:attrName>fill.type</p:attrName>
                                        </p:attrNameLst>
                                      </p:cBhvr>
                                      <p:to>
                                        <p:strVal val="solid"/>
                                      </p:to>
                                    </p:set>
                                    <p:set>
                                      <p:cBhvr>
                                        <p:cTn id="44" dur="250" fill="hold"/>
                                        <p:tgtEl>
                                          <p:spTgt spid="4"/>
                                        </p:tgtEl>
                                        <p:attrNameLst>
                                          <p:attrName>fill.on</p:attrName>
                                        </p:attrNameLst>
                                      </p:cBhvr>
                                      <p:to>
                                        <p:strVal val="true"/>
                                      </p:to>
                                    </p:set>
                                  </p:childTnLst>
                                </p:cTn>
                              </p:par>
                            </p:childTnLst>
                          </p:cTn>
                        </p:par>
                      </p:childTnLst>
                    </p:cTn>
                  </p:par>
                </p:childTnLst>
              </p:cTn>
              <p:nextCondLst>
                <p:cond evt="onClick" delay="0">
                  <p:tgtEl>
                    <p:spTgt spid="4"/>
                  </p:tgtEl>
                </p:cond>
              </p:nextCondLst>
            </p:seq>
            <p:seq concurrent="1" nextAc="seek">
              <p:cTn id="45" restart="whenNotActive" fill="hold" evtFilter="cancelBubble" nodeType="interactiveSeq">
                <p:stCondLst>
                  <p:cond evt="onClick" delay="0">
                    <p:tgtEl>
                      <p:spTgt spid="5"/>
                    </p:tgtEl>
                  </p:cond>
                </p:stCondLst>
                <p:endSync evt="end" delay="0">
                  <p:rtn val="all"/>
                </p:endSync>
                <p:childTnLst>
                  <p:par>
                    <p:cTn id="46" fill="hold">
                      <p:stCondLst>
                        <p:cond delay="0"/>
                      </p:stCondLst>
                      <p:childTnLst>
                        <p:par>
                          <p:cTn id="47" fill="hold">
                            <p:stCondLst>
                              <p:cond delay="0"/>
                            </p:stCondLst>
                            <p:childTnLst>
                              <p:par>
                                <p:cTn id="48" presetID="1" presetClass="emph" presetSubtype="2" fill="hold" nodeType="clickEffect">
                                  <p:stCondLst>
                                    <p:cond delay="0"/>
                                  </p:stCondLst>
                                  <p:childTnLst>
                                    <p:animClr clrSpc="rgb" dir="cw">
                                      <p:cBhvr>
                                        <p:cTn id="49" dur="250" fill="hold"/>
                                        <p:tgtEl>
                                          <p:spTgt spid="5"/>
                                        </p:tgtEl>
                                        <p:attrNameLst>
                                          <p:attrName>fillcolor</p:attrName>
                                        </p:attrNameLst>
                                      </p:cBhvr>
                                      <p:to>
                                        <a:srgbClr val="FFF2CC"/>
                                      </p:to>
                                    </p:animClr>
                                    <p:set>
                                      <p:cBhvr>
                                        <p:cTn id="50" dur="250" fill="hold"/>
                                        <p:tgtEl>
                                          <p:spTgt spid="5"/>
                                        </p:tgtEl>
                                        <p:attrNameLst>
                                          <p:attrName>fill.type</p:attrName>
                                        </p:attrNameLst>
                                      </p:cBhvr>
                                      <p:to>
                                        <p:strVal val="solid"/>
                                      </p:to>
                                    </p:set>
                                    <p:set>
                                      <p:cBhvr>
                                        <p:cTn id="51" dur="250" fill="hold"/>
                                        <p:tgtEl>
                                          <p:spTgt spid="5"/>
                                        </p:tgtEl>
                                        <p:attrNameLst>
                                          <p:attrName>fill.on</p:attrName>
                                        </p:attrNameLst>
                                      </p:cBhvr>
                                      <p:to>
                                        <p:strVal val="true"/>
                                      </p:to>
                                    </p:set>
                                  </p:childTnLst>
                                  <p:subTnLst>
                                    <p:audio>
                                      <p:cMediaNode>
                                        <p:cTn display="0" masterRel="sameClick">
                                          <p:stCondLst>
                                            <p:cond evt="begin" delay="0">
                                              <p:tn val="48"/>
                                            </p:cond>
                                          </p:stCondLst>
                                          <p:endCondLst>
                                            <p:cond evt="onStopAudio" delay="0">
                                              <p:tgtEl>
                                                <p:sldTgt/>
                                              </p:tgtEl>
                                            </p:cond>
                                          </p:endCondLst>
                                        </p:cTn>
                                        <p:tgtEl>
                                          <p:sndTgt r:embed="rId3" name="click.wav"/>
                                        </p:tgtEl>
                                      </p:cMediaNode>
                                    </p:audio>
                                  </p:subTnLst>
                                </p:cTn>
                              </p:par>
                              <p:par>
                                <p:cTn id="52" presetID="23" presetClass="entr" presetSubtype="32" fill="hold" nodeType="withEffect">
                                  <p:stCondLst>
                                    <p:cond delay="1000"/>
                                  </p:stCondLst>
                                  <p:childTnLst>
                                    <p:set>
                                      <p:cBhvr>
                                        <p:cTn id="53" dur="1" fill="hold">
                                          <p:stCondLst>
                                            <p:cond delay="0"/>
                                          </p:stCondLst>
                                        </p:cTn>
                                        <p:tgtEl>
                                          <p:spTgt spid="11"/>
                                        </p:tgtEl>
                                        <p:attrNameLst>
                                          <p:attrName>style.visibility</p:attrName>
                                        </p:attrNameLst>
                                      </p:cBhvr>
                                      <p:to>
                                        <p:strVal val="visible"/>
                                      </p:to>
                                    </p:set>
                                    <p:anim calcmode="lin" valueType="num">
                                      <p:cBhvr>
                                        <p:cTn id="54" dur="250" fill="hold"/>
                                        <p:tgtEl>
                                          <p:spTgt spid="11"/>
                                        </p:tgtEl>
                                        <p:attrNameLst>
                                          <p:attrName>ppt_w</p:attrName>
                                        </p:attrNameLst>
                                      </p:cBhvr>
                                      <p:tavLst>
                                        <p:tav tm="0">
                                          <p:val>
                                            <p:strVal val="4*#ppt_w"/>
                                          </p:val>
                                        </p:tav>
                                        <p:tav tm="100000">
                                          <p:val>
                                            <p:strVal val="#ppt_w"/>
                                          </p:val>
                                        </p:tav>
                                      </p:tavLst>
                                    </p:anim>
                                    <p:anim calcmode="lin" valueType="num">
                                      <p:cBhvr>
                                        <p:cTn id="55" dur="250" fill="hold"/>
                                        <p:tgtEl>
                                          <p:spTgt spid="11"/>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52"/>
                                            </p:cond>
                                          </p:stCondLst>
                                          <p:endCondLst>
                                            <p:cond evt="onStopAudio" delay="0">
                                              <p:tgtEl>
                                                <p:sldTgt/>
                                              </p:tgtEl>
                                            </p:cond>
                                          </p:endCondLst>
                                        </p:cTn>
                                        <p:tgtEl>
                                          <p:sndTgt r:embed="rId5" name="Check mark.wav"/>
                                        </p:tgtEl>
                                      </p:cMediaNode>
                                    </p:audio>
                                  </p:subTnLst>
                                </p:cTn>
                              </p:par>
                              <p:par>
                                <p:cTn id="56" presetID="1" presetClass="emph" presetSubtype="2" fill="hold" nodeType="withEffect">
                                  <p:stCondLst>
                                    <p:cond delay="1000"/>
                                  </p:stCondLst>
                                  <p:childTnLst>
                                    <p:animClr clrSpc="rgb" dir="cw">
                                      <p:cBhvr>
                                        <p:cTn id="57" dur="250" fill="hold"/>
                                        <p:tgtEl>
                                          <p:spTgt spid="5"/>
                                        </p:tgtEl>
                                        <p:attrNameLst>
                                          <p:attrName>fillcolor</p:attrName>
                                        </p:attrNameLst>
                                      </p:cBhvr>
                                      <p:to>
                                        <a:srgbClr val="00B050"/>
                                      </p:to>
                                    </p:animClr>
                                    <p:set>
                                      <p:cBhvr>
                                        <p:cTn id="58" dur="250" fill="hold"/>
                                        <p:tgtEl>
                                          <p:spTgt spid="5"/>
                                        </p:tgtEl>
                                        <p:attrNameLst>
                                          <p:attrName>fill.type</p:attrName>
                                        </p:attrNameLst>
                                      </p:cBhvr>
                                      <p:to>
                                        <p:strVal val="solid"/>
                                      </p:to>
                                    </p:set>
                                    <p:set>
                                      <p:cBhvr>
                                        <p:cTn id="59" dur="250" fill="hold"/>
                                        <p:tgtEl>
                                          <p:spTgt spid="5"/>
                                        </p:tgtEl>
                                        <p:attrNameLst>
                                          <p:attrName>fill.on</p:attrName>
                                        </p:attrNameLst>
                                      </p:cBhvr>
                                      <p:to>
                                        <p:strVal val="true"/>
                                      </p:to>
                                    </p:set>
                                  </p:childTnLst>
                                </p:cTn>
                              </p:par>
                            </p:childTnLst>
                          </p:cTn>
                        </p:par>
                      </p:childTnLst>
                    </p:cTn>
                  </p:par>
                </p:childTnLst>
              </p:cTn>
              <p:nextCondLst>
                <p:cond evt="onClick" delay="0">
                  <p:tgtEl>
                    <p:spTgt spid="5"/>
                  </p:tgtEl>
                </p:cond>
              </p:nextCondLst>
            </p:seq>
            <p:seq concurrent="1" nextAc="seek">
              <p:cTn id="60" restart="whenNotActive" fill="hold" evtFilter="cancelBubble" nodeType="interactiveSeq">
                <p:stCondLst>
                  <p:cond evt="onClick" delay="0">
                    <p:tgtEl>
                      <p:spTgt spid="6"/>
                    </p:tgtEl>
                  </p:cond>
                </p:stCondLst>
                <p:endSync evt="end" delay="0">
                  <p:rtn val="all"/>
                </p:endSync>
                <p:childTnLst>
                  <p:par>
                    <p:cTn id="61" fill="hold">
                      <p:stCondLst>
                        <p:cond delay="0"/>
                      </p:stCondLst>
                      <p:childTnLst>
                        <p:par>
                          <p:cTn id="62" fill="hold">
                            <p:stCondLst>
                              <p:cond delay="0"/>
                            </p:stCondLst>
                            <p:childTnLst>
                              <p:par>
                                <p:cTn id="63" presetID="1" presetClass="emph" presetSubtype="2" fill="hold" nodeType="clickEffect">
                                  <p:stCondLst>
                                    <p:cond delay="0"/>
                                  </p:stCondLst>
                                  <p:childTnLst>
                                    <p:animClr clrSpc="rgb" dir="cw">
                                      <p:cBhvr>
                                        <p:cTn id="64" dur="250" fill="hold"/>
                                        <p:tgtEl>
                                          <p:spTgt spid="6"/>
                                        </p:tgtEl>
                                        <p:attrNameLst>
                                          <p:attrName>fillcolor</p:attrName>
                                        </p:attrNameLst>
                                      </p:cBhvr>
                                      <p:to>
                                        <a:srgbClr val="FFF2CC"/>
                                      </p:to>
                                    </p:animClr>
                                    <p:set>
                                      <p:cBhvr>
                                        <p:cTn id="65" dur="250" fill="hold"/>
                                        <p:tgtEl>
                                          <p:spTgt spid="6"/>
                                        </p:tgtEl>
                                        <p:attrNameLst>
                                          <p:attrName>fill.type</p:attrName>
                                        </p:attrNameLst>
                                      </p:cBhvr>
                                      <p:to>
                                        <p:strVal val="solid"/>
                                      </p:to>
                                    </p:set>
                                    <p:set>
                                      <p:cBhvr>
                                        <p:cTn id="66" dur="250" fill="hold"/>
                                        <p:tgtEl>
                                          <p:spTgt spid="6"/>
                                        </p:tgtEl>
                                        <p:attrNameLst>
                                          <p:attrName>fill.on</p:attrName>
                                        </p:attrNameLst>
                                      </p:cBhvr>
                                      <p:to>
                                        <p:strVal val="true"/>
                                      </p:to>
                                    </p:set>
                                  </p:childTnLst>
                                  <p:subTnLst>
                                    <p:audio>
                                      <p:cMediaNode>
                                        <p:cTn display="0" masterRel="sameClick">
                                          <p:stCondLst>
                                            <p:cond evt="begin" delay="0">
                                              <p:tn val="63"/>
                                            </p:cond>
                                          </p:stCondLst>
                                          <p:endCondLst>
                                            <p:cond evt="onStopAudio" delay="0">
                                              <p:tgtEl>
                                                <p:sldTgt/>
                                              </p:tgtEl>
                                            </p:cond>
                                          </p:endCondLst>
                                        </p:cTn>
                                        <p:tgtEl>
                                          <p:sndTgt r:embed="rId3" name="click.wav"/>
                                        </p:tgtEl>
                                      </p:cMediaNode>
                                    </p:audio>
                                  </p:subTnLst>
                                </p:cTn>
                              </p:par>
                              <p:par>
                                <p:cTn id="67" presetID="23" presetClass="entr" presetSubtype="32" fill="hold" nodeType="withEffect">
                                  <p:stCondLst>
                                    <p:cond delay="1000"/>
                                  </p:stCondLst>
                                  <p:childTnLst>
                                    <p:set>
                                      <p:cBhvr>
                                        <p:cTn id="68" dur="1" fill="hold">
                                          <p:stCondLst>
                                            <p:cond delay="0"/>
                                          </p:stCondLst>
                                        </p:cTn>
                                        <p:tgtEl>
                                          <p:spTgt spid="9"/>
                                        </p:tgtEl>
                                        <p:attrNameLst>
                                          <p:attrName>style.visibility</p:attrName>
                                        </p:attrNameLst>
                                      </p:cBhvr>
                                      <p:to>
                                        <p:strVal val="visible"/>
                                      </p:to>
                                    </p:set>
                                    <p:anim calcmode="lin" valueType="num">
                                      <p:cBhvr>
                                        <p:cTn id="69" dur="250" fill="hold"/>
                                        <p:tgtEl>
                                          <p:spTgt spid="9"/>
                                        </p:tgtEl>
                                        <p:attrNameLst>
                                          <p:attrName>ppt_w</p:attrName>
                                        </p:attrNameLst>
                                      </p:cBhvr>
                                      <p:tavLst>
                                        <p:tav tm="0">
                                          <p:val>
                                            <p:strVal val="4*#ppt_w"/>
                                          </p:val>
                                        </p:tav>
                                        <p:tav tm="100000">
                                          <p:val>
                                            <p:strVal val="#ppt_w"/>
                                          </p:val>
                                        </p:tav>
                                      </p:tavLst>
                                    </p:anim>
                                    <p:anim calcmode="lin" valueType="num">
                                      <p:cBhvr>
                                        <p:cTn id="70" dur="250" fill="hold"/>
                                        <p:tgtEl>
                                          <p:spTgt spid="9"/>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67"/>
                                            </p:cond>
                                          </p:stCondLst>
                                          <p:endCondLst>
                                            <p:cond evt="onStopAudio" delay="0">
                                              <p:tgtEl>
                                                <p:sldTgt/>
                                              </p:tgtEl>
                                            </p:cond>
                                          </p:endCondLst>
                                        </p:cTn>
                                        <p:tgtEl>
                                          <p:sndTgt r:embed="rId4" name="Wrong Buzzer.wav"/>
                                        </p:tgtEl>
                                      </p:cMediaNode>
                                    </p:audio>
                                  </p:subTnLst>
                                </p:cTn>
                              </p:par>
                              <p:par>
                                <p:cTn id="71" presetID="1" presetClass="emph" presetSubtype="2" fill="hold" nodeType="withEffect">
                                  <p:stCondLst>
                                    <p:cond delay="1000"/>
                                  </p:stCondLst>
                                  <p:childTnLst>
                                    <p:animClr clrSpc="rgb" dir="cw">
                                      <p:cBhvr>
                                        <p:cTn id="72" dur="250" fill="hold"/>
                                        <p:tgtEl>
                                          <p:spTgt spid="6"/>
                                        </p:tgtEl>
                                        <p:attrNameLst>
                                          <p:attrName>fillcolor</p:attrName>
                                        </p:attrNameLst>
                                      </p:cBhvr>
                                      <p:to>
                                        <a:srgbClr val="FFFF00"/>
                                      </p:to>
                                    </p:animClr>
                                    <p:set>
                                      <p:cBhvr>
                                        <p:cTn id="73" dur="250" fill="hold"/>
                                        <p:tgtEl>
                                          <p:spTgt spid="6"/>
                                        </p:tgtEl>
                                        <p:attrNameLst>
                                          <p:attrName>fill.type</p:attrName>
                                        </p:attrNameLst>
                                      </p:cBhvr>
                                      <p:to>
                                        <p:strVal val="solid"/>
                                      </p:to>
                                    </p:set>
                                    <p:set>
                                      <p:cBhvr>
                                        <p:cTn id="74" dur="250" fill="hold"/>
                                        <p:tgtEl>
                                          <p:spTgt spid="6"/>
                                        </p:tgtEl>
                                        <p:attrNameLst>
                                          <p:attrName>fill.on</p:attrName>
                                        </p:attrNameLst>
                                      </p:cBhvr>
                                      <p:to>
                                        <p:strVal val="true"/>
                                      </p:to>
                                    </p:set>
                                  </p:childTnLst>
                                </p:cTn>
                              </p:par>
                            </p:childTnLst>
                          </p:cTn>
                        </p:par>
                      </p:childTnLst>
                    </p:cTn>
                  </p:par>
                </p:childTnLst>
              </p:cTn>
              <p:nextCondLst>
                <p:cond evt="onClick" delay="0">
                  <p:tgtEl>
                    <p:spTgt spid="6"/>
                  </p:tgtEl>
                </p:cond>
              </p:nextCondLst>
            </p:seq>
            <p:seq concurrent="1" nextAc="seek">
              <p:cTn id="75" restart="whenNotActive" fill="hold" evtFilter="cancelBubble" nodeType="interactiveSeq">
                <p:stCondLst>
                  <p:cond evt="onClick" delay="0">
                    <p:tgtEl>
                      <p:spTgt spid="7"/>
                    </p:tgtEl>
                  </p:cond>
                </p:stCondLst>
                <p:endSync evt="end" delay="0">
                  <p:rtn val="all"/>
                </p:endSync>
                <p:childTnLst>
                  <p:par>
                    <p:cTn id="76" fill="hold">
                      <p:stCondLst>
                        <p:cond delay="0"/>
                      </p:stCondLst>
                      <p:childTnLst>
                        <p:par>
                          <p:cTn id="77" fill="hold">
                            <p:stCondLst>
                              <p:cond delay="0"/>
                            </p:stCondLst>
                            <p:childTnLst>
                              <p:par>
                                <p:cTn id="78" presetID="1" presetClass="emph" presetSubtype="2" fill="hold" nodeType="clickEffect">
                                  <p:stCondLst>
                                    <p:cond delay="0"/>
                                  </p:stCondLst>
                                  <p:childTnLst>
                                    <p:animClr clrSpc="rgb" dir="cw">
                                      <p:cBhvr>
                                        <p:cTn id="79" dur="250" fill="hold"/>
                                        <p:tgtEl>
                                          <p:spTgt spid="7"/>
                                        </p:tgtEl>
                                        <p:attrNameLst>
                                          <p:attrName>fillcolor</p:attrName>
                                        </p:attrNameLst>
                                      </p:cBhvr>
                                      <p:to>
                                        <a:srgbClr val="FFF2CC"/>
                                      </p:to>
                                    </p:animClr>
                                    <p:set>
                                      <p:cBhvr>
                                        <p:cTn id="80" dur="250" fill="hold"/>
                                        <p:tgtEl>
                                          <p:spTgt spid="7"/>
                                        </p:tgtEl>
                                        <p:attrNameLst>
                                          <p:attrName>fill.type</p:attrName>
                                        </p:attrNameLst>
                                      </p:cBhvr>
                                      <p:to>
                                        <p:strVal val="solid"/>
                                      </p:to>
                                    </p:set>
                                    <p:set>
                                      <p:cBhvr>
                                        <p:cTn id="81" dur="250" fill="hold"/>
                                        <p:tgtEl>
                                          <p:spTgt spid="7"/>
                                        </p:tgtEl>
                                        <p:attrNameLst>
                                          <p:attrName>fill.on</p:attrName>
                                        </p:attrNameLst>
                                      </p:cBhvr>
                                      <p:to>
                                        <p:strVal val="true"/>
                                      </p:to>
                                    </p:set>
                                  </p:childTnLst>
                                  <p:subTnLst>
                                    <p:audio>
                                      <p:cMediaNode>
                                        <p:cTn display="0" masterRel="sameClick">
                                          <p:stCondLst>
                                            <p:cond evt="begin" delay="0">
                                              <p:tn val="78"/>
                                            </p:cond>
                                          </p:stCondLst>
                                          <p:endCondLst>
                                            <p:cond evt="onStopAudio" delay="0">
                                              <p:tgtEl>
                                                <p:sldTgt/>
                                              </p:tgtEl>
                                            </p:cond>
                                          </p:endCondLst>
                                        </p:cTn>
                                        <p:tgtEl>
                                          <p:sndTgt r:embed="rId3" name="click.wav"/>
                                        </p:tgtEl>
                                      </p:cMediaNode>
                                    </p:audio>
                                  </p:subTnLst>
                                </p:cTn>
                              </p:par>
                              <p:par>
                                <p:cTn id="82" presetID="23" presetClass="entr" presetSubtype="32" fill="hold" nodeType="withEffect">
                                  <p:stCondLst>
                                    <p:cond delay="1000"/>
                                  </p:stCondLst>
                                  <p:childTnLst>
                                    <p:set>
                                      <p:cBhvr>
                                        <p:cTn id="83" dur="1" fill="hold">
                                          <p:stCondLst>
                                            <p:cond delay="0"/>
                                          </p:stCondLst>
                                        </p:cTn>
                                        <p:tgtEl>
                                          <p:spTgt spid="10"/>
                                        </p:tgtEl>
                                        <p:attrNameLst>
                                          <p:attrName>style.visibility</p:attrName>
                                        </p:attrNameLst>
                                      </p:cBhvr>
                                      <p:to>
                                        <p:strVal val="visible"/>
                                      </p:to>
                                    </p:set>
                                    <p:anim calcmode="lin" valueType="num">
                                      <p:cBhvr>
                                        <p:cTn id="84" dur="250" fill="hold"/>
                                        <p:tgtEl>
                                          <p:spTgt spid="10"/>
                                        </p:tgtEl>
                                        <p:attrNameLst>
                                          <p:attrName>ppt_w</p:attrName>
                                        </p:attrNameLst>
                                      </p:cBhvr>
                                      <p:tavLst>
                                        <p:tav tm="0">
                                          <p:val>
                                            <p:strVal val="4*#ppt_w"/>
                                          </p:val>
                                        </p:tav>
                                        <p:tav tm="100000">
                                          <p:val>
                                            <p:strVal val="#ppt_w"/>
                                          </p:val>
                                        </p:tav>
                                      </p:tavLst>
                                    </p:anim>
                                    <p:anim calcmode="lin" valueType="num">
                                      <p:cBhvr>
                                        <p:cTn id="85" dur="250" fill="hold"/>
                                        <p:tgtEl>
                                          <p:spTgt spid="10"/>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82"/>
                                            </p:cond>
                                          </p:stCondLst>
                                          <p:endCondLst>
                                            <p:cond evt="onStopAudio" delay="0">
                                              <p:tgtEl>
                                                <p:sldTgt/>
                                              </p:tgtEl>
                                            </p:cond>
                                          </p:endCondLst>
                                        </p:cTn>
                                        <p:tgtEl>
                                          <p:sndTgt r:embed="rId4" name="Wrong Buzzer.wav"/>
                                        </p:tgtEl>
                                      </p:cMediaNode>
                                    </p:audio>
                                  </p:subTnLst>
                                </p:cTn>
                              </p:par>
                              <p:par>
                                <p:cTn id="86" presetID="1" presetClass="emph" presetSubtype="2" fill="hold" nodeType="withEffect">
                                  <p:stCondLst>
                                    <p:cond delay="1000"/>
                                  </p:stCondLst>
                                  <p:childTnLst>
                                    <p:animClr clrSpc="rgb" dir="cw">
                                      <p:cBhvr>
                                        <p:cTn id="87" dur="250" fill="hold"/>
                                        <p:tgtEl>
                                          <p:spTgt spid="7"/>
                                        </p:tgtEl>
                                        <p:attrNameLst>
                                          <p:attrName>fillcolor</p:attrName>
                                        </p:attrNameLst>
                                      </p:cBhvr>
                                      <p:to>
                                        <a:srgbClr val="FFFF00"/>
                                      </p:to>
                                    </p:animClr>
                                    <p:set>
                                      <p:cBhvr>
                                        <p:cTn id="88" dur="250" fill="hold"/>
                                        <p:tgtEl>
                                          <p:spTgt spid="7"/>
                                        </p:tgtEl>
                                        <p:attrNameLst>
                                          <p:attrName>fill.type</p:attrName>
                                        </p:attrNameLst>
                                      </p:cBhvr>
                                      <p:to>
                                        <p:strVal val="solid"/>
                                      </p:to>
                                    </p:set>
                                    <p:set>
                                      <p:cBhvr>
                                        <p:cTn id="89" dur="250" fill="hold"/>
                                        <p:tgtEl>
                                          <p:spTgt spid="7"/>
                                        </p:tgtEl>
                                        <p:attrNameLst>
                                          <p:attrName>fill.on</p:attrName>
                                        </p:attrNameLst>
                                      </p:cBhvr>
                                      <p:to>
                                        <p:strVal val="true"/>
                                      </p:to>
                                    </p:set>
                                  </p:childTnLst>
                                </p:cTn>
                              </p:par>
                            </p:childTnLst>
                          </p:cTn>
                        </p:par>
                      </p:childTnLst>
                    </p:cTn>
                  </p:par>
                </p:childTnLst>
              </p:cTn>
              <p:nextCondLst>
                <p:cond evt="onClick" delay="0">
                  <p:tgtEl>
                    <p:spTgt spid="7"/>
                  </p:tgtEl>
                </p:cond>
              </p:nextCondLst>
            </p:seq>
          </p:childTnLst>
        </p:cTn>
      </p:par>
    </p:tnLst>
    <p:bldLst>
      <p:bldP spid="3" grpId="0" animBg="1"/>
      <p:bldP spid="4" grpId="0" animBg="1"/>
      <p:bldP spid="5" grpId="0" animBg="1"/>
      <p:bldP spid="6" grpId="0" animBg="1"/>
      <p:bldP spid="7"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103"/>
        <p:cNvGrpSpPr/>
        <p:nvPr/>
      </p:nvGrpSpPr>
      <p:grpSpPr>
        <a:xfrm>
          <a:off x="0" y="0"/>
          <a:ext cx="0" cy="0"/>
          <a:chOff x="0" y="0"/>
          <a:chExt cx="0" cy="0"/>
        </a:xfrm>
      </p:grpSpPr>
      <p:pic>
        <p:nvPicPr>
          <p:cNvPr id="104" name="Google Shape;104;p2"/>
          <p:cNvPicPr preferRelativeResize="0"/>
          <p:nvPr/>
        </p:nvPicPr>
        <p:blipFill rotWithShape="1">
          <a:blip r:embed="rId6">
            <a:alphaModFix/>
            <a:extLst>
              <a:ext uri="{BEBA8EAE-BF5A-486C-A8C5-ECC9F3942E4B}">
                <a14:imgProps xmlns:a14="http://schemas.microsoft.com/office/drawing/2010/main">
                  <a14:imgLayer>
                    <a14:imgEffect>
                      <a14:saturation sat="66000"/>
                    </a14:imgEffect>
                    <a14:imgEffect>
                      <a14:brightnessContrast contrast="40000"/>
                    </a14:imgEffect>
                  </a14:imgLayer>
                </a14:imgProps>
              </a:ext>
            </a:extLst>
          </a:blip>
          <a:srcRect l="17778" b="-1"/>
          <a:stretch/>
        </p:blipFill>
        <p:spPr>
          <a:xfrm>
            <a:off x="17" y="10"/>
            <a:ext cx="9143985" cy="6857990"/>
          </a:xfrm>
          <a:prstGeom prst="rect">
            <a:avLst/>
          </a:prstGeom>
          <a:noFill/>
          <a:ln>
            <a:noFill/>
          </a:ln>
        </p:spPr>
      </p:pic>
      <p:sp>
        <p:nvSpPr>
          <p:cNvPr id="3" name="Snip Diagonal Corner Rectangle 2"/>
          <p:cNvSpPr/>
          <p:nvPr/>
        </p:nvSpPr>
        <p:spPr>
          <a:xfrm>
            <a:off x="228601" y="457200"/>
            <a:ext cx="8534400" cy="2913063"/>
          </a:xfrm>
          <a:prstGeom prst="snip2DiagRect">
            <a:avLst/>
          </a:prstGeom>
          <a:solidFill>
            <a:schemeClr val="bg1"/>
          </a:solidFill>
          <a:ln w="38100">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marL="0" marR="0" lvl="0" indent="0" algn="just" defTabSz="914400" rtl="0" eaLnBrk="1" fontAlgn="base" latinLnBrk="0" hangingPunct="1">
              <a:lnSpc>
                <a:spcPct val="100000"/>
              </a:lnSpc>
              <a:spcBef>
                <a:spcPct val="50000"/>
              </a:spcBef>
              <a:spcAft>
                <a:spcPct val="0"/>
              </a:spcAft>
              <a:buClrTx/>
              <a:buSzTx/>
              <a:buFontTx/>
              <a:buNone/>
              <a:tabLst/>
              <a:defRPr/>
            </a:pPr>
            <a:r>
              <a:rPr kumimoji="0" lang="en-US" altLang="en-US" sz="3600" b="1" i="0" u="none" strike="noStrike" kern="1200" cap="none" spc="0" normalizeH="0" baseline="0" noProof="0" dirty="0" err="1">
                <a:ln>
                  <a:noFill/>
                </a:ln>
                <a:solidFill>
                  <a:srgbClr val="FF0000"/>
                </a:solidFill>
                <a:effectLst/>
                <a:uLnTx/>
                <a:uFillTx/>
                <a:latin typeface="Times New Roman" pitchFamily="18" charset="0"/>
                <a:ea typeface="#9Slide03 Arima Madurai Black"/>
                <a:cs typeface="Times New Roman" pitchFamily="18" charset="0"/>
                <a:sym typeface="Arial" panose="020B0604020202020204" pitchFamily="34" charset="0"/>
              </a:rPr>
              <a:t>Tìm</a:t>
            </a:r>
            <a:r>
              <a:rPr kumimoji="0" lang="en-US" altLang="en-US" sz="3600" b="1" i="0" u="none" strike="noStrike" kern="1200" cap="none" spc="0" normalizeH="0" baseline="0" noProof="0" dirty="0">
                <a:ln>
                  <a:noFill/>
                </a:ln>
                <a:solidFill>
                  <a:srgbClr val="FF0000"/>
                </a:solidFill>
                <a:effectLst/>
                <a:uLnTx/>
                <a:uFillTx/>
                <a:latin typeface="Times New Roman" pitchFamily="18" charset="0"/>
                <a:ea typeface="#9Slide03 Arima Madurai Black"/>
                <a:cs typeface="Times New Roman" pitchFamily="18" charset="0"/>
                <a:sym typeface="Arial" panose="020B0604020202020204" pitchFamily="34" charset="0"/>
              </a:rPr>
              <a:t> </a:t>
            </a:r>
            <a:r>
              <a:rPr kumimoji="0" lang="en-US" altLang="en-US" sz="3600" b="1" i="0" u="none" strike="noStrike" kern="1200" cap="none" spc="0" normalizeH="0" baseline="0" noProof="0" dirty="0" err="1">
                <a:ln>
                  <a:noFill/>
                </a:ln>
                <a:solidFill>
                  <a:srgbClr val="FF0000"/>
                </a:solidFill>
                <a:effectLst/>
                <a:uLnTx/>
                <a:uFillTx/>
                <a:latin typeface="Times New Roman" pitchFamily="18" charset="0"/>
                <a:ea typeface="#9Slide03 Arima Madurai Black"/>
                <a:cs typeface="Times New Roman" pitchFamily="18" charset="0"/>
                <a:sym typeface="Arial" panose="020B0604020202020204" pitchFamily="34" charset="0"/>
              </a:rPr>
              <a:t>khởi</a:t>
            </a:r>
            <a:r>
              <a:rPr kumimoji="0" lang="en-US" altLang="en-US" sz="3600" b="1" i="0" u="none" strike="noStrike" kern="1200" cap="none" spc="0" normalizeH="0" baseline="0" noProof="0" dirty="0">
                <a:ln>
                  <a:noFill/>
                </a:ln>
                <a:solidFill>
                  <a:srgbClr val="FF0000"/>
                </a:solidFill>
                <a:effectLst/>
                <a:uLnTx/>
                <a:uFillTx/>
                <a:latin typeface="Times New Roman" pitchFamily="18" charset="0"/>
                <a:ea typeface="#9Slide03 Arima Madurai Black"/>
                <a:cs typeface="Times New Roman" pitchFamily="18" charset="0"/>
                <a:sym typeface="Arial" panose="020B0604020202020204" pitchFamily="34" charset="0"/>
              </a:rPr>
              <a:t> </a:t>
            </a:r>
            <a:r>
              <a:rPr kumimoji="0" lang="en-US" altLang="en-US" sz="3600" b="1" i="0" u="none" strike="noStrike" kern="1200" cap="none" spc="0" normalizeH="0" baseline="0" noProof="0" dirty="0" err="1">
                <a:ln>
                  <a:noFill/>
                </a:ln>
                <a:solidFill>
                  <a:srgbClr val="FF0000"/>
                </a:solidFill>
                <a:effectLst/>
                <a:uLnTx/>
                <a:uFillTx/>
                <a:latin typeface="Times New Roman" pitchFamily="18" charset="0"/>
                <a:ea typeface="#9Slide03 Arima Madurai Black"/>
                <a:cs typeface="Times New Roman" pitchFamily="18" charset="0"/>
                <a:sym typeface="Arial" panose="020B0604020202020204" pitchFamily="34" charset="0"/>
              </a:rPr>
              <a:t>ngữ</a:t>
            </a:r>
            <a:r>
              <a:rPr kumimoji="0" lang="en-US" altLang="en-US" sz="3600" b="1" i="0" u="none" strike="noStrike" kern="1200" cap="none" spc="0" normalizeH="0" baseline="0" noProof="0" dirty="0">
                <a:ln>
                  <a:noFill/>
                </a:ln>
                <a:solidFill>
                  <a:srgbClr val="FF0000"/>
                </a:solidFill>
                <a:effectLst/>
                <a:uLnTx/>
                <a:uFillTx/>
                <a:latin typeface="Times New Roman" pitchFamily="18" charset="0"/>
                <a:ea typeface="#9Slide03 Arima Madurai Black"/>
                <a:cs typeface="Times New Roman" pitchFamily="18" charset="0"/>
                <a:sym typeface="Arial" panose="020B0604020202020204" pitchFamily="34" charset="0"/>
              </a:rPr>
              <a:t> </a:t>
            </a:r>
            <a:r>
              <a:rPr kumimoji="0" lang="en-US" altLang="en-US" sz="3600" b="1" i="0" u="none" strike="noStrike" kern="1200" cap="none" spc="0" normalizeH="0" baseline="0" noProof="0" dirty="0" err="1">
                <a:ln>
                  <a:noFill/>
                </a:ln>
                <a:solidFill>
                  <a:srgbClr val="FF0000"/>
                </a:solidFill>
                <a:effectLst/>
                <a:uLnTx/>
                <a:uFillTx/>
                <a:latin typeface="Times New Roman" pitchFamily="18" charset="0"/>
                <a:ea typeface="#9Slide03 Arima Madurai Black"/>
                <a:cs typeface="Times New Roman" pitchFamily="18" charset="0"/>
                <a:sym typeface="Arial" panose="020B0604020202020204" pitchFamily="34" charset="0"/>
              </a:rPr>
              <a:t>trong</a:t>
            </a:r>
            <a:r>
              <a:rPr kumimoji="0" lang="en-US" altLang="en-US" sz="3600" b="1" i="0" u="none" strike="noStrike" kern="1200" cap="none" spc="0" normalizeH="0" baseline="0" noProof="0" dirty="0">
                <a:ln>
                  <a:noFill/>
                </a:ln>
                <a:solidFill>
                  <a:srgbClr val="FF0000"/>
                </a:solidFill>
                <a:effectLst/>
                <a:uLnTx/>
                <a:uFillTx/>
                <a:latin typeface="Times New Roman" pitchFamily="18" charset="0"/>
                <a:ea typeface="#9Slide03 Arima Madurai Black"/>
                <a:cs typeface="Times New Roman" pitchFamily="18" charset="0"/>
                <a:sym typeface="Arial" panose="020B0604020202020204" pitchFamily="34" charset="0"/>
              </a:rPr>
              <a:t> </a:t>
            </a:r>
            <a:r>
              <a:rPr kumimoji="0" lang="en-US" altLang="en-US" sz="3600" b="1" i="0" u="none" strike="noStrike" kern="1200" cap="none" spc="0" normalizeH="0" baseline="0" noProof="0" dirty="0" err="1">
                <a:ln>
                  <a:noFill/>
                </a:ln>
                <a:solidFill>
                  <a:srgbClr val="FF0000"/>
                </a:solidFill>
                <a:effectLst/>
                <a:uLnTx/>
                <a:uFillTx/>
                <a:latin typeface="Times New Roman" pitchFamily="18" charset="0"/>
                <a:ea typeface="#9Slide03 Arima Madurai Black"/>
                <a:cs typeface="Times New Roman" pitchFamily="18" charset="0"/>
                <a:sym typeface="Arial" panose="020B0604020202020204" pitchFamily="34" charset="0"/>
              </a:rPr>
              <a:t>các</a:t>
            </a:r>
            <a:r>
              <a:rPr kumimoji="0" lang="en-US" altLang="en-US" sz="3600" b="1" i="0" u="none" strike="noStrike" kern="1200" cap="none" spc="0" normalizeH="0" baseline="0" noProof="0" dirty="0">
                <a:ln>
                  <a:noFill/>
                </a:ln>
                <a:solidFill>
                  <a:srgbClr val="FF0000"/>
                </a:solidFill>
                <a:effectLst/>
                <a:uLnTx/>
                <a:uFillTx/>
                <a:latin typeface="Times New Roman" pitchFamily="18" charset="0"/>
                <a:ea typeface="#9Slide03 Arima Madurai Black"/>
                <a:cs typeface="Times New Roman" pitchFamily="18" charset="0"/>
                <a:sym typeface="Arial" panose="020B0604020202020204" pitchFamily="34" charset="0"/>
              </a:rPr>
              <a:t> </a:t>
            </a:r>
            <a:r>
              <a:rPr kumimoji="0" lang="en-US" altLang="en-US" sz="3600" b="1" i="0" u="none" strike="noStrike" kern="1200" cap="none" spc="0" normalizeH="0" baseline="0" noProof="0" dirty="0" err="1">
                <a:ln>
                  <a:noFill/>
                </a:ln>
                <a:solidFill>
                  <a:srgbClr val="FF0000"/>
                </a:solidFill>
                <a:effectLst/>
                <a:uLnTx/>
                <a:uFillTx/>
                <a:latin typeface="Times New Roman" pitchFamily="18" charset="0"/>
                <a:ea typeface="#9Slide03 Arima Madurai Black"/>
                <a:cs typeface="Times New Roman" pitchFamily="18" charset="0"/>
                <a:sym typeface="Arial" panose="020B0604020202020204" pitchFamily="34" charset="0"/>
              </a:rPr>
              <a:t>đoạn</a:t>
            </a:r>
            <a:r>
              <a:rPr kumimoji="0" lang="en-US" altLang="en-US" sz="3600" b="1" i="0" u="none" strike="noStrike" kern="1200" cap="none" spc="0" normalizeH="0" baseline="0" noProof="0" dirty="0">
                <a:ln>
                  <a:noFill/>
                </a:ln>
                <a:solidFill>
                  <a:srgbClr val="FF0000"/>
                </a:solidFill>
                <a:effectLst/>
                <a:uLnTx/>
                <a:uFillTx/>
                <a:latin typeface="Times New Roman" pitchFamily="18" charset="0"/>
                <a:ea typeface="#9Slide03 Arima Madurai Black"/>
                <a:cs typeface="Times New Roman" pitchFamily="18" charset="0"/>
                <a:sym typeface="Arial" panose="020B0604020202020204" pitchFamily="34" charset="0"/>
              </a:rPr>
              <a:t> </a:t>
            </a:r>
            <a:r>
              <a:rPr kumimoji="0" lang="en-US" altLang="en-US" sz="3600" b="1" i="0" u="none" strike="noStrike" kern="1200" cap="none" spc="0" normalizeH="0" baseline="0" noProof="0" dirty="0" err="1">
                <a:ln>
                  <a:noFill/>
                </a:ln>
                <a:solidFill>
                  <a:srgbClr val="FF0000"/>
                </a:solidFill>
                <a:effectLst/>
                <a:uLnTx/>
                <a:uFillTx/>
                <a:latin typeface="Times New Roman" pitchFamily="18" charset="0"/>
                <a:ea typeface="#9Slide03 Arima Madurai Black"/>
                <a:cs typeface="Times New Roman" pitchFamily="18" charset="0"/>
                <a:sym typeface="Arial" panose="020B0604020202020204" pitchFamily="34" charset="0"/>
              </a:rPr>
              <a:t>trích</a:t>
            </a:r>
            <a:r>
              <a:rPr kumimoji="0" lang="en-US" altLang="en-US" sz="3600" b="1" i="0" u="none" strike="noStrike" kern="1200" cap="none" spc="0" normalizeH="0" baseline="0" noProof="0" dirty="0">
                <a:ln>
                  <a:noFill/>
                </a:ln>
                <a:solidFill>
                  <a:srgbClr val="FF0000"/>
                </a:solidFill>
                <a:effectLst/>
                <a:uLnTx/>
                <a:uFillTx/>
                <a:latin typeface="Times New Roman" pitchFamily="18" charset="0"/>
                <a:ea typeface="#9Slide03 Arima Madurai Black"/>
                <a:cs typeface="Times New Roman" pitchFamily="18" charset="0"/>
                <a:sym typeface="Arial" panose="020B0604020202020204" pitchFamily="34" charset="0"/>
              </a:rPr>
              <a:t> </a:t>
            </a:r>
            <a:r>
              <a:rPr kumimoji="0" lang="en-US" altLang="en-US" sz="3600" b="1" i="0" u="none" strike="noStrike" kern="1200" cap="none" spc="0" normalizeH="0" baseline="0" noProof="0" dirty="0" err="1">
                <a:ln>
                  <a:noFill/>
                </a:ln>
                <a:solidFill>
                  <a:srgbClr val="FF0000"/>
                </a:solidFill>
                <a:effectLst/>
                <a:uLnTx/>
                <a:uFillTx/>
                <a:latin typeface="Times New Roman" pitchFamily="18" charset="0"/>
                <a:ea typeface="#9Slide03 Arima Madurai Black"/>
                <a:cs typeface="Times New Roman" pitchFamily="18" charset="0"/>
                <a:sym typeface="Arial" panose="020B0604020202020204" pitchFamily="34" charset="0"/>
              </a:rPr>
              <a:t>sau</a:t>
            </a:r>
            <a:r>
              <a:rPr kumimoji="0" lang="en-US" altLang="en-US" sz="3600" b="1" i="0" u="none" strike="noStrike" kern="1200" cap="none" spc="0" normalizeH="0" baseline="0" noProof="0" dirty="0">
                <a:ln>
                  <a:noFill/>
                </a:ln>
                <a:solidFill>
                  <a:srgbClr val="FF0000"/>
                </a:solidFill>
                <a:effectLst/>
                <a:uLnTx/>
                <a:uFillTx/>
                <a:latin typeface="Times New Roman" pitchFamily="18" charset="0"/>
                <a:ea typeface="#9Slide03 Arima Madurai Black"/>
                <a:cs typeface="Times New Roman" pitchFamily="18" charset="0"/>
                <a:sym typeface="Arial" panose="020B0604020202020204" pitchFamily="34" charset="0"/>
              </a:rPr>
              <a:t> </a:t>
            </a:r>
            <a:r>
              <a:rPr kumimoji="0" lang="en-US" altLang="en-US" sz="3600" b="1" i="0" u="none" strike="noStrike" kern="1200" cap="none" spc="0" normalizeH="0" baseline="0" noProof="0" dirty="0" err="1">
                <a:ln>
                  <a:noFill/>
                </a:ln>
                <a:solidFill>
                  <a:srgbClr val="FF0000"/>
                </a:solidFill>
                <a:effectLst/>
                <a:uLnTx/>
                <a:uFillTx/>
                <a:latin typeface="Times New Roman" pitchFamily="18" charset="0"/>
                <a:ea typeface="#9Slide03 Arima Madurai Black"/>
                <a:cs typeface="Times New Roman" pitchFamily="18" charset="0"/>
                <a:sym typeface="Arial" panose="020B0604020202020204" pitchFamily="34" charset="0"/>
              </a:rPr>
              <a:t>đây</a:t>
            </a:r>
            <a:r>
              <a:rPr kumimoji="0" lang="en-US" altLang="en-US" sz="3600" b="1" i="0" u="none" strike="noStrike" kern="1200" cap="none" spc="0" normalizeH="0" baseline="0" noProof="0" dirty="0">
                <a:ln>
                  <a:noFill/>
                </a:ln>
                <a:solidFill>
                  <a:srgbClr val="FF0000"/>
                </a:solidFill>
                <a:effectLst/>
                <a:uLnTx/>
                <a:uFillTx/>
                <a:latin typeface="Times New Roman" pitchFamily="18" charset="0"/>
                <a:ea typeface="#9Slide03 Arima Madurai Black"/>
                <a:cs typeface="Times New Roman" pitchFamily="18" charset="0"/>
                <a:sym typeface="Arial" panose="020B0604020202020204" pitchFamily="34" charset="0"/>
              </a:rPr>
              <a:t>: </a:t>
            </a:r>
            <a:r>
              <a:rPr kumimoji="0" lang="en-US" altLang="en-US" sz="3600" b="1" i="1" u="none" strike="noStrike" kern="1200" cap="none" spc="0" normalizeH="0" baseline="0" noProof="0" dirty="0" err="1">
                <a:ln>
                  <a:noFill/>
                </a:ln>
                <a:solidFill>
                  <a:srgbClr val="FF0000"/>
                </a:solidFill>
                <a:effectLst/>
                <a:uLnTx/>
                <a:uFillTx/>
                <a:latin typeface="Times New Roman" pitchFamily="18" charset="0"/>
                <a:ea typeface="#9Slide03 Arima Madurai Black"/>
                <a:cs typeface="Times New Roman" pitchFamily="18" charset="0"/>
                <a:sym typeface="Arial" panose="020B0604020202020204" pitchFamily="34" charset="0"/>
              </a:rPr>
              <a:t>Một</a:t>
            </a:r>
            <a:r>
              <a:rPr kumimoji="0" lang="en-US" altLang="en-US" sz="3600" b="1" i="1" u="none" strike="noStrike" kern="1200" cap="none" spc="0" normalizeH="0" baseline="0" noProof="0" dirty="0">
                <a:ln>
                  <a:noFill/>
                </a:ln>
                <a:solidFill>
                  <a:srgbClr val="FF0000"/>
                </a:solidFill>
                <a:effectLst/>
                <a:uLnTx/>
                <a:uFillTx/>
                <a:latin typeface="Times New Roman" pitchFamily="18" charset="0"/>
                <a:ea typeface="#9Slide03 Arima Madurai Black"/>
                <a:cs typeface="Times New Roman" pitchFamily="18" charset="0"/>
                <a:sym typeface="Arial" panose="020B0604020202020204" pitchFamily="34" charset="0"/>
              </a:rPr>
              <a:t> </a:t>
            </a:r>
            <a:r>
              <a:rPr kumimoji="0" lang="en-US" altLang="en-US" sz="3600" b="1" i="1" u="none" strike="noStrike" kern="1200" cap="none" spc="0" normalizeH="0" baseline="0" noProof="0" dirty="0" err="1">
                <a:ln>
                  <a:noFill/>
                </a:ln>
                <a:solidFill>
                  <a:srgbClr val="FF0000"/>
                </a:solidFill>
                <a:effectLst/>
                <a:uLnTx/>
                <a:uFillTx/>
                <a:latin typeface="Times New Roman" pitchFamily="18" charset="0"/>
                <a:ea typeface="#9Slide03 Arima Madurai Black"/>
                <a:cs typeface="Times New Roman" pitchFamily="18" charset="0"/>
                <a:sym typeface="Arial" panose="020B0604020202020204" pitchFamily="34" charset="0"/>
              </a:rPr>
              <a:t>mình</a:t>
            </a:r>
            <a:r>
              <a:rPr kumimoji="0" lang="en-US" altLang="en-US" sz="3600" b="1" i="1" u="none" strike="noStrike" kern="1200" cap="none" spc="0" normalizeH="0" baseline="0" noProof="0" dirty="0">
                <a:ln>
                  <a:noFill/>
                </a:ln>
                <a:solidFill>
                  <a:srgbClr val="FF0000"/>
                </a:solidFill>
                <a:effectLst/>
                <a:uLnTx/>
                <a:uFillTx/>
                <a:latin typeface="Times New Roman" pitchFamily="18" charset="0"/>
                <a:ea typeface="#9Slide03 Arima Madurai Black"/>
                <a:cs typeface="Times New Roman" pitchFamily="18" charset="0"/>
                <a:sym typeface="Arial" panose="020B0604020202020204" pitchFamily="34" charset="0"/>
              </a:rPr>
              <a:t> </a:t>
            </a:r>
            <a:r>
              <a:rPr kumimoji="0" lang="en-US" altLang="en-US" sz="3600" b="1" i="1" u="none" strike="noStrike" kern="1200" cap="none" spc="0" normalizeH="0" baseline="0" noProof="0" dirty="0" err="1">
                <a:ln>
                  <a:noFill/>
                </a:ln>
                <a:solidFill>
                  <a:srgbClr val="FF0000"/>
                </a:solidFill>
                <a:effectLst/>
                <a:uLnTx/>
                <a:uFillTx/>
                <a:latin typeface="Times New Roman" pitchFamily="18" charset="0"/>
                <a:ea typeface="#9Slide03 Arima Madurai Black"/>
                <a:cs typeface="Times New Roman" pitchFamily="18" charset="0"/>
                <a:sym typeface="Arial" panose="020B0604020202020204" pitchFamily="34" charset="0"/>
              </a:rPr>
              <a:t>thì</a:t>
            </a:r>
            <a:r>
              <a:rPr kumimoji="0" lang="en-US" altLang="en-US" sz="3600" b="1" i="1" u="none" strike="noStrike" kern="1200" cap="none" spc="0" normalizeH="0" baseline="0" noProof="0" dirty="0">
                <a:ln>
                  <a:noFill/>
                </a:ln>
                <a:solidFill>
                  <a:srgbClr val="FF0000"/>
                </a:solidFill>
                <a:effectLst/>
                <a:uLnTx/>
                <a:uFillTx/>
                <a:latin typeface="Times New Roman" pitchFamily="18" charset="0"/>
                <a:ea typeface="#9Slide03 Arima Madurai Black"/>
                <a:cs typeface="Times New Roman" pitchFamily="18" charset="0"/>
                <a:sym typeface="Arial" panose="020B0604020202020204" pitchFamily="34" charset="0"/>
              </a:rPr>
              <a:t> </a:t>
            </a:r>
            <a:r>
              <a:rPr kumimoji="0" lang="en-US" altLang="en-US" sz="3600" b="1" i="1" u="none" strike="noStrike" kern="1200" cap="none" spc="0" normalizeH="0" baseline="0" noProof="0" dirty="0" err="1">
                <a:ln>
                  <a:noFill/>
                </a:ln>
                <a:solidFill>
                  <a:srgbClr val="FF0000"/>
                </a:solidFill>
                <a:effectLst/>
                <a:uLnTx/>
                <a:uFillTx/>
                <a:latin typeface="Times New Roman" pitchFamily="18" charset="0"/>
                <a:ea typeface="#9Slide03 Arima Madurai Black"/>
                <a:cs typeface="Times New Roman" pitchFamily="18" charset="0"/>
                <a:sym typeface="Arial" panose="020B0604020202020204" pitchFamily="34" charset="0"/>
              </a:rPr>
              <a:t>anh</a:t>
            </a:r>
            <a:r>
              <a:rPr kumimoji="0" lang="en-US" altLang="en-US" sz="3600" b="1" i="1" u="none" strike="noStrike" kern="1200" cap="none" spc="0" normalizeH="0" baseline="0" noProof="0" dirty="0">
                <a:ln>
                  <a:noFill/>
                </a:ln>
                <a:solidFill>
                  <a:srgbClr val="FF0000"/>
                </a:solidFill>
                <a:effectLst/>
                <a:uLnTx/>
                <a:uFillTx/>
                <a:latin typeface="Times New Roman" pitchFamily="18" charset="0"/>
                <a:ea typeface="#9Slide03 Arima Madurai Black"/>
                <a:cs typeface="Times New Roman" pitchFamily="18" charset="0"/>
                <a:sym typeface="Arial" panose="020B0604020202020204" pitchFamily="34" charset="0"/>
              </a:rPr>
              <a:t> </a:t>
            </a:r>
            <a:r>
              <a:rPr kumimoji="0" lang="en-US" altLang="en-US" sz="3600" b="1" i="1" u="none" strike="noStrike" kern="1200" cap="none" spc="0" normalizeH="0" baseline="0" noProof="0" dirty="0" err="1">
                <a:ln>
                  <a:noFill/>
                </a:ln>
                <a:solidFill>
                  <a:srgbClr val="FF0000"/>
                </a:solidFill>
                <a:effectLst/>
                <a:uLnTx/>
                <a:uFillTx/>
                <a:latin typeface="Times New Roman" pitchFamily="18" charset="0"/>
                <a:ea typeface="#9Slide03 Arima Madurai Black"/>
                <a:cs typeface="Times New Roman" pitchFamily="18" charset="0"/>
                <a:sym typeface="Arial" panose="020B0604020202020204" pitchFamily="34" charset="0"/>
              </a:rPr>
              <a:t>bạn</a:t>
            </a:r>
            <a:r>
              <a:rPr kumimoji="0" lang="en-US" altLang="en-US" sz="3600" b="1" i="1" u="none" strike="noStrike" kern="1200" cap="none" spc="0" normalizeH="0" baseline="0" noProof="0" dirty="0">
                <a:ln>
                  <a:noFill/>
                </a:ln>
                <a:solidFill>
                  <a:srgbClr val="FF0000"/>
                </a:solidFill>
                <a:effectLst/>
                <a:uLnTx/>
                <a:uFillTx/>
                <a:latin typeface="Times New Roman" pitchFamily="18" charset="0"/>
                <a:ea typeface="#9Slide03 Arima Madurai Black"/>
                <a:cs typeface="Times New Roman" pitchFamily="18" charset="0"/>
                <a:sym typeface="Arial" panose="020B0604020202020204" pitchFamily="34" charset="0"/>
              </a:rPr>
              <a:t> </a:t>
            </a:r>
            <a:r>
              <a:rPr kumimoji="0" lang="en-US" altLang="en-US" sz="3600" b="1" i="1" u="none" strike="noStrike" kern="1200" cap="none" spc="0" normalizeH="0" baseline="0" noProof="0" dirty="0" err="1">
                <a:ln>
                  <a:noFill/>
                </a:ln>
                <a:solidFill>
                  <a:srgbClr val="FF0000"/>
                </a:solidFill>
                <a:effectLst/>
                <a:uLnTx/>
                <a:uFillTx/>
                <a:latin typeface="Times New Roman" pitchFamily="18" charset="0"/>
                <a:ea typeface="#9Slide03 Arima Madurai Black"/>
                <a:cs typeface="Times New Roman" pitchFamily="18" charset="0"/>
                <a:sym typeface="Arial" panose="020B0604020202020204" pitchFamily="34" charset="0"/>
              </a:rPr>
              <a:t>trên</a:t>
            </a:r>
            <a:r>
              <a:rPr kumimoji="0" lang="en-US" altLang="en-US" sz="3600" b="1" i="1" u="none" strike="noStrike" kern="1200" cap="none" spc="0" normalizeH="0" baseline="0" noProof="0" dirty="0">
                <a:ln>
                  <a:noFill/>
                </a:ln>
                <a:solidFill>
                  <a:srgbClr val="FF0000"/>
                </a:solidFill>
                <a:effectLst/>
                <a:uLnTx/>
                <a:uFillTx/>
                <a:latin typeface="Times New Roman" pitchFamily="18" charset="0"/>
                <a:ea typeface="#9Slide03 Arima Madurai Black"/>
                <a:cs typeface="Times New Roman" pitchFamily="18" charset="0"/>
                <a:sym typeface="Arial" panose="020B0604020202020204" pitchFamily="34" charset="0"/>
              </a:rPr>
              <a:t> </a:t>
            </a:r>
            <a:r>
              <a:rPr kumimoji="0" lang="en-US" altLang="en-US" sz="3600" b="1" i="1" u="none" strike="noStrike" kern="1200" cap="none" spc="0" normalizeH="0" baseline="0" noProof="0" dirty="0" err="1">
                <a:ln>
                  <a:noFill/>
                </a:ln>
                <a:solidFill>
                  <a:srgbClr val="FF0000"/>
                </a:solidFill>
                <a:effectLst/>
                <a:uLnTx/>
                <a:uFillTx/>
                <a:latin typeface="Times New Roman" pitchFamily="18" charset="0"/>
                <a:ea typeface="#9Slide03 Arima Madurai Black"/>
                <a:cs typeface="Times New Roman" pitchFamily="18" charset="0"/>
                <a:sym typeface="Arial" panose="020B0604020202020204" pitchFamily="34" charset="0"/>
              </a:rPr>
              <a:t>đỉnh</a:t>
            </a:r>
            <a:r>
              <a:rPr kumimoji="0" lang="en-US" altLang="en-US" sz="3600" b="1" i="1" u="none" strike="noStrike" kern="1200" cap="none" spc="0" normalizeH="0" baseline="0" noProof="0" dirty="0">
                <a:ln>
                  <a:noFill/>
                </a:ln>
                <a:solidFill>
                  <a:srgbClr val="FF0000"/>
                </a:solidFill>
                <a:effectLst/>
                <a:uLnTx/>
                <a:uFillTx/>
                <a:latin typeface="Times New Roman" pitchFamily="18" charset="0"/>
                <a:ea typeface="#9Slide03 Arima Madurai Black"/>
                <a:cs typeface="Times New Roman" pitchFamily="18" charset="0"/>
                <a:sym typeface="Arial" panose="020B0604020202020204" pitchFamily="34" charset="0"/>
              </a:rPr>
              <a:t> </a:t>
            </a:r>
            <a:r>
              <a:rPr kumimoji="0" lang="en-US" altLang="en-US" sz="3600" b="1" i="1" u="none" strike="noStrike" kern="1200" cap="none" spc="0" normalizeH="0" baseline="0" noProof="0" dirty="0" err="1">
                <a:ln>
                  <a:noFill/>
                </a:ln>
                <a:solidFill>
                  <a:srgbClr val="FF0000"/>
                </a:solidFill>
                <a:effectLst/>
                <a:uLnTx/>
                <a:uFillTx/>
                <a:latin typeface="Times New Roman" pitchFamily="18" charset="0"/>
                <a:ea typeface="#9Slide03 Arima Madurai Black"/>
                <a:cs typeface="Times New Roman" pitchFamily="18" charset="0"/>
                <a:sym typeface="Arial" panose="020B0604020202020204" pitchFamily="34" charset="0"/>
              </a:rPr>
              <a:t>Phan</a:t>
            </a:r>
            <a:r>
              <a:rPr kumimoji="0" lang="en-US" altLang="en-US" sz="3600" b="1" i="1" u="none" strike="noStrike" kern="1200" cap="none" spc="0" normalizeH="0" baseline="0" noProof="0" dirty="0">
                <a:ln>
                  <a:noFill/>
                </a:ln>
                <a:solidFill>
                  <a:srgbClr val="FF0000"/>
                </a:solidFill>
                <a:effectLst/>
                <a:uLnTx/>
                <a:uFillTx/>
                <a:latin typeface="Times New Roman" pitchFamily="18" charset="0"/>
                <a:ea typeface="#9Slide03 Arima Madurai Black"/>
                <a:cs typeface="Times New Roman" pitchFamily="18" charset="0"/>
                <a:sym typeface="Arial" panose="020B0604020202020204" pitchFamily="34" charset="0"/>
              </a:rPr>
              <a:t>-xi-</a:t>
            </a:r>
            <a:r>
              <a:rPr kumimoji="0" lang="en-US" altLang="en-US" sz="3600" b="1" i="1" u="none" strike="noStrike" kern="1200" cap="none" spc="0" normalizeH="0" baseline="0" noProof="0" dirty="0" err="1">
                <a:ln>
                  <a:noFill/>
                </a:ln>
                <a:solidFill>
                  <a:srgbClr val="FF0000"/>
                </a:solidFill>
                <a:effectLst/>
                <a:uLnTx/>
                <a:uFillTx/>
                <a:latin typeface="Times New Roman" pitchFamily="18" charset="0"/>
                <a:ea typeface="#9Slide03 Arima Madurai Black"/>
                <a:cs typeface="Times New Roman" pitchFamily="18" charset="0"/>
                <a:sym typeface="Arial" panose="020B0604020202020204" pitchFamily="34" charset="0"/>
              </a:rPr>
              <a:t>păng</a:t>
            </a:r>
            <a:r>
              <a:rPr kumimoji="0" lang="en-US" altLang="en-US" sz="3600" b="1" i="1" u="none" strike="noStrike" kern="1200" cap="none" spc="0" normalizeH="0" baseline="0" noProof="0" dirty="0">
                <a:ln>
                  <a:noFill/>
                </a:ln>
                <a:solidFill>
                  <a:srgbClr val="FF0000"/>
                </a:solidFill>
                <a:effectLst/>
                <a:uLnTx/>
                <a:uFillTx/>
                <a:latin typeface="Times New Roman" pitchFamily="18" charset="0"/>
                <a:ea typeface="#9Slide03 Arima Madurai Black"/>
                <a:cs typeface="Times New Roman" pitchFamily="18" charset="0"/>
                <a:sym typeface="Arial" panose="020B0604020202020204" pitchFamily="34" charset="0"/>
              </a:rPr>
              <a:t> </a:t>
            </a:r>
            <a:r>
              <a:rPr kumimoji="0" lang="en-US" altLang="en-US" sz="3600" b="1" i="1" u="none" strike="noStrike" kern="1200" cap="none" spc="0" normalizeH="0" baseline="0" noProof="0" dirty="0" err="1">
                <a:ln>
                  <a:noFill/>
                </a:ln>
                <a:solidFill>
                  <a:srgbClr val="FF0000"/>
                </a:solidFill>
                <a:effectLst/>
                <a:uLnTx/>
                <a:uFillTx/>
                <a:latin typeface="Times New Roman" pitchFamily="18" charset="0"/>
                <a:ea typeface="#9Slide03 Arima Madurai Black"/>
                <a:cs typeface="Times New Roman" pitchFamily="18" charset="0"/>
                <a:sym typeface="Arial" panose="020B0604020202020204" pitchFamily="34" charset="0"/>
              </a:rPr>
              <a:t>ba</a:t>
            </a:r>
            <a:r>
              <a:rPr kumimoji="0" lang="en-US" altLang="en-US" sz="3600" b="1" i="1" u="none" strike="noStrike" kern="1200" cap="none" spc="0" normalizeH="0" baseline="0" noProof="0" dirty="0">
                <a:ln>
                  <a:noFill/>
                </a:ln>
                <a:solidFill>
                  <a:srgbClr val="FF0000"/>
                </a:solidFill>
                <a:effectLst/>
                <a:uLnTx/>
                <a:uFillTx/>
                <a:latin typeface="Times New Roman" pitchFamily="18" charset="0"/>
                <a:ea typeface="#9Slide03 Arima Madurai Black"/>
                <a:cs typeface="Times New Roman" pitchFamily="18" charset="0"/>
                <a:sym typeface="Arial" panose="020B0604020202020204" pitchFamily="34" charset="0"/>
              </a:rPr>
              <a:t> </a:t>
            </a:r>
            <a:r>
              <a:rPr kumimoji="0" lang="en-US" altLang="en-US" sz="3600" b="1" i="1" u="none" strike="noStrike" kern="1200" cap="none" spc="0" normalizeH="0" baseline="0" noProof="0" dirty="0" err="1">
                <a:ln>
                  <a:noFill/>
                </a:ln>
                <a:solidFill>
                  <a:srgbClr val="FF0000"/>
                </a:solidFill>
                <a:effectLst/>
                <a:uLnTx/>
                <a:uFillTx/>
                <a:latin typeface="Times New Roman" pitchFamily="18" charset="0"/>
                <a:ea typeface="#9Slide03 Arima Madurai Black"/>
                <a:cs typeface="Times New Roman" pitchFamily="18" charset="0"/>
                <a:sym typeface="Arial" panose="020B0604020202020204" pitchFamily="34" charset="0"/>
              </a:rPr>
              <a:t>nghìn</a:t>
            </a:r>
            <a:r>
              <a:rPr kumimoji="0" lang="en-US" altLang="en-US" sz="3600" b="1" i="1" u="none" strike="noStrike" kern="1200" cap="none" spc="0" normalizeH="0" baseline="0" noProof="0" dirty="0">
                <a:ln>
                  <a:noFill/>
                </a:ln>
                <a:solidFill>
                  <a:srgbClr val="FF0000"/>
                </a:solidFill>
                <a:effectLst/>
                <a:uLnTx/>
                <a:uFillTx/>
                <a:latin typeface="Times New Roman" pitchFamily="18" charset="0"/>
                <a:ea typeface="#9Slide03 Arima Madurai Black"/>
                <a:cs typeface="Times New Roman" pitchFamily="18" charset="0"/>
                <a:sym typeface="Arial" panose="020B0604020202020204" pitchFamily="34" charset="0"/>
              </a:rPr>
              <a:t> </a:t>
            </a:r>
            <a:r>
              <a:rPr kumimoji="0" lang="en-US" altLang="en-US" sz="3600" b="1" i="1" u="none" strike="noStrike" kern="1200" cap="none" spc="0" normalizeH="0" baseline="0" noProof="0" dirty="0" err="1">
                <a:ln>
                  <a:noFill/>
                </a:ln>
                <a:solidFill>
                  <a:srgbClr val="FF0000"/>
                </a:solidFill>
                <a:effectLst/>
                <a:uLnTx/>
                <a:uFillTx/>
                <a:latin typeface="Times New Roman" pitchFamily="18" charset="0"/>
                <a:ea typeface="#9Slide03 Arima Madurai Black"/>
                <a:cs typeface="Times New Roman" pitchFamily="18" charset="0"/>
                <a:sym typeface="Arial" panose="020B0604020202020204" pitchFamily="34" charset="0"/>
              </a:rPr>
              <a:t>một</a:t>
            </a:r>
            <a:r>
              <a:rPr kumimoji="0" lang="en-US" altLang="en-US" sz="3600" b="1" i="1" u="none" strike="noStrike" kern="1200" cap="none" spc="0" normalizeH="0" baseline="0" noProof="0" dirty="0">
                <a:ln>
                  <a:noFill/>
                </a:ln>
                <a:solidFill>
                  <a:srgbClr val="FF0000"/>
                </a:solidFill>
                <a:effectLst/>
                <a:uLnTx/>
                <a:uFillTx/>
                <a:latin typeface="Times New Roman" pitchFamily="18" charset="0"/>
                <a:ea typeface="#9Slide03 Arima Madurai Black"/>
                <a:cs typeface="Times New Roman" pitchFamily="18" charset="0"/>
                <a:sym typeface="Arial" panose="020B0604020202020204" pitchFamily="34" charset="0"/>
              </a:rPr>
              <a:t> </a:t>
            </a:r>
            <a:r>
              <a:rPr kumimoji="0" lang="en-US" altLang="en-US" sz="3600" b="1" i="1" u="none" strike="noStrike" kern="1200" cap="none" spc="0" normalizeH="0" baseline="0" noProof="0" dirty="0" err="1">
                <a:ln>
                  <a:noFill/>
                </a:ln>
                <a:solidFill>
                  <a:srgbClr val="FF0000"/>
                </a:solidFill>
                <a:effectLst/>
                <a:uLnTx/>
                <a:uFillTx/>
                <a:latin typeface="Times New Roman" pitchFamily="18" charset="0"/>
                <a:ea typeface="#9Slide03 Arima Madurai Black"/>
                <a:cs typeface="Times New Roman" pitchFamily="18" charset="0"/>
                <a:sym typeface="Arial" panose="020B0604020202020204" pitchFamily="34" charset="0"/>
              </a:rPr>
              <a:t>trăm</a:t>
            </a:r>
            <a:r>
              <a:rPr kumimoji="0" lang="en-US" altLang="en-US" sz="3600" b="1" i="1" u="none" strike="noStrike" kern="1200" cap="none" spc="0" normalizeH="0" baseline="0" noProof="0" dirty="0">
                <a:ln>
                  <a:noFill/>
                </a:ln>
                <a:solidFill>
                  <a:srgbClr val="FF0000"/>
                </a:solidFill>
                <a:effectLst/>
                <a:uLnTx/>
                <a:uFillTx/>
                <a:latin typeface="Times New Roman" pitchFamily="18" charset="0"/>
                <a:ea typeface="#9Slide03 Arima Madurai Black"/>
                <a:cs typeface="Times New Roman" pitchFamily="18" charset="0"/>
                <a:sym typeface="Arial" panose="020B0604020202020204" pitchFamily="34" charset="0"/>
              </a:rPr>
              <a:t> </a:t>
            </a:r>
            <a:r>
              <a:rPr kumimoji="0" lang="en-US" altLang="en-US" sz="3600" b="1" i="1" u="none" strike="noStrike" kern="1200" cap="none" spc="0" normalizeH="0" baseline="0" noProof="0" dirty="0" err="1">
                <a:ln>
                  <a:noFill/>
                </a:ln>
                <a:solidFill>
                  <a:srgbClr val="FF0000"/>
                </a:solidFill>
                <a:effectLst/>
                <a:uLnTx/>
                <a:uFillTx/>
                <a:latin typeface="Times New Roman" pitchFamily="18" charset="0"/>
                <a:ea typeface="#9Slide03 Arima Madurai Black"/>
                <a:cs typeface="Times New Roman" pitchFamily="18" charset="0"/>
                <a:sym typeface="Arial" panose="020B0604020202020204" pitchFamily="34" charset="0"/>
              </a:rPr>
              <a:t>bốn</a:t>
            </a:r>
            <a:r>
              <a:rPr kumimoji="0" lang="en-US" altLang="en-US" sz="3600" b="1" i="1" u="none" strike="noStrike" kern="1200" cap="none" spc="0" normalizeH="0" baseline="0" noProof="0" dirty="0">
                <a:ln>
                  <a:noFill/>
                </a:ln>
                <a:solidFill>
                  <a:srgbClr val="FF0000"/>
                </a:solidFill>
                <a:effectLst/>
                <a:uLnTx/>
                <a:uFillTx/>
                <a:latin typeface="Times New Roman" pitchFamily="18" charset="0"/>
                <a:ea typeface="#9Slide03 Arima Madurai Black"/>
                <a:cs typeface="Times New Roman" pitchFamily="18" charset="0"/>
                <a:sym typeface="Arial" panose="020B0604020202020204" pitchFamily="34" charset="0"/>
              </a:rPr>
              <a:t> </a:t>
            </a:r>
            <a:r>
              <a:rPr kumimoji="0" lang="en-US" altLang="en-US" sz="3600" b="1" i="1" u="none" strike="noStrike" kern="1200" cap="none" spc="0" normalizeH="0" baseline="0" noProof="0" dirty="0" err="1">
                <a:ln>
                  <a:noFill/>
                </a:ln>
                <a:solidFill>
                  <a:srgbClr val="FF0000"/>
                </a:solidFill>
                <a:effectLst/>
                <a:uLnTx/>
                <a:uFillTx/>
                <a:latin typeface="Times New Roman" pitchFamily="18" charset="0"/>
                <a:ea typeface="#9Slide03 Arima Madurai Black"/>
                <a:cs typeface="Times New Roman" pitchFamily="18" charset="0"/>
                <a:sym typeface="Arial" panose="020B0604020202020204" pitchFamily="34" charset="0"/>
              </a:rPr>
              <a:t>mươi</a:t>
            </a:r>
            <a:r>
              <a:rPr kumimoji="0" lang="en-US" altLang="en-US" sz="3600" b="1" i="1" u="none" strike="noStrike" kern="1200" cap="none" spc="0" normalizeH="0" baseline="0" noProof="0" dirty="0">
                <a:ln>
                  <a:noFill/>
                </a:ln>
                <a:solidFill>
                  <a:srgbClr val="FF0000"/>
                </a:solidFill>
                <a:effectLst/>
                <a:uLnTx/>
                <a:uFillTx/>
                <a:latin typeface="Times New Roman" pitchFamily="18" charset="0"/>
                <a:ea typeface="#9Slide03 Arima Madurai Black"/>
                <a:cs typeface="Times New Roman" pitchFamily="18" charset="0"/>
                <a:sym typeface="Arial" panose="020B0604020202020204" pitchFamily="34" charset="0"/>
              </a:rPr>
              <a:t> </a:t>
            </a:r>
            <a:r>
              <a:rPr kumimoji="0" lang="en-US" altLang="en-US" sz="3600" b="1" i="1" u="none" strike="noStrike" kern="1200" cap="none" spc="0" normalizeH="0" baseline="0" noProof="0" dirty="0" err="1">
                <a:ln>
                  <a:noFill/>
                </a:ln>
                <a:solidFill>
                  <a:srgbClr val="FF0000"/>
                </a:solidFill>
                <a:effectLst/>
                <a:uLnTx/>
                <a:uFillTx/>
                <a:latin typeface="Times New Roman" pitchFamily="18" charset="0"/>
                <a:ea typeface="#9Slide03 Arima Madurai Black"/>
                <a:cs typeface="Times New Roman" pitchFamily="18" charset="0"/>
                <a:sym typeface="Arial" panose="020B0604020202020204" pitchFamily="34" charset="0"/>
              </a:rPr>
              <a:t>hai</a:t>
            </a:r>
            <a:r>
              <a:rPr kumimoji="0" lang="en-US" altLang="en-US" sz="3600" b="1" i="1" u="none" strike="noStrike" kern="1200" cap="none" spc="0" normalizeH="0" baseline="0" noProof="0" dirty="0">
                <a:ln>
                  <a:noFill/>
                </a:ln>
                <a:solidFill>
                  <a:srgbClr val="FF0000"/>
                </a:solidFill>
                <a:effectLst/>
                <a:uLnTx/>
                <a:uFillTx/>
                <a:latin typeface="Times New Roman" pitchFamily="18" charset="0"/>
                <a:ea typeface="#9Slide03 Arima Madurai Black"/>
                <a:cs typeface="Times New Roman" pitchFamily="18" charset="0"/>
                <a:sym typeface="Arial" panose="020B0604020202020204" pitchFamily="34" charset="0"/>
              </a:rPr>
              <a:t> </a:t>
            </a:r>
            <a:r>
              <a:rPr kumimoji="0" lang="en-US" altLang="en-US" sz="3600" b="1" i="1" u="none" strike="noStrike" kern="1200" cap="none" spc="0" normalizeH="0" baseline="0" noProof="0" dirty="0" err="1">
                <a:ln>
                  <a:noFill/>
                </a:ln>
                <a:solidFill>
                  <a:srgbClr val="FF0000"/>
                </a:solidFill>
                <a:effectLst/>
                <a:uLnTx/>
                <a:uFillTx/>
                <a:latin typeface="Times New Roman" pitchFamily="18" charset="0"/>
                <a:ea typeface="#9Slide03 Arima Madurai Black"/>
                <a:cs typeface="Times New Roman" pitchFamily="18" charset="0"/>
                <a:sym typeface="Arial" panose="020B0604020202020204" pitchFamily="34" charset="0"/>
              </a:rPr>
              <a:t>mét</a:t>
            </a:r>
            <a:r>
              <a:rPr kumimoji="0" lang="en-US" altLang="en-US" sz="3600" b="1" i="1" u="none" strike="noStrike" kern="1200" cap="none" spc="0" normalizeH="0" baseline="0" noProof="0" dirty="0">
                <a:ln>
                  <a:noFill/>
                </a:ln>
                <a:solidFill>
                  <a:srgbClr val="FF0000"/>
                </a:solidFill>
                <a:effectLst/>
                <a:uLnTx/>
                <a:uFillTx/>
                <a:latin typeface="Times New Roman" pitchFamily="18" charset="0"/>
                <a:ea typeface="#9Slide03 Arima Madurai Black"/>
                <a:cs typeface="Times New Roman" pitchFamily="18" charset="0"/>
                <a:sym typeface="Arial" panose="020B0604020202020204" pitchFamily="34" charset="0"/>
              </a:rPr>
              <a:t> </a:t>
            </a:r>
            <a:r>
              <a:rPr kumimoji="0" lang="en-US" altLang="en-US" sz="3600" b="1" i="1" u="none" strike="noStrike" kern="1200" cap="none" spc="0" normalizeH="0" baseline="0" noProof="0" dirty="0" err="1">
                <a:ln>
                  <a:noFill/>
                </a:ln>
                <a:solidFill>
                  <a:srgbClr val="FF0000"/>
                </a:solidFill>
                <a:effectLst/>
                <a:uLnTx/>
                <a:uFillTx/>
                <a:latin typeface="Times New Roman" pitchFamily="18" charset="0"/>
                <a:ea typeface="#9Slide03 Arima Madurai Black"/>
                <a:cs typeface="Times New Roman" pitchFamily="18" charset="0"/>
                <a:sym typeface="Arial" panose="020B0604020202020204" pitchFamily="34" charset="0"/>
              </a:rPr>
              <a:t>kia</a:t>
            </a:r>
            <a:r>
              <a:rPr kumimoji="0" lang="en-US" altLang="en-US" sz="3600" b="1" i="1" u="none" strike="noStrike" kern="1200" cap="none" spc="0" normalizeH="0" baseline="0" noProof="0" dirty="0">
                <a:ln>
                  <a:noFill/>
                </a:ln>
                <a:solidFill>
                  <a:srgbClr val="FF0000"/>
                </a:solidFill>
                <a:effectLst/>
                <a:uLnTx/>
                <a:uFillTx/>
                <a:latin typeface="Times New Roman" pitchFamily="18" charset="0"/>
                <a:ea typeface="#9Slide03 Arima Madurai Black"/>
                <a:cs typeface="Times New Roman" pitchFamily="18" charset="0"/>
                <a:sym typeface="Arial" panose="020B0604020202020204" pitchFamily="34" charset="0"/>
              </a:rPr>
              <a:t> </a:t>
            </a:r>
            <a:r>
              <a:rPr kumimoji="0" lang="en-US" altLang="en-US" sz="3600" b="1" i="1" u="none" strike="noStrike" kern="1200" cap="none" spc="0" normalizeH="0" baseline="0" noProof="0" dirty="0" err="1">
                <a:ln>
                  <a:noFill/>
                </a:ln>
                <a:solidFill>
                  <a:srgbClr val="FF0000"/>
                </a:solidFill>
                <a:effectLst/>
                <a:uLnTx/>
                <a:uFillTx/>
                <a:latin typeface="Times New Roman" pitchFamily="18" charset="0"/>
                <a:ea typeface="#9Slide03 Arima Madurai Black"/>
                <a:cs typeface="Times New Roman" pitchFamily="18" charset="0"/>
                <a:sym typeface="Arial" panose="020B0604020202020204" pitchFamily="34" charset="0"/>
              </a:rPr>
              <a:t>mới</a:t>
            </a:r>
            <a:r>
              <a:rPr kumimoji="0" lang="en-US" altLang="en-US" sz="3600" b="1" i="1" u="none" strike="noStrike" kern="1200" cap="none" spc="0" normalizeH="0" baseline="0" noProof="0" dirty="0">
                <a:ln>
                  <a:noFill/>
                </a:ln>
                <a:solidFill>
                  <a:srgbClr val="FF0000"/>
                </a:solidFill>
                <a:effectLst/>
                <a:uLnTx/>
                <a:uFillTx/>
                <a:latin typeface="Times New Roman" pitchFamily="18" charset="0"/>
                <a:ea typeface="#9Slide03 Arima Madurai Black"/>
                <a:cs typeface="Times New Roman" pitchFamily="18" charset="0"/>
                <a:sym typeface="Arial" panose="020B0604020202020204" pitchFamily="34" charset="0"/>
              </a:rPr>
              <a:t> </a:t>
            </a:r>
            <a:r>
              <a:rPr kumimoji="0" lang="en-US" altLang="en-US" sz="3600" b="1" i="1" u="none" strike="noStrike" kern="1200" cap="none" spc="0" normalizeH="0" baseline="0" noProof="0" dirty="0" err="1">
                <a:ln>
                  <a:noFill/>
                </a:ln>
                <a:solidFill>
                  <a:srgbClr val="FF0000"/>
                </a:solidFill>
                <a:effectLst/>
                <a:uLnTx/>
                <a:uFillTx/>
                <a:latin typeface="Times New Roman" pitchFamily="18" charset="0"/>
                <a:ea typeface="#9Slide03 Arima Madurai Black"/>
                <a:cs typeface="Times New Roman" pitchFamily="18" charset="0"/>
                <a:sym typeface="Arial" panose="020B0604020202020204" pitchFamily="34" charset="0"/>
              </a:rPr>
              <a:t>một</a:t>
            </a:r>
            <a:r>
              <a:rPr kumimoji="0" lang="en-US" altLang="en-US" sz="3600" b="1" i="1" u="none" strike="noStrike" kern="1200" cap="none" spc="0" normalizeH="0" baseline="0" noProof="0" dirty="0">
                <a:ln>
                  <a:noFill/>
                </a:ln>
                <a:solidFill>
                  <a:srgbClr val="FF0000"/>
                </a:solidFill>
                <a:effectLst/>
                <a:uLnTx/>
                <a:uFillTx/>
                <a:latin typeface="Times New Roman" pitchFamily="18" charset="0"/>
                <a:ea typeface="#9Slide03 Arima Madurai Black"/>
                <a:cs typeface="Times New Roman" pitchFamily="18" charset="0"/>
                <a:sym typeface="Arial" panose="020B0604020202020204" pitchFamily="34" charset="0"/>
              </a:rPr>
              <a:t> </a:t>
            </a:r>
            <a:r>
              <a:rPr kumimoji="0" lang="en-US" altLang="en-US" sz="3600" b="1" i="1" u="none" strike="noStrike" kern="1200" cap="none" spc="0" normalizeH="0" baseline="0" noProof="0" dirty="0" err="1">
                <a:ln>
                  <a:noFill/>
                </a:ln>
                <a:solidFill>
                  <a:srgbClr val="FF0000"/>
                </a:solidFill>
                <a:effectLst/>
                <a:uLnTx/>
                <a:uFillTx/>
                <a:latin typeface="Times New Roman" pitchFamily="18" charset="0"/>
                <a:ea typeface="#9Slide03 Arima Madurai Black"/>
                <a:cs typeface="Times New Roman" pitchFamily="18" charset="0"/>
                <a:sym typeface="Arial" panose="020B0604020202020204" pitchFamily="34" charset="0"/>
              </a:rPr>
              <a:t>mình</a:t>
            </a:r>
            <a:r>
              <a:rPr kumimoji="0" lang="en-US" altLang="en-US" sz="3600" b="1" i="1" u="none" strike="noStrike" kern="1200" cap="none" spc="0" normalizeH="0" baseline="0" noProof="0" dirty="0">
                <a:ln>
                  <a:noFill/>
                </a:ln>
                <a:solidFill>
                  <a:srgbClr val="FF0000"/>
                </a:solidFill>
                <a:effectLst/>
                <a:uLnTx/>
                <a:uFillTx/>
                <a:latin typeface="Times New Roman" pitchFamily="18" charset="0"/>
                <a:ea typeface="#9Slide03 Arima Madurai Black"/>
                <a:cs typeface="Times New Roman" pitchFamily="18" charset="0"/>
                <a:sym typeface="Arial" panose="020B0604020202020204" pitchFamily="34" charset="0"/>
              </a:rPr>
              <a:t> </a:t>
            </a:r>
            <a:r>
              <a:rPr kumimoji="0" lang="en-US" altLang="en-US" sz="3600" b="1" i="1" u="none" strike="noStrike" kern="1200" cap="none" spc="0" normalizeH="0" baseline="0" noProof="0" dirty="0" err="1">
                <a:ln>
                  <a:noFill/>
                </a:ln>
                <a:solidFill>
                  <a:srgbClr val="FF0000"/>
                </a:solidFill>
                <a:effectLst/>
                <a:uLnTx/>
                <a:uFillTx/>
                <a:latin typeface="Times New Roman" pitchFamily="18" charset="0"/>
                <a:ea typeface="#9Slide03 Arima Madurai Black"/>
                <a:cs typeface="Times New Roman" pitchFamily="18" charset="0"/>
                <a:sym typeface="Arial" panose="020B0604020202020204" pitchFamily="34" charset="0"/>
              </a:rPr>
              <a:t>hơn</a:t>
            </a:r>
            <a:r>
              <a:rPr kumimoji="0" lang="en-US" altLang="en-US" sz="3600" b="1" i="1" u="none" strike="noStrike" kern="1200" cap="none" spc="0" normalizeH="0" baseline="0" noProof="0" dirty="0">
                <a:ln>
                  <a:noFill/>
                </a:ln>
                <a:solidFill>
                  <a:srgbClr val="FF0000"/>
                </a:solidFill>
                <a:effectLst/>
                <a:uLnTx/>
                <a:uFillTx/>
                <a:latin typeface="Times New Roman" pitchFamily="18" charset="0"/>
                <a:ea typeface="#9Slide03 Arima Madurai Black"/>
                <a:cs typeface="Times New Roman" pitchFamily="18" charset="0"/>
                <a:sym typeface="Arial" panose="020B0604020202020204" pitchFamily="34" charset="0"/>
              </a:rPr>
              <a:t> </a:t>
            </a:r>
            <a:r>
              <a:rPr kumimoji="0" lang="en-US" altLang="en-US" sz="3600" b="1" i="1" u="none" strike="noStrike" kern="1200" cap="none" spc="0" normalizeH="0" baseline="0" noProof="0" dirty="0" err="1">
                <a:ln>
                  <a:noFill/>
                </a:ln>
                <a:solidFill>
                  <a:srgbClr val="FF0000"/>
                </a:solidFill>
                <a:effectLst/>
                <a:uLnTx/>
                <a:uFillTx/>
                <a:latin typeface="Times New Roman" pitchFamily="18" charset="0"/>
                <a:ea typeface="#9Slide03 Arima Madurai Black"/>
                <a:cs typeface="Times New Roman" pitchFamily="18" charset="0"/>
                <a:sym typeface="Arial" panose="020B0604020202020204" pitchFamily="34" charset="0"/>
              </a:rPr>
              <a:t>cháu</a:t>
            </a:r>
            <a:r>
              <a:rPr kumimoji="0" lang="en-US" altLang="en-US" sz="3600" b="1" i="1" u="none" strike="noStrike" kern="1200" cap="none" spc="0" normalizeH="0" baseline="0" noProof="0" dirty="0">
                <a:ln>
                  <a:noFill/>
                </a:ln>
                <a:solidFill>
                  <a:srgbClr val="FF0000"/>
                </a:solidFill>
                <a:effectLst/>
                <a:uLnTx/>
                <a:uFillTx/>
                <a:latin typeface="Times New Roman" pitchFamily="18" charset="0"/>
                <a:ea typeface="#9Slide03 Arima Madurai Black"/>
                <a:cs typeface="Times New Roman" pitchFamily="18" charset="0"/>
                <a:sym typeface="Arial" panose="020B0604020202020204" pitchFamily="34" charset="0"/>
              </a:rPr>
              <a:t>.</a:t>
            </a:r>
          </a:p>
        </p:txBody>
      </p:sp>
      <p:sp>
        <p:nvSpPr>
          <p:cNvPr id="4" name="Rectangle 3"/>
          <p:cNvSpPr/>
          <p:nvPr/>
        </p:nvSpPr>
        <p:spPr>
          <a:xfrm>
            <a:off x="796528" y="3706813"/>
            <a:ext cx="3680222" cy="1014412"/>
          </a:xfrm>
          <a:prstGeom prst="rect">
            <a:avLst/>
          </a:prstGeom>
          <a:solidFill>
            <a:schemeClr val="bg1"/>
          </a:solidFill>
          <a:ln w="28575">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vi-VN" sz="3600" b="0" i="0" u="none" strike="noStrike" kern="1200" cap="none" spc="0" normalizeH="0" baseline="0" noProof="0" dirty="0">
                <a:ln>
                  <a:noFill/>
                </a:ln>
                <a:solidFill>
                  <a:srgbClr val="000000"/>
                </a:solidFill>
                <a:effectLst/>
                <a:uLnTx/>
                <a:uFillTx/>
                <a:latin typeface="+mj-lt"/>
                <a:ea typeface="#9Slide03 Arima Madurai Black"/>
                <a:cs typeface="#9Slide03 Arima Madurai Black"/>
                <a:sym typeface="Arial" panose="020B0604020202020204" pitchFamily="34" charset="0"/>
              </a:rPr>
              <a:t>A. </a:t>
            </a:r>
            <a:r>
              <a:rPr kumimoji="0" lang="en-US" sz="3600" b="0" i="0" u="none" strike="noStrike" kern="1200" cap="none" spc="0" normalizeH="0" baseline="0" noProof="0" dirty="0" err="1">
                <a:ln>
                  <a:noFill/>
                </a:ln>
                <a:solidFill>
                  <a:srgbClr val="000000"/>
                </a:solidFill>
                <a:effectLst/>
                <a:uLnTx/>
                <a:uFillTx/>
                <a:latin typeface="Times New Roman" pitchFamily="18" charset="0"/>
                <a:ea typeface="#9Slide03 Arima Madurai Black"/>
                <a:cs typeface="Times New Roman" pitchFamily="18" charset="0"/>
                <a:sym typeface="Arial" panose="020B0604020202020204" pitchFamily="34" charset="0"/>
              </a:rPr>
              <a:t>Một</a:t>
            </a:r>
            <a:r>
              <a:rPr kumimoji="0" lang="en-US" sz="3600" b="0" i="0" u="none" strike="noStrike" kern="1200" cap="none" spc="0" normalizeH="0" baseline="0" noProof="0" dirty="0">
                <a:ln>
                  <a:noFill/>
                </a:ln>
                <a:solidFill>
                  <a:srgbClr val="000000"/>
                </a:solidFill>
                <a:effectLst/>
                <a:uLnTx/>
                <a:uFillTx/>
                <a:latin typeface="Times New Roman" pitchFamily="18" charset="0"/>
                <a:ea typeface="#9Slide03 Arima Madurai Black"/>
                <a:cs typeface="Times New Roman" pitchFamily="18" charset="0"/>
                <a:sym typeface="Arial" panose="020B0604020202020204" pitchFamily="34" charset="0"/>
              </a:rPr>
              <a:t> </a:t>
            </a:r>
            <a:r>
              <a:rPr kumimoji="0" lang="en-US" sz="3600" b="0" i="0" u="none" strike="noStrike" kern="1200" cap="none" spc="0" normalizeH="0" baseline="0" noProof="0" dirty="0" err="1">
                <a:ln>
                  <a:noFill/>
                </a:ln>
                <a:solidFill>
                  <a:srgbClr val="000000"/>
                </a:solidFill>
                <a:effectLst/>
                <a:uLnTx/>
                <a:uFillTx/>
                <a:latin typeface="Times New Roman" pitchFamily="18" charset="0"/>
                <a:ea typeface="#9Slide03 Arima Madurai Black"/>
                <a:cs typeface="Times New Roman" pitchFamily="18" charset="0"/>
                <a:sym typeface="Arial" panose="020B0604020202020204" pitchFamily="34" charset="0"/>
              </a:rPr>
              <a:t>mình</a:t>
            </a:r>
            <a:r>
              <a:rPr kumimoji="0" lang="en-US" sz="3600" b="0" i="0" u="none" strike="noStrike" kern="1200" cap="none" spc="0" normalizeH="0" baseline="0" noProof="0" dirty="0">
                <a:ln>
                  <a:noFill/>
                </a:ln>
                <a:solidFill>
                  <a:srgbClr val="000000"/>
                </a:solidFill>
                <a:effectLst/>
                <a:uLnTx/>
                <a:uFillTx/>
                <a:latin typeface="Times New Roman" pitchFamily="18" charset="0"/>
                <a:ea typeface="#9Slide03 Arima Madurai Black"/>
                <a:cs typeface="Times New Roman" pitchFamily="18" charset="0"/>
                <a:sym typeface="Arial" panose="020B0604020202020204" pitchFamily="34" charset="0"/>
              </a:rPr>
              <a:t> </a:t>
            </a:r>
            <a:r>
              <a:rPr kumimoji="0" lang="en-US" sz="3600" b="0" i="0" u="none" strike="noStrike" kern="1200" cap="none" spc="0" normalizeH="0" baseline="0" noProof="0" dirty="0" err="1">
                <a:ln>
                  <a:noFill/>
                </a:ln>
                <a:solidFill>
                  <a:srgbClr val="000000"/>
                </a:solidFill>
                <a:effectLst/>
                <a:uLnTx/>
                <a:uFillTx/>
                <a:latin typeface="Times New Roman" pitchFamily="18" charset="0"/>
                <a:ea typeface="#9Slide03 Arima Madurai Black"/>
                <a:cs typeface="Times New Roman" pitchFamily="18" charset="0"/>
                <a:sym typeface="Arial" panose="020B0604020202020204" pitchFamily="34" charset="0"/>
              </a:rPr>
              <a:t>thì</a:t>
            </a:r>
            <a:endParaRPr kumimoji="0" lang="vi-VN" sz="3600" b="0" i="0" u="none" strike="noStrike" kern="1200" cap="none" spc="0" normalizeH="0" baseline="0" noProof="0" dirty="0">
              <a:ln>
                <a:noFill/>
              </a:ln>
              <a:solidFill>
                <a:srgbClr val="000000"/>
              </a:solidFill>
              <a:effectLst/>
              <a:uLnTx/>
              <a:uFillTx/>
              <a:latin typeface="Times New Roman" pitchFamily="18" charset="0"/>
              <a:ea typeface="#9Slide03 Arima Madurai Black"/>
              <a:cs typeface="Times New Roman" pitchFamily="18" charset="0"/>
              <a:sym typeface="Arial" panose="020B0604020202020204" pitchFamily="34" charset="0"/>
            </a:endParaRPr>
          </a:p>
        </p:txBody>
      </p:sp>
      <p:sp>
        <p:nvSpPr>
          <p:cNvPr id="5" name="Rectangle 4"/>
          <p:cNvSpPr/>
          <p:nvPr/>
        </p:nvSpPr>
        <p:spPr>
          <a:xfrm>
            <a:off x="4561285" y="3711576"/>
            <a:ext cx="3680222" cy="1012825"/>
          </a:xfrm>
          <a:prstGeom prst="rect">
            <a:avLst/>
          </a:prstGeom>
          <a:solidFill>
            <a:schemeClr val="bg1"/>
          </a:solidFill>
          <a:ln w="28575">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vi-VN" sz="3600" b="0" i="0" u="none" strike="noStrike" kern="1200" cap="none" spc="0" normalizeH="0" baseline="0" noProof="0" dirty="0">
                <a:ln>
                  <a:noFill/>
                </a:ln>
                <a:solidFill>
                  <a:srgbClr val="000000"/>
                </a:solidFill>
                <a:effectLst/>
                <a:uLnTx/>
                <a:uFillTx/>
                <a:latin typeface="+mj-lt"/>
                <a:ea typeface="#9Slide03 Arima Madurai Black"/>
                <a:cs typeface="#9Slide03 Arima Madurai Black"/>
                <a:sym typeface="Arial" panose="020B0604020202020204" pitchFamily="34" charset="0"/>
              </a:rPr>
              <a:t>B. </a:t>
            </a:r>
            <a:r>
              <a:rPr kumimoji="0" lang="en-US" sz="3600" b="0" i="0" u="none" strike="noStrike" kern="1200" cap="none" spc="0" normalizeH="0" baseline="0" noProof="0" dirty="0" err="1">
                <a:ln>
                  <a:noFill/>
                </a:ln>
                <a:solidFill>
                  <a:srgbClr val="000000"/>
                </a:solidFill>
                <a:effectLst/>
                <a:uLnTx/>
                <a:uFillTx/>
                <a:latin typeface="Times New Roman" pitchFamily="18" charset="0"/>
                <a:ea typeface="#9Slide03 Arima Madurai Black"/>
                <a:cs typeface="Times New Roman" pitchFamily="18" charset="0"/>
                <a:sym typeface="Arial" panose="020B0604020202020204" pitchFamily="34" charset="0"/>
              </a:rPr>
              <a:t>Một</a:t>
            </a:r>
            <a:r>
              <a:rPr kumimoji="0" lang="en-US" sz="3600" b="0" i="0" u="none" strike="noStrike" kern="1200" cap="none" spc="0" normalizeH="0" baseline="0" noProof="0" dirty="0">
                <a:ln>
                  <a:noFill/>
                </a:ln>
                <a:solidFill>
                  <a:srgbClr val="000000"/>
                </a:solidFill>
                <a:effectLst/>
                <a:uLnTx/>
                <a:uFillTx/>
                <a:latin typeface="Times New Roman" pitchFamily="18" charset="0"/>
                <a:ea typeface="#9Slide03 Arima Madurai Black"/>
                <a:cs typeface="Times New Roman" pitchFamily="18" charset="0"/>
                <a:sym typeface="Arial" panose="020B0604020202020204" pitchFamily="34" charset="0"/>
              </a:rPr>
              <a:t> </a:t>
            </a:r>
            <a:r>
              <a:rPr kumimoji="0" lang="en-US" sz="3600" b="0" i="0" u="none" strike="noStrike" kern="1200" cap="none" spc="0" normalizeH="0" baseline="0" noProof="0" dirty="0" err="1">
                <a:ln>
                  <a:noFill/>
                </a:ln>
                <a:solidFill>
                  <a:srgbClr val="000000"/>
                </a:solidFill>
                <a:effectLst/>
                <a:uLnTx/>
                <a:uFillTx/>
                <a:latin typeface="Times New Roman" pitchFamily="18" charset="0"/>
                <a:ea typeface="#9Slide03 Arima Madurai Black"/>
                <a:cs typeface="Times New Roman" pitchFamily="18" charset="0"/>
                <a:sym typeface="Arial" panose="020B0604020202020204" pitchFamily="34" charset="0"/>
              </a:rPr>
              <a:t>mình</a:t>
            </a:r>
            <a:endParaRPr kumimoji="0" lang="vi-VN" sz="3600" b="0" i="0" u="none" strike="noStrike" kern="1200" cap="none" spc="0" normalizeH="0" baseline="0" noProof="0" dirty="0">
              <a:ln>
                <a:noFill/>
              </a:ln>
              <a:solidFill>
                <a:srgbClr val="000000"/>
              </a:solidFill>
              <a:effectLst/>
              <a:uLnTx/>
              <a:uFillTx/>
              <a:latin typeface="Times New Roman" pitchFamily="18" charset="0"/>
              <a:ea typeface="#9Slide03 Arima Madurai Black"/>
              <a:cs typeface="Times New Roman" pitchFamily="18" charset="0"/>
              <a:sym typeface="Arial" panose="020B0604020202020204" pitchFamily="34" charset="0"/>
            </a:endParaRPr>
          </a:p>
        </p:txBody>
      </p:sp>
      <p:sp>
        <p:nvSpPr>
          <p:cNvPr id="6" name="Rectangle 5"/>
          <p:cNvSpPr/>
          <p:nvPr/>
        </p:nvSpPr>
        <p:spPr>
          <a:xfrm>
            <a:off x="796528" y="4891088"/>
            <a:ext cx="3680222" cy="1014412"/>
          </a:xfrm>
          <a:prstGeom prst="rect">
            <a:avLst/>
          </a:prstGeom>
          <a:solidFill>
            <a:schemeClr val="bg1"/>
          </a:solidFill>
          <a:ln w="28575">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vi-VN" sz="3600" b="0" i="0" u="none" strike="noStrike" kern="1200" cap="none" spc="0" normalizeH="0" baseline="0" noProof="0" dirty="0">
                <a:ln>
                  <a:noFill/>
                </a:ln>
                <a:solidFill>
                  <a:srgbClr val="000000"/>
                </a:solidFill>
                <a:effectLst/>
                <a:uLnTx/>
                <a:uFillTx/>
                <a:latin typeface="+mj-lt"/>
                <a:ea typeface="#9Slide03 Arima Madurai Black"/>
                <a:cs typeface="#9Slide03 Arima Madurai Black"/>
                <a:sym typeface="Arial" panose="020B0604020202020204" pitchFamily="34" charset="0"/>
              </a:rPr>
              <a:t>C. </a:t>
            </a:r>
            <a:r>
              <a:rPr kumimoji="0" lang="en-US" sz="3600" b="0" i="0" u="none" strike="noStrike" kern="1200" cap="none" spc="0" normalizeH="0" baseline="0" noProof="0" dirty="0" err="1">
                <a:ln>
                  <a:noFill/>
                </a:ln>
                <a:solidFill>
                  <a:srgbClr val="000000"/>
                </a:solidFill>
                <a:effectLst/>
                <a:uLnTx/>
                <a:uFillTx/>
                <a:latin typeface="Times New Roman" pitchFamily="18" charset="0"/>
                <a:ea typeface="#9Slide03 Arima Madurai Black"/>
                <a:cs typeface="Times New Roman" pitchFamily="18" charset="0"/>
                <a:sym typeface="Arial" panose="020B0604020202020204" pitchFamily="34" charset="0"/>
              </a:rPr>
              <a:t>Anh</a:t>
            </a:r>
            <a:r>
              <a:rPr kumimoji="0" lang="en-US" sz="3600" b="0" i="0" u="none" strike="noStrike" kern="1200" cap="none" spc="0" normalizeH="0" baseline="0" noProof="0" dirty="0">
                <a:ln>
                  <a:noFill/>
                </a:ln>
                <a:solidFill>
                  <a:srgbClr val="000000"/>
                </a:solidFill>
                <a:effectLst/>
                <a:uLnTx/>
                <a:uFillTx/>
                <a:latin typeface="Times New Roman" pitchFamily="18" charset="0"/>
                <a:ea typeface="#9Slide03 Arima Madurai Black"/>
                <a:cs typeface="Times New Roman" pitchFamily="18" charset="0"/>
                <a:sym typeface="Arial" panose="020B0604020202020204" pitchFamily="34" charset="0"/>
              </a:rPr>
              <a:t> </a:t>
            </a:r>
            <a:r>
              <a:rPr kumimoji="0" lang="en-US" sz="3600" b="0" i="0" u="none" strike="noStrike" kern="1200" cap="none" spc="0" normalizeH="0" baseline="0" noProof="0" dirty="0" err="1">
                <a:ln>
                  <a:noFill/>
                </a:ln>
                <a:solidFill>
                  <a:srgbClr val="000000"/>
                </a:solidFill>
                <a:effectLst/>
                <a:uLnTx/>
                <a:uFillTx/>
                <a:latin typeface="Times New Roman" pitchFamily="18" charset="0"/>
                <a:ea typeface="#9Slide03 Arima Madurai Black"/>
                <a:cs typeface="Times New Roman" pitchFamily="18" charset="0"/>
                <a:sym typeface="Arial" panose="020B0604020202020204" pitchFamily="34" charset="0"/>
              </a:rPr>
              <a:t>bạn</a:t>
            </a:r>
            <a:r>
              <a:rPr kumimoji="0" lang="en-US" sz="3600" b="0" i="0" u="none" strike="noStrike" kern="1200" cap="none" spc="0" normalizeH="0" baseline="0" noProof="0" dirty="0">
                <a:ln>
                  <a:noFill/>
                </a:ln>
                <a:solidFill>
                  <a:srgbClr val="000000"/>
                </a:solidFill>
                <a:effectLst/>
                <a:uLnTx/>
                <a:uFillTx/>
                <a:latin typeface="Times New Roman" pitchFamily="18" charset="0"/>
                <a:ea typeface="#9Slide03 Arima Madurai Black"/>
                <a:cs typeface="Times New Roman" pitchFamily="18" charset="0"/>
                <a:sym typeface="Arial" panose="020B0604020202020204" pitchFamily="34" charset="0"/>
              </a:rPr>
              <a:t> </a:t>
            </a:r>
            <a:r>
              <a:rPr kumimoji="0" lang="en-US" sz="3600" b="0" i="0" u="none" strike="noStrike" kern="1200" cap="none" spc="0" normalizeH="0" baseline="0" noProof="0" dirty="0" err="1">
                <a:ln>
                  <a:noFill/>
                </a:ln>
                <a:solidFill>
                  <a:srgbClr val="000000"/>
                </a:solidFill>
                <a:effectLst/>
                <a:uLnTx/>
                <a:uFillTx/>
                <a:latin typeface="Times New Roman" pitchFamily="18" charset="0"/>
                <a:ea typeface="#9Slide03 Arima Madurai Black"/>
                <a:cs typeface="Times New Roman" pitchFamily="18" charset="0"/>
                <a:sym typeface="Arial" panose="020B0604020202020204" pitchFamily="34" charset="0"/>
              </a:rPr>
              <a:t>trên</a:t>
            </a:r>
            <a:r>
              <a:rPr kumimoji="0" lang="en-US" sz="3600" b="0" i="0" u="none" strike="noStrike" kern="1200" cap="none" spc="0" normalizeH="0" baseline="0" noProof="0" dirty="0">
                <a:ln>
                  <a:noFill/>
                </a:ln>
                <a:solidFill>
                  <a:srgbClr val="000000"/>
                </a:solidFill>
                <a:effectLst/>
                <a:uLnTx/>
                <a:uFillTx/>
                <a:latin typeface="Times New Roman" pitchFamily="18" charset="0"/>
                <a:ea typeface="#9Slide03 Arima Madurai Black"/>
                <a:cs typeface="Times New Roman" pitchFamily="18" charset="0"/>
                <a:sym typeface="Arial" panose="020B0604020202020204" pitchFamily="34" charset="0"/>
              </a:rPr>
              <a:t> </a:t>
            </a:r>
            <a:r>
              <a:rPr kumimoji="0" lang="en-US" sz="3600" b="0" i="0" u="none" strike="noStrike" kern="1200" cap="none" spc="0" normalizeH="0" baseline="0" noProof="0" dirty="0" err="1">
                <a:ln>
                  <a:noFill/>
                </a:ln>
                <a:solidFill>
                  <a:srgbClr val="000000"/>
                </a:solidFill>
                <a:effectLst/>
                <a:uLnTx/>
                <a:uFillTx/>
                <a:latin typeface="Times New Roman" pitchFamily="18" charset="0"/>
                <a:ea typeface="#9Slide03 Arima Madurai Black"/>
                <a:cs typeface="Times New Roman" pitchFamily="18" charset="0"/>
                <a:sym typeface="Arial" panose="020B0604020202020204" pitchFamily="34" charset="0"/>
              </a:rPr>
              <a:t>đỉnh</a:t>
            </a:r>
            <a:r>
              <a:rPr kumimoji="0" lang="en-US" sz="3600" b="0" i="0" u="none" strike="noStrike" kern="1200" cap="none" spc="0" normalizeH="0" baseline="0" noProof="0" dirty="0">
                <a:ln>
                  <a:noFill/>
                </a:ln>
                <a:solidFill>
                  <a:srgbClr val="000000"/>
                </a:solidFill>
                <a:effectLst/>
                <a:uLnTx/>
                <a:uFillTx/>
                <a:latin typeface="Times New Roman" pitchFamily="18" charset="0"/>
                <a:ea typeface="#9Slide03 Arima Madurai Black"/>
                <a:cs typeface="Times New Roman" pitchFamily="18" charset="0"/>
                <a:sym typeface="Arial" panose="020B0604020202020204" pitchFamily="34" charset="0"/>
              </a:rPr>
              <a:t> </a:t>
            </a:r>
            <a:r>
              <a:rPr kumimoji="0" lang="en-US" sz="3600" b="0" i="0" u="none" strike="noStrike" kern="1200" cap="none" spc="0" normalizeH="0" baseline="0" noProof="0" dirty="0" err="1">
                <a:ln>
                  <a:noFill/>
                </a:ln>
                <a:solidFill>
                  <a:srgbClr val="000000"/>
                </a:solidFill>
                <a:effectLst/>
                <a:uLnTx/>
                <a:uFillTx/>
                <a:latin typeface="Times New Roman" pitchFamily="18" charset="0"/>
                <a:ea typeface="#9Slide03 Arima Madurai Black"/>
                <a:cs typeface="Times New Roman" pitchFamily="18" charset="0"/>
                <a:sym typeface="Arial" panose="020B0604020202020204" pitchFamily="34" charset="0"/>
              </a:rPr>
              <a:t>Phan</a:t>
            </a:r>
            <a:r>
              <a:rPr kumimoji="0" lang="en-US" sz="3600" b="0" i="0" u="none" strike="noStrike" kern="1200" cap="none" spc="0" normalizeH="0" baseline="0" noProof="0" dirty="0">
                <a:ln>
                  <a:noFill/>
                </a:ln>
                <a:solidFill>
                  <a:srgbClr val="000000"/>
                </a:solidFill>
                <a:effectLst/>
                <a:uLnTx/>
                <a:uFillTx/>
                <a:latin typeface="Times New Roman" pitchFamily="18" charset="0"/>
                <a:ea typeface="#9Slide03 Arima Madurai Black"/>
                <a:cs typeface="Times New Roman" pitchFamily="18" charset="0"/>
                <a:sym typeface="Arial" panose="020B0604020202020204" pitchFamily="34" charset="0"/>
              </a:rPr>
              <a:t>-xi-</a:t>
            </a:r>
            <a:r>
              <a:rPr kumimoji="0" lang="en-US" sz="3600" b="0" i="0" u="none" strike="noStrike" kern="1200" cap="none" spc="0" normalizeH="0" baseline="0" noProof="0" dirty="0" err="1">
                <a:ln>
                  <a:noFill/>
                </a:ln>
                <a:solidFill>
                  <a:srgbClr val="000000"/>
                </a:solidFill>
                <a:effectLst/>
                <a:uLnTx/>
                <a:uFillTx/>
                <a:latin typeface="Times New Roman" pitchFamily="18" charset="0"/>
                <a:ea typeface="#9Slide03 Arima Madurai Black"/>
                <a:cs typeface="Times New Roman" pitchFamily="18" charset="0"/>
                <a:sym typeface="Arial" panose="020B0604020202020204" pitchFamily="34" charset="0"/>
              </a:rPr>
              <a:t>păng</a:t>
            </a:r>
            <a:endParaRPr kumimoji="0" lang="vi-VN" sz="3600" b="0" i="0" u="none" strike="noStrike" kern="1200" cap="none" spc="0" normalizeH="0" baseline="0" noProof="0" dirty="0">
              <a:ln>
                <a:noFill/>
              </a:ln>
              <a:solidFill>
                <a:srgbClr val="000000"/>
              </a:solidFill>
              <a:effectLst/>
              <a:uLnTx/>
              <a:uFillTx/>
              <a:latin typeface="Times New Roman" pitchFamily="18" charset="0"/>
              <a:ea typeface="#9Slide03 Arima Madurai Black"/>
              <a:cs typeface="Times New Roman" pitchFamily="18" charset="0"/>
              <a:sym typeface="Arial" panose="020B0604020202020204" pitchFamily="34" charset="0"/>
            </a:endParaRPr>
          </a:p>
        </p:txBody>
      </p:sp>
      <p:sp>
        <p:nvSpPr>
          <p:cNvPr id="7" name="Rectangle 6"/>
          <p:cNvSpPr/>
          <p:nvPr/>
        </p:nvSpPr>
        <p:spPr>
          <a:xfrm>
            <a:off x="4561284" y="4895851"/>
            <a:ext cx="4277915" cy="1012825"/>
          </a:xfrm>
          <a:prstGeom prst="rect">
            <a:avLst/>
          </a:prstGeom>
          <a:solidFill>
            <a:schemeClr val="bg1"/>
          </a:solidFill>
          <a:ln w="28575">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vi-VN" sz="3200" b="0" i="0" u="none" strike="noStrike" kern="1200" cap="none" spc="0" normalizeH="0" baseline="0" noProof="0" dirty="0">
                <a:ln>
                  <a:noFill/>
                </a:ln>
                <a:solidFill>
                  <a:srgbClr val="000000"/>
                </a:solidFill>
                <a:effectLst/>
                <a:uLnTx/>
                <a:uFillTx/>
                <a:latin typeface="+mj-lt"/>
                <a:ea typeface="#9Slide03 Arima Madurai Black"/>
                <a:cs typeface="#9Slide03 Arima Madurai Black"/>
                <a:sym typeface="Arial" panose="020B0604020202020204" pitchFamily="34" charset="0"/>
              </a:rPr>
              <a:t>D.</a:t>
            </a:r>
            <a:r>
              <a:rPr kumimoji="0" lang="en-SG" sz="3200" b="0" i="0" u="none" strike="noStrike" kern="1200" cap="none" spc="0" normalizeH="0" baseline="0" noProof="0" dirty="0">
                <a:ln>
                  <a:noFill/>
                </a:ln>
                <a:solidFill>
                  <a:srgbClr val="000000"/>
                </a:solidFill>
                <a:effectLst/>
                <a:uLnTx/>
                <a:uFillTx/>
                <a:latin typeface="+mj-lt"/>
                <a:ea typeface="#9Slide03 Arima Madurai Black"/>
                <a:cs typeface="#9Slide03 Arima Madurai Black"/>
                <a:sym typeface="Arial" panose="020B0604020202020204" pitchFamily="34" charset="0"/>
              </a:rPr>
              <a:t> </a:t>
            </a:r>
            <a:r>
              <a:rPr kumimoji="0" lang="en-SG" sz="3600" b="0" i="0" u="none" strike="noStrike" kern="1200" cap="none" spc="0" normalizeH="0" baseline="0" noProof="0" dirty="0" err="1">
                <a:ln>
                  <a:noFill/>
                </a:ln>
                <a:solidFill>
                  <a:srgbClr val="000000"/>
                </a:solidFill>
                <a:effectLst/>
                <a:uLnTx/>
                <a:uFillTx/>
                <a:latin typeface="Times New Roman" pitchFamily="18" charset="0"/>
                <a:ea typeface="#9Slide03 Arima Madurai Black"/>
                <a:cs typeface="Times New Roman" pitchFamily="18" charset="0"/>
                <a:sym typeface="Arial" panose="020B0604020202020204" pitchFamily="34" charset="0"/>
              </a:rPr>
              <a:t>Một</a:t>
            </a:r>
            <a:r>
              <a:rPr kumimoji="0" lang="en-SG" sz="3600" b="0" i="0" u="none" strike="noStrike" kern="1200" cap="none" spc="0" normalizeH="0" baseline="0" noProof="0" dirty="0">
                <a:ln>
                  <a:noFill/>
                </a:ln>
                <a:solidFill>
                  <a:srgbClr val="000000"/>
                </a:solidFill>
                <a:effectLst/>
                <a:uLnTx/>
                <a:uFillTx/>
                <a:latin typeface="Times New Roman" pitchFamily="18" charset="0"/>
                <a:ea typeface="#9Slide03 Arima Madurai Black"/>
                <a:cs typeface="Times New Roman" pitchFamily="18" charset="0"/>
                <a:sym typeface="Arial" panose="020B0604020202020204" pitchFamily="34" charset="0"/>
              </a:rPr>
              <a:t> </a:t>
            </a:r>
            <a:r>
              <a:rPr kumimoji="0" lang="en-SG" sz="3600" b="0" i="0" u="none" strike="noStrike" kern="1200" cap="none" spc="0" normalizeH="0" baseline="0" noProof="0" dirty="0" err="1">
                <a:ln>
                  <a:noFill/>
                </a:ln>
                <a:solidFill>
                  <a:srgbClr val="000000"/>
                </a:solidFill>
                <a:effectLst/>
                <a:uLnTx/>
                <a:uFillTx/>
                <a:latin typeface="Times New Roman" pitchFamily="18" charset="0"/>
                <a:ea typeface="#9Slide03 Arima Madurai Black"/>
                <a:cs typeface="Times New Roman" pitchFamily="18" charset="0"/>
                <a:sym typeface="Arial" panose="020B0604020202020204" pitchFamily="34" charset="0"/>
              </a:rPr>
              <a:t>mình</a:t>
            </a:r>
            <a:r>
              <a:rPr kumimoji="0" lang="en-SG" sz="3600" b="0" i="0" u="none" strike="noStrike" kern="1200" cap="none" spc="0" normalizeH="0" baseline="0" noProof="0" dirty="0">
                <a:ln>
                  <a:noFill/>
                </a:ln>
                <a:solidFill>
                  <a:srgbClr val="000000"/>
                </a:solidFill>
                <a:effectLst/>
                <a:uLnTx/>
                <a:uFillTx/>
                <a:latin typeface="Times New Roman" pitchFamily="18" charset="0"/>
                <a:ea typeface="#9Slide03 Arima Madurai Black"/>
                <a:cs typeface="Times New Roman" pitchFamily="18" charset="0"/>
                <a:sym typeface="Arial" panose="020B0604020202020204" pitchFamily="34" charset="0"/>
              </a:rPr>
              <a:t> </a:t>
            </a:r>
            <a:r>
              <a:rPr kumimoji="0" lang="en-SG" sz="3600" b="0" i="0" u="none" strike="noStrike" kern="1200" cap="none" spc="0" normalizeH="0" baseline="0" noProof="0" dirty="0" err="1">
                <a:ln>
                  <a:noFill/>
                </a:ln>
                <a:solidFill>
                  <a:srgbClr val="000000"/>
                </a:solidFill>
                <a:effectLst/>
                <a:uLnTx/>
                <a:uFillTx/>
                <a:latin typeface="Times New Roman" pitchFamily="18" charset="0"/>
                <a:ea typeface="#9Slide03 Arima Madurai Black"/>
                <a:cs typeface="Times New Roman" pitchFamily="18" charset="0"/>
                <a:sym typeface="Arial" panose="020B0604020202020204" pitchFamily="34" charset="0"/>
              </a:rPr>
              <a:t>thì</a:t>
            </a:r>
            <a:r>
              <a:rPr kumimoji="0" lang="en-SG" sz="3600" b="0" i="0" u="none" strike="noStrike" kern="1200" cap="none" spc="0" normalizeH="0" baseline="0" noProof="0" dirty="0">
                <a:ln>
                  <a:noFill/>
                </a:ln>
                <a:solidFill>
                  <a:srgbClr val="000000"/>
                </a:solidFill>
                <a:effectLst/>
                <a:uLnTx/>
                <a:uFillTx/>
                <a:latin typeface="Times New Roman" pitchFamily="18" charset="0"/>
                <a:ea typeface="#9Slide03 Arima Madurai Black"/>
                <a:cs typeface="Times New Roman" pitchFamily="18" charset="0"/>
                <a:sym typeface="Arial" panose="020B0604020202020204" pitchFamily="34" charset="0"/>
              </a:rPr>
              <a:t> </a:t>
            </a:r>
            <a:r>
              <a:rPr kumimoji="0" lang="en-SG" sz="3600" b="0" i="0" u="none" strike="noStrike" kern="1200" cap="none" spc="0" normalizeH="0" baseline="0" noProof="0" dirty="0" err="1">
                <a:ln>
                  <a:noFill/>
                </a:ln>
                <a:solidFill>
                  <a:srgbClr val="000000"/>
                </a:solidFill>
                <a:effectLst/>
                <a:uLnTx/>
                <a:uFillTx/>
                <a:latin typeface="Times New Roman" pitchFamily="18" charset="0"/>
                <a:ea typeface="#9Slide03 Arima Madurai Black"/>
                <a:cs typeface="Times New Roman" pitchFamily="18" charset="0"/>
                <a:sym typeface="Arial" panose="020B0604020202020204" pitchFamily="34" charset="0"/>
              </a:rPr>
              <a:t>anh</a:t>
            </a:r>
            <a:r>
              <a:rPr kumimoji="0" lang="en-SG" sz="3600" b="0" i="0" u="none" strike="noStrike" kern="1200" cap="none" spc="0" normalizeH="0" baseline="0" noProof="0" dirty="0">
                <a:ln>
                  <a:noFill/>
                </a:ln>
                <a:solidFill>
                  <a:srgbClr val="000000"/>
                </a:solidFill>
                <a:effectLst/>
                <a:uLnTx/>
                <a:uFillTx/>
                <a:latin typeface="Times New Roman" pitchFamily="18" charset="0"/>
                <a:ea typeface="#9Slide03 Arima Madurai Black"/>
                <a:cs typeface="Times New Roman" pitchFamily="18" charset="0"/>
                <a:sym typeface="Arial" panose="020B0604020202020204" pitchFamily="34" charset="0"/>
              </a:rPr>
              <a:t> </a:t>
            </a:r>
            <a:r>
              <a:rPr kumimoji="0" lang="en-SG" sz="3600" b="0" i="0" u="none" strike="noStrike" kern="1200" cap="none" spc="0" normalizeH="0" baseline="0" noProof="0" dirty="0" err="1">
                <a:ln>
                  <a:noFill/>
                </a:ln>
                <a:solidFill>
                  <a:srgbClr val="000000"/>
                </a:solidFill>
                <a:effectLst/>
                <a:uLnTx/>
                <a:uFillTx/>
                <a:latin typeface="Times New Roman" pitchFamily="18" charset="0"/>
                <a:ea typeface="#9Slide03 Arima Madurai Black"/>
                <a:cs typeface="Times New Roman" pitchFamily="18" charset="0"/>
                <a:sym typeface="Arial" panose="020B0604020202020204" pitchFamily="34" charset="0"/>
              </a:rPr>
              <a:t>bạn</a:t>
            </a:r>
            <a:r>
              <a:rPr kumimoji="0" lang="en-SG" sz="3600" b="0" i="0" u="none" strike="noStrike" kern="1200" cap="none" spc="0" normalizeH="0" baseline="0" noProof="0" dirty="0">
                <a:ln>
                  <a:noFill/>
                </a:ln>
                <a:solidFill>
                  <a:srgbClr val="000000"/>
                </a:solidFill>
                <a:effectLst/>
                <a:uLnTx/>
                <a:uFillTx/>
                <a:latin typeface="Times New Roman" pitchFamily="18" charset="0"/>
                <a:ea typeface="#9Slide03 Arima Madurai Black"/>
                <a:cs typeface="Times New Roman" pitchFamily="18" charset="0"/>
                <a:sym typeface="Arial" panose="020B0604020202020204" pitchFamily="34" charset="0"/>
              </a:rPr>
              <a:t> …. 3142m </a:t>
            </a:r>
            <a:r>
              <a:rPr kumimoji="0" lang="en-SG" sz="3600" b="0" i="0" u="none" strike="noStrike" kern="1200" cap="none" spc="0" normalizeH="0" baseline="0" noProof="0" dirty="0" err="1">
                <a:ln>
                  <a:noFill/>
                </a:ln>
                <a:solidFill>
                  <a:srgbClr val="000000"/>
                </a:solidFill>
                <a:effectLst/>
                <a:uLnTx/>
                <a:uFillTx/>
                <a:latin typeface="Times New Roman" pitchFamily="18" charset="0"/>
                <a:ea typeface="#9Slide03 Arima Madurai Black"/>
                <a:cs typeface="Times New Roman" pitchFamily="18" charset="0"/>
                <a:sym typeface="Arial" panose="020B0604020202020204" pitchFamily="34" charset="0"/>
              </a:rPr>
              <a:t>kia</a:t>
            </a:r>
            <a:endParaRPr kumimoji="0" lang="vi-VN" sz="3200" b="0" i="0" u="none" strike="noStrike" kern="1200" cap="none" spc="0" normalizeH="0" baseline="0" noProof="0" dirty="0">
              <a:ln>
                <a:noFill/>
              </a:ln>
              <a:solidFill>
                <a:srgbClr val="000000"/>
              </a:solidFill>
              <a:effectLst/>
              <a:uLnTx/>
              <a:uFillTx/>
              <a:latin typeface="Times New Roman" pitchFamily="18" charset="0"/>
              <a:ea typeface="#9Slide03 Arima Madurai Black"/>
              <a:cs typeface="Times New Roman" pitchFamily="18" charset="0"/>
              <a:sym typeface="Arial" panose="020B0604020202020204" pitchFamily="34" charset="0"/>
            </a:endParaRPr>
          </a:p>
        </p:txBody>
      </p:sp>
      <p:pic>
        <p:nvPicPr>
          <p:cNvPr id="8" name="Picture 7"/>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3871912" y="3870326"/>
            <a:ext cx="604838"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8"/>
          <p:cNvPicPr>
            <a:picLocks noChangeAspect="1"/>
          </p:cNvPicPr>
          <p:nvPr/>
        </p:nvPicPr>
        <p:blipFill rotWithShape="1">
          <a:blip r:embed="rId8" cstate="print">
            <a:duotone>
              <a:prstClr val="black"/>
              <a:schemeClr val="accent2">
                <a:tint val="45000"/>
                <a:satMod val="400000"/>
              </a:schemeClr>
            </a:duotone>
            <a:extLst>
              <a:ext uri="{28A0092B-C50C-407E-A947-70E740481C1C}">
                <a14:useLocalDpi xmlns:a14="http://schemas.microsoft.com/office/drawing/2010/main" val="0"/>
              </a:ext>
            </a:extLst>
          </a:blip>
          <a:srcRect r="3472"/>
          <a:stretch/>
        </p:blipFill>
        <p:spPr>
          <a:xfrm>
            <a:off x="3872883" y="4924418"/>
            <a:ext cx="603402" cy="704088"/>
          </a:xfrm>
          <a:prstGeom prst="rect">
            <a:avLst/>
          </a:prstGeom>
        </p:spPr>
      </p:pic>
      <p:pic>
        <p:nvPicPr>
          <p:cNvPr id="10" name="Picture 9"/>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8305800" y="5105400"/>
            <a:ext cx="603647"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10"/>
          <p:cNvPicPr>
            <a:picLocks noChangeAspect="1"/>
          </p:cNvPicPr>
          <p:nvPr/>
        </p:nvPicPr>
        <p:blipFill>
          <a:blip r:embed="rId9">
            <a:extLst>
              <a:ext uri="{28A0092B-C50C-407E-A947-70E740481C1C}">
                <a14:useLocalDpi xmlns:a14="http://schemas.microsoft.com/office/drawing/2010/main" val="0"/>
              </a:ext>
            </a:extLst>
          </a:blip>
          <a:srcRect/>
          <a:stretch>
            <a:fillRect/>
          </a:stretch>
        </p:blipFill>
        <p:spPr bwMode="auto">
          <a:xfrm>
            <a:off x="7637860" y="3921126"/>
            <a:ext cx="603647" cy="644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9107903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anim calcmode="lin" valueType="num">
                                      <p:cBhvr>
                                        <p:cTn id="8" dur="500" fill="hold"/>
                                        <p:tgtEl>
                                          <p:spTgt spid="3"/>
                                        </p:tgtEl>
                                        <p:attrNameLst>
                                          <p:attrName>ppt_x</p:attrName>
                                        </p:attrNameLst>
                                      </p:cBhvr>
                                      <p:tavLst>
                                        <p:tav tm="0">
                                          <p:val>
                                            <p:strVal val="#ppt_x"/>
                                          </p:val>
                                        </p:tav>
                                        <p:tav tm="100000">
                                          <p:val>
                                            <p:strVal val="#ppt_x"/>
                                          </p:val>
                                        </p:tav>
                                      </p:tavLst>
                                    </p:anim>
                                    <p:anim calcmode="lin" valueType="num">
                                      <p:cBhvr>
                                        <p:cTn id="9" dur="500" fill="hold"/>
                                        <p:tgtEl>
                                          <p:spTgt spid="3"/>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50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anim calcmode="lin" valueType="num">
                                      <p:cBhvr>
                                        <p:cTn id="13" dur="500" fill="hold"/>
                                        <p:tgtEl>
                                          <p:spTgt spid="4"/>
                                        </p:tgtEl>
                                        <p:attrNameLst>
                                          <p:attrName>ppt_x</p:attrName>
                                        </p:attrNameLst>
                                      </p:cBhvr>
                                      <p:tavLst>
                                        <p:tav tm="0">
                                          <p:val>
                                            <p:strVal val="#ppt_x"/>
                                          </p:val>
                                        </p:tav>
                                        <p:tav tm="100000">
                                          <p:val>
                                            <p:strVal val="#ppt_x"/>
                                          </p:val>
                                        </p:tav>
                                      </p:tavLst>
                                    </p:anim>
                                    <p:anim calcmode="lin" valueType="num">
                                      <p:cBhvr>
                                        <p:cTn id="14" dur="500" fill="hold"/>
                                        <p:tgtEl>
                                          <p:spTgt spid="4"/>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100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500"/>
                                        <p:tgtEl>
                                          <p:spTgt spid="5"/>
                                        </p:tgtEl>
                                      </p:cBhvr>
                                    </p:animEffect>
                                    <p:anim calcmode="lin" valueType="num">
                                      <p:cBhvr>
                                        <p:cTn id="18" dur="500" fill="hold"/>
                                        <p:tgtEl>
                                          <p:spTgt spid="5"/>
                                        </p:tgtEl>
                                        <p:attrNameLst>
                                          <p:attrName>ppt_x</p:attrName>
                                        </p:attrNameLst>
                                      </p:cBhvr>
                                      <p:tavLst>
                                        <p:tav tm="0">
                                          <p:val>
                                            <p:strVal val="#ppt_x"/>
                                          </p:val>
                                        </p:tav>
                                        <p:tav tm="100000">
                                          <p:val>
                                            <p:strVal val="#ppt_x"/>
                                          </p:val>
                                        </p:tav>
                                      </p:tavLst>
                                    </p:anim>
                                    <p:anim calcmode="lin" valueType="num">
                                      <p:cBhvr>
                                        <p:cTn id="19" dur="500" fill="hold"/>
                                        <p:tgtEl>
                                          <p:spTgt spid="5"/>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1500"/>
                                  </p:stCondLst>
                                  <p:childTnLst>
                                    <p:set>
                                      <p:cBhvr>
                                        <p:cTn id="21" dur="1" fill="hold">
                                          <p:stCondLst>
                                            <p:cond delay="0"/>
                                          </p:stCondLst>
                                        </p:cTn>
                                        <p:tgtEl>
                                          <p:spTgt spid="6"/>
                                        </p:tgtEl>
                                        <p:attrNameLst>
                                          <p:attrName>style.visibility</p:attrName>
                                        </p:attrNameLst>
                                      </p:cBhvr>
                                      <p:to>
                                        <p:strVal val="visible"/>
                                      </p:to>
                                    </p:set>
                                    <p:animEffect transition="in" filter="fade">
                                      <p:cBhvr>
                                        <p:cTn id="22" dur="500"/>
                                        <p:tgtEl>
                                          <p:spTgt spid="6"/>
                                        </p:tgtEl>
                                      </p:cBhvr>
                                    </p:animEffect>
                                    <p:anim calcmode="lin" valueType="num">
                                      <p:cBhvr>
                                        <p:cTn id="23" dur="500" fill="hold"/>
                                        <p:tgtEl>
                                          <p:spTgt spid="6"/>
                                        </p:tgtEl>
                                        <p:attrNameLst>
                                          <p:attrName>ppt_x</p:attrName>
                                        </p:attrNameLst>
                                      </p:cBhvr>
                                      <p:tavLst>
                                        <p:tav tm="0">
                                          <p:val>
                                            <p:strVal val="#ppt_x"/>
                                          </p:val>
                                        </p:tav>
                                        <p:tav tm="100000">
                                          <p:val>
                                            <p:strVal val="#ppt_x"/>
                                          </p:val>
                                        </p:tav>
                                      </p:tavLst>
                                    </p:anim>
                                    <p:anim calcmode="lin" valueType="num">
                                      <p:cBhvr>
                                        <p:cTn id="24" dur="500" fill="hold"/>
                                        <p:tgtEl>
                                          <p:spTgt spid="6"/>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2000"/>
                                  </p:stCondLst>
                                  <p:childTnLst>
                                    <p:set>
                                      <p:cBhvr>
                                        <p:cTn id="26" dur="1" fill="hold">
                                          <p:stCondLst>
                                            <p:cond delay="0"/>
                                          </p:stCondLst>
                                        </p:cTn>
                                        <p:tgtEl>
                                          <p:spTgt spid="7"/>
                                        </p:tgtEl>
                                        <p:attrNameLst>
                                          <p:attrName>style.visibility</p:attrName>
                                        </p:attrNameLst>
                                      </p:cBhvr>
                                      <p:to>
                                        <p:strVal val="visible"/>
                                      </p:to>
                                    </p:set>
                                    <p:animEffect transition="in" filter="fade">
                                      <p:cBhvr>
                                        <p:cTn id="27" dur="500"/>
                                        <p:tgtEl>
                                          <p:spTgt spid="7"/>
                                        </p:tgtEl>
                                      </p:cBhvr>
                                    </p:animEffect>
                                    <p:anim calcmode="lin" valueType="num">
                                      <p:cBhvr>
                                        <p:cTn id="28" dur="500" fill="hold"/>
                                        <p:tgtEl>
                                          <p:spTgt spid="7"/>
                                        </p:tgtEl>
                                        <p:attrNameLst>
                                          <p:attrName>ppt_x</p:attrName>
                                        </p:attrNameLst>
                                      </p:cBhvr>
                                      <p:tavLst>
                                        <p:tav tm="0">
                                          <p:val>
                                            <p:strVal val="#ppt_x"/>
                                          </p:val>
                                        </p:tav>
                                        <p:tav tm="100000">
                                          <p:val>
                                            <p:strVal val="#ppt_x"/>
                                          </p:val>
                                        </p:tav>
                                      </p:tavLst>
                                    </p:anim>
                                    <p:anim calcmode="lin" valueType="num">
                                      <p:cBhvr>
                                        <p:cTn id="29" dur="5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seq concurrent="1" nextAc="seek">
              <p:cTn id="30" restart="whenNotActive" fill="hold" evtFilter="cancelBubble" nodeType="interactiveSeq">
                <p:stCondLst>
                  <p:cond evt="onClick" delay="0">
                    <p:tgtEl>
                      <p:spTgt spid="4"/>
                    </p:tgtEl>
                  </p:cond>
                </p:stCondLst>
                <p:endSync evt="end" delay="0">
                  <p:rtn val="all"/>
                </p:endSync>
                <p:childTnLst>
                  <p:par>
                    <p:cTn id="31" fill="hold">
                      <p:stCondLst>
                        <p:cond delay="0"/>
                      </p:stCondLst>
                      <p:childTnLst>
                        <p:par>
                          <p:cTn id="32" fill="hold">
                            <p:stCondLst>
                              <p:cond delay="0"/>
                            </p:stCondLst>
                            <p:childTnLst>
                              <p:par>
                                <p:cTn id="33" presetID="1" presetClass="emph" presetSubtype="2" fill="hold" nodeType="clickEffect">
                                  <p:stCondLst>
                                    <p:cond delay="0"/>
                                  </p:stCondLst>
                                  <p:childTnLst>
                                    <p:animClr clrSpc="rgb" dir="cw">
                                      <p:cBhvr>
                                        <p:cTn id="34" dur="250" fill="hold"/>
                                        <p:tgtEl>
                                          <p:spTgt spid="4"/>
                                        </p:tgtEl>
                                        <p:attrNameLst>
                                          <p:attrName>fillcolor</p:attrName>
                                        </p:attrNameLst>
                                      </p:cBhvr>
                                      <p:to>
                                        <a:srgbClr val="FFF2CC"/>
                                      </p:to>
                                    </p:animClr>
                                    <p:set>
                                      <p:cBhvr>
                                        <p:cTn id="35" dur="250" fill="hold"/>
                                        <p:tgtEl>
                                          <p:spTgt spid="4"/>
                                        </p:tgtEl>
                                        <p:attrNameLst>
                                          <p:attrName>fill.type</p:attrName>
                                        </p:attrNameLst>
                                      </p:cBhvr>
                                      <p:to>
                                        <p:strVal val="solid"/>
                                      </p:to>
                                    </p:set>
                                    <p:set>
                                      <p:cBhvr>
                                        <p:cTn id="36" dur="250" fill="hold"/>
                                        <p:tgtEl>
                                          <p:spTgt spid="4"/>
                                        </p:tgtEl>
                                        <p:attrNameLst>
                                          <p:attrName>fill.on</p:attrName>
                                        </p:attrNameLst>
                                      </p:cBhvr>
                                      <p:to>
                                        <p:strVal val="true"/>
                                      </p:to>
                                    </p:set>
                                  </p:childTnLst>
                                  <p:subTnLst>
                                    <p:audio>
                                      <p:cMediaNode>
                                        <p:cTn display="0" masterRel="sameClick">
                                          <p:stCondLst>
                                            <p:cond evt="begin" delay="0">
                                              <p:tn val="33"/>
                                            </p:cond>
                                          </p:stCondLst>
                                          <p:endCondLst>
                                            <p:cond evt="onStopAudio" delay="0">
                                              <p:tgtEl>
                                                <p:sldTgt/>
                                              </p:tgtEl>
                                            </p:cond>
                                          </p:endCondLst>
                                        </p:cTn>
                                        <p:tgtEl>
                                          <p:sndTgt r:embed="rId3" name="click.wav"/>
                                        </p:tgtEl>
                                      </p:cMediaNode>
                                    </p:audio>
                                  </p:subTnLst>
                                </p:cTn>
                              </p:par>
                              <p:par>
                                <p:cTn id="37" presetID="23" presetClass="entr" presetSubtype="32" fill="hold" nodeType="withEffect">
                                  <p:stCondLst>
                                    <p:cond delay="1000"/>
                                  </p:stCondLst>
                                  <p:childTnLst>
                                    <p:set>
                                      <p:cBhvr>
                                        <p:cTn id="38" dur="1" fill="hold">
                                          <p:stCondLst>
                                            <p:cond delay="0"/>
                                          </p:stCondLst>
                                        </p:cTn>
                                        <p:tgtEl>
                                          <p:spTgt spid="8"/>
                                        </p:tgtEl>
                                        <p:attrNameLst>
                                          <p:attrName>style.visibility</p:attrName>
                                        </p:attrNameLst>
                                      </p:cBhvr>
                                      <p:to>
                                        <p:strVal val="visible"/>
                                      </p:to>
                                    </p:set>
                                    <p:anim calcmode="lin" valueType="num">
                                      <p:cBhvr>
                                        <p:cTn id="39" dur="250" fill="hold"/>
                                        <p:tgtEl>
                                          <p:spTgt spid="8"/>
                                        </p:tgtEl>
                                        <p:attrNameLst>
                                          <p:attrName>ppt_w</p:attrName>
                                        </p:attrNameLst>
                                      </p:cBhvr>
                                      <p:tavLst>
                                        <p:tav tm="0">
                                          <p:val>
                                            <p:strVal val="4*#ppt_w"/>
                                          </p:val>
                                        </p:tav>
                                        <p:tav tm="100000">
                                          <p:val>
                                            <p:strVal val="#ppt_w"/>
                                          </p:val>
                                        </p:tav>
                                      </p:tavLst>
                                    </p:anim>
                                    <p:anim calcmode="lin" valueType="num">
                                      <p:cBhvr>
                                        <p:cTn id="40" dur="250" fill="hold"/>
                                        <p:tgtEl>
                                          <p:spTgt spid="8"/>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37"/>
                                            </p:cond>
                                          </p:stCondLst>
                                          <p:endCondLst>
                                            <p:cond evt="onStopAudio" delay="0">
                                              <p:tgtEl>
                                                <p:sldTgt/>
                                              </p:tgtEl>
                                            </p:cond>
                                          </p:endCondLst>
                                        </p:cTn>
                                        <p:tgtEl>
                                          <p:sndTgt r:embed="rId4" name="Wrong Buzzer.wav"/>
                                        </p:tgtEl>
                                      </p:cMediaNode>
                                    </p:audio>
                                  </p:subTnLst>
                                </p:cTn>
                              </p:par>
                              <p:par>
                                <p:cTn id="41" presetID="1" presetClass="emph" presetSubtype="2" fill="hold" nodeType="withEffect">
                                  <p:stCondLst>
                                    <p:cond delay="1000"/>
                                  </p:stCondLst>
                                  <p:childTnLst>
                                    <p:animClr clrSpc="rgb" dir="cw">
                                      <p:cBhvr>
                                        <p:cTn id="42" dur="250" fill="hold"/>
                                        <p:tgtEl>
                                          <p:spTgt spid="4"/>
                                        </p:tgtEl>
                                        <p:attrNameLst>
                                          <p:attrName>fillcolor</p:attrName>
                                        </p:attrNameLst>
                                      </p:cBhvr>
                                      <p:to>
                                        <a:srgbClr val="FFFF00"/>
                                      </p:to>
                                    </p:animClr>
                                    <p:set>
                                      <p:cBhvr>
                                        <p:cTn id="43" dur="250" fill="hold"/>
                                        <p:tgtEl>
                                          <p:spTgt spid="4"/>
                                        </p:tgtEl>
                                        <p:attrNameLst>
                                          <p:attrName>fill.type</p:attrName>
                                        </p:attrNameLst>
                                      </p:cBhvr>
                                      <p:to>
                                        <p:strVal val="solid"/>
                                      </p:to>
                                    </p:set>
                                    <p:set>
                                      <p:cBhvr>
                                        <p:cTn id="44" dur="250" fill="hold"/>
                                        <p:tgtEl>
                                          <p:spTgt spid="4"/>
                                        </p:tgtEl>
                                        <p:attrNameLst>
                                          <p:attrName>fill.on</p:attrName>
                                        </p:attrNameLst>
                                      </p:cBhvr>
                                      <p:to>
                                        <p:strVal val="true"/>
                                      </p:to>
                                    </p:set>
                                  </p:childTnLst>
                                </p:cTn>
                              </p:par>
                            </p:childTnLst>
                          </p:cTn>
                        </p:par>
                      </p:childTnLst>
                    </p:cTn>
                  </p:par>
                </p:childTnLst>
              </p:cTn>
              <p:nextCondLst>
                <p:cond evt="onClick" delay="0">
                  <p:tgtEl>
                    <p:spTgt spid="4"/>
                  </p:tgtEl>
                </p:cond>
              </p:nextCondLst>
            </p:seq>
            <p:seq concurrent="1" nextAc="seek">
              <p:cTn id="45" restart="whenNotActive" fill="hold" evtFilter="cancelBubble" nodeType="interactiveSeq">
                <p:stCondLst>
                  <p:cond evt="onClick" delay="0">
                    <p:tgtEl>
                      <p:spTgt spid="5"/>
                    </p:tgtEl>
                  </p:cond>
                </p:stCondLst>
                <p:endSync evt="end" delay="0">
                  <p:rtn val="all"/>
                </p:endSync>
                <p:childTnLst>
                  <p:par>
                    <p:cTn id="46" fill="hold">
                      <p:stCondLst>
                        <p:cond delay="0"/>
                      </p:stCondLst>
                      <p:childTnLst>
                        <p:par>
                          <p:cTn id="47" fill="hold">
                            <p:stCondLst>
                              <p:cond delay="0"/>
                            </p:stCondLst>
                            <p:childTnLst>
                              <p:par>
                                <p:cTn id="48" presetID="1" presetClass="emph" presetSubtype="2" fill="hold" nodeType="clickEffect">
                                  <p:stCondLst>
                                    <p:cond delay="0"/>
                                  </p:stCondLst>
                                  <p:childTnLst>
                                    <p:animClr clrSpc="rgb" dir="cw">
                                      <p:cBhvr>
                                        <p:cTn id="49" dur="250" fill="hold"/>
                                        <p:tgtEl>
                                          <p:spTgt spid="5"/>
                                        </p:tgtEl>
                                        <p:attrNameLst>
                                          <p:attrName>fillcolor</p:attrName>
                                        </p:attrNameLst>
                                      </p:cBhvr>
                                      <p:to>
                                        <a:srgbClr val="FFF2CC"/>
                                      </p:to>
                                    </p:animClr>
                                    <p:set>
                                      <p:cBhvr>
                                        <p:cTn id="50" dur="250" fill="hold"/>
                                        <p:tgtEl>
                                          <p:spTgt spid="5"/>
                                        </p:tgtEl>
                                        <p:attrNameLst>
                                          <p:attrName>fill.type</p:attrName>
                                        </p:attrNameLst>
                                      </p:cBhvr>
                                      <p:to>
                                        <p:strVal val="solid"/>
                                      </p:to>
                                    </p:set>
                                    <p:set>
                                      <p:cBhvr>
                                        <p:cTn id="51" dur="250" fill="hold"/>
                                        <p:tgtEl>
                                          <p:spTgt spid="5"/>
                                        </p:tgtEl>
                                        <p:attrNameLst>
                                          <p:attrName>fill.on</p:attrName>
                                        </p:attrNameLst>
                                      </p:cBhvr>
                                      <p:to>
                                        <p:strVal val="true"/>
                                      </p:to>
                                    </p:set>
                                  </p:childTnLst>
                                  <p:subTnLst>
                                    <p:audio>
                                      <p:cMediaNode>
                                        <p:cTn display="0" masterRel="sameClick">
                                          <p:stCondLst>
                                            <p:cond evt="begin" delay="0">
                                              <p:tn val="48"/>
                                            </p:cond>
                                          </p:stCondLst>
                                          <p:endCondLst>
                                            <p:cond evt="onStopAudio" delay="0">
                                              <p:tgtEl>
                                                <p:sldTgt/>
                                              </p:tgtEl>
                                            </p:cond>
                                          </p:endCondLst>
                                        </p:cTn>
                                        <p:tgtEl>
                                          <p:sndTgt r:embed="rId3" name="click.wav"/>
                                        </p:tgtEl>
                                      </p:cMediaNode>
                                    </p:audio>
                                  </p:subTnLst>
                                </p:cTn>
                              </p:par>
                              <p:par>
                                <p:cTn id="52" presetID="23" presetClass="entr" presetSubtype="32" fill="hold" nodeType="withEffect">
                                  <p:stCondLst>
                                    <p:cond delay="1000"/>
                                  </p:stCondLst>
                                  <p:childTnLst>
                                    <p:set>
                                      <p:cBhvr>
                                        <p:cTn id="53" dur="1" fill="hold">
                                          <p:stCondLst>
                                            <p:cond delay="0"/>
                                          </p:stCondLst>
                                        </p:cTn>
                                        <p:tgtEl>
                                          <p:spTgt spid="11"/>
                                        </p:tgtEl>
                                        <p:attrNameLst>
                                          <p:attrName>style.visibility</p:attrName>
                                        </p:attrNameLst>
                                      </p:cBhvr>
                                      <p:to>
                                        <p:strVal val="visible"/>
                                      </p:to>
                                    </p:set>
                                    <p:anim calcmode="lin" valueType="num">
                                      <p:cBhvr>
                                        <p:cTn id="54" dur="250" fill="hold"/>
                                        <p:tgtEl>
                                          <p:spTgt spid="11"/>
                                        </p:tgtEl>
                                        <p:attrNameLst>
                                          <p:attrName>ppt_w</p:attrName>
                                        </p:attrNameLst>
                                      </p:cBhvr>
                                      <p:tavLst>
                                        <p:tav tm="0">
                                          <p:val>
                                            <p:strVal val="4*#ppt_w"/>
                                          </p:val>
                                        </p:tav>
                                        <p:tav tm="100000">
                                          <p:val>
                                            <p:strVal val="#ppt_w"/>
                                          </p:val>
                                        </p:tav>
                                      </p:tavLst>
                                    </p:anim>
                                    <p:anim calcmode="lin" valueType="num">
                                      <p:cBhvr>
                                        <p:cTn id="55" dur="250" fill="hold"/>
                                        <p:tgtEl>
                                          <p:spTgt spid="11"/>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52"/>
                                            </p:cond>
                                          </p:stCondLst>
                                          <p:endCondLst>
                                            <p:cond evt="onStopAudio" delay="0">
                                              <p:tgtEl>
                                                <p:sldTgt/>
                                              </p:tgtEl>
                                            </p:cond>
                                          </p:endCondLst>
                                        </p:cTn>
                                        <p:tgtEl>
                                          <p:sndTgt r:embed="rId5" name="Check mark.wav"/>
                                        </p:tgtEl>
                                      </p:cMediaNode>
                                    </p:audio>
                                  </p:subTnLst>
                                </p:cTn>
                              </p:par>
                              <p:par>
                                <p:cTn id="56" presetID="1" presetClass="emph" presetSubtype="2" fill="hold" nodeType="withEffect">
                                  <p:stCondLst>
                                    <p:cond delay="1000"/>
                                  </p:stCondLst>
                                  <p:childTnLst>
                                    <p:animClr clrSpc="rgb" dir="cw">
                                      <p:cBhvr>
                                        <p:cTn id="57" dur="250" fill="hold"/>
                                        <p:tgtEl>
                                          <p:spTgt spid="5"/>
                                        </p:tgtEl>
                                        <p:attrNameLst>
                                          <p:attrName>fillcolor</p:attrName>
                                        </p:attrNameLst>
                                      </p:cBhvr>
                                      <p:to>
                                        <a:srgbClr val="00B050"/>
                                      </p:to>
                                    </p:animClr>
                                    <p:set>
                                      <p:cBhvr>
                                        <p:cTn id="58" dur="250" fill="hold"/>
                                        <p:tgtEl>
                                          <p:spTgt spid="5"/>
                                        </p:tgtEl>
                                        <p:attrNameLst>
                                          <p:attrName>fill.type</p:attrName>
                                        </p:attrNameLst>
                                      </p:cBhvr>
                                      <p:to>
                                        <p:strVal val="solid"/>
                                      </p:to>
                                    </p:set>
                                    <p:set>
                                      <p:cBhvr>
                                        <p:cTn id="59" dur="250" fill="hold"/>
                                        <p:tgtEl>
                                          <p:spTgt spid="5"/>
                                        </p:tgtEl>
                                        <p:attrNameLst>
                                          <p:attrName>fill.on</p:attrName>
                                        </p:attrNameLst>
                                      </p:cBhvr>
                                      <p:to>
                                        <p:strVal val="true"/>
                                      </p:to>
                                    </p:set>
                                  </p:childTnLst>
                                </p:cTn>
                              </p:par>
                            </p:childTnLst>
                          </p:cTn>
                        </p:par>
                      </p:childTnLst>
                    </p:cTn>
                  </p:par>
                </p:childTnLst>
              </p:cTn>
              <p:nextCondLst>
                <p:cond evt="onClick" delay="0">
                  <p:tgtEl>
                    <p:spTgt spid="5"/>
                  </p:tgtEl>
                </p:cond>
              </p:nextCondLst>
            </p:seq>
            <p:seq concurrent="1" nextAc="seek">
              <p:cTn id="60" restart="whenNotActive" fill="hold" evtFilter="cancelBubble" nodeType="interactiveSeq">
                <p:stCondLst>
                  <p:cond evt="onClick" delay="0">
                    <p:tgtEl>
                      <p:spTgt spid="6"/>
                    </p:tgtEl>
                  </p:cond>
                </p:stCondLst>
                <p:endSync evt="end" delay="0">
                  <p:rtn val="all"/>
                </p:endSync>
                <p:childTnLst>
                  <p:par>
                    <p:cTn id="61" fill="hold">
                      <p:stCondLst>
                        <p:cond delay="0"/>
                      </p:stCondLst>
                      <p:childTnLst>
                        <p:par>
                          <p:cTn id="62" fill="hold">
                            <p:stCondLst>
                              <p:cond delay="0"/>
                            </p:stCondLst>
                            <p:childTnLst>
                              <p:par>
                                <p:cTn id="63" presetID="1" presetClass="emph" presetSubtype="2" fill="hold" nodeType="clickEffect">
                                  <p:stCondLst>
                                    <p:cond delay="0"/>
                                  </p:stCondLst>
                                  <p:childTnLst>
                                    <p:animClr clrSpc="rgb" dir="cw">
                                      <p:cBhvr>
                                        <p:cTn id="64" dur="250" fill="hold"/>
                                        <p:tgtEl>
                                          <p:spTgt spid="6"/>
                                        </p:tgtEl>
                                        <p:attrNameLst>
                                          <p:attrName>fillcolor</p:attrName>
                                        </p:attrNameLst>
                                      </p:cBhvr>
                                      <p:to>
                                        <a:srgbClr val="FFF2CC"/>
                                      </p:to>
                                    </p:animClr>
                                    <p:set>
                                      <p:cBhvr>
                                        <p:cTn id="65" dur="250" fill="hold"/>
                                        <p:tgtEl>
                                          <p:spTgt spid="6"/>
                                        </p:tgtEl>
                                        <p:attrNameLst>
                                          <p:attrName>fill.type</p:attrName>
                                        </p:attrNameLst>
                                      </p:cBhvr>
                                      <p:to>
                                        <p:strVal val="solid"/>
                                      </p:to>
                                    </p:set>
                                    <p:set>
                                      <p:cBhvr>
                                        <p:cTn id="66" dur="250" fill="hold"/>
                                        <p:tgtEl>
                                          <p:spTgt spid="6"/>
                                        </p:tgtEl>
                                        <p:attrNameLst>
                                          <p:attrName>fill.on</p:attrName>
                                        </p:attrNameLst>
                                      </p:cBhvr>
                                      <p:to>
                                        <p:strVal val="true"/>
                                      </p:to>
                                    </p:set>
                                  </p:childTnLst>
                                  <p:subTnLst>
                                    <p:audio>
                                      <p:cMediaNode>
                                        <p:cTn display="0" masterRel="sameClick">
                                          <p:stCondLst>
                                            <p:cond evt="begin" delay="0">
                                              <p:tn val="63"/>
                                            </p:cond>
                                          </p:stCondLst>
                                          <p:endCondLst>
                                            <p:cond evt="onStopAudio" delay="0">
                                              <p:tgtEl>
                                                <p:sldTgt/>
                                              </p:tgtEl>
                                            </p:cond>
                                          </p:endCondLst>
                                        </p:cTn>
                                        <p:tgtEl>
                                          <p:sndTgt r:embed="rId3" name="click.wav"/>
                                        </p:tgtEl>
                                      </p:cMediaNode>
                                    </p:audio>
                                  </p:subTnLst>
                                </p:cTn>
                              </p:par>
                              <p:par>
                                <p:cTn id="67" presetID="23" presetClass="entr" presetSubtype="32" fill="hold" nodeType="withEffect">
                                  <p:stCondLst>
                                    <p:cond delay="1000"/>
                                  </p:stCondLst>
                                  <p:childTnLst>
                                    <p:set>
                                      <p:cBhvr>
                                        <p:cTn id="68" dur="1" fill="hold">
                                          <p:stCondLst>
                                            <p:cond delay="0"/>
                                          </p:stCondLst>
                                        </p:cTn>
                                        <p:tgtEl>
                                          <p:spTgt spid="9"/>
                                        </p:tgtEl>
                                        <p:attrNameLst>
                                          <p:attrName>style.visibility</p:attrName>
                                        </p:attrNameLst>
                                      </p:cBhvr>
                                      <p:to>
                                        <p:strVal val="visible"/>
                                      </p:to>
                                    </p:set>
                                    <p:anim calcmode="lin" valueType="num">
                                      <p:cBhvr>
                                        <p:cTn id="69" dur="250" fill="hold"/>
                                        <p:tgtEl>
                                          <p:spTgt spid="9"/>
                                        </p:tgtEl>
                                        <p:attrNameLst>
                                          <p:attrName>ppt_w</p:attrName>
                                        </p:attrNameLst>
                                      </p:cBhvr>
                                      <p:tavLst>
                                        <p:tav tm="0">
                                          <p:val>
                                            <p:strVal val="4*#ppt_w"/>
                                          </p:val>
                                        </p:tav>
                                        <p:tav tm="100000">
                                          <p:val>
                                            <p:strVal val="#ppt_w"/>
                                          </p:val>
                                        </p:tav>
                                      </p:tavLst>
                                    </p:anim>
                                    <p:anim calcmode="lin" valueType="num">
                                      <p:cBhvr>
                                        <p:cTn id="70" dur="250" fill="hold"/>
                                        <p:tgtEl>
                                          <p:spTgt spid="9"/>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67"/>
                                            </p:cond>
                                          </p:stCondLst>
                                          <p:endCondLst>
                                            <p:cond evt="onStopAudio" delay="0">
                                              <p:tgtEl>
                                                <p:sldTgt/>
                                              </p:tgtEl>
                                            </p:cond>
                                          </p:endCondLst>
                                        </p:cTn>
                                        <p:tgtEl>
                                          <p:sndTgt r:embed="rId4" name="Wrong Buzzer.wav"/>
                                        </p:tgtEl>
                                      </p:cMediaNode>
                                    </p:audio>
                                  </p:subTnLst>
                                </p:cTn>
                              </p:par>
                              <p:par>
                                <p:cTn id="71" presetID="1" presetClass="emph" presetSubtype="2" fill="hold" nodeType="withEffect">
                                  <p:stCondLst>
                                    <p:cond delay="1000"/>
                                  </p:stCondLst>
                                  <p:childTnLst>
                                    <p:animClr clrSpc="rgb" dir="cw">
                                      <p:cBhvr>
                                        <p:cTn id="72" dur="250" fill="hold"/>
                                        <p:tgtEl>
                                          <p:spTgt spid="6"/>
                                        </p:tgtEl>
                                        <p:attrNameLst>
                                          <p:attrName>fillcolor</p:attrName>
                                        </p:attrNameLst>
                                      </p:cBhvr>
                                      <p:to>
                                        <a:srgbClr val="FFFF00"/>
                                      </p:to>
                                    </p:animClr>
                                    <p:set>
                                      <p:cBhvr>
                                        <p:cTn id="73" dur="250" fill="hold"/>
                                        <p:tgtEl>
                                          <p:spTgt spid="6"/>
                                        </p:tgtEl>
                                        <p:attrNameLst>
                                          <p:attrName>fill.type</p:attrName>
                                        </p:attrNameLst>
                                      </p:cBhvr>
                                      <p:to>
                                        <p:strVal val="solid"/>
                                      </p:to>
                                    </p:set>
                                    <p:set>
                                      <p:cBhvr>
                                        <p:cTn id="74" dur="250" fill="hold"/>
                                        <p:tgtEl>
                                          <p:spTgt spid="6"/>
                                        </p:tgtEl>
                                        <p:attrNameLst>
                                          <p:attrName>fill.on</p:attrName>
                                        </p:attrNameLst>
                                      </p:cBhvr>
                                      <p:to>
                                        <p:strVal val="true"/>
                                      </p:to>
                                    </p:set>
                                  </p:childTnLst>
                                </p:cTn>
                              </p:par>
                            </p:childTnLst>
                          </p:cTn>
                        </p:par>
                      </p:childTnLst>
                    </p:cTn>
                  </p:par>
                </p:childTnLst>
              </p:cTn>
              <p:nextCondLst>
                <p:cond evt="onClick" delay="0">
                  <p:tgtEl>
                    <p:spTgt spid="6"/>
                  </p:tgtEl>
                </p:cond>
              </p:nextCondLst>
            </p:seq>
            <p:seq concurrent="1" nextAc="seek">
              <p:cTn id="75" restart="whenNotActive" fill="hold" evtFilter="cancelBubble" nodeType="interactiveSeq">
                <p:stCondLst>
                  <p:cond evt="onClick" delay="0">
                    <p:tgtEl>
                      <p:spTgt spid="7"/>
                    </p:tgtEl>
                  </p:cond>
                </p:stCondLst>
                <p:endSync evt="end" delay="0">
                  <p:rtn val="all"/>
                </p:endSync>
                <p:childTnLst>
                  <p:par>
                    <p:cTn id="76" fill="hold">
                      <p:stCondLst>
                        <p:cond delay="0"/>
                      </p:stCondLst>
                      <p:childTnLst>
                        <p:par>
                          <p:cTn id="77" fill="hold">
                            <p:stCondLst>
                              <p:cond delay="0"/>
                            </p:stCondLst>
                            <p:childTnLst>
                              <p:par>
                                <p:cTn id="78" presetID="1" presetClass="emph" presetSubtype="2" fill="hold" nodeType="clickEffect">
                                  <p:stCondLst>
                                    <p:cond delay="0"/>
                                  </p:stCondLst>
                                  <p:childTnLst>
                                    <p:animClr clrSpc="rgb" dir="cw">
                                      <p:cBhvr>
                                        <p:cTn id="79" dur="250" fill="hold"/>
                                        <p:tgtEl>
                                          <p:spTgt spid="7"/>
                                        </p:tgtEl>
                                        <p:attrNameLst>
                                          <p:attrName>fillcolor</p:attrName>
                                        </p:attrNameLst>
                                      </p:cBhvr>
                                      <p:to>
                                        <a:srgbClr val="FFF2CC"/>
                                      </p:to>
                                    </p:animClr>
                                    <p:set>
                                      <p:cBhvr>
                                        <p:cTn id="80" dur="250" fill="hold"/>
                                        <p:tgtEl>
                                          <p:spTgt spid="7"/>
                                        </p:tgtEl>
                                        <p:attrNameLst>
                                          <p:attrName>fill.type</p:attrName>
                                        </p:attrNameLst>
                                      </p:cBhvr>
                                      <p:to>
                                        <p:strVal val="solid"/>
                                      </p:to>
                                    </p:set>
                                    <p:set>
                                      <p:cBhvr>
                                        <p:cTn id="81" dur="250" fill="hold"/>
                                        <p:tgtEl>
                                          <p:spTgt spid="7"/>
                                        </p:tgtEl>
                                        <p:attrNameLst>
                                          <p:attrName>fill.on</p:attrName>
                                        </p:attrNameLst>
                                      </p:cBhvr>
                                      <p:to>
                                        <p:strVal val="true"/>
                                      </p:to>
                                    </p:set>
                                  </p:childTnLst>
                                  <p:subTnLst>
                                    <p:audio>
                                      <p:cMediaNode>
                                        <p:cTn display="0" masterRel="sameClick">
                                          <p:stCondLst>
                                            <p:cond evt="begin" delay="0">
                                              <p:tn val="78"/>
                                            </p:cond>
                                          </p:stCondLst>
                                          <p:endCondLst>
                                            <p:cond evt="onStopAudio" delay="0">
                                              <p:tgtEl>
                                                <p:sldTgt/>
                                              </p:tgtEl>
                                            </p:cond>
                                          </p:endCondLst>
                                        </p:cTn>
                                        <p:tgtEl>
                                          <p:sndTgt r:embed="rId3" name="click.wav"/>
                                        </p:tgtEl>
                                      </p:cMediaNode>
                                    </p:audio>
                                  </p:subTnLst>
                                </p:cTn>
                              </p:par>
                              <p:par>
                                <p:cTn id="82" presetID="23" presetClass="entr" presetSubtype="32" fill="hold" nodeType="withEffect">
                                  <p:stCondLst>
                                    <p:cond delay="1000"/>
                                  </p:stCondLst>
                                  <p:childTnLst>
                                    <p:set>
                                      <p:cBhvr>
                                        <p:cTn id="83" dur="1" fill="hold">
                                          <p:stCondLst>
                                            <p:cond delay="0"/>
                                          </p:stCondLst>
                                        </p:cTn>
                                        <p:tgtEl>
                                          <p:spTgt spid="10"/>
                                        </p:tgtEl>
                                        <p:attrNameLst>
                                          <p:attrName>style.visibility</p:attrName>
                                        </p:attrNameLst>
                                      </p:cBhvr>
                                      <p:to>
                                        <p:strVal val="visible"/>
                                      </p:to>
                                    </p:set>
                                    <p:anim calcmode="lin" valueType="num">
                                      <p:cBhvr>
                                        <p:cTn id="84" dur="250" fill="hold"/>
                                        <p:tgtEl>
                                          <p:spTgt spid="10"/>
                                        </p:tgtEl>
                                        <p:attrNameLst>
                                          <p:attrName>ppt_w</p:attrName>
                                        </p:attrNameLst>
                                      </p:cBhvr>
                                      <p:tavLst>
                                        <p:tav tm="0">
                                          <p:val>
                                            <p:strVal val="4*#ppt_w"/>
                                          </p:val>
                                        </p:tav>
                                        <p:tav tm="100000">
                                          <p:val>
                                            <p:strVal val="#ppt_w"/>
                                          </p:val>
                                        </p:tav>
                                      </p:tavLst>
                                    </p:anim>
                                    <p:anim calcmode="lin" valueType="num">
                                      <p:cBhvr>
                                        <p:cTn id="85" dur="250" fill="hold"/>
                                        <p:tgtEl>
                                          <p:spTgt spid="10"/>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82"/>
                                            </p:cond>
                                          </p:stCondLst>
                                          <p:endCondLst>
                                            <p:cond evt="onStopAudio" delay="0">
                                              <p:tgtEl>
                                                <p:sldTgt/>
                                              </p:tgtEl>
                                            </p:cond>
                                          </p:endCondLst>
                                        </p:cTn>
                                        <p:tgtEl>
                                          <p:sndTgt r:embed="rId4" name="Wrong Buzzer.wav"/>
                                        </p:tgtEl>
                                      </p:cMediaNode>
                                    </p:audio>
                                  </p:subTnLst>
                                </p:cTn>
                              </p:par>
                              <p:par>
                                <p:cTn id="86" presetID="1" presetClass="emph" presetSubtype="2" fill="hold" nodeType="withEffect">
                                  <p:stCondLst>
                                    <p:cond delay="1000"/>
                                  </p:stCondLst>
                                  <p:childTnLst>
                                    <p:animClr clrSpc="rgb" dir="cw">
                                      <p:cBhvr>
                                        <p:cTn id="87" dur="250" fill="hold"/>
                                        <p:tgtEl>
                                          <p:spTgt spid="7"/>
                                        </p:tgtEl>
                                        <p:attrNameLst>
                                          <p:attrName>fillcolor</p:attrName>
                                        </p:attrNameLst>
                                      </p:cBhvr>
                                      <p:to>
                                        <a:srgbClr val="FFFF00"/>
                                      </p:to>
                                    </p:animClr>
                                    <p:set>
                                      <p:cBhvr>
                                        <p:cTn id="88" dur="250" fill="hold"/>
                                        <p:tgtEl>
                                          <p:spTgt spid="7"/>
                                        </p:tgtEl>
                                        <p:attrNameLst>
                                          <p:attrName>fill.type</p:attrName>
                                        </p:attrNameLst>
                                      </p:cBhvr>
                                      <p:to>
                                        <p:strVal val="solid"/>
                                      </p:to>
                                    </p:set>
                                    <p:set>
                                      <p:cBhvr>
                                        <p:cTn id="89" dur="250" fill="hold"/>
                                        <p:tgtEl>
                                          <p:spTgt spid="7"/>
                                        </p:tgtEl>
                                        <p:attrNameLst>
                                          <p:attrName>fill.on</p:attrName>
                                        </p:attrNameLst>
                                      </p:cBhvr>
                                      <p:to>
                                        <p:strVal val="true"/>
                                      </p:to>
                                    </p:set>
                                  </p:childTnLst>
                                </p:cTn>
                              </p:par>
                            </p:childTnLst>
                          </p:cTn>
                        </p:par>
                      </p:childTnLst>
                    </p:cTn>
                  </p:par>
                </p:childTnLst>
              </p:cTn>
              <p:nextCondLst>
                <p:cond evt="onClick" delay="0">
                  <p:tgtEl>
                    <p:spTgt spid="7"/>
                  </p:tgtEl>
                </p:cond>
              </p:nextCondLst>
            </p:seq>
          </p:childTnLst>
        </p:cTn>
      </p:par>
    </p:tnLst>
    <p:bldLst>
      <p:bldP spid="3" grpId="0" animBg="1"/>
      <p:bldP spid="4" grpId="0" animBg="1"/>
      <p:bldP spid="5" grpId="0" animBg="1"/>
      <p:bldP spid="6" grpId="0" animBg="1"/>
      <p:bldP spid="7"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103"/>
        <p:cNvGrpSpPr/>
        <p:nvPr/>
      </p:nvGrpSpPr>
      <p:grpSpPr>
        <a:xfrm>
          <a:off x="0" y="0"/>
          <a:ext cx="0" cy="0"/>
          <a:chOff x="0" y="0"/>
          <a:chExt cx="0" cy="0"/>
        </a:xfrm>
      </p:grpSpPr>
      <p:pic>
        <p:nvPicPr>
          <p:cNvPr id="104" name="Google Shape;104;p2"/>
          <p:cNvPicPr preferRelativeResize="0"/>
          <p:nvPr/>
        </p:nvPicPr>
        <p:blipFill rotWithShape="1">
          <a:blip r:embed="rId6">
            <a:alphaModFix/>
            <a:extLst>
              <a:ext uri="{BEBA8EAE-BF5A-486C-A8C5-ECC9F3942E4B}">
                <a14:imgProps xmlns:a14="http://schemas.microsoft.com/office/drawing/2010/main">
                  <a14:imgLayer>
                    <a14:imgEffect>
                      <a14:saturation sat="66000"/>
                    </a14:imgEffect>
                    <a14:imgEffect>
                      <a14:brightnessContrast contrast="40000"/>
                    </a14:imgEffect>
                  </a14:imgLayer>
                </a14:imgProps>
              </a:ext>
            </a:extLst>
          </a:blip>
          <a:srcRect l="17778" b="-1"/>
          <a:stretch/>
        </p:blipFill>
        <p:spPr>
          <a:xfrm>
            <a:off x="17" y="10"/>
            <a:ext cx="9143985" cy="6857990"/>
          </a:xfrm>
          <a:prstGeom prst="rect">
            <a:avLst/>
          </a:prstGeom>
          <a:noFill/>
          <a:ln>
            <a:noFill/>
          </a:ln>
        </p:spPr>
      </p:pic>
      <p:sp>
        <p:nvSpPr>
          <p:cNvPr id="3" name="Snip Diagonal Corner Rectangle 2"/>
          <p:cNvSpPr/>
          <p:nvPr/>
        </p:nvSpPr>
        <p:spPr>
          <a:xfrm>
            <a:off x="609600" y="533400"/>
            <a:ext cx="7895034" cy="1879600"/>
          </a:xfrm>
          <a:prstGeom prst="snip2DiagRect">
            <a:avLst/>
          </a:prstGeom>
          <a:solidFill>
            <a:schemeClr val="bg1"/>
          </a:solidFill>
          <a:ln w="38100">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marL="0" marR="0" lvl="0" indent="0" algn="just" defTabSz="914400" rtl="0" eaLnBrk="1" fontAlgn="base" latinLnBrk="0" hangingPunct="1">
              <a:lnSpc>
                <a:spcPct val="100000"/>
              </a:lnSpc>
              <a:spcBef>
                <a:spcPct val="50000"/>
              </a:spcBef>
              <a:spcAft>
                <a:spcPct val="0"/>
              </a:spcAft>
              <a:buClrTx/>
              <a:buSzTx/>
              <a:buFontTx/>
              <a:buNone/>
              <a:tabLst/>
              <a:defRPr/>
            </a:pPr>
            <a:r>
              <a:rPr kumimoji="0" lang="en-US" altLang="en-US" sz="4000" b="1" i="0" u="none" strike="noStrike" kern="1200" cap="none" spc="0" normalizeH="0" baseline="0" noProof="0" dirty="0" err="1">
                <a:ln>
                  <a:noFill/>
                </a:ln>
                <a:solidFill>
                  <a:srgbClr val="FF0000"/>
                </a:solidFill>
                <a:effectLst/>
                <a:uLnTx/>
                <a:uFillTx/>
                <a:latin typeface="Times New Roman" pitchFamily="18" charset="0"/>
                <a:ea typeface="#9Slide03 Arima Madurai Black"/>
                <a:cs typeface="Times New Roman" pitchFamily="18" charset="0"/>
                <a:sym typeface="Arial" panose="020B0604020202020204" pitchFamily="34" charset="0"/>
              </a:rPr>
              <a:t>Tìm</a:t>
            </a:r>
            <a:r>
              <a:rPr kumimoji="0" lang="en-US" altLang="en-US" sz="4000" b="1" i="0" u="none" strike="noStrike" kern="1200" cap="none" spc="0" normalizeH="0" baseline="0" noProof="0" dirty="0">
                <a:ln>
                  <a:noFill/>
                </a:ln>
                <a:solidFill>
                  <a:srgbClr val="FF0000"/>
                </a:solidFill>
                <a:effectLst/>
                <a:uLnTx/>
                <a:uFillTx/>
                <a:latin typeface="Times New Roman" pitchFamily="18" charset="0"/>
                <a:ea typeface="#9Slide03 Arima Madurai Black"/>
                <a:cs typeface="Times New Roman" pitchFamily="18" charset="0"/>
                <a:sym typeface="Arial" panose="020B0604020202020204" pitchFamily="34" charset="0"/>
              </a:rPr>
              <a:t> </a:t>
            </a:r>
            <a:r>
              <a:rPr kumimoji="0" lang="en-US" altLang="en-US" sz="4000" b="1" i="0" u="none" strike="noStrike" kern="1200" cap="none" spc="0" normalizeH="0" baseline="0" noProof="0" dirty="0" err="1">
                <a:ln>
                  <a:noFill/>
                </a:ln>
                <a:solidFill>
                  <a:srgbClr val="FF0000"/>
                </a:solidFill>
                <a:effectLst/>
                <a:uLnTx/>
                <a:uFillTx/>
                <a:latin typeface="Times New Roman" pitchFamily="18" charset="0"/>
                <a:ea typeface="#9Slide03 Arima Madurai Black"/>
                <a:cs typeface="Times New Roman" pitchFamily="18" charset="0"/>
                <a:sym typeface="Arial" panose="020B0604020202020204" pitchFamily="34" charset="0"/>
              </a:rPr>
              <a:t>khởi</a:t>
            </a:r>
            <a:r>
              <a:rPr kumimoji="0" lang="en-US" altLang="en-US" sz="4000" b="1" i="0" u="none" strike="noStrike" kern="1200" cap="none" spc="0" normalizeH="0" baseline="0" noProof="0" dirty="0">
                <a:ln>
                  <a:noFill/>
                </a:ln>
                <a:solidFill>
                  <a:srgbClr val="FF0000"/>
                </a:solidFill>
                <a:effectLst/>
                <a:uLnTx/>
                <a:uFillTx/>
                <a:latin typeface="Times New Roman" pitchFamily="18" charset="0"/>
                <a:ea typeface="#9Slide03 Arima Madurai Black"/>
                <a:cs typeface="Times New Roman" pitchFamily="18" charset="0"/>
                <a:sym typeface="Arial" panose="020B0604020202020204" pitchFamily="34" charset="0"/>
              </a:rPr>
              <a:t> </a:t>
            </a:r>
            <a:r>
              <a:rPr kumimoji="0" lang="en-US" altLang="en-US" sz="4000" b="1" i="0" u="none" strike="noStrike" kern="1200" cap="none" spc="0" normalizeH="0" baseline="0" noProof="0" dirty="0" err="1">
                <a:ln>
                  <a:noFill/>
                </a:ln>
                <a:solidFill>
                  <a:srgbClr val="FF0000"/>
                </a:solidFill>
                <a:effectLst/>
                <a:uLnTx/>
                <a:uFillTx/>
                <a:latin typeface="Times New Roman" pitchFamily="18" charset="0"/>
                <a:ea typeface="#9Slide03 Arima Madurai Black"/>
                <a:cs typeface="Times New Roman" pitchFamily="18" charset="0"/>
                <a:sym typeface="Arial" panose="020B0604020202020204" pitchFamily="34" charset="0"/>
              </a:rPr>
              <a:t>ngữ</a:t>
            </a:r>
            <a:r>
              <a:rPr kumimoji="0" lang="en-US" altLang="en-US" sz="4000" b="1" i="0" u="none" strike="noStrike" kern="1200" cap="none" spc="0" normalizeH="0" baseline="0" noProof="0" dirty="0">
                <a:ln>
                  <a:noFill/>
                </a:ln>
                <a:solidFill>
                  <a:srgbClr val="FF0000"/>
                </a:solidFill>
                <a:effectLst/>
                <a:uLnTx/>
                <a:uFillTx/>
                <a:latin typeface="Times New Roman" pitchFamily="18" charset="0"/>
                <a:ea typeface="#9Slide03 Arima Madurai Black"/>
                <a:cs typeface="Times New Roman" pitchFamily="18" charset="0"/>
                <a:sym typeface="Arial" panose="020B0604020202020204" pitchFamily="34" charset="0"/>
              </a:rPr>
              <a:t> </a:t>
            </a:r>
            <a:r>
              <a:rPr kumimoji="0" lang="en-US" altLang="en-US" sz="4000" b="1" i="0" u="none" strike="noStrike" kern="1200" cap="none" spc="0" normalizeH="0" baseline="0" noProof="0" dirty="0" err="1">
                <a:ln>
                  <a:noFill/>
                </a:ln>
                <a:solidFill>
                  <a:srgbClr val="FF0000"/>
                </a:solidFill>
                <a:effectLst/>
                <a:uLnTx/>
                <a:uFillTx/>
                <a:latin typeface="Times New Roman" pitchFamily="18" charset="0"/>
                <a:ea typeface="#9Slide03 Arima Madurai Black"/>
                <a:cs typeface="Times New Roman" pitchFamily="18" charset="0"/>
                <a:sym typeface="Arial" panose="020B0604020202020204" pitchFamily="34" charset="0"/>
              </a:rPr>
              <a:t>trong</a:t>
            </a:r>
            <a:r>
              <a:rPr kumimoji="0" lang="en-US" altLang="en-US" sz="4000" b="1" i="0" u="none" strike="noStrike" kern="1200" cap="none" spc="0" normalizeH="0" baseline="0" noProof="0" dirty="0">
                <a:ln>
                  <a:noFill/>
                </a:ln>
                <a:solidFill>
                  <a:srgbClr val="FF0000"/>
                </a:solidFill>
                <a:effectLst/>
                <a:uLnTx/>
                <a:uFillTx/>
                <a:latin typeface="Times New Roman" pitchFamily="18" charset="0"/>
                <a:ea typeface="#9Slide03 Arima Madurai Black"/>
                <a:cs typeface="Times New Roman" pitchFamily="18" charset="0"/>
                <a:sym typeface="Arial" panose="020B0604020202020204" pitchFamily="34" charset="0"/>
              </a:rPr>
              <a:t> </a:t>
            </a:r>
            <a:r>
              <a:rPr kumimoji="0" lang="en-US" altLang="en-US" sz="4000" b="1" i="0" u="none" strike="noStrike" kern="1200" cap="none" spc="0" normalizeH="0" baseline="0" noProof="0" dirty="0" err="1">
                <a:ln>
                  <a:noFill/>
                </a:ln>
                <a:solidFill>
                  <a:srgbClr val="FF0000"/>
                </a:solidFill>
                <a:effectLst/>
                <a:uLnTx/>
                <a:uFillTx/>
                <a:latin typeface="Times New Roman" pitchFamily="18" charset="0"/>
                <a:ea typeface="#9Slide03 Arima Madurai Black"/>
                <a:cs typeface="Times New Roman" pitchFamily="18" charset="0"/>
                <a:sym typeface="Arial" panose="020B0604020202020204" pitchFamily="34" charset="0"/>
              </a:rPr>
              <a:t>các</a:t>
            </a:r>
            <a:r>
              <a:rPr kumimoji="0" lang="en-US" altLang="en-US" sz="4000" b="1" i="0" u="none" strike="noStrike" kern="1200" cap="none" spc="0" normalizeH="0" baseline="0" noProof="0" dirty="0">
                <a:ln>
                  <a:noFill/>
                </a:ln>
                <a:solidFill>
                  <a:srgbClr val="FF0000"/>
                </a:solidFill>
                <a:effectLst/>
                <a:uLnTx/>
                <a:uFillTx/>
                <a:latin typeface="Times New Roman" pitchFamily="18" charset="0"/>
                <a:ea typeface="#9Slide03 Arima Madurai Black"/>
                <a:cs typeface="Times New Roman" pitchFamily="18" charset="0"/>
                <a:sym typeface="Arial" panose="020B0604020202020204" pitchFamily="34" charset="0"/>
              </a:rPr>
              <a:t> </a:t>
            </a:r>
            <a:r>
              <a:rPr kumimoji="0" lang="en-US" altLang="en-US" sz="4000" b="1" i="0" u="none" strike="noStrike" kern="1200" cap="none" spc="0" normalizeH="0" baseline="0" noProof="0" dirty="0" err="1">
                <a:ln>
                  <a:noFill/>
                </a:ln>
                <a:solidFill>
                  <a:srgbClr val="FF0000"/>
                </a:solidFill>
                <a:effectLst/>
                <a:uLnTx/>
                <a:uFillTx/>
                <a:latin typeface="Times New Roman" pitchFamily="18" charset="0"/>
                <a:ea typeface="#9Slide03 Arima Madurai Black"/>
                <a:cs typeface="Times New Roman" pitchFamily="18" charset="0"/>
                <a:sym typeface="Arial" panose="020B0604020202020204" pitchFamily="34" charset="0"/>
              </a:rPr>
              <a:t>đoạn</a:t>
            </a:r>
            <a:r>
              <a:rPr kumimoji="0" lang="en-US" altLang="en-US" sz="4000" b="1" i="0" u="none" strike="noStrike" kern="1200" cap="none" spc="0" normalizeH="0" baseline="0" noProof="0" dirty="0">
                <a:ln>
                  <a:noFill/>
                </a:ln>
                <a:solidFill>
                  <a:srgbClr val="FF0000"/>
                </a:solidFill>
                <a:effectLst/>
                <a:uLnTx/>
                <a:uFillTx/>
                <a:latin typeface="Times New Roman" pitchFamily="18" charset="0"/>
                <a:ea typeface="#9Slide03 Arima Madurai Black"/>
                <a:cs typeface="Times New Roman" pitchFamily="18" charset="0"/>
                <a:sym typeface="Arial" panose="020B0604020202020204" pitchFamily="34" charset="0"/>
              </a:rPr>
              <a:t> </a:t>
            </a:r>
            <a:r>
              <a:rPr kumimoji="0" lang="en-US" altLang="en-US" sz="4000" b="1" i="0" u="none" strike="noStrike" kern="1200" cap="none" spc="0" normalizeH="0" baseline="0" noProof="0" dirty="0" err="1">
                <a:ln>
                  <a:noFill/>
                </a:ln>
                <a:solidFill>
                  <a:srgbClr val="FF0000"/>
                </a:solidFill>
                <a:effectLst/>
                <a:uLnTx/>
                <a:uFillTx/>
                <a:latin typeface="Times New Roman" pitchFamily="18" charset="0"/>
                <a:ea typeface="#9Slide03 Arima Madurai Black"/>
                <a:cs typeface="Times New Roman" pitchFamily="18" charset="0"/>
                <a:sym typeface="Arial" panose="020B0604020202020204" pitchFamily="34" charset="0"/>
              </a:rPr>
              <a:t>trích</a:t>
            </a:r>
            <a:r>
              <a:rPr kumimoji="0" lang="en-US" altLang="en-US" sz="4000" b="1" i="0" u="none" strike="noStrike" kern="1200" cap="none" spc="0" normalizeH="0" baseline="0" noProof="0" dirty="0">
                <a:ln>
                  <a:noFill/>
                </a:ln>
                <a:solidFill>
                  <a:srgbClr val="FF0000"/>
                </a:solidFill>
                <a:effectLst/>
                <a:uLnTx/>
                <a:uFillTx/>
                <a:latin typeface="Times New Roman" pitchFamily="18" charset="0"/>
                <a:ea typeface="#9Slide03 Arima Madurai Black"/>
                <a:cs typeface="Times New Roman" pitchFamily="18" charset="0"/>
                <a:sym typeface="Arial" panose="020B0604020202020204" pitchFamily="34" charset="0"/>
              </a:rPr>
              <a:t> </a:t>
            </a:r>
            <a:r>
              <a:rPr kumimoji="0" lang="en-US" altLang="en-US" sz="4000" b="1" i="0" u="none" strike="noStrike" kern="1200" cap="none" spc="0" normalizeH="0" baseline="0" noProof="0" dirty="0" err="1">
                <a:ln>
                  <a:noFill/>
                </a:ln>
                <a:solidFill>
                  <a:srgbClr val="FF0000"/>
                </a:solidFill>
                <a:effectLst/>
                <a:uLnTx/>
                <a:uFillTx/>
                <a:latin typeface="Times New Roman" pitchFamily="18" charset="0"/>
                <a:ea typeface="#9Slide03 Arima Madurai Black"/>
                <a:cs typeface="Times New Roman" pitchFamily="18" charset="0"/>
                <a:sym typeface="Arial" panose="020B0604020202020204" pitchFamily="34" charset="0"/>
              </a:rPr>
              <a:t>sau</a:t>
            </a:r>
            <a:r>
              <a:rPr kumimoji="0" lang="en-US" altLang="en-US" sz="4000" b="1" i="0" u="none" strike="noStrike" kern="1200" cap="none" spc="0" normalizeH="0" baseline="0" noProof="0" dirty="0">
                <a:ln>
                  <a:noFill/>
                </a:ln>
                <a:solidFill>
                  <a:srgbClr val="FF0000"/>
                </a:solidFill>
                <a:effectLst/>
                <a:uLnTx/>
                <a:uFillTx/>
                <a:latin typeface="Times New Roman" pitchFamily="18" charset="0"/>
                <a:ea typeface="#9Slide03 Arima Madurai Black"/>
                <a:cs typeface="Times New Roman" pitchFamily="18" charset="0"/>
                <a:sym typeface="Arial" panose="020B0604020202020204" pitchFamily="34" charset="0"/>
              </a:rPr>
              <a:t> </a:t>
            </a:r>
            <a:r>
              <a:rPr kumimoji="0" lang="en-US" altLang="en-US" sz="4000" b="1" i="0" u="none" strike="noStrike" kern="1200" cap="none" spc="0" normalizeH="0" baseline="0" noProof="0" dirty="0" err="1">
                <a:ln>
                  <a:noFill/>
                </a:ln>
                <a:solidFill>
                  <a:srgbClr val="FF0000"/>
                </a:solidFill>
                <a:effectLst/>
                <a:uLnTx/>
                <a:uFillTx/>
                <a:latin typeface="Times New Roman" pitchFamily="18" charset="0"/>
                <a:ea typeface="#9Slide03 Arima Madurai Black"/>
                <a:cs typeface="Times New Roman" pitchFamily="18" charset="0"/>
                <a:sym typeface="Arial" panose="020B0604020202020204" pitchFamily="34" charset="0"/>
              </a:rPr>
              <a:t>đây</a:t>
            </a:r>
            <a:r>
              <a:rPr kumimoji="0" lang="en-US" altLang="en-US" sz="4000" b="1" i="0" u="none" strike="noStrike" kern="1200" cap="none" spc="0" normalizeH="0" baseline="0" noProof="0" dirty="0">
                <a:ln>
                  <a:noFill/>
                </a:ln>
                <a:solidFill>
                  <a:srgbClr val="FF0000"/>
                </a:solidFill>
                <a:effectLst/>
                <a:uLnTx/>
                <a:uFillTx/>
                <a:latin typeface="Times New Roman" pitchFamily="18" charset="0"/>
                <a:ea typeface="#9Slide03 Arima Madurai Black"/>
                <a:cs typeface="Times New Roman" pitchFamily="18" charset="0"/>
                <a:sym typeface="Arial" panose="020B0604020202020204" pitchFamily="34" charset="0"/>
              </a:rPr>
              <a:t>: </a:t>
            </a:r>
            <a:r>
              <a:rPr kumimoji="0" lang="en-US" altLang="en-US" sz="4000" b="1" i="1" u="none" strike="noStrike" kern="1200" cap="none" spc="0" normalizeH="0" baseline="0" noProof="0" dirty="0" err="1">
                <a:ln>
                  <a:noFill/>
                </a:ln>
                <a:solidFill>
                  <a:srgbClr val="FF0000"/>
                </a:solidFill>
                <a:effectLst/>
                <a:uLnTx/>
                <a:uFillTx/>
                <a:latin typeface="Times New Roman" pitchFamily="18" charset="0"/>
                <a:ea typeface="#9Slide03 Arima Madurai Black"/>
                <a:cs typeface="Times New Roman" pitchFamily="18" charset="0"/>
                <a:sym typeface="Arial" panose="020B0604020202020204" pitchFamily="34" charset="0"/>
              </a:rPr>
              <a:t>Làm</a:t>
            </a:r>
            <a:r>
              <a:rPr kumimoji="0" lang="en-US" altLang="en-US" sz="4000" b="1" i="1" u="none" strike="noStrike" kern="1200" cap="none" spc="0" normalizeH="0" baseline="0" noProof="0" dirty="0">
                <a:ln>
                  <a:noFill/>
                </a:ln>
                <a:solidFill>
                  <a:srgbClr val="FF0000"/>
                </a:solidFill>
                <a:effectLst/>
                <a:uLnTx/>
                <a:uFillTx/>
                <a:latin typeface="Times New Roman" pitchFamily="18" charset="0"/>
                <a:ea typeface="#9Slide03 Arima Madurai Black"/>
                <a:cs typeface="Times New Roman" pitchFamily="18" charset="0"/>
                <a:sym typeface="Arial" panose="020B0604020202020204" pitchFamily="34" charset="0"/>
              </a:rPr>
              <a:t> </a:t>
            </a:r>
            <a:r>
              <a:rPr kumimoji="0" lang="en-US" altLang="en-US" sz="4000" b="1" i="1" u="none" strike="noStrike" kern="1200" cap="none" spc="0" normalizeH="0" baseline="0" noProof="0" dirty="0" err="1">
                <a:ln>
                  <a:noFill/>
                </a:ln>
                <a:solidFill>
                  <a:srgbClr val="FF0000"/>
                </a:solidFill>
                <a:effectLst/>
                <a:uLnTx/>
                <a:uFillTx/>
                <a:latin typeface="Times New Roman" pitchFamily="18" charset="0"/>
                <a:ea typeface="#9Slide03 Arima Madurai Black"/>
                <a:cs typeface="Times New Roman" pitchFamily="18" charset="0"/>
                <a:sym typeface="Arial" panose="020B0604020202020204" pitchFamily="34" charset="0"/>
              </a:rPr>
              <a:t>khí</a:t>
            </a:r>
            <a:r>
              <a:rPr kumimoji="0" lang="en-US" altLang="en-US" sz="4000" b="1" i="1" u="none" strike="noStrike" kern="1200" cap="none" spc="0" normalizeH="0" baseline="0" noProof="0" dirty="0">
                <a:ln>
                  <a:noFill/>
                </a:ln>
                <a:solidFill>
                  <a:srgbClr val="FF0000"/>
                </a:solidFill>
                <a:effectLst/>
                <a:uLnTx/>
                <a:uFillTx/>
                <a:latin typeface="Times New Roman" pitchFamily="18" charset="0"/>
                <a:ea typeface="#9Slide03 Arima Madurai Black"/>
                <a:cs typeface="Times New Roman" pitchFamily="18" charset="0"/>
                <a:sym typeface="Arial" panose="020B0604020202020204" pitchFamily="34" charset="0"/>
              </a:rPr>
              <a:t> </a:t>
            </a:r>
            <a:r>
              <a:rPr kumimoji="0" lang="en-US" altLang="en-US" sz="4000" b="1" i="1" u="none" strike="noStrike" kern="1200" cap="none" spc="0" normalizeH="0" baseline="0" noProof="0" dirty="0" err="1">
                <a:ln>
                  <a:noFill/>
                </a:ln>
                <a:solidFill>
                  <a:srgbClr val="FF0000"/>
                </a:solidFill>
                <a:effectLst/>
                <a:uLnTx/>
                <a:uFillTx/>
                <a:latin typeface="Times New Roman" pitchFamily="18" charset="0"/>
                <a:ea typeface="#9Slide03 Arima Madurai Black"/>
                <a:cs typeface="Times New Roman" pitchFamily="18" charset="0"/>
                <a:sym typeface="Arial" panose="020B0604020202020204" pitchFamily="34" charset="0"/>
              </a:rPr>
              <a:t>tượng</a:t>
            </a:r>
            <a:r>
              <a:rPr kumimoji="0" lang="en-US" altLang="en-US" sz="4000" b="1" i="1" u="none" strike="noStrike" kern="1200" cap="none" spc="0" normalizeH="0" baseline="0" noProof="0" dirty="0">
                <a:ln>
                  <a:noFill/>
                </a:ln>
                <a:solidFill>
                  <a:srgbClr val="FF0000"/>
                </a:solidFill>
                <a:effectLst/>
                <a:uLnTx/>
                <a:uFillTx/>
                <a:latin typeface="Times New Roman" pitchFamily="18" charset="0"/>
                <a:ea typeface="#9Slide03 Arima Madurai Black"/>
                <a:cs typeface="Times New Roman" pitchFamily="18" charset="0"/>
                <a:sym typeface="Arial" panose="020B0604020202020204" pitchFamily="34" charset="0"/>
              </a:rPr>
              <a:t>, ở </a:t>
            </a:r>
            <a:r>
              <a:rPr kumimoji="0" lang="en-US" altLang="en-US" sz="4000" b="1" i="1" u="none" strike="noStrike" kern="1200" cap="none" spc="0" normalizeH="0" baseline="0" noProof="0" dirty="0" err="1">
                <a:ln>
                  <a:noFill/>
                </a:ln>
                <a:solidFill>
                  <a:srgbClr val="FF0000"/>
                </a:solidFill>
                <a:effectLst/>
                <a:uLnTx/>
                <a:uFillTx/>
                <a:latin typeface="Times New Roman" pitchFamily="18" charset="0"/>
                <a:ea typeface="#9Slide03 Arima Madurai Black"/>
                <a:cs typeface="Times New Roman" pitchFamily="18" charset="0"/>
                <a:sym typeface="Arial" panose="020B0604020202020204" pitchFamily="34" charset="0"/>
              </a:rPr>
              <a:t>được</a:t>
            </a:r>
            <a:r>
              <a:rPr kumimoji="0" lang="en-US" altLang="en-US" sz="4000" b="1" i="1" u="none" strike="noStrike" kern="1200" cap="none" spc="0" normalizeH="0" baseline="0" noProof="0" dirty="0">
                <a:ln>
                  <a:noFill/>
                </a:ln>
                <a:solidFill>
                  <a:srgbClr val="FF0000"/>
                </a:solidFill>
                <a:effectLst/>
                <a:uLnTx/>
                <a:uFillTx/>
                <a:latin typeface="Times New Roman" pitchFamily="18" charset="0"/>
                <a:ea typeface="#9Slide03 Arima Madurai Black"/>
                <a:cs typeface="Times New Roman" pitchFamily="18" charset="0"/>
                <a:sym typeface="Arial" panose="020B0604020202020204" pitchFamily="34" charset="0"/>
              </a:rPr>
              <a:t> </a:t>
            </a:r>
            <a:r>
              <a:rPr kumimoji="0" lang="en-US" altLang="en-US" sz="4000" b="1" i="1" u="none" strike="noStrike" kern="1200" cap="none" spc="0" normalizeH="0" baseline="0" noProof="0" dirty="0" err="1">
                <a:ln>
                  <a:noFill/>
                </a:ln>
                <a:solidFill>
                  <a:srgbClr val="FF0000"/>
                </a:solidFill>
                <a:effectLst/>
                <a:uLnTx/>
                <a:uFillTx/>
                <a:latin typeface="Times New Roman" pitchFamily="18" charset="0"/>
                <a:ea typeface="#9Slide03 Arima Madurai Black"/>
                <a:cs typeface="Times New Roman" pitchFamily="18" charset="0"/>
                <a:sym typeface="Arial" panose="020B0604020202020204" pitchFamily="34" charset="0"/>
              </a:rPr>
              <a:t>cao</a:t>
            </a:r>
            <a:r>
              <a:rPr kumimoji="0" lang="en-US" altLang="en-US" sz="4000" b="1" i="1" u="none" strike="noStrike" kern="1200" cap="none" spc="0" normalizeH="0" baseline="0" noProof="0" dirty="0">
                <a:ln>
                  <a:noFill/>
                </a:ln>
                <a:solidFill>
                  <a:srgbClr val="FF0000"/>
                </a:solidFill>
                <a:effectLst/>
                <a:uLnTx/>
                <a:uFillTx/>
                <a:latin typeface="Times New Roman" pitchFamily="18" charset="0"/>
                <a:ea typeface="#9Slide03 Arima Madurai Black"/>
                <a:cs typeface="Times New Roman" pitchFamily="18" charset="0"/>
                <a:sym typeface="Arial" panose="020B0604020202020204" pitchFamily="34" charset="0"/>
              </a:rPr>
              <a:t> </a:t>
            </a:r>
            <a:r>
              <a:rPr kumimoji="0" lang="en-US" altLang="en-US" sz="4000" b="1" i="1" u="none" strike="noStrike" kern="1200" cap="none" spc="0" normalizeH="0" baseline="0" noProof="0" dirty="0" err="1">
                <a:ln>
                  <a:noFill/>
                </a:ln>
                <a:solidFill>
                  <a:srgbClr val="FF0000"/>
                </a:solidFill>
                <a:effectLst/>
                <a:uLnTx/>
                <a:uFillTx/>
                <a:latin typeface="Times New Roman" pitchFamily="18" charset="0"/>
                <a:ea typeface="#9Slide03 Arima Madurai Black"/>
                <a:cs typeface="Times New Roman" pitchFamily="18" charset="0"/>
                <a:sym typeface="Arial" panose="020B0604020202020204" pitchFamily="34" charset="0"/>
              </a:rPr>
              <a:t>thế</a:t>
            </a:r>
            <a:r>
              <a:rPr kumimoji="0" lang="en-US" altLang="en-US" sz="4000" b="1" i="1" u="none" strike="noStrike" kern="1200" cap="none" spc="0" normalizeH="0" baseline="0" noProof="0" dirty="0">
                <a:ln>
                  <a:noFill/>
                </a:ln>
                <a:solidFill>
                  <a:srgbClr val="FF0000"/>
                </a:solidFill>
                <a:effectLst/>
                <a:uLnTx/>
                <a:uFillTx/>
                <a:latin typeface="Times New Roman" pitchFamily="18" charset="0"/>
                <a:ea typeface="#9Slide03 Arima Madurai Black"/>
                <a:cs typeface="Times New Roman" pitchFamily="18" charset="0"/>
                <a:sym typeface="Arial" panose="020B0604020202020204" pitchFamily="34" charset="0"/>
              </a:rPr>
              <a:t> </a:t>
            </a:r>
            <a:r>
              <a:rPr kumimoji="0" lang="en-US" altLang="en-US" sz="4000" b="1" i="1" u="none" strike="noStrike" kern="1200" cap="none" spc="0" normalizeH="0" baseline="0" noProof="0" dirty="0" err="1">
                <a:ln>
                  <a:noFill/>
                </a:ln>
                <a:solidFill>
                  <a:srgbClr val="FF0000"/>
                </a:solidFill>
                <a:effectLst/>
                <a:uLnTx/>
                <a:uFillTx/>
                <a:latin typeface="Times New Roman" pitchFamily="18" charset="0"/>
                <a:ea typeface="#9Slide03 Arima Madurai Black"/>
                <a:cs typeface="Times New Roman" pitchFamily="18" charset="0"/>
                <a:sym typeface="Arial" panose="020B0604020202020204" pitchFamily="34" charset="0"/>
              </a:rPr>
              <a:t>mới</a:t>
            </a:r>
            <a:r>
              <a:rPr kumimoji="0" lang="en-US" altLang="en-US" sz="4000" b="1" i="1" u="none" strike="noStrike" kern="1200" cap="none" spc="0" normalizeH="0" baseline="0" noProof="0" dirty="0">
                <a:ln>
                  <a:noFill/>
                </a:ln>
                <a:solidFill>
                  <a:srgbClr val="FF0000"/>
                </a:solidFill>
                <a:effectLst/>
                <a:uLnTx/>
                <a:uFillTx/>
                <a:latin typeface="Times New Roman" pitchFamily="18" charset="0"/>
                <a:ea typeface="#9Slide03 Arima Madurai Black"/>
                <a:cs typeface="Times New Roman" pitchFamily="18" charset="0"/>
                <a:sym typeface="Arial" panose="020B0604020202020204" pitchFamily="34" charset="0"/>
              </a:rPr>
              <a:t> </a:t>
            </a:r>
            <a:r>
              <a:rPr kumimoji="0" lang="en-US" altLang="en-US" sz="4000" b="1" i="1" u="none" strike="noStrike" kern="1200" cap="none" spc="0" normalizeH="0" baseline="0" noProof="0" dirty="0" err="1">
                <a:ln>
                  <a:noFill/>
                </a:ln>
                <a:solidFill>
                  <a:srgbClr val="FF0000"/>
                </a:solidFill>
                <a:effectLst/>
                <a:uLnTx/>
                <a:uFillTx/>
                <a:latin typeface="Times New Roman" pitchFamily="18" charset="0"/>
                <a:ea typeface="#9Slide03 Arima Madurai Black"/>
                <a:cs typeface="Times New Roman" pitchFamily="18" charset="0"/>
                <a:sym typeface="Arial" panose="020B0604020202020204" pitchFamily="34" charset="0"/>
              </a:rPr>
              <a:t>là</a:t>
            </a:r>
            <a:r>
              <a:rPr kumimoji="0" lang="en-US" altLang="en-US" sz="4000" b="1" i="1" u="none" strike="noStrike" kern="1200" cap="none" spc="0" normalizeH="0" baseline="0" noProof="0" dirty="0">
                <a:ln>
                  <a:noFill/>
                </a:ln>
                <a:solidFill>
                  <a:srgbClr val="FF0000"/>
                </a:solidFill>
                <a:effectLst/>
                <a:uLnTx/>
                <a:uFillTx/>
                <a:latin typeface="Times New Roman" pitchFamily="18" charset="0"/>
                <a:ea typeface="#9Slide03 Arima Madurai Black"/>
                <a:cs typeface="Times New Roman" pitchFamily="18" charset="0"/>
                <a:sym typeface="Arial" panose="020B0604020202020204" pitchFamily="34" charset="0"/>
              </a:rPr>
              <a:t> </a:t>
            </a:r>
            <a:r>
              <a:rPr kumimoji="0" lang="en-US" altLang="en-US" sz="4000" b="1" i="1" u="none" strike="noStrike" kern="1200" cap="none" spc="0" normalizeH="0" baseline="0" noProof="0" dirty="0" err="1">
                <a:ln>
                  <a:noFill/>
                </a:ln>
                <a:solidFill>
                  <a:srgbClr val="FF0000"/>
                </a:solidFill>
                <a:effectLst/>
                <a:uLnTx/>
                <a:uFillTx/>
                <a:latin typeface="Times New Roman" pitchFamily="18" charset="0"/>
                <a:ea typeface="#9Slide03 Arima Madurai Black"/>
                <a:cs typeface="Times New Roman" pitchFamily="18" charset="0"/>
                <a:sym typeface="Arial" panose="020B0604020202020204" pitchFamily="34" charset="0"/>
              </a:rPr>
              <a:t>lí</a:t>
            </a:r>
            <a:r>
              <a:rPr kumimoji="0" lang="en-US" altLang="en-US" sz="4000" b="1" i="1" u="none" strike="noStrike" kern="1200" cap="none" spc="0" normalizeH="0" baseline="0" noProof="0" dirty="0">
                <a:ln>
                  <a:noFill/>
                </a:ln>
                <a:solidFill>
                  <a:srgbClr val="FF0000"/>
                </a:solidFill>
                <a:effectLst/>
                <a:uLnTx/>
                <a:uFillTx/>
                <a:latin typeface="Times New Roman" pitchFamily="18" charset="0"/>
                <a:ea typeface="#9Slide03 Arima Madurai Black"/>
                <a:cs typeface="Times New Roman" pitchFamily="18" charset="0"/>
                <a:sym typeface="Arial" panose="020B0604020202020204" pitchFamily="34" charset="0"/>
              </a:rPr>
              <a:t> </a:t>
            </a:r>
            <a:r>
              <a:rPr kumimoji="0" lang="en-US" altLang="en-US" sz="4000" b="1" i="1" u="none" strike="noStrike" kern="1200" cap="none" spc="0" normalizeH="0" baseline="0" noProof="0" dirty="0" err="1">
                <a:ln>
                  <a:noFill/>
                </a:ln>
                <a:solidFill>
                  <a:srgbClr val="FF0000"/>
                </a:solidFill>
                <a:effectLst/>
                <a:uLnTx/>
                <a:uFillTx/>
                <a:latin typeface="Times New Roman" pitchFamily="18" charset="0"/>
                <a:ea typeface="#9Slide03 Arima Madurai Black"/>
                <a:cs typeface="Times New Roman" pitchFamily="18" charset="0"/>
                <a:sym typeface="Arial" panose="020B0604020202020204" pitchFamily="34" charset="0"/>
              </a:rPr>
              <a:t>tưởng</a:t>
            </a:r>
            <a:r>
              <a:rPr kumimoji="0" lang="en-US" altLang="en-US" sz="4000" b="1" i="1" u="none" strike="noStrike" kern="1200" cap="none" spc="0" normalizeH="0" baseline="0" noProof="0" dirty="0">
                <a:ln>
                  <a:noFill/>
                </a:ln>
                <a:solidFill>
                  <a:srgbClr val="FF0000"/>
                </a:solidFill>
                <a:effectLst/>
                <a:uLnTx/>
                <a:uFillTx/>
                <a:latin typeface="Times New Roman" pitchFamily="18" charset="0"/>
                <a:ea typeface="#9Slide03 Arima Madurai Black"/>
                <a:cs typeface="Times New Roman" pitchFamily="18" charset="0"/>
                <a:sym typeface="Arial" panose="020B0604020202020204" pitchFamily="34" charset="0"/>
              </a:rPr>
              <a:t> </a:t>
            </a:r>
            <a:r>
              <a:rPr kumimoji="0" lang="en-US" altLang="en-US" sz="4000" b="1" i="1" u="none" strike="noStrike" kern="1200" cap="none" spc="0" normalizeH="0" baseline="0" noProof="0" dirty="0" err="1">
                <a:ln>
                  <a:noFill/>
                </a:ln>
                <a:solidFill>
                  <a:srgbClr val="FF0000"/>
                </a:solidFill>
                <a:effectLst/>
                <a:uLnTx/>
                <a:uFillTx/>
                <a:latin typeface="Times New Roman" pitchFamily="18" charset="0"/>
                <a:ea typeface="#9Slide03 Arima Madurai Black"/>
                <a:cs typeface="Times New Roman" pitchFamily="18" charset="0"/>
                <a:sym typeface="Arial" panose="020B0604020202020204" pitchFamily="34" charset="0"/>
              </a:rPr>
              <a:t>chứ</a:t>
            </a:r>
            <a:r>
              <a:rPr kumimoji="0" lang="en-US" altLang="en-US" sz="4000" b="1" i="1" u="none" strike="noStrike" kern="1200" cap="none" spc="0" normalizeH="0" baseline="0" noProof="0" dirty="0">
                <a:ln>
                  <a:noFill/>
                </a:ln>
                <a:solidFill>
                  <a:srgbClr val="FF0000"/>
                </a:solidFill>
                <a:effectLst/>
                <a:uLnTx/>
                <a:uFillTx/>
                <a:latin typeface="Times New Roman" pitchFamily="18" charset="0"/>
                <a:ea typeface="#9Slide03 Arima Madurai Black"/>
                <a:cs typeface="Times New Roman" pitchFamily="18" charset="0"/>
                <a:sym typeface="Arial" panose="020B0604020202020204" pitchFamily="34" charset="0"/>
              </a:rPr>
              <a:t>.</a:t>
            </a:r>
          </a:p>
        </p:txBody>
      </p:sp>
      <p:sp>
        <p:nvSpPr>
          <p:cNvPr id="4" name="Rectangle 3"/>
          <p:cNvSpPr/>
          <p:nvPr/>
        </p:nvSpPr>
        <p:spPr>
          <a:xfrm>
            <a:off x="457200" y="3567114"/>
            <a:ext cx="4099323" cy="771525"/>
          </a:xfrm>
          <a:prstGeom prst="rect">
            <a:avLst/>
          </a:prstGeom>
          <a:solidFill>
            <a:schemeClr val="bg1"/>
          </a:solidFill>
          <a:ln w="28575">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vi-VN" sz="3600" b="0" i="0" u="none" strike="noStrike" kern="1200" cap="none" spc="0" normalizeH="0" baseline="0" noProof="0" dirty="0">
                <a:ln>
                  <a:noFill/>
                </a:ln>
                <a:solidFill>
                  <a:srgbClr val="000000"/>
                </a:solidFill>
                <a:effectLst/>
                <a:uLnTx/>
                <a:uFillTx/>
                <a:latin typeface="+mj-lt"/>
                <a:ea typeface="#9Slide03 Arima Madurai Black"/>
                <a:cs typeface="#9Slide03 Arima Madurai Black"/>
                <a:sym typeface="Arial" panose="020B0604020202020204" pitchFamily="34" charset="0"/>
              </a:rPr>
              <a:t>A. </a:t>
            </a:r>
            <a:r>
              <a:rPr kumimoji="0" lang="en-US" altLang="en-US" sz="3600" b="1" i="0" u="none" strike="noStrike" kern="1200" cap="none" spc="0" normalizeH="0" baseline="0" noProof="0" dirty="0" err="1">
                <a:ln>
                  <a:noFill/>
                </a:ln>
                <a:solidFill>
                  <a:srgbClr val="000000"/>
                </a:solidFill>
                <a:effectLst/>
                <a:uLnTx/>
                <a:uFillTx/>
                <a:latin typeface="Times New Roman" pitchFamily="18" charset="0"/>
                <a:ea typeface="#9Slide03 Arima Madurai Black"/>
                <a:cs typeface="Times New Roman" pitchFamily="18" charset="0"/>
                <a:sym typeface="Arial" panose="020B0604020202020204" pitchFamily="34" charset="0"/>
              </a:rPr>
              <a:t>Làm</a:t>
            </a:r>
            <a:r>
              <a:rPr kumimoji="0" lang="en-US" altLang="en-US" sz="3600" b="1" i="0" u="none" strike="noStrike" kern="1200" cap="none" spc="0" normalizeH="0" baseline="0" noProof="0" dirty="0">
                <a:ln>
                  <a:noFill/>
                </a:ln>
                <a:solidFill>
                  <a:srgbClr val="000000"/>
                </a:solidFill>
                <a:effectLst/>
                <a:uLnTx/>
                <a:uFillTx/>
                <a:latin typeface="Times New Roman" pitchFamily="18" charset="0"/>
                <a:ea typeface="#9Slide03 Arima Madurai Black"/>
                <a:cs typeface="Times New Roman" pitchFamily="18" charset="0"/>
                <a:sym typeface="Arial" panose="020B0604020202020204" pitchFamily="34" charset="0"/>
              </a:rPr>
              <a:t> </a:t>
            </a:r>
            <a:r>
              <a:rPr kumimoji="0" lang="en-US" altLang="en-US" sz="3600" b="1" i="0" u="none" strike="noStrike" kern="1200" cap="none" spc="0" normalizeH="0" baseline="0" noProof="0" dirty="0" err="1">
                <a:ln>
                  <a:noFill/>
                </a:ln>
                <a:solidFill>
                  <a:srgbClr val="000000"/>
                </a:solidFill>
                <a:effectLst/>
                <a:uLnTx/>
                <a:uFillTx/>
                <a:latin typeface="Times New Roman" pitchFamily="18" charset="0"/>
                <a:ea typeface="#9Slide03 Arima Madurai Black"/>
                <a:cs typeface="Times New Roman" pitchFamily="18" charset="0"/>
                <a:sym typeface="Arial" panose="020B0604020202020204" pitchFamily="34" charset="0"/>
              </a:rPr>
              <a:t>khí</a:t>
            </a:r>
            <a:r>
              <a:rPr kumimoji="0" lang="en-US" altLang="en-US" sz="3600" b="1" i="0" u="none" strike="noStrike" kern="1200" cap="none" spc="0" normalizeH="0" baseline="0" noProof="0" dirty="0">
                <a:ln>
                  <a:noFill/>
                </a:ln>
                <a:solidFill>
                  <a:srgbClr val="000000"/>
                </a:solidFill>
                <a:effectLst/>
                <a:uLnTx/>
                <a:uFillTx/>
                <a:latin typeface="Times New Roman" pitchFamily="18" charset="0"/>
                <a:ea typeface="#9Slide03 Arima Madurai Black"/>
                <a:cs typeface="Times New Roman" pitchFamily="18" charset="0"/>
                <a:sym typeface="Arial" panose="020B0604020202020204" pitchFamily="34" charset="0"/>
              </a:rPr>
              <a:t> </a:t>
            </a:r>
            <a:r>
              <a:rPr kumimoji="0" lang="en-US" altLang="en-US" sz="3600" b="1" i="0" u="none" strike="noStrike" kern="1200" cap="none" spc="0" normalizeH="0" baseline="0" noProof="0" dirty="0" err="1">
                <a:ln>
                  <a:noFill/>
                </a:ln>
                <a:solidFill>
                  <a:srgbClr val="000000"/>
                </a:solidFill>
                <a:effectLst/>
                <a:uLnTx/>
                <a:uFillTx/>
                <a:latin typeface="Times New Roman" pitchFamily="18" charset="0"/>
                <a:ea typeface="#9Slide03 Arima Madurai Black"/>
                <a:cs typeface="Times New Roman" pitchFamily="18" charset="0"/>
                <a:sym typeface="Arial" panose="020B0604020202020204" pitchFamily="34" charset="0"/>
              </a:rPr>
              <a:t>tượng</a:t>
            </a:r>
            <a:endParaRPr kumimoji="0" lang="vi-VN" sz="3600" b="0" i="0" u="none" strike="noStrike" kern="1200" cap="none" spc="0" normalizeH="0" baseline="0" noProof="0" dirty="0">
              <a:ln>
                <a:noFill/>
              </a:ln>
              <a:solidFill>
                <a:srgbClr val="000000"/>
              </a:solidFill>
              <a:effectLst/>
              <a:uLnTx/>
              <a:uFillTx/>
              <a:latin typeface="Times New Roman" pitchFamily="18" charset="0"/>
              <a:ea typeface="#9Slide03 Arima Madurai Black"/>
              <a:cs typeface="Times New Roman" pitchFamily="18" charset="0"/>
              <a:sym typeface="Arial" panose="020B0604020202020204" pitchFamily="34" charset="0"/>
            </a:endParaRPr>
          </a:p>
        </p:txBody>
      </p:sp>
      <p:sp>
        <p:nvSpPr>
          <p:cNvPr id="5" name="Rectangle 4"/>
          <p:cNvSpPr/>
          <p:nvPr/>
        </p:nvSpPr>
        <p:spPr>
          <a:xfrm>
            <a:off x="4642246" y="3571875"/>
            <a:ext cx="4196953" cy="769938"/>
          </a:xfrm>
          <a:prstGeom prst="rect">
            <a:avLst/>
          </a:prstGeom>
          <a:solidFill>
            <a:schemeClr val="bg1"/>
          </a:solidFill>
          <a:ln w="28575">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vi-VN" sz="3200" b="0" i="0" u="none" strike="noStrike" kern="1200" cap="none" spc="0" normalizeH="0" baseline="0" noProof="0" dirty="0">
                <a:ln>
                  <a:noFill/>
                </a:ln>
                <a:solidFill>
                  <a:srgbClr val="000000"/>
                </a:solidFill>
                <a:effectLst/>
                <a:uLnTx/>
                <a:uFillTx/>
                <a:latin typeface="+mj-lt"/>
                <a:ea typeface="#9Slide03 Arima Madurai Black"/>
                <a:cs typeface="#9Slide03 Arima Madurai Black"/>
                <a:sym typeface="Arial" panose="020B0604020202020204" pitchFamily="34" charset="0"/>
              </a:rPr>
              <a:t>B. </a:t>
            </a:r>
            <a:r>
              <a:rPr kumimoji="0" lang="en-US" altLang="en-US" sz="3600" b="1" i="0" u="none" strike="noStrike" kern="1200" cap="none" spc="0" normalizeH="0" baseline="0" noProof="0" dirty="0">
                <a:ln>
                  <a:noFill/>
                </a:ln>
                <a:solidFill>
                  <a:srgbClr val="000000"/>
                </a:solidFill>
                <a:effectLst/>
                <a:uLnTx/>
                <a:uFillTx/>
                <a:latin typeface="Times New Roman" pitchFamily="18" charset="0"/>
                <a:ea typeface="#9Slide03 Arima Madurai Black"/>
                <a:cs typeface="Times New Roman" pitchFamily="18" charset="0"/>
                <a:sym typeface="Arial" panose="020B0604020202020204" pitchFamily="34" charset="0"/>
              </a:rPr>
              <a:t>ở </a:t>
            </a:r>
            <a:r>
              <a:rPr kumimoji="0" lang="en-US" altLang="en-US" sz="3600" b="1" i="0" u="none" strike="noStrike" kern="1200" cap="none" spc="0" normalizeH="0" baseline="0" noProof="0" dirty="0" err="1">
                <a:ln>
                  <a:noFill/>
                </a:ln>
                <a:solidFill>
                  <a:srgbClr val="000000"/>
                </a:solidFill>
                <a:effectLst/>
                <a:uLnTx/>
                <a:uFillTx/>
                <a:latin typeface="Times New Roman" pitchFamily="18" charset="0"/>
                <a:ea typeface="#9Slide03 Arima Madurai Black"/>
                <a:cs typeface="Times New Roman" pitchFamily="18" charset="0"/>
                <a:sym typeface="Arial" panose="020B0604020202020204" pitchFamily="34" charset="0"/>
              </a:rPr>
              <a:t>được</a:t>
            </a:r>
            <a:r>
              <a:rPr kumimoji="0" lang="en-US" altLang="en-US" sz="3600" b="1" i="0" u="none" strike="noStrike" kern="1200" cap="none" spc="0" normalizeH="0" baseline="0" noProof="0" dirty="0">
                <a:ln>
                  <a:noFill/>
                </a:ln>
                <a:solidFill>
                  <a:srgbClr val="000000"/>
                </a:solidFill>
                <a:effectLst/>
                <a:uLnTx/>
                <a:uFillTx/>
                <a:latin typeface="Times New Roman" pitchFamily="18" charset="0"/>
                <a:ea typeface="#9Slide03 Arima Madurai Black"/>
                <a:cs typeface="Times New Roman" pitchFamily="18" charset="0"/>
                <a:sym typeface="Arial" panose="020B0604020202020204" pitchFamily="34" charset="0"/>
              </a:rPr>
              <a:t> </a:t>
            </a:r>
            <a:r>
              <a:rPr kumimoji="0" lang="en-US" altLang="en-US" sz="3600" b="1" i="0" u="none" strike="noStrike" kern="1200" cap="none" spc="0" normalizeH="0" baseline="0" noProof="0" dirty="0" err="1">
                <a:ln>
                  <a:noFill/>
                </a:ln>
                <a:solidFill>
                  <a:srgbClr val="000000"/>
                </a:solidFill>
                <a:effectLst/>
                <a:uLnTx/>
                <a:uFillTx/>
                <a:latin typeface="Times New Roman" pitchFamily="18" charset="0"/>
                <a:ea typeface="#9Slide03 Arima Madurai Black"/>
                <a:cs typeface="Times New Roman" pitchFamily="18" charset="0"/>
                <a:sym typeface="Arial" panose="020B0604020202020204" pitchFamily="34" charset="0"/>
              </a:rPr>
              <a:t>cao</a:t>
            </a:r>
            <a:r>
              <a:rPr kumimoji="0" lang="en-US" altLang="en-US" sz="3600" b="1" i="0" u="none" strike="noStrike" kern="1200" cap="none" spc="0" normalizeH="0" baseline="0" noProof="0" dirty="0">
                <a:ln>
                  <a:noFill/>
                </a:ln>
                <a:solidFill>
                  <a:srgbClr val="000000"/>
                </a:solidFill>
                <a:effectLst/>
                <a:uLnTx/>
                <a:uFillTx/>
                <a:latin typeface="Times New Roman" pitchFamily="18" charset="0"/>
                <a:ea typeface="#9Slide03 Arima Madurai Black"/>
                <a:cs typeface="Times New Roman" pitchFamily="18" charset="0"/>
                <a:sym typeface="Arial" panose="020B0604020202020204" pitchFamily="34" charset="0"/>
              </a:rPr>
              <a:t> </a:t>
            </a:r>
            <a:r>
              <a:rPr kumimoji="0" lang="en-US" altLang="en-US" sz="3600" b="1" i="0" u="none" strike="noStrike" kern="1200" cap="none" spc="0" normalizeH="0" baseline="0" noProof="0" dirty="0" err="1">
                <a:ln>
                  <a:noFill/>
                </a:ln>
                <a:solidFill>
                  <a:srgbClr val="000000"/>
                </a:solidFill>
                <a:effectLst/>
                <a:uLnTx/>
                <a:uFillTx/>
                <a:latin typeface="Times New Roman" pitchFamily="18" charset="0"/>
                <a:ea typeface="#9Slide03 Arima Madurai Black"/>
                <a:cs typeface="Times New Roman" pitchFamily="18" charset="0"/>
                <a:sym typeface="Arial" panose="020B0604020202020204" pitchFamily="34" charset="0"/>
              </a:rPr>
              <a:t>thế</a:t>
            </a:r>
            <a:r>
              <a:rPr kumimoji="0" lang="en-US" altLang="en-US" sz="3600" b="1" i="0" u="none" strike="noStrike" kern="1200" cap="none" spc="0" normalizeH="0" baseline="0" noProof="0" dirty="0">
                <a:ln>
                  <a:noFill/>
                </a:ln>
                <a:solidFill>
                  <a:srgbClr val="000000"/>
                </a:solidFill>
                <a:effectLst/>
                <a:uLnTx/>
                <a:uFillTx/>
                <a:latin typeface="Times New Roman" pitchFamily="18" charset="0"/>
                <a:ea typeface="#9Slide03 Arima Madurai Black"/>
                <a:cs typeface="Times New Roman" pitchFamily="18" charset="0"/>
                <a:sym typeface="Arial" panose="020B0604020202020204" pitchFamily="34" charset="0"/>
              </a:rPr>
              <a:t> </a:t>
            </a:r>
            <a:endParaRPr kumimoji="0" lang="vi-VN" sz="3200" b="0" i="0" u="none" strike="noStrike" kern="1200" cap="none" spc="0" normalizeH="0" baseline="0" noProof="0" dirty="0">
              <a:ln>
                <a:noFill/>
              </a:ln>
              <a:solidFill>
                <a:srgbClr val="000000"/>
              </a:solidFill>
              <a:effectLst/>
              <a:uLnTx/>
              <a:uFillTx/>
              <a:latin typeface="Times New Roman" pitchFamily="18" charset="0"/>
              <a:ea typeface="#9Slide03 Arima Madurai Black"/>
              <a:cs typeface="Times New Roman" pitchFamily="18" charset="0"/>
              <a:sym typeface="Arial" panose="020B0604020202020204" pitchFamily="34" charset="0"/>
            </a:endParaRPr>
          </a:p>
        </p:txBody>
      </p:sp>
      <p:sp>
        <p:nvSpPr>
          <p:cNvPr id="6" name="Rectangle 5"/>
          <p:cNvSpPr/>
          <p:nvPr/>
        </p:nvSpPr>
        <p:spPr>
          <a:xfrm>
            <a:off x="457200" y="4456114"/>
            <a:ext cx="4099323" cy="771525"/>
          </a:xfrm>
          <a:prstGeom prst="rect">
            <a:avLst/>
          </a:prstGeom>
          <a:solidFill>
            <a:schemeClr val="bg1"/>
          </a:solidFill>
          <a:ln w="28575">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vi-VN" sz="3600" b="0" i="0" u="none" strike="noStrike" kern="1200" cap="none" spc="0" normalizeH="0" baseline="0" noProof="0" dirty="0">
                <a:ln>
                  <a:noFill/>
                </a:ln>
                <a:solidFill>
                  <a:srgbClr val="000000"/>
                </a:solidFill>
                <a:effectLst/>
                <a:uLnTx/>
                <a:uFillTx/>
                <a:latin typeface="+mj-lt"/>
                <a:ea typeface="#9Slide03 Arima Madurai Black"/>
                <a:cs typeface="#9Slide03 Arima Madurai Black"/>
                <a:sym typeface="Arial" panose="020B0604020202020204" pitchFamily="34" charset="0"/>
              </a:rPr>
              <a:t>C. </a:t>
            </a:r>
            <a:r>
              <a:rPr lang="en-US" sz="4000" b="1" dirty="0">
                <a:latin typeface="Times New Roman" pitchFamily="18" charset="0"/>
                <a:ea typeface="#9Slide03 Arima Madurai Black"/>
                <a:cs typeface="Times New Roman" pitchFamily="18" charset="0"/>
              </a:rPr>
              <a:t>ở</a:t>
            </a:r>
            <a:r>
              <a:rPr kumimoji="0" lang="en-US" altLang="en-US" sz="3600" b="1" i="0" u="none" strike="noStrike" kern="1200" cap="none" spc="0" normalizeH="0" baseline="0" noProof="0" dirty="0">
                <a:ln>
                  <a:noFill/>
                </a:ln>
                <a:solidFill>
                  <a:srgbClr val="000000"/>
                </a:solidFill>
                <a:effectLst/>
                <a:uLnTx/>
                <a:uFillTx/>
                <a:latin typeface="+mj-lt"/>
                <a:ea typeface="#9Slide03 Arima Madurai Black"/>
                <a:cs typeface="#9Slide03 Arima Madurai Black"/>
                <a:sym typeface="Arial" panose="020B0604020202020204" pitchFamily="34" charset="0"/>
              </a:rPr>
              <a:t> </a:t>
            </a:r>
            <a:endParaRPr kumimoji="0" lang="vi-VN" sz="3600" b="0" i="0" u="none" strike="noStrike" kern="1200" cap="none" spc="0" normalizeH="0" baseline="0" noProof="0" dirty="0">
              <a:ln>
                <a:noFill/>
              </a:ln>
              <a:solidFill>
                <a:srgbClr val="000000"/>
              </a:solidFill>
              <a:effectLst/>
              <a:uLnTx/>
              <a:uFillTx/>
              <a:latin typeface="+mj-lt"/>
              <a:ea typeface="#9Slide03 Arima Madurai Black"/>
              <a:cs typeface="#9Slide03 Arima Madurai Black"/>
              <a:sym typeface="Arial" panose="020B0604020202020204" pitchFamily="34" charset="0"/>
            </a:endParaRPr>
          </a:p>
        </p:txBody>
      </p:sp>
      <p:sp>
        <p:nvSpPr>
          <p:cNvPr id="7" name="Rectangle 6"/>
          <p:cNvSpPr/>
          <p:nvPr/>
        </p:nvSpPr>
        <p:spPr>
          <a:xfrm>
            <a:off x="4642247" y="4460875"/>
            <a:ext cx="3680222" cy="769938"/>
          </a:xfrm>
          <a:prstGeom prst="rect">
            <a:avLst/>
          </a:prstGeom>
          <a:solidFill>
            <a:schemeClr val="bg1"/>
          </a:solidFill>
          <a:ln w="28575">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vi-VN" sz="3600" b="0" i="0" u="none" strike="noStrike" kern="1200" cap="none" spc="0" normalizeH="0" baseline="0" noProof="0" dirty="0">
                <a:ln>
                  <a:noFill/>
                </a:ln>
                <a:solidFill>
                  <a:srgbClr val="000000"/>
                </a:solidFill>
                <a:effectLst/>
                <a:uLnTx/>
                <a:uFillTx/>
                <a:latin typeface="+mj-lt"/>
                <a:ea typeface="#9Slide03 Arima Madurai Black"/>
                <a:cs typeface="#9Slide03 Arima Madurai Black"/>
                <a:sym typeface="Arial" panose="020B0604020202020204" pitchFamily="34" charset="0"/>
              </a:rPr>
              <a:t>D. </a:t>
            </a:r>
            <a:r>
              <a:rPr kumimoji="0" lang="en-US" altLang="en-US" sz="3600" b="1" i="0" u="none" strike="noStrike" kern="1200" cap="none" spc="0" normalizeH="0" baseline="0" noProof="0" dirty="0" err="1">
                <a:ln>
                  <a:noFill/>
                </a:ln>
                <a:solidFill>
                  <a:srgbClr val="000000"/>
                </a:solidFill>
                <a:effectLst/>
                <a:uLnTx/>
                <a:uFillTx/>
                <a:latin typeface="Times New Roman" pitchFamily="18" charset="0"/>
                <a:ea typeface="#9Slide03 Arima Madurai Black"/>
                <a:cs typeface="Times New Roman" pitchFamily="18" charset="0"/>
                <a:sym typeface="Arial" panose="020B0604020202020204" pitchFamily="34" charset="0"/>
              </a:rPr>
              <a:t>lí</a:t>
            </a:r>
            <a:r>
              <a:rPr kumimoji="0" lang="en-US" altLang="en-US" sz="3600" b="1" i="0" u="none" strike="noStrike" kern="1200" cap="none" spc="0" normalizeH="0" baseline="0" noProof="0" dirty="0">
                <a:ln>
                  <a:noFill/>
                </a:ln>
                <a:solidFill>
                  <a:srgbClr val="000000"/>
                </a:solidFill>
                <a:effectLst/>
                <a:uLnTx/>
                <a:uFillTx/>
                <a:latin typeface="Times New Roman" pitchFamily="18" charset="0"/>
                <a:ea typeface="#9Slide03 Arima Madurai Black"/>
                <a:cs typeface="Times New Roman" pitchFamily="18" charset="0"/>
                <a:sym typeface="Arial" panose="020B0604020202020204" pitchFamily="34" charset="0"/>
              </a:rPr>
              <a:t> </a:t>
            </a:r>
            <a:r>
              <a:rPr kumimoji="0" lang="en-US" altLang="en-US" sz="3600" b="1" i="0" u="none" strike="noStrike" kern="1200" cap="none" spc="0" normalizeH="0" baseline="0" noProof="0" dirty="0" err="1">
                <a:ln>
                  <a:noFill/>
                </a:ln>
                <a:solidFill>
                  <a:srgbClr val="000000"/>
                </a:solidFill>
                <a:effectLst/>
                <a:uLnTx/>
                <a:uFillTx/>
                <a:latin typeface="Times New Roman" pitchFamily="18" charset="0"/>
                <a:ea typeface="#9Slide03 Arima Madurai Black"/>
                <a:cs typeface="Times New Roman" pitchFamily="18" charset="0"/>
                <a:sym typeface="Arial" panose="020B0604020202020204" pitchFamily="34" charset="0"/>
              </a:rPr>
              <a:t>tưởng</a:t>
            </a:r>
            <a:r>
              <a:rPr kumimoji="0" lang="en-US" altLang="en-US" sz="3600" b="1" i="0" u="none" strike="noStrike" kern="1200" cap="none" spc="0" normalizeH="0" baseline="0" noProof="0" dirty="0">
                <a:ln>
                  <a:noFill/>
                </a:ln>
                <a:solidFill>
                  <a:srgbClr val="000000"/>
                </a:solidFill>
                <a:effectLst/>
                <a:uLnTx/>
                <a:uFillTx/>
                <a:latin typeface="Times New Roman" pitchFamily="18" charset="0"/>
                <a:ea typeface="#9Slide03 Arima Madurai Black"/>
                <a:cs typeface="Times New Roman" pitchFamily="18" charset="0"/>
                <a:sym typeface="Arial" panose="020B0604020202020204" pitchFamily="34" charset="0"/>
              </a:rPr>
              <a:t> </a:t>
            </a:r>
            <a:r>
              <a:rPr kumimoji="0" lang="en-US" altLang="en-US" sz="3600" b="1" i="0" u="none" strike="noStrike" kern="1200" cap="none" spc="0" normalizeH="0" baseline="0" noProof="0" dirty="0" err="1">
                <a:ln>
                  <a:noFill/>
                </a:ln>
                <a:solidFill>
                  <a:srgbClr val="000000"/>
                </a:solidFill>
                <a:effectLst/>
                <a:uLnTx/>
                <a:uFillTx/>
                <a:latin typeface="Times New Roman" pitchFamily="18" charset="0"/>
                <a:ea typeface="#9Slide03 Arima Madurai Black"/>
                <a:cs typeface="Times New Roman" pitchFamily="18" charset="0"/>
                <a:sym typeface="Arial" panose="020B0604020202020204" pitchFamily="34" charset="0"/>
              </a:rPr>
              <a:t>chứ</a:t>
            </a:r>
            <a:endParaRPr kumimoji="0" lang="vi-VN" sz="3600" b="0" i="0" u="none" strike="noStrike" kern="1200" cap="none" spc="0" normalizeH="0" baseline="0" noProof="0" dirty="0">
              <a:ln>
                <a:noFill/>
              </a:ln>
              <a:solidFill>
                <a:srgbClr val="000000"/>
              </a:solidFill>
              <a:effectLst/>
              <a:uLnTx/>
              <a:uFillTx/>
              <a:latin typeface="Times New Roman" pitchFamily="18" charset="0"/>
              <a:ea typeface="#9Slide03 Arima Madurai Black"/>
              <a:cs typeface="Times New Roman" pitchFamily="18" charset="0"/>
              <a:sym typeface="Arial" panose="020B0604020202020204" pitchFamily="34" charset="0"/>
            </a:endParaRPr>
          </a:p>
        </p:txBody>
      </p:sp>
      <p:pic>
        <p:nvPicPr>
          <p:cNvPr id="8" name="Picture 7"/>
          <p:cNvPicPr>
            <a:picLocks noChangeAspect="1"/>
          </p:cNvPicPr>
          <p:nvPr/>
        </p:nvPicPr>
        <p:blipFill rotWithShape="1">
          <a:blip r:embed="rId7" cstate="print">
            <a:duotone>
              <a:prstClr val="black"/>
              <a:schemeClr val="accent6">
                <a:tint val="45000"/>
                <a:satMod val="400000"/>
              </a:schemeClr>
            </a:duotone>
            <a:extLst>
              <a:ext uri="{28A0092B-C50C-407E-A947-70E740481C1C}">
                <a14:useLocalDpi xmlns:a14="http://schemas.microsoft.com/office/drawing/2010/main" val="0"/>
              </a:ext>
            </a:extLst>
          </a:blip>
          <a:srcRect r="-5485"/>
          <a:stretch/>
        </p:blipFill>
        <p:spPr>
          <a:xfrm>
            <a:off x="3892872" y="3592606"/>
            <a:ext cx="663853" cy="708059"/>
          </a:xfrm>
          <a:prstGeom prst="rect">
            <a:avLst/>
          </a:prstGeom>
        </p:spPr>
      </p:pic>
      <p:pic>
        <p:nvPicPr>
          <p:cNvPr id="9" name="Picture 8"/>
          <p:cNvPicPr>
            <a:picLocks noChangeAspect="1"/>
          </p:cNvPicPr>
          <p:nvPr/>
        </p:nvPicPr>
        <p:blipFill rotWithShape="1">
          <a:blip r:embed="rId8" cstate="print">
            <a:duotone>
              <a:prstClr val="black"/>
              <a:schemeClr val="accent2">
                <a:tint val="45000"/>
                <a:satMod val="400000"/>
              </a:schemeClr>
            </a:duotone>
            <a:extLst>
              <a:ext uri="{28A0092B-C50C-407E-A947-70E740481C1C}">
                <a14:useLocalDpi xmlns:a14="http://schemas.microsoft.com/office/drawing/2010/main" val="0"/>
              </a:ext>
            </a:extLst>
          </a:blip>
          <a:srcRect r="3472"/>
          <a:stretch/>
        </p:blipFill>
        <p:spPr>
          <a:xfrm>
            <a:off x="3953323" y="4489667"/>
            <a:ext cx="603402" cy="704088"/>
          </a:xfrm>
          <a:prstGeom prst="rect">
            <a:avLst/>
          </a:prstGeom>
        </p:spPr>
      </p:pic>
      <p:pic>
        <p:nvPicPr>
          <p:cNvPr id="10" name="Picture 9"/>
          <p:cNvPicPr>
            <a:picLocks noChangeAspect="1"/>
          </p:cNvPicPr>
          <p:nvPr/>
        </p:nvPicPr>
        <p:blipFill>
          <a:blip r:embed="rId9">
            <a:extLst>
              <a:ext uri="{28A0092B-C50C-407E-A947-70E740481C1C}">
                <a14:useLocalDpi xmlns:a14="http://schemas.microsoft.com/office/drawing/2010/main" val="0"/>
              </a:ext>
            </a:extLst>
          </a:blip>
          <a:srcRect/>
          <a:stretch>
            <a:fillRect/>
          </a:stretch>
        </p:blipFill>
        <p:spPr bwMode="auto">
          <a:xfrm>
            <a:off x="7718822" y="4500564"/>
            <a:ext cx="603647"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10"/>
          <p:cNvPicPr>
            <a:picLocks noChangeAspect="1"/>
          </p:cNvPicPr>
          <p:nvPr/>
        </p:nvPicPr>
        <p:blipFill>
          <a:blip r:embed="rId9">
            <a:extLst>
              <a:ext uri="{28A0092B-C50C-407E-A947-70E740481C1C}">
                <a14:useLocalDpi xmlns:a14="http://schemas.microsoft.com/office/drawing/2010/main" val="0"/>
              </a:ext>
            </a:extLst>
          </a:blip>
          <a:srcRect/>
          <a:stretch>
            <a:fillRect/>
          </a:stretch>
        </p:blipFill>
        <p:spPr bwMode="auto">
          <a:xfrm>
            <a:off x="8001000" y="3657600"/>
            <a:ext cx="603647" cy="706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8666748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anim calcmode="lin" valueType="num">
                                      <p:cBhvr>
                                        <p:cTn id="8" dur="500" fill="hold"/>
                                        <p:tgtEl>
                                          <p:spTgt spid="3"/>
                                        </p:tgtEl>
                                        <p:attrNameLst>
                                          <p:attrName>ppt_x</p:attrName>
                                        </p:attrNameLst>
                                      </p:cBhvr>
                                      <p:tavLst>
                                        <p:tav tm="0">
                                          <p:val>
                                            <p:strVal val="#ppt_x"/>
                                          </p:val>
                                        </p:tav>
                                        <p:tav tm="100000">
                                          <p:val>
                                            <p:strVal val="#ppt_x"/>
                                          </p:val>
                                        </p:tav>
                                      </p:tavLst>
                                    </p:anim>
                                    <p:anim calcmode="lin" valueType="num">
                                      <p:cBhvr>
                                        <p:cTn id="9" dur="500" fill="hold"/>
                                        <p:tgtEl>
                                          <p:spTgt spid="3"/>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50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anim calcmode="lin" valueType="num">
                                      <p:cBhvr>
                                        <p:cTn id="13" dur="500" fill="hold"/>
                                        <p:tgtEl>
                                          <p:spTgt spid="4"/>
                                        </p:tgtEl>
                                        <p:attrNameLst>
                                          <p:attrName>ppt_x</p:attrName>
                                        </p:attrNameLst>
                                      </p:cBhvr>
                                      <p:tavLst>
                                        <p:tav tm="0">
                                          <p:val>
                                            <p:strVal val="#ppt_x"/>
                                          </p:val>
                                        </p:tav>
                                        <p:tav tm="100000">
                                          <p:val>
                                            <p:strVal val="#ppt_x"/>
                                          </p:val>
                                        </p:tav>
                                      </p:tavLst>
                                    </p:anim>
                                    <p:anim calcmode="lin" valueType="num">
                                      <p:cBhvr>
                                        <p:cTn id="14" dur="500" fill="hold"/>
                                        <p:tgtEl>
                                          <p:spTgt spid="4"/>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100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500"/>
                                        <p:tgtEl>
                                          <p:spTgt spid="5"/>
                                        </p:tgtEl>
                                      </p:cBhvr>
                                    </p:animEffect>
                                    <p:anim calcmode="lin" valueType="num">
                                      <p:cBhvr>
                                        <p:cTn id="18" dur="500" fill="hold"/>
                                        <p:tgtEl>
                                          <p:spTgt spid="5"/>
                                        </p:tgtEl>
                                        <p:attrNameLst>
                                          <p:attrName>ppt_x</p:attrName>
                                        </p:attrNameLst>
                                      </p:cBhvr>
                                      <p:tavLst>
                                        <p:tav tm="0">
                                          <p:val>
                                            <p:strVal val="#ppt_x"/>
                                          </p:val>
                                        </p:tav>
                                        <p:tav tm="100000">
                                          <p:val>
                                            <p:strVal val="#ppt_x"/>
                                          </p:val>
                                        </p:tav>
                                      </p:tavLst>
                                    </p:anim>
                                    <p:anim calcmode="lin" valueType="num">
                                      <p:cBhvr>
                                        <p:cTn id="19" dur="500" fill="hold"/>
                                        <p:tgtEl>
                                          <p:spTgt spid="5"/>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1500"/>
                                  </p:stCondLst>
                                  <p:childTnLst>
                                    <p:set>
                                      <p:cBhvr>
                                        <p:cTn id="21" dur="1" fill="hold">
                                          <p:stCondLst>
                                            <p:cond delay="0"/>
                                          </p:stCondLst>
                                        </p:cTn>
                                        <p:tgtEl>
                                          <p:spTgt spid="6"/>
                                        </p:tgtEl>
                                        <p:attrNameLst>
                                          <p:attrName>style.visibility</p:attrName>
                                        </p:attrNameLst>
                                      </p:cBhvr>
                                      <p:to>
                                        <p:strVal val="visible"/>
                                      </p:to>
                                    </p:set>
                                    <p:animEffect transition="in" filter="fade">
                                      <p:cBhvr>
                                        <p:cTn id="22" dur="500"/>
                                        <p:tgtEl>
                                          <p:spTgt spid="6"/>
                                        </p:tgtEl>
                                      </p:cBhvr>
                                    </p:animEffect>
                                    <p:anim calcmode="lin" valueType="num">
                                      <p:cBhvr>
                                        <p:cTn id="23" dur="500" fill="hold"/>
                                        <p:tgtEl>
                                          <p:spTgt spid="6"/>
                                        </p:tgtEl>
                                        <p:attrNameLst>
                                          <p:attrName>ppt_x</p:attrName>
                                        </p:attrNameLst>
                                      </p:cBhvr>
                                      <p:tavLst>
                                        <p:tav tm="0">
                                          <p:val>
                                            <p:strVal val="#ppt_x"/>
                                          </p:val>
                                        </p:tav>
                                        <p:tav tm="100000">
                                          <p:val>
                                            <p:strVal val="#ppt_x"/>
                                          </p:val>
                                        </p:tav>
                                      </p:tavLst>
                                    </p:anim>
                                    <p:anim calcmode="lin" valueType="num">
                                      <p:cBhvr>
                                        <p:cTn id="24" dur="500" fill="hold"/>
                                        <p:tgtEl>
                                          <p:spTgt spid="6"/>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2000"/>
                                  </p:stCondLst>
                                  <p:childTnLst>
                                    <p:set>
                                      <p:cBhvr>
                                        <p:cTn id="26" dur="1" fill="hold">
                                          <p:stCondLst>
                                            <p:cond delay="0"/>
                                          </p:stCondLst>
                                        </p:cTn>
                                        <p:tgtEl>
                                          <p:spTgt spid="7"/>
                                        </p:tgtEl>
                                        <p:attrNameLst>
                                          <p:attrName>style.visibility</p:attrName>
                                        </p:attrNameLst>
                                      </p:cBhvr>
                                      <p:to>
                                        <p:strVal val="visible"/>
                                      </p:to>
                                    </p:set>
                                    <p:animEffect transition="in" filter="fade">
                                      <p:cBhvr>
                                        <p:cTn id="27" dur="500"/>
                                        <p:tgtEl>
                                          <p:spTgt spid="7"/>
                                        </p:tgtEl>
                                      </p:cBhvr>
                                    </p:animEffect>
                                    <p:anim calcmode="lin" valueType="num">
                                      <p:cBhvr>
                                        <p:cTn id="28" dur="500" fill="hold"/>
                                        <p:tgtEl>
                                          <p:spTgt spid="7"/>
                                        </p:tgtEl>
                                        <p:attrNameLst>
                                          <p:attrName>ppt_x</p:attrName>
                                        </p:attrNameLst>
                                      </p:cBhvr>
                                      <p:tavLst>
                                        <p:tav tm="0">
                                          <p:val>
                                            <p:strVal val="#ppt_x"/>
                                          </p:val>
                                        </p:tav>
                                        <p:tav tm="100000">
                                          <p:val>
                                            <p:strVal val="#ppt_x"/>
                                          </p:val>
                                        </p:tav>
                                      </p:tavLst>
                                    </p:anim>
                                    <p:anim calcmode="lin" valueType="num">
                                      <p:cBhvr>
                                        <p:cTn id="29" dur="5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seq concurrent="1" nextAc="seek">
              <p:cTn id="30" restart="whenNotActive" fill="hold" evtFilter="cancelBubble" nodeType="interactiveSeq">
                <p:stCondLst>
                  <p:cond evt="onClick" delay="0">
                    <p:tgtEl>
                      <p:spTgt spid="4"/>
                    </p:tgtEl>
                  </p:cond>
                </p:stCondLst>
                <p:endSync evt="end" delay="0">
                  <p:rtn val="all"/>
                </p:endSync>
                <p:childTnLst>
                  <p:par>
                    <p:cTn id="31" fill="hold">
                      <p:stCondLst>
                        <p:cond delay="0"/>
                      </p:stCondLst>
                      <p:childTnLst>
                        <p:par>
                          <p:cTn id="32" fill="hold">
                            <p:stCondLst>
                              <p:cond delay="0"/>
                            </p:stCondLst>
                            <p:childTnLst>
                              <p:par>
                                <p:cTn id="33" presetID="1" presetClass="emph" presetSubtype="2" fill="hold" nodeType="clickEffect">
                                  <p:stCondLst>
                                    <p:cond delay="0"/>
                                  </p:stCondLst>
                                  <p:childTnLst>
                                    <p:animClr clrSpc="rgb" dir="cw">
                                      <p:cBhvr>
                                        <p:cTn id="34" dur="250" fill="hold"/>
                                        <p:tgtEl>
                                          <p:spTgt spid="4"/>
                                        </p:tgtEl>
                                        <p:attrNameLst>
                                          <p:attrName>fillcolor</p:attrName>
                                        </p:attrNameLst>
                                      </p:cBhvr>
                                      <p:to>
                                        <a:srgbClr val="FFF2CC"/>
                                      </p:to>
                                    </p:animClr>
                                    <p:set>
                                      <p:cBhvr>
                                        <p:cTn id="35" dur="250" fill="hold"/>
                                        <p:tgtEl>
                                          <p:spTgt spid="4"/>
                                        </p:tgtEl>
                                        <p:attrNameLst>
                                          <p:attrName>fill.type</p:attrName>
                                        </p:attrNameLst>
                                      </p:cBhvr>
                                      <p:to>
                                        <p:strVal val="solid"/>
                                      </p:to>
                                    </p:set>
                                    <p:set>
                                      <p:cBhvr>
                                        <p:cTn id="36" dur="250" fill="hold"/>
                                        <p:tgtEl>
                                          <p:spTgt spid="4"/>
                                        </p:tgtEl>
                                        <p:attrNameLst>
                                          <p:attrName>fill.on</p:attrName>
                                        </p:attrNameLst>
                                      </p:cBhvr>
                                      <p:to>
                                        <p:strVal val="true"/>
                                      </p:to>
                                    </p:set>
                                  </p:childTnLst>
                                  <p:subTnLst>
                                    <p:audio>
                                      <p:cMediaNode>
                                        <p:cTn display="0" masterRel="sameClick">
                                          <p:stCondLst>
                                            <p:cond evt="begin" delay="0">
                                              <p:tn val="33"/>
                                            </p:cond>
                                          </p:stCondLst>
                                          <p:endCondLst>
                                            <p:cond evt="onStopAudio" delay="0">
                                              <p:tgtEl>
                                                <p:sldTgt/>
                                              </p:tgtEl>
                                            </p:cond>
                                          </p:endCondLst>
                                        </p:cTn>
                                        <p:tgtEl>
                                          <p:sndTgt r:embed="rId3" name="click.wav"/>
                                        </p:tgtEl>
                                      </p:cMediaNode>
                                    </p:audio>
                                  </p:subTnLst>
                                </p:cTn>
                              </p:par>
                              <p:par>
                                <p:cTn id="37" presetID="23" presetClass="entr" presetSubtype="32" fill="hold" nodeType="withEffect">
                                  <p:stCondLst>
                                    <p:cond delay="1000"/>
                                  </p:stCondLst>
                                  <p:childTnLst>
                                    <p:set>
                                      <p:cBhvr>
                                        <p:cTn id="38" dur="1" fill="hold">
                                          <p:stCondLst>
                                            <p:cond delay="0"/>
                                          </p:stCondLst>
                                        </p:cTn>
                                        <p:tgtEl>
                                          <p:spTgt spid="8"/>
                                        </p:tgtEl>
                                        <p:attrNameLst>
                                          <p:attrName>style.visibility</p:attrName>
                                        </p:attrNameLst>
                                      </p:cBhvr>
                                      <p:to>
                                        <p:strVal val="visible"/>
                                      </p:to>
                                    </p:set>
                                    <p:anim calcmode="lin" valueType="num">
                                      <p:cBhvr>
                                        <p:cTn id="39" dur="250" fill="hold"/>
                                        <p:tgtEl>
                                          <p:spTgt spid="8"/>
                                        </p:tgtEl>
                                        <p:attrNameLst>
                                          <p:attrName>ppt_w</p:attrName>
                                        </p:attrNameLst>
                                      </p:cBhvr>
                                      <p:tavLst>
                                        <p:tav tm="0">
                                          <p:val>
                                            <p:strVal val="4*#ppt_w"/>
                                          </p:val>
                                        </p:tav>
                                        <p:tav tm="100000">
                                          <p:val>
                                            <p:strVal val="#ppt_w"/>
                                          </p:val>
                                        </p:tav>
                                      </p:tavLst>
                                    </p:anim>
                                    <p:anim calcmode="lin" valueType="num">
                                      <p:cBhvr>
                                        <p:cTn id="40" dur="250" fill="hold"/>
                                        <p:tgtEl>
                                          <p:spTgt spid="8"/>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37"/>
                                            </p:cond>
                                          </p:stCondLst>
                                          <p:endCondLst>
                                            <p:cond evt="onStopAudio" delay="0">
                                              <p:tgtEl>
                                                <p:sldTgt/>
                                              </p:tgtEl>
                                            </p:cond>
                                          </p:endCondLst>
                                        </p:cTn>
                                        <p:tgtEl>
                                          <p:sndTgt r:embed="rId4" name="Check mark.wav"/>
                                        </p:tgtEl>
                                      </p:cMediaNode>
                                    </p:audio>
                                  </p:subTnLst>
                                </p:cTn>
                              </p:par>
                              <p:par>
                                <p:cTn id="41" presetID="1" presetClass="emph" presetSubtype="2" fill="hold" nodeType="withEffect">
                                  <p:stCondLst>
                                    <p:cond delay="1000"/>
                                  </p:stCondLst>
                                  <p:childTnLst>
                                    <p:animClr clrSpc="rgb" dir="cw">
                                      <p:cBhvr>
                                        <p:cTn id="42" dur="250" fill="hold"/>
                                        <p:tgtEl>
                                          <p:spTgt spid="4"/>
                                        </p:tgtEl>
                                        <p:attrNameLst>
                                          <p:attrName>fillcolor</p:attrName>
                                        </p:attrNameLst>
                                      </p:cBhvr>
                                      <p:to>
                                        <a:srgbClr val="00B050"/>
                                      </p:to>
                                    </p:animClr>
                                    <p:set>
                                      <p:cBhvr>
                                        <p:cTn id="43" dur="250" fill="hold"/>
                                        <p:tgtEl>
                                          <p:spTgt spid="4"/>
                                        </p:tgtEl>
                                        <p:attrNameLst>
                                          <p:attrName>fill.type</p:attrName>
                                        </p:attrNameLst>
                                      </p:cBhvr>
                                      <p:to>
                                        <p:strVal val="solid"/>
                                      </p:to>
                                    </p:set>
                                    <p:set>
                                      <p:cBhvr>
                                        <p:cTn id="44" dur="250" fill="hold"/>
                                        <p:tgtEl>
                                          <p:spTgt spid="4"/>
                                        </p:tgtEl>
                                        <p:attrNameLst>
                                          <p:attrName>fill.on</p:attrName>
                                        </p:attrNameLst>
                                      </p:cBhvr>
                                      <p:to>
                                        <p:strVal val="true"/>
                                      </p:to>
                                    </p:set>
                                  </p:childTnLst>
                                </p:cTn>
                              </p:par>
                            </p:childTnLst>
                          </p:cTn>
                        </p:par>
                      </p:childTnLst>
                    </p:cTn>
                  </p:par>
                </p:childTnLst>
              </p:cTn>
              <p:nextCondLst>
                <p:cond evt="onClick" delay="0">
                  <p:tgtEl>
                    <p:spTgt spid="4"/>
                  </p:tgtEl>
                </p:cond>
              </p:nextCondLst>
            </p:seq>
            <p:seq concurrent="1" nextAc="seek">
              <p:cTn id="45" restart="whenNotActive" fill="hold" evtFilter="cancelBubble" nodeType="interactiveSeq">
                <p:stCondLst>
                  <p:cond evt="onClick" delay="0">
                    <p:tgtEl>
                      <p:spTgt spid="5"/>
                    </p:tgtEl>
                  </p:cond>
                </p:stCondLst>
                <p:endSync evt="end" delay="0">
                  <p:rtn val="all"/>
                </p:endSync>
                <p:childTnLst>
                  <p:par>
                    <p:cTn id="46" fill="hold">
                      <p:stCondLst>
                        <p:cond delay="0"/>
                      </p:stCondLst>
                      <p:childTnLst>
                        <p:par>
                          <p:cTn id="47" fill="hold">
                            <p:stCondLst>
                              <p:cond delay="0"/>
                            </p:stCondLst>
                            <p:childTnLst>
                              <p:par>
                                <p:cTn id="48" presetID="1" presetClass="emph" presetSubtype="2" fill="hold" nodeType="clickEffect">
                                  <p:stCondLst>
                                    <p:cond delay="0"/>
                                  </p:stCondLst>
                                  <p:childTnLst>
                                    <p:animClr clrSpc="rgb" dir="cw">
                                      <p:cBhvr>
                                        <p:cTn id="49" dur="250" fill="hold"/>
                                        <p:tgtEl>
                                          <p:spTgt spid="5"/>
                                        </p:tgtEl>
                                        <p:attrNameLst>
                                          <p:attrName>fillcolor</p:attrName>
                                        </p:attrNameLst>
                                      </p:cBhvr>
                                      <p:to>
                                        <a:srgbClr val="FFF2CC"/>
                                      </p:to>
                                    </p:animClr>
                                    <p:set>
                                      <p:cBhvr>
                                        <p:cTn id="50" dur="250" fill="hold"/>
                                        <p:tgtEl>
                                          <p:spTgt spid="5"/>
                                        </p:tgtEl>
                                        <p:attrNameLst>
                                          <p:attrName>fill.type</p:attrName>
                                        </p:attrNameLst>
                                      </p:cBhvr>
                                      <p:to>
                                        <p:strVal val="solid"/>
                                      </p:to>
                                    </p:set>
                                    <p:set>
                                      <p:cBhvr>
                                        <p:cTn id="51" dur="250" fill="hold"/>
                                        <p:tgtEl>
                                          <p:spTgt spid="5"/>
                                        </p:tgtEl>
                                        <p:attrNameLst>
                                          <p:attrName>fill.on</p:attrName>
                                        </p:attrNameLst>
                                      </p:cBhvr>
                                      <p:to>
                                        <p:strVal val="true"/>
                                      </p:to>
                                    </p:set>
                                  </p:childTnLst>
                                  <p:subTnLst>
                                    <p:audio>
                                      <p:cMediaNode>
                                        <p:cTn display="0" masterRel="sameClick">
                                          <p:stCondLst>
                                            <p:cond evt="begin" delay="0">
                                              <p:tn val="48"/>
                                            </p:cond>
                                          </p:stCondLst>
                                          <p:endCondLst>
                                            <p:cond evt="onStopAudio" delay="0">
                                              <p:tgtEl>
                                                <p:sldTgt/>
                                              </p:tgtEl>
                                            </p:cond>
                                          </p:endCondLst>
                                        </p:cTn>
                                        <p:tgtEl>
                                          <p:sndTgt r:embed="rId3" name="click.wav"/>
                                        </p:tgtEl>
                                      </p:cMediaNode>
                                    </p:audio>
                                  </p:subTnLst>
                                </p:cTn>
                              </p:par>
                              <p:par>
                                <p:cTn id="52" presetID="23" presetClass="entr" presetSubtype="32" fill="hold" nodeType="withEffect">
                                  <p:stCondLst>
                                    <p:cond delay="1000"/>
                                  </p:stCondLst>
                                  <p:childTnLst>
                                    <p:set>
                                      <p:cBhvr>
                                        <p:cTn id="53" dur="1" fill="hold">
                                          <p:stCondLst>
                                            <p:cond delay="0"/>
                                          </p:stCondLst>
                                        </p:cTn>
                                        <p:tgtEl>
                                          <p:spTgt spid="11"/>
                                        </p:tgtEl>
                                        <p:attrNameLst>
                                          <p:attrName>style.visibility</p:attrName>
                                        </p:attrNameLst>
                                      </p:cBhvr>
                                      <p:to>
                                        <p:strVal val="visible"/>
                                      </p:to>
                                    </p:set>
                                    <p:anim calcmode="lin" valueType="num">
                                      <p:cBhvr>
                                        <p:cTn id="54" dur="250" fill="hold"/>
                                        <p:tgtEl>
                                          <p:spTgt spid="11"/>
                                        </p:tgtEl>
                                        <p:attrNameLst>
                                          <p:attrName>ppt_w</p:attrName>
                                        </p:attrNameLst>
                                      </p:cBhvr>
                                      <p:tavLst>
                                        <p:tav tm="0">
                                          <p:val>
                                            <p:strVal val="4*#ppt_w"/>
                                          </p:val>
                                        </p:tav>
                                        <p:tav tm="100000">
                                          <p:val>
                                            <p:strVal val="#ppt_w"/>
                                          </p:val>
                                        </p:tav>
                                      </p:tavLst>
                                    </p:anim>
                                    <p:anim calcmode="lin" valueType="num">
                                      <p:cBhvr>
                                        <p:cTn id="55" dur="250" fill="hold"/>
                                        <p:tgtEl>
                                          <p:spTgt spid="11"/>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52"/>
                                            </p:cond>
                                          </p:stCondLst>
                                          <p:endCondLst>
                                            <p:cond evt="onStopAudio" delay="0">
                                              <p:tgtEl>
                                                <p:sldTgt/>
                                              </p:tgtEl>
                                            </p:cond>
                                          </p:endCondLst>
                                        </p:cTn>
                                        <p:tgtEl>
                                          <p:sndTgt r:embed="rId5" name="Wrong Buzzer.wav"/>
                                        </p:tgtEl>
                                      </p:cMediaNode>
                                    </p:audio>
                                  </p:subTnLst>
                                </p:cTn>
                              </p:par>
                              <p:par>
                                <p:cTn id="56" presetID="1" presetClass="emph" presetSubtype="2" fill="hold" nodeType="withEffect">
                                  <p:stCondLst>
                                    <p:cond delay="1000"/>
                                  </p:stCondLst>
                                  <p:childTnLst>
                                    <p:animClr clrSpc="rgb" dir="cw">
                                      <p:cBhvr>
                                        <p:cTn id="57" dur="250" fill="hold"/>
                                        <p:tgtEl>
                                          <p:spTgt spid="5"/>
                                        </p:tgtEl>
                                        <p:attrNameLst>
                                          <p:attrName>fillcolor</p:attrName>
                                        </p:attrNameLst>
                                      </p:cBhvr>
                                      <p:to>
                                        <a:srgbClr val="FFFF00"/>
                                      </p:to>
                                    </p:animClr>
                                    <p:set>
                                      <p:cBhvr>
                                        <p:cTn id="58" dur="250" fill="hold"/>
                                        <p:tgtEl>
                                          <p:spTgt spid="5"/>
                                        </p:tgtEl>
                                        <p:attrNameLst>
                                          <p:attrName>fill.type</p:attrName>
                                        </p:attrNameLst>
                                      </p:cBhvr>
                                      <p:to>
                                        <p:strVal val="solid"/>
                                      </p:to>
                                    </p:set>
                                    <p:set>
                                      <p:cBhvr>
                                        <p:cTn id="59" dur="250" fill="hold"/>
                                        <p:tgtEl>
                                          <p:spTgt spid="5"/>
                                        </p:tgtEl>
                                        <p:attrNameLst>
                                          <p:attrName>fill.on</p:attrName>
                                        </p:attrNameLst>
                                      </p:cBhvr>
                                      <p:to>
                                        <p:strVal val="true"/>
                                      </p:to>
                                    </p:set>
                                  </p:childTnLst>
                                </p:cTn>
                              </p:par>
                            </p:childTnLst>
                          </p:cTn>
                        </p:par>
                      </p:childTnLst>
                    </p:cTn>
                  </p:par>
                </p:childTnLst>
              </p:cTn>
              <p:nextCondLst>
                <p:cond evt="onClick" delay="0">
                  <p:tgtEl>
                    <p:spTgt spid="5"/>
                  </p:tgtEl>
                </p:cond>
              </p:nextCondLst>
            </p:seq>
            <p:seq concurrent="1" nextAc="seek">
              <p:cTn id="60" restart="whenNotActive" fill="hold" evtFilter="cancelBubble" nodeType="interactiveSeq">
                <p:stCondLst>
                  <p:cond evt="onClick" delay="0">
                    <p:tgtEl>
                      <p:spTgt spid="6"/>
                    </p:tgtEl>
                  </p:cond>
                </p:stCondLst>
                <p:endSync evt="end" delay="0">
                  <p:rtn val="all"/>
                </p:endSync>
                <p:childTnLst>
                  <p:par>
                    <p:cTn id="61" fill="hold">
                      <p:stCondLst>
                        <p:cond delay="0"/>
                      </p:stCondLst>
                      <p:childTnLst>
                        <p:par>
                          <p:cTn id="62" fill="hold">
                            <p:stCondLst>
                              <p:cond delay="0"/>
                            </p:stCondLst>
                            <p:childTnLst>
                              <p:par>
                                <p:cTn id="63" presetID="1" presetClass="emph" presetSubtype="2" fill="hold" nodeType="clickEffect">
                                  <p:stCondLst>
                                    <p:cond delay="0"/>
                                  </p:stCondLst>
                                  <p:childTnLst>
                                    <p:animClr clrSpc="rgb" dir="cw">
                                      <p:cBhvr>
                                        <p:cTn id="64" dur="250" fill="hold"/>
                                        <p:tgtEl>
                                          <p:spTgt spid="6"/>
                                        </p:tgtEl>
                                        <p:attrNameLst>
                                          <p:attrName>fillcolor</p:attrName>
                                        </p:attrNameLst>
                                      </p:cBhvr>
                                      <p:to>
                                        <a:srgbClr val="FFF2CC"/>
                                      </p:to>
                                    </p:animClr>
                                    <p:set>
                                      <p:cBhvr>
                                        <p:cTn id="65" dur="250" fill="hold"/>
                                        <p:tgtEl>
                                          <p:spTgt spid="6"/>
                                        </p:tgtEl>
                                        <p:attrNameLst>
                                          <p:attrName>fill.type</p:attrName>
                                        </p:attrNameLst>
                                      </p:cBhvr>
                                      <p:to>
                                        <p:strVal val="solid"/>
                                      </p:to>
                                    </p:set>
                                    <p:set>
                                      <p:cBhvr>
                                        <p:cTn id="66" dur="250" fill="hold"/>
                                        <p:tgtEl>
                                          <p:spTgt spid="6"/>
                                        </p:tgtEl>
                                        <p:attrNameLst>
                                          <p:attrName>fill.on</p:attrName>
                                        </p:attrNameLst>
                                      </p:cBhvr>
                                      <p:to>
                                        <p:strVal val="true"/>
                                      </p:to>
                                    </p:set>
                                  </p:childTnLst>
                                  <p:subTnLst>
                                    <p:audio>
                                      <p:cMediaNode>
                                        <p:cTn display="0" masterRel="sameClick">
                                          <p:stCondLst>
                                            <p:cond evt="begin" delay="0">
                                              <p:tn val="63"/>
                                            </p:cond>
                                          </p:stCondLst>
                                          <p:endCondLst>
                                            <p:cond evt="onStopAudio" delay="0">
                                              <p:tgtEl>
                                                <p:sldTgt/>
                                              </p:tgtEl>
                                            </p:cond>
                                          </p:endCondLst>
                                        </p:cTn>
                                        <p:tgtEl>
                                          <p:sndTgt r:embed="rId3" name="click.wav"/>
                                        </p:tgtEl>
                                      </p:cMediaNode>
                                    </p:audio>
                                  </p:subTnLst>
                                </p:cTn>
                              </p:par>
                              <p:par>
                                <p:cTn id="67" presetID="23" presetClass="entr" presetSubtype="32" fill="hold" nodeType="withEffect">
                                  <p:stCondLst>
                                    <p:cond delay="1000"/>
                                  </p:stCondLst>
                                  <p:childTnLst>
                                    <p:set>
                                      <p:cBhvr>
                                        <p:cTn id="68" dur="1" fill="hold">
                                          <p:stCondLst>
                                            <p:cond delay="0"/>
                                          </p:stCondLst>
                                        </p:cTn>
                                        <p:tgtEl>
                                          <p:spTgt spid="9"/>
                                        </p:tgtEl>
                                        <p:attrNameLst>
                                          <p:attrName>style.visibility</p:attrName>
                                        </p:attrNameLst>
                                      </p:cBhvr>
                                      <p:to>
                                        <p:strVal val="visible"/>
                                      </p:to>
                                    </p:set>
                                    <p:anim calcmode="lin" valueType="num">
                                      <p:cBhvr>
                                        <p:cTn id="69" dur="250" fill="hold"/>
                                        <p:tgtEl>
                                          <p:spTgt spid="9"/>
                                        </p:tgtEl>
                                        <p:attrNameLst>
                                          <p:attrName>ppt_w</p:attrName>
                                        </p:attrNameLst>
                                      </p:cBhvr>
                                      <p:tavLst>
                                        <p:tav tm="0">
                                          <p:val>
                                            <p:strVal val="4*#ppt_w"/>
                                          </p:val>
                                        </p:tav>
                                        <p:tav tm="100000">
                                          <p:val>
                                            <p:strVal val="#ppt_w"/>
                                          </p:val>
                                        </p:tav>
                                      </p:tavLst>
                                    </p:anim>
                                    <p:anim calcmode="lin" valueType="num">
                                      <p:cBhvr>
                                        <p:cTn id="70" dur="250" fill="hold"/>
                                        <p:tgtEl>
                                          <p:spTgt spid="9"/>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67"/>
                                            </p:cond>
                                          </p:stCondLst>
                                          <p:endCondLst>
                                            <p:cond evt="onStopAudio" delay="0">
                                              <p:tgtEl>
                                                <p:sldTgt/>
                                              </p:tgtEl>
                                            </p:cond>
                                          </p:endCondLst>
                                        </p:cTn>
                                        <p:tgtEl>
                                          <p:sndTgt r:embed="rId5" name="Wrong Buzzer.wav"/>
                                        </p:tgtEl>
                                      </p:cMediaNode>
                                    </p:audio>
                                  </p:subTnLst>
                                </p:cTn>
                              </p:par>
                              <p:par>
                                <p:cTn id="71" presetID="1" presetClass="emph" presetSubtype="2" fill="hold" nodeType="withEffect">
                                  <p:stCondLst>
                                    <p:cond delay="1000"/>
                                  </p:stCondLst>
                                  <p:childTnLst>
                                    <p:animClr clrSpc="rgb" dir="cw">
                                      <p:cBhvr>
                                        <p:cTn id="72" dur="250" fill="hold"/>
                                        <p:tgtEl>
                                          <p:spTgt spid="6"/>
                                        </p:tgtEl>
                                        <p:attrNameLst>
                                          <p:attrName>fillcolor</p:attrName>
                                        </p:attrNameLst>
                                      </p:cBhvr>
                                      <p:to>
                                        <a:srgbClr val="FFFF00"/>
                                      </p:to>
                                    </p:animClr>
                                    <p:set>
                                      <p:cBhvr>
                                        <p:cTn id="73" dur="250" fill="hold"/>
                                        <p:tgtEl>
                                          <p:spTgt spid="6"/>
                                        </p:tgtEl>
                                        <p:attrNameLst>
                                          <p:attrName>fill.type</p:attrName>
                                        </p:attrNameLst>
                                      </p:cBhvr>
                                      <p:to>
                                        <p:strVal val="solid"/>
                                      </p:to>
                                    </p:set>
                                    <p:set>
                                      <p:cBhvr>
                                        <p:cTn id="74" dur="250" fill="hold"/>
                                        <p:tgtEl>
                                          <p:spTgt spid="6"/>
                                        </p:tgtEl>
                                        <p:attrNameLst>
                                          <p:attrName>fill.on</p:attrName>
                                        </p:attrNameLst>
                                      </p:cBhvr>
                                      <p:to>
                                        <p:strVal val="true"/>
                                      </p:to>
                                    </p:set>
                                  </p:childTnLst>
                                </p:cTn>
                              </p:par>
                            </p:childTnLst>
                          </p:cTn>
                        </p:par>
                      </p:childTnLst>
                    </p:cTn>
                  </p:par>
                </p:childTnLst>
              </p:cTn>
              <p:nextCondLst>
                <p:cond evt="onClick" delay="0">
                  <p:tgtEl>
                    <p:spTgt spid="6"/>
                  </p:tgtEl>
                </p:cond>
              </p:nextCondLst>
            </p:seq>
            <p:seq concurrent="1" nextAc="seek">
              <p:cTn id="75" restart="whenNotActive" fill="hold" evtFilter="cancelBubble" nodeType="interactiveSeq">
                <p:stCondLst>
                  <p:cond evt="onClick" delay="0">
                    <p:tgtEl>
                      <p:spTgt spid="7"/>
                    </p:tgtEl>
                  </p:cond>
                </p:stCondLst>
                <p:endSync evt="end" delay="0">
                  <p:rtn val="all"/>
                </p:endSync>
                <p:childTnLst>
                  <p:par>
                    <p:cTn id="76" fill="hold">
                      <p:stCondLst>
                        <p:cond delay="0"/>
                      </p:stCondLst>
                      <p:childTnLst>
                        <p:par>
                          <p:cTn id="77" fill="hold">
                            <p:stCondLst>
                              <p:cond delay="0"/>
                            </p:stCondLst>
                            <p:childTnLst>
                              <p:par>
                                <p:cTn id="78" presetID="1" presetClass="emph" presetSubtype="2" fill="hold" nodeType="clickEffect">
                                  <p:stCondLst>
                                    <p:cond delay="0"/>
                                  </p:stCondLst>
                                  <p:childTnLst>
                                    <p:animClr clrSpc="rgb" dir="cw">
                                      <p:cBhvr>
                                        <p:cTn id="79" dur="250" fill="hold"/>
                                        <p:tgtEl>
                                          <p:spTgt spid="7"/>
                                        </p:tgtEl>
                                        <p:attrNameLst>
                                          <p:attrName>fillcolor</p:attrName>
                                        </p:attrNameLst>
                                      </p:cBhvr>
                                      <p:to>
                                        <a:srgbClr val="FFF2CC"/>
                                      </p:to>
                                    </p:animClr>
                                    <p:set>
                                      <p:cBhvr>
                                        <p:cTn id="80" dur="250" fill="hold"/>
                                        <p:tgtEl>
                                          <p:spTgt spid="7"/>
                                        </p:tgtEl>
                                        <p:attrNameLst>
                                          <p:attrName>fill.type</p:attrName>
                                        </p:attrNameLst>
                                      </p:cBhvr>
                                      <p:to>
                                        <p:strVal val="solid"/>
                                      </p:to>
                                    </p:set>
                                    <p:set>
                                      <p:cBhvr>
                                        <p:cTn id="81" dur="250" fill="hold"/>
                                        <p:tgtEl>
                                          <p:spTgt spid="7"/>
                                        </p:tgtEl>
                                        <p:attrNameLst>
                                          <p:attrName>fill.on</p:attrName>
                                        </p:attrNameLst>
                                      </p:cBhvr>
                                      <p:to>
                                        <p:strVal val="true"/>
                                      </p:to>
                                    </p:set>
                                  </p:childTnLst>
                                  <p:subTnLst>
                                    <p:audio>
                                      <p:cMediaNode>
                                        <p:cTn display="0" masterRel="sameClick">
                                          <p:stCondLst>
                                            <p:cond evt="begin" delay="0">
                                              <p:tn val="78"/>
                                            </p:cond>
                                          </p:stCondLst>
                                          <p:endCondLst>
                                            <p:cond evt="onStopAudio" delay="0">
                                              <p:tgtEl>
                                                <p:sldTgt/>
                                              </p:tgtEl>
                                            </p:cond>
                                          </p:endCondLst>
                                        </p:cTn>
                                        <p:tgtEl>
                                          <p:sndTgt r:embed="rId3" name="click.wav"/>
                                        </p:tgtEl>
                                      </p:cMediaNode>
                                    </p:audio>
                                  </p:subTnLst>
                                </p:cTn>
                              </p:par>
                              <p:par>
                                <p:cTn id="82" presetID="23" presetClass="entr" presetSubtype="32" fill="hold" nodeType="withEffect">
                                  <p:stCondLst>
                                    <p:cond delay="1000"/>
                                  </p:stCondLst>
                                  <p:childTnLst>
                                    <p:set>
                                      <p:cBhvr>
                                        <p:cTn id="83" dur="1" fill="hold">
                                          <p:stCondLst>
                                            <p:cond delay="0"/>
                                          </p:stCondLst>
                                        </p:cTn>
                                        <p:tgtEl>
                                          <p:spTgt spid="10"/>
                                        </p:tgtEl>
                                        <p:attrNameLst>
                                          <p:attrName>style.visibility</p:attrName>
                                        </p:attrNameLst>
                                      </p:cBhvr>
                                      <p:to>
                                        <p:strVal val="visible"/>
                                      </p:to>
                                    </p:set>
                                    <p:anim calcmode="lin" valueType="num">
                                      <p:cBhvr>
                                        <p:cTn id="84" dur="250" fill="hold"/>
                                        <p:tgtEl>
                                          <p:spTgt spid="10"/>
                                        </p:tgtEl>
                                        <p:attrNameLst>
                                          <p:attrName>ppt_w</p:attrName>
                                        </p:attrNameLst>
                                      </p:cBhvr>
                                      <p:tavLst>
                                        <p:tav tm="0">
                                          <p:val>
                                            <p:strVal val="4*#ppt_w"/>
                                          </p:val>
                                        </p:tav>
                                        <p:tav tm="100000">
                                          <p:val>
                                            <p:strVal val="#ppt_w"/>
                                          </p:val>
                                        </p:tav>
                                      </p:tavLst>
                                    </p:anim>
                                    <p:anim calcmode="lin" valueType="num">
                                      <p:cBhvr>
                                        <p:cTn id="85" dur="250" fill="hold"/>
                                        <p:tgtEl>
                                          <p:spTgt spid="10"/>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82"/>
                                            </p:cond>
                                          </p:stCondLst>
                                          <p:endCondLst>
                                            <p:cond evt="onStopAudio" delay="0">
                                              <p:tgtEl>
                                                <p:sldTgt/>
                                              </p:tgtEl>
                                            </p:cond>
                                          </p:endCondLst>
                                        </p:cTn>
                                        <p:tgtEl>
                                          <p:sndTgt r:embed="rId5" name="Wrong Buzzer.wav"/>
                                        </p:tgtEl>
                                      </p:cMediaNode>
                                    </p:audio>
                                  </p:subTnLst>
                                </p:cTn>
                              </p:par>
                              <p:par>
                                <p:cTn id="86" presetID="1" presetClass="emph" presetSubtype="2" fill="hold" nodeType="withEffect">
                                  <p:stCondLst>
                                    <p:cond delay="1000"/>
                                  </p:stCondLst>
                                  <p:childTnLst>
                                    <p:animClr clrSpc="rgb" dir="cw">
                                      <p:cBhvr>
                                        <p:cTn id="87" dur="250" fill="hold"/>
                                        <p:tgtEl>
                                          <p:spTgt spid="7"/>
                                        </p:tgtEl>
                                        <p:attrNameLst>
                                          <p:attrName>fillcolor</p:attrName>
                                        </p:attrNameLst>
                                      </p:cBhvr>
                                      <p:to>
                                        <a:srgbClr val="FFFF00"/>
                                      </p:to>
                                    </p:animClr>
                                    <p:set>
                                      <p:cBhvr>
                                        <p:cTn id="88" dur="250" fill="hold"/>
                                        <p:tgtEl>
                                          <p:spTgt spid="7"/>
                                        </p:tgtEl>
                                        <p:attrNameLst>
                                          <p:attrName>fill.type</p:attrName>
                                        </p:attrNameLst>
                                      </p:cBhvr>
                                      <p:to>
                                        <p:strVal val="solid"/>
                                      </p:to>
                                    </p:set>
                                    <p:set>
                                      <p:cBhvr>
                                        <p:cTn id="89" dur="250" fill="hold"/>
                                        <p:tgtEl>
                                          <p:spTgt spid="7"/>
                                        </p:tgtEl>
                                        <p:attrNameLst>
                                          <p:attrName>fill.on</p:attrName>
                                        </p:attrNameLst>
                                      </p:cBhvr>
                                      <p:to>
                                        <p:strVal val="true"/>
                                      </p:to>
                                    </p:set>
                                  </p:childTnLst>
                                </p:cTn>
                              </p:par>
                            </p:childTnLst>
                          </p:cTn>
                        </p:par>
                      </p:childTnLst>
                    </p:cTn>
                  </p:par>
                </p:childTnLst>
              </p:cTn>
              <p:nextCondLst>
                <p:cond evt="onClick" delay="0">
                  <p:tgtEl>
                    <p:spTgt spid="7"/>
                  </p:tgtEl>
                </p:cond>
              </p:nextCondLst>
            </p:seq>
          </p:childTnLst>
        </p:cTn>
      </p:par>
    </p:tnLst>
    <p:bldLst>
      <p:bldP spid="3" grpId="0" animBg="1"/>
      <p:bldP spid="4" grpId="0" animBg="1"/>
      <p:bldP spid="5" grpId="0" animBg="1"/>
      <p:bldP spid="6" grpId="0" animBg="1"/>
      <p:bldP spid="7"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103"/>
        <p:cNvGrpSpPr/>
        <p:nvPr/>
      </p:nvGrpSpPr>
      <p:grpSpPr>
        <a:xfrm>
          <a:off x="0" y="0"/>
          <a:ext cx="0" cy="0"/>
          <a:chOff x="0" y="0"/>
          <a:chExt cx="0" cy="0"/>
        </a:xfrm>
      </p:grpSpPr>
      <p:pic>
        <p:nvPicPr>
          <p:cNvPr id="104" name="Google Shape;104;p2"/>
          <p:cNvPicPr preferRelativeResize="0"/>
          <p:nvPr/>
        </p:nvPicPr>
        <p:blipFill rotWithShape="1">
          <a:blip r:embed="rId6">
            <a:alphaModFix/>
            <a:extLst>
              <a:ext uri="{BEBA8EAE-BF5A-486C-A8C5-ECC9F3942E4B}">
                <a14:imgProps xmlns:a14="http://schemas.microsoft.com/office/drawing/2010/main">
                  <a14:imgLayer>
                    <a14:imgEffect>
                      <a14:saturation sat="66000"/>
                    </a14:imgEffect>
                    <a14:imgEffect>
                      <a14:brightnessContrast contrast="40000"/>
                    </a14:imgEffect>
                  </a14:imgLayer>
                </a14:imgProps>
              </a:ext>
            </a:extLst>
          </a:blip>
          <a:srcRect l="17778" b="-1"/>
          <a:stretch/>
        </p:blipFill>
        <p:spPr>
          <a:xfrm>
            <a:off x="17" y="10"/>
            <a:ext cx="9143985" cy="6857990"/>
          </a:xfrm>
          <a:prstGeom prst="rect">
            <a:avLst/>
          </a:prstGeom>
          <a:noFill/>
          <a:ln>
            <a:noFill/>
          </a:ln>
        </p:spPr>
      </p:pic>
      <p:sp>
        <p:nvSpPr>
          <p:cNvPr id="3" name="Snip Diagonal Corner Rectangle 2"/>
          <p:cNvSpPr/>
          <p:nvPr/>
        </p:nvSpPr>
        <p:spPr>
          <a:xfrm>
            <a:off x="609600" y="609600"/>
            <a:ext cx="7895034" cy="1905000"/>
          </a:xfrm>
          <a:prstGeom prst="snip2DiagRect">
            <a:avLst/>
          </a:prstGeom>
          <a:solidFill>
            <a:schemeClr val="bg1"/>
          </a:solidFill>
          <a:ln w="38100">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marL="0" marR="0" lvl="0" indent="0" algn="just" defTabSz="914400" rtl="0" eaLnBrk="1" fontAlgn="base" latinLnBrk="0" hangingPunct="1">
              <a:lnSpc>
                <a:spcPct val="100000"/>
              </a:lnSpc>
              <a:spcBef>
                <a:spcPct val="50000"/>
              </a:spcBef>
              <a:spcAft>
                <a:spcPct val="0"/>
              </a:spcAft>
              <a:buClrTx/>
              <a:buSzTx/>
              <a:buFontTx/>
              <a:buNone/>
              <a:tabLst/>
              <a:defRPr/>
            </a:pPr>
            <a:r>
              <a:rPr kumimoji="0" lang="en-US" altLang="en-US" sz="4000" b="1" i="0" u="none" strike="noStrike" kern="1200" cap="none" spc="0" normalizeH="0" baseline="0" noProof="0" dirty="0" err="1">
                <a:ln>
                  <a:noFill/>
                </a:ln>
                <a:solidFill>
                  <a:srgbClr val="FF0000"/>
                </a:solidFill>
                <a:effectLst/>
                <a:uLnTx/>
                <a:uFillTx/>
                <a:latin typeface="Times New Roman" pitchFamily="18" charset="0"/>
                <a:ea typeface="#9Slide03 Arima Madurai Black"/>
                <a:cs typeface="Times New Roman" pitchFamily="18" charset="0"/>
                <a:sym typeface="Arial" panose="020B0604020202020204" pitchFamily="34" charset="0"/>
              </a:rPr>
              <a:t>Tìm</a:t>
            </a:r>
            <a:r>
              <a:rPr kumimoji="0" lang="en-US" altLang="en-US" sz="4000" b="1" i="0" u="none" strike="noStrike" kern="1200" cap="none" spc="0" normalizeH="0" baseline="0" noProof="0" dirty="0">
                <a:ln>
                  <a:noFill/>
                </a:ln>
                <a:solidFill>
                  <a:srgbClr val="FF0000"/>
                </a:solidFill>
                <a:effectLst/>
                <a:uLnTx/>
                <a:uFillTx/>
                <a:latin typeface="Times New Roman" pitchFamily="18" charset="0"/>
                <a:ea typeface="#9Slide03 Arima Madurai Black"/>
                <a:cs typeface="Times New Roman" pitchFamily="18" charset="0"/>
                <a:sym typeface="Arial" panose="020B0604020202020204" pitchFamily="34" charset="0"/>
              </a:rPr>
              <a:t> </a:t>
            </a:r>
            <a:r>
              <a:rPr kumimoji="0" lang="en-US" altLang="en-US" sz="4000" b="1" i="0" u="none" strike="noStrike" kern="1200" cap="none" spc="0" normalizeH="0" baseline="0" noProof="0" dirty="0" err="1">
                <a:ln>
                  <a:noFill/>
                </a:ln>
                <a:solidFill>
                  <a:srgbClr val="FF0000"/>
                </a:solidFill>
                <a:effectLst/>
                <a:uLnTx/>
                <a:uFillTx/>
                <a:latin typeface="Times New Roman" pitchFamily="18" charset="0"/>
                <a:ea typeface="#9Slide03 Arima Madurai Black"/>
                <a:cs typeface="Times New Roman" pitchFamily="18" charset="0"/>
                <a:sym typeface="Arial" panose="020B0604020202020204" pitchFamily="34" charset="0"/>
              </a:rPr>
              <a:t>khởi</a:t>
            </a:r>
            <a:r>
              <a:rPr kumimoji="0" lang="en-US" altLang="en-US" sz="4000" b="1" i="0" u="none" strike="noStrike" kern="1200" cap="none" spc="0" normalizeH="0" baseline="0" noProof="0" dirty="0">
                <a:ln>
                  <a:noFill/>
                </a:ln>
                <a:solidFill>
                  <a:srgbClr val="FF0000"/>
                </a:solidFill>
                <a:effectLst/>
                <a:uLnTx/>
                <a:uFillTx/>
                <a:latin typeface="Times New Roman" pitchFamily="18" charset="0"/>
                <a:ea typeface="#9Slide03 Arima Madurai Black"/>
                <a:cs typeface="Times New Roman" pitchFamily="18" charset="0"/>
                <a:sym typeface="Arial" panose="020B0604020202020204" pitchFamily="34" charset="0"/>
              </a:rPr>
              <a:t> </a:t>
            </a:r>
            <a:r>
              <a:rPr kumimoji="0" lang="en-US" altLang="en-US" sz="4000" b="1" i="0" u="none" strike="noStrike" kern="1200" cap="none" spc="0" normalizeH="0" baseline="0" noProof="0" dirty="0" err="1">
                <a:ln>
                  <a:noFill/>
                </a:ln>
                <a:solidFill>
                  <a:srgbClr val="FF0000"/>
                </a:solidFill>
                <a:effectLst/>
                <a:uLnTx/>
                <a:uFillTx/>
                <a:latin typeface="Times New Roman" pitchFamily="18" charset="0"/>
                <a:ea typeface="#9Slide03 Arima Madurai Black"/>
                <a:cs typeface="Times New Roman" pitchFamily="18" charset="0"/>
                <a:sym typeface="Arial" panose="020B0604020202020204" pitchFamily="34" charset="0"/>
              </a:rPr>
              <a:t>ngữ</a:t>
            </a:r>
            <a:r>
              <a:rPr kumimoji="0" lang="en-US" altLang="en-US" sz="4000" b="1" i="0" u="none" strike="noStrike" kern="1200" cap="none" spc="0" normalizeH="0" baseline="0" noProof="0" dirty="0">
                <a:ln>
                  <a:noFill/>
                </a:ln>
                <a:solidFill>
                  <a:srgbClr val="FF0000"/>
                </a:solidFill>
                <a:effectLst/>
                <a:uLnTx/>
                <a:uFillTx/>
                <a:latin typeface="Times New Roman" pitchFamily="18" charset="0"/>
                <a:ea typeface="#9Slide03 Arima Madurai Black"/>
                <a:cs typeface="Times New Roman" pitchFamily="18" charset="0"/>
                <a:sym typeface="Arial" panose="020B0604020202020204" pitchFamily="34" charset="0"/>
              </a:rPr>
              <a:t> </a:t>
            </a:r>
            <a:r>
              <a:rPr kumimoji="0" lang="en-US" altLang="en-US" sz="4000" b="1" i="0" u="none" strike="noStrike" kern="1200" cap="none" spc="0" normalizeH="0" baseline="0" noProof="0" dirty="0" err="1">
                <a:ln>
                  <a:noFill/>
                </a:ln>
                <a:solidFill>
                  <a:srgbClr val="FF0000"/>
                </a:solidFill>
                <a:effectLst/>
                <a:uLnTx/>
                <a:uFillTx/>
                <a:latin typeface="Times New Roman" pitchFamily="18" charset="0"/>
                <a:ea typeface="#9Slide03 Arima Madurai Black"/>
                <a:cs typeface="Times New Roman" pitchFamily="18" charset="0"/>
                <a:sym typeface="Arial" panose="020B0604020202020204" pitchFamily="34" charset="0"/>
              </a:rPr>
              <a:t>trong</a:t>
            </a:r>
            <a:r>
              <a:rPr kumimoji="0" lang="en-US" altLang="en-US" sz="4000" b="1" i="0" u="none" strike="noStrike" kern="1200" cap="none" spc="0" normalizeH="0" baseline="0" noProof="0" dirty="0">
                <a:ln>
                  <a:noFill/>
                </a:ln>
                <a:solidFill>
                  <a:srgbClr val="FF0000"/>
                </a:solidFill>
                <a:effectLst/>
                <a:uLnTx/>
                <a:uFillTx/>
                <a:latin typeface="Times New Roman" pitchFamily="18" charset="0"/>
                <a:ea typeface="#9Slide03 Arima Madurai Black"/>
                <a:cs typeface="Times New Roman" pitchFamily="18" charset="0"/>
                <a:sym typeface="Arial" panose="020B0604020202020204" pitchFamily="34" charset="0"/>
              </a:rPr>
              <a:t> </a:t>
            </a:r>
            <a:r>
              <a:rPr kumimoji="0" lang="en-US" altLang="en-US" sz="4000" b="1" i="0" u="none" strike="noStrike" kern="1200" cap="none" spc="0" normalizeH="0" baseline="0" noProof="0" dirty="0" err="1">
                <a:ln>
                  <a:noFill/>
                </a:ln>
                <a:solidFill>
                  <a:srgbClr val="FF0000"/>
                </a:solidFill>
                <a:effectLst/>
                <a:uLnTx/>
                <a:uFillTx/>
                <a:latin typeface="Times New Roman" pitchFamily="18" charset="0"/>
                <a:ea typeface="#9Slide03 Arima Madurai Black"/>
                <a:cs typeface="Times New Roman" pitchFamily="18" charset="0"/>
                <a:sym typeface="Arial" panose="020B0604020202020204" pitchFamily="34" charset="0"/>
              </a:rPr>
              <a:t>các</a:t>
            </a:r>
            <a:r>
              <a:rPr kumimoji="0" lang="en-US" altLang="en-US" sz="4000" b="1" i="0" u="none" strike="noStrike" kern="1200" cap="none" spc="0" normalizeH="0" baseline="0" noProof="0" dirty="0">
                <a:ln>
                  <a:noFill/>
                </a:ln>
                <a:solidFill>
                  <a:srgbClr val="FF0000"/>
                </a:solidFill>
                <a:effectLst/>
                <a:uLnTx/>
                <a:uFillTx/>
                <a:latin typeface="Times New Roman" pitchFamily="18" charset="0"/>
                <a:ea typeface="#9Slide03 Arima Madurai Black"/>
                <a:cs typeface="Times New Roman" pitchFamily="18" charset="0"/>
                <a:sym typeface="Arial" panose="020B0604020202020204" pitchFamily="34" charset="0"/>
              </a:rPr>
              <a:t> </a:t>
            </a:r>
            <a:r>
              <a:rPr kumimoji="0" lang="en-US" altLang="en-US" sz="4000" b="1" i="0" u="none" strike="noStrike" kern="1200" cap="none" spc="0" normalizeH="0" baseline="0" noProof="0" dirty="0" err="1">
                <a:ln>
                  <a:noFill/>
                </a:ln>
                <a:solidFill>
                  <a:srgbClr val="FF0000"/>
                </a:solidFill>
                <a:effectLst/>
                <a:uLnTx/>
                <a:uFillTx/>
                <a:latin typeface="Times New Roman" pitchFamily="18" charset="0"/>
                <a:ea typeface="#9Slide03 Arima Madurai Black"/>
                <a:cs typeface="Times New Roman" pitchFamily="18" charset="0"/>
                <a:sym typeface="Arial" panose="020B0604020202020204" pitchFamily="34" charset="0"/>
              </a:rPr>
              <a:t>đoạn</a:t>
            </a:r>
            <a:r>
              <a:rPr kumimoji="0" lang="en-US" altLang="en-US" sz="4000" b="1" i="0" u="none" strike="noStrike" kern="1200" cap="none" spc="0" normalizeH="0" baseline="0" noProof="0" dirty="0">
                <a:ln>
                  <a:noFill/>
                </a:ln>
                <a:solidFill>
                  <a:srgbClr val="FF0000"/>
                </a:solidFill>
                <a:effectLst/>
                <a:uLnTx/>
                <a:uFillTx/>
                <a:latin typeface="Times New Roman" pitchFamily="18" charset="0"/>
                <a:ea typeface="#9Slide03 Arima Madurai Black"/>
                <a:cs typeface="Times New Roman" pitchFamily="18" charset="0"/>
                <a:sym typeface="Arial" panose="020B0604020202020204" pitchFamily="34" charset="0"/>
              </a:rPr>
              <a:t> </a:t>
            </a:r>
            <a:r>
              <a:rPr kumimoji="0" lang="en-US" altLang="en-US" sz="4000" b="1" i="0" u="none" strike="noStrike" kern="1200" cap="none" spc="0" normalizeH="0" baseline="0" noProof="0" dirty="0" err="1">
                <a:ln>
                  <a:noFill/>
                </a:ln>
                <a:solidFill>
                  <a:srgbClr val="FF0000"/>
                </a:solidFill>
                <a:effectLst/>
                <a:uLnTx/>
                <a:uFillTx/>
                <a:latin typeface="Times New Roman" pitchFamily="18" charset="0"/>
                <a:ea typeface="#9Slide03 Arima Madurai Black"/>
                <a:cs typeface="Times New Roman" pitchFamily="18" charset="0"/>
                <a:sym typeface="Arial" panose="020B0604020202020204" pitchFamily="34" charset="0"/>
              </a:rPr>
              <a:t>trích</a:t>
            </a:r>
            <a:r>
              <a:rPr kumimoji="0" lang="en-US" altLang="en-US" sz="4000" b="1" i="0" u="none" strike="noStrike" kern="1200" cap="none" spc="0" normalizeH="0" baseline="0" noProof="0" dirty="0">
                <a:ln>
                  <a:noFill/>
                </a:ln>
                <a:solidFill>
                  <a:srgbClr val="FF0000"/>
                </a:solidFill>
                <a:effectLst/>
                <a:uLnTx/>
                <a:uFillTx/>
                <a:latin typeface="Times New Roman" pitchFamily="18" charset="0"/>
                <a:ea typeface="#9Slide03 Arima Madurai Black"/>
                <a:cs typeface="Times New Roman" pitchFamily="18" charset="0"/>
                <a:sym typeface="Arial" panose="020B0604020202020204" pitchFamily="34" charset="0"/>
              </a:rPr>
              <a:t> </a:t>
            </a:r>
            <a:r>
              <a:rPr kumimoji="0" lang="en-US" altLang="en-US" sz="4000" b="1" i="0" u="none" strike="noStrike" kern="1200" cap="none" spc="0" normalizeH="0" baseline="0" noProof="0" dirty="0" err="1">
                <a:ln>
                  <a:noFill/>
                </a:ln>
                <a:solidFill>
                  <a:srgbClr val="FF0000"/>
                </a:solidFill>
                <a:effectLst/>
                <a:uLnTx/>
                <a:uFillTx/>
                <a:latin typeface="Times New Roman" pitchFamily="18" charset="0"/>
                <a:ea typeface="#9Slide03 Arima Madurai Black"/>
                <a:cs typeface="Times New Roman" pitchFamily="18" charset="0"/>
                <a:sym typeface="Arial" panose="020B0604020202020204" pitchFamily="34" charset="0"/>
              </a:rPr>
              <a:t>sau</a:t>
            </a:r>
            <a:r>
              <a:rPr kumimoji="0" lang="en-US" altLang="en-US" sz="4000" b="1" i="0" u="none" strike="noStrike" kern="1200" cap="none" spc="0" normalizeH="0" baseline="0" noProof="0" dirty="0">
                <a:ln>
                  <a:noFill/>
                </a:ln>
                <a:solidFill>
                  <a:srgbClr val="FF0000"/>
                </a:solidFill>
                <a:effectLst/>
                <a:uLnTx/>
                <a:uFillTx/>
                <a:latin typeface="Times New Roman" pitchFamily="18" charset="0"/>
                <a:ea typeface="#9Slide03 Arima Madurai Black"/>
                <a:cs typeface="Times New Roman" pitchFamily="18" charset="0"/>
                <a:sym typeface="Arial" panose="020B0604020202020204" pitchFamily="34" charset="0"/>
              </a:rPr>
              <a:t> </a:t>
            </a:r>
            <a:r>
              <a:rPr kumimoji="0" lang="en-US" altLang="en-US" sz="4000" b="1" i="0" u="none" strike="noStrike" kern="1200" cap="none" spc="0" normalizeH="0" baseline="0" noProof="0" dirty="0" err="1">
                <a:ln>
                  <a:noFill/>
                </a:ln>
                <a:solidFill>
                  <a:srgbClr val="FF0000"/>
                </a:solidFill>
                <a:effectLst/>
                <a:uLnTx/>
                <a:uFillTx/>
                <a:latin typeface="Times New Roman" pitchFamily="18" charset="0"/>
                <a:ea typeface="#9Slide03 Arima Madurai Black"/>
                <a:cs typeface="Times New Roman" pitchFamily="18" charset="0"/>
                <a:sym typeface="Arial" panose="020B0604020202020204" pitchFamily="34" charset="0"/>
              </a:rPr>
              <a:t>đây</a:t>
            </a:r>
            <a:r>
              <a:rPr kumimoji="0" lang="en-US" altLang="en-US" sz="4000" b="1" i="1" u="none" strike="noStrike" kern="1200" cap="none" spc="0" normalizeH="0" baseline="0" noProof="0" dirty="0">
                <a:ln>
                  <a:noFill/>
                </a:ln>
                <a:solidFill>
                  <a:srgbClr val="FF0000"/>
                </a:solidFill>
                <a:effectLst/>
                <a:uLnTx/>
                <a:uFillTx/>
                <a:latin typeface="Times New Roman" pitchFamily="18" charset="0"/>
                <a:ea typeface="#9Slide03 Arima Madurai Black"/>
                <a:cs typeface="Times New Roman" pitchFamily="18" charset="0"/>
                <a:sym typeface="Arial" panose="020B0604020202020204" pitchFamily="34" charset="0"/>
              </a:rPr>
              <a:t>: </a:t>
            </a:r>
            <a:r>
              <a:rPr kumimoji="0" lang="en-US" altLang="en-US" sz="4000" b="1" i="1" u="none" strike="noStrike" kern="1200" cap="none" spc="0" normalizeH="0" baseline="0" noProof="0" dirty="0" err="1">
                <a:ln>
                  <a:noFill/>
                </a:ln>
                <a:solidFill>
                  <a:srgbClr val="FF0000"/>
                </a:solidFill>
                <a:effectLst/>
                <a:uLnTx/>
                <a:uFillTx/>
                <a:latin typeface="Times New Roman" pitchFamily="18" charset="0"/>
                <a:ea typeface="#9Slide03 Arima Madurai Black"/>
                <a:cs typeface="Times New Roman" pitchFamily="18" charset="0"/>
                <a:sym typeface="Arial" panose="020B0604020202020204" pitchFamily="34" charset="0"/>
              </a:rPr>
              <a:t>Đối</a:t>
            </a:r>
            <a:r>
              <a:rPr kumimoji="0" lang="en-US" altLang="en-US" sz="4000" b="1" i="1" u="none" strike="noStrike" kern="1200" cap="none" spc="0" normalizeH="0" baseline="0" noProof="0" dirty="0">
                <a:ln>
                  <a:noFill/>
                </a:ln>
                <a:solidFill>
                  <a:srgbClr val="FF0000"/>
                </a:solidFill>
                <a:effectLst/>
                <a:uLnTx/>
                <a:uFillTx/>
                <a:latin typeface="Times New Roman" pitchFamily="18" charset="0"/>
                <a:ea typeface="#9Slide03 Arima Madurai Black"/>
                <a:cs typeface="Times New Roman" pitchFamily="18" charset="0"/>
                <a:sym typeface="Arial" panose="020B0604020202020204" pitchFamily="34" charset="0"/>
              </a:rPr>
              <a:t> </a:t>
            </a:r>
            <a:r>
              <a:rPr kumimoji="0" lang="en-US" altLang="en-US" sz="4000" b="1" i="1" u="none" strike="noStrike" kern="1200" cap="none" spc="0" normalizeH="0" baseline="0" noProof="0" dirty="0" err="1">
                <a:ln>
                  <a:noFill/>
                </a:ln>
                <a:solidFill>
                  <a:srgbClr val="FF0000"/>
                </a:solidFill>
                <a:effectLst/>
                <a:uLnTx/>
                <a:uFillTx/>
                <a:latin typeface="Times New Roman" pitchFamily="18" charset="0"/>
                <a:ea typeface="#9Slide03 Arima Madurai Black"/>
                <a:cs typeface="Times New Roman" pitchFamily="18" charset="0"/>
                <a:sym typeface="Arial" panose="020B0604020202020204" pitchFamily="34" charset="0"/>
              </a:rPr>
              <a:t>với</a:t>
            </a:r>
            <a:r>
              <a:rPr kumimoji="0" lang="en-US" altLang="en-US" sz="4000" b="1" i="1" u="none" strike="noStrike" kern="1200" cap="none" spc="0" normalizeH="0" baseline="0" noProof="0" dirty="0">
                <a:ln>
                  <a:noFill/>
                </a:ln>
                <a:solidFill>
                  <a:srgbClr val="FF0000"/>
                </a:solidFill>
                <a:effectLst/>
                <a:uLnTx/>
                <a:uFillTx/>
                <a:latin typeface="Times New Roman" pitchFamily="18" charset="0"/>
                <a:ea typeface="#9Slide03 Arima Madurai Black"/>
                <a:cs typeface="Times New Roman" pitchFamily="18" charset="0"/>
                <a:sym typeface="Arial" panose="020B0604020202020204" pitchFamily="34" charset="0"/>
              </a:rPr>
              <a:t> </a:t>
            </a:r>
            <a:r>
              <a:rPr kumimoji="0" lang="en-US" altLang="en-US" sz="4000" b="1" i="1" u="none" strike="noStrike" kern="1200" cap="none" spc="0" normalizeH="0" baseline="0" noProof="0" dirty="0" err="1">
                <a:ln>
                  <a:noFill/>
                </a:ln>
                <a:solidFill>
                  <a:srgbClr val="FF0000"/>
                </a:solidFill>
                <a:effectLst/>
                <a:uLnTx/>
                <a:uFillTx/>
                <a:latin typeface="Times New Roman" pitchFamily="18" charset="0"/>
                <a:ea typeface="#9Slide03 Arima Madurai Black"/>
                <a:cs typeface="Times New Roman" pitchFamily="18" charset="0"/>
                <a:sym typeface="Arial" panose="020B0604020202020204" pitchFamily="34" charset="0"/>
              </a:rPr>
              <a:t>cháu</a:t>
            </a:r>
            <a:r>
              <a:rPr kumimoji="0" lang="en-US" altLang="en-US" sz="4000" b="1" i="1" u="none" strike="noStrike" kern="1200" cap="none" spc="0" normalizeH="0" baseline="0" noProof="0" dirty="0">
                <a:ln>
                  <a:noFill/>
                </a:ln>
                <a:solidFill>
                  <a:srgbClr val="FF0000"/>
                </a:solidFill>
                <a:effectLst/>
                <a:uLnTx/>
                <a:uFillTx/>
                <a:latin typeface="Times New Roman" pitchFamily="18" charset="0"/>
                <a:ea typeface="#9Slide03 Arima Madurai Black"/>
                <a:cs typeface="Times New Roman" pitchFamily="18" charset="0"/>
                <a:sym typeface="Arial" panose="020B0604020202020204" pitchFamily="34" charset="0"/>
              </a:rPr>
              <a:t>, </a:t>
            </a:r>
            <a:r>
              <a:rPr kumimoji="0" lang="en-US" altLang="en-US" sz="4000" b="1" i="1" u="none" strike="noStrike" kern="1200" cap="none" spc="0" normalizeH="0" baseline="0" noProof="0" dirty="0" err="1">
                <a:ln>
                  <a:noFill/>
                </a:ln>
                <a:solidFill>
                  <a:srgbClr val="FF0000"/>
                </a:solidFill>
                <a:effectLst/>
                <a:uLnTx/>
                <a:uFillTx/>
                <a:latin typeface="Times New Roman" pitchFamily="18" charset="0"/>
                <a:ea typeface="#9Slide03 Arima Madurai Black"/>
                <a:cs typeface="Times New Roman" pitchFamily="18" charset="0"/>
                <a:sym typeface="Arial" panose="020B0604020202020204" pitchFamily="34" charset="0"/>
              </a:rPr>
              <a:t>thật</a:t>
            </a:r>
            <a:r>
              <a:rPr kumimoji="0" lang="en-US" altLang="en-US" sz="4000" b="1" i="1" u="none" strike="noStrike" kern="1200" cap="none" spc="0" normalizeH="0" baseline="0" noProof="0" dirty="0">
                <a:ln>
                  <a:noFill/>
                </a:ln>
                <a:solidFill>
                  <a:srgbClr val="FF0000"/>
                </a:solidFill>
                <a:effectLst/>
                <a:uLnTx/>
                <a:uFillTx/>
                <a:latin typeface="Times New Roman" pitchFamily="18" charset="0"/>
                <a:ea typeface="#9Slide03 Arima Madurai Black"/>
                <a:cs typeface="Times New Roman" pitchFamily="18" charset="0"/>
                <a:sym typeface="Arial" panose="020B0604020202020204" pitchFamily="34" charset="0"/>
              </a:rPr>
              <a:t> </a:t>
            </a:r>
            <a:r>
              <a:rPr kumimoji="0" lang="en-US" altLang="en-US" sz="4000" b="1" i="1" u="none" strike="noStrike" kern="1200" cap="none" spc="0" normalizeH="0" baseline="0" noProof="0" dirty="0" err="1">
                <a:ln>
                  <a:noFill/>
                </a:ln>
                <a:solidFill>
                  <a:srgbClr val="FF0000"/>
                </a:solidFill>
                <a:effectLst/>
                <a:uLnTx/>
                <a:uFillTx/>
                <a:latin typeface="Times New Roman" pitchFamily="18" charset="0"/>
                <a:ea typeface="#9Slide03 Arima Madurai Black"/>
                <a:cs typeface="Times New Roman" pitchFamily="18" charset="0"/>
                <a:sym typeface="Arial" panose="020B0604020202020204" pitchFamily="34" charset="0"/>
              </a:rPr>
              <a:t>là</a:t>
            </a:r>
            <a:r>
              <a:rPr kumimoji="0" lang="en-US" altLang="en-US" sz="4000" b="1" i="1" u="none" strike="noStrike" kern="1200" cap="none" spc="0" normalizeH="0" baseline="0" noProof="0" dirty="0">
                <a:ln>
                  <a:noFill/>
                </a:ln>
                <a:solidFill>
                  <a:srgbClr val="FF0000"/>
                </a:solidFill>
                <a:effectLst/>
                <a:uLnTx/>
                <a:uFillTx/>
                <a:latin typeface="Times New Roman" pitchFamily="18" charset="0"/>
                <a:ea typeface="#9Slide03 Arima Madurai Black"/>
                <a:cs typeface="Times New Roman" pitchFamily="18" charset="0"/>
                <a:sym typeface="Arial" panose="020B0604020202020204" pitchFamily="34" charset="0"/>
              </a:rPr>
              <a:t> </a:t>
            </a:r>
            <a:r>
              <a:rPr kumimoji="0" lang="en-US" altLang="en-US" sz="4000" b="1" i="1" u="none" strike="noStrike" kern="1200" cap="none" spc="0" normalizeH="0" baseline="0" noProof="0" dirty="0" err="1">
                <a:ln>
                  <a:noFill/>
                </a:ln>
                <a:solidFill>
                  <a:srgbClr val="FF0000"/>
                </a:solidFill>
                <a:effectLst/>
                <a:uLnTx/>
                <a:uFillTx/>
                <a:latin typeface="Times New Roman" pitchFamily="18" charset="0"/>
                <a:ea typeface="#9Slide03 Arima Madurai Black"/>
                <a:cs typeface="Times New Roman" pitchFamily="18" charset="0"/>
                <a:sym typeface="Arial" panose="020B0604020202020204" pitchFamily="34" charset="0"/>
              </a:rPr>
              <a:t>đột</a:t>
            </a:r>
            <a:r>
              <a:rPr kumimoji="0" lang="en-US" altLang="en-US" sz="4000" b="1" i="1" u="none" strike="noStrike" kern="1200" cap="none" spc="0" normalizeH="0" baseline="0" noProof="0" dirty="0">
                <a:ln>
                  <a:noFill/>
                </a:ln>
                <a:solidFill>
                  <a:srgbClr val="FF0000"/>
                </a:solidFill>
                <a:effectLst/>
                <a:uLnTx/>
                <a:uFillTx/>
                <a:latin typeface="Times New Roman" pitchFamily="18" charset="0"/>
                <a:ea typeface="#9Slide03 Arima Madurai Black"/>
                <a:cs typeface="Times New Roman" pitchFamily="18" charset="0"/>
                <a:sym typeface="Arial" panose="020B0604020202020204" pitchFamily="34" charset="0"/>
              </a:rPr>
              <a:t> </a:t>
            </a:r>
            <a:r>
              <a:rPr kumimoji="0" lang="en-US" altLang="en-US" sz="4000" b="1" i="1" u="none" strike="noStrike" kern="1200" cap="none" spc="0" normalizeH="0" baseline="0" noProof="0" dirty="0" err="1">
                <a:ln>
                  <a:noFill/>
                </a:ln>
                <a:solidFill>
                  <a:srgbClr val="FF0000"/>
                </a:solidFill>
                <a:effectLst/>
                <a:uLnTx/>
                <a:uFillTx/>
                <a:latin typeface="Times New Roman" pitchFamily="18" charset="0"/>
                <a:ea typeface="#9Slide03 Arima Madurai Black"/>
                <a:cs typeface="Times New Roman" pitchFamily="18" charset="0"/>
                <a:sym typeface="Arial" panose="020B0604020202020204" pitchFamily="34" charset="0"/>
              </a:rPr>
              <a:t>ngột</a:t>
            </a:r>
            <a:r>
              <a:rPr kumimoji="0" lang="en-US" altLang="en-US" sz="4000" b="1" i="1" u="none" strike="noStrike" kern="1200" cap="none" spc="0" normalizeH="0" baseline="0" noProof="0" dirty="0">
                <a:ln>
                  <a:noFill/>
                </a:ln>
                <a:solidFill>
                  <a:srgbClr val="FF0000"/>
                </a:solidFill>
                <a:effectLst/>
                <a:uLnTx/>
                <a:uFillTx/>
                <a:latin typeface="Times New Roman" pitchFamily="18" charset="0"/>
                <a:ea typeface="#9Slide03 Arima Madurai Black"/>
                <a:cs typeface="Times New Roman" pitchFamily="18" charset="0"/>
                <a:sym typeface="Arial" panose="020B0604020202020204" pitchFamily="34" charset="0"/>
              </a:rPr>
              <a:t>.</a:t>
            </a:r>
          </a:p>
        </p:txBody>
      </p:sp>
      <p:sp>
        <p:nvSpPr>
          <p:cNvPr id="4" name="Rectangle 3"/>
          <p:cNvSpPr/>
          <p:nvPr/>
        </p:nvSpPr>
        <p:spPr>
          <a:xfrm>
            <a:off x="609600" y="3367089"/>
            <a:ext cx="3982641" cy="771525"/>
          </a:xfrm>
          <a:prstGeom prst="rect">
            <a:avLst/>
          </a:prstGeom>
          <a:solidFill>
            <a:schemeClr val="bg1"/>
          </a:solidFill>
          <a:ln w="28575">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vi-VN" sz="3600" b="0" i="0" u="none" strike="noStrike" kern="1200" cap="none" spc="0" normalizeH="0" baseline="0" noProof="0" dirty="0">
                <a:ln>
                  <a:noFill/>
                </a:ln>
                <a:solidFill>
                  <a:srgbClr val="000000"/>
                </a:solidFill>
                <a:effectLst/>
                <a:uLnTx/>
                <a:uFillTx/>
                <a:latin typeface="+mj-lt"/>
                <a:ea typeface="#9Slide03 Arima Madurai Black"/>
                <a:cs typeface="#9Slide03 Arima Madurai Black"/>
                <a:sym typeface="Arial" panose="020B0604020202020204" pitchFamily="34" charset="0"/>
              </a:rPr>
              <a:t>A. </a:t>
            </a:r>
            <a:r>
              <a:rPr kumimoji="0" lang="en-US" altLang="en-US" sz="3600" b="1" i="0" u="none" strike="noStrike" kern="1200" cap="none" spc="0" normalizeH="0" baseline="0" noProof="0" dirty="0" err="1">
                <a:ln>
                  <a:noFill/>
                </a:ln>
                <a:solidFill>
                  <a:srgbClr val="000000"/>
                </a:solidFill>
                <a:effectLst/>
                <a:uLnTx/>
                <a:uFillTx/>
                <a:latin typeface="Times New Roman" pitchFamily="18" charset="0"/>
                <a:ea typeface="#9Slide03 Arima Madurai Black"/>
                <a:cs typeface="Times New Roman" pitchFamily="18" charset="0"/>
                <a:sym typeface="Arial" panose="020B0604020202020204" pitchFamily="34" charset="0"/>
              </a:rPr>
              <a:t>cháu</a:t>
            </a:r>
            <a:endParaRPr kumimoji="0" lang="vi-VN" sz="3600" b="0" i="0" u="none" strike="noStrike" kern="1200" cap="none" spc="0" normalizeH="0" baseline="0" noProof="0" dirty="0">
              <a:ln>
                <a:noFill/>
              </a:ln>
              <a:solidFill>
                <a:srgbClr val="000000"/>
              </a:solidFill>
              <a:effectLst/>
              <a:uLnTx/>
              <a:uFillTx/>
              <a:latin typeface="Times New Roman" pitchFamily="18" charset="0"/>
              <a:ea typeface="#9Slide03 Arima Madurai Black"/>
              <a:cs typeface="Times New Roman" pitchFamily="18" charset="0"/>
              <a:sym typeface="Arial" panose="020B0604020202020204" pitchFamily="34" charset="0"/>
            </a:endParaRPr>
          </a:p>
        </p:txBody>
      </p:sp>
      <p:sp>
        <p:nvSpPr>
          <p:cNvPr id="5" name="Rectangle 4"/>
          <p:cNvSpPr/>
          <p:nvPr/>
        </p:nvSpPr>
        <p:spPr>
          <a:xfrm>
            <a:off x="4676776" y="3371851"/>
            <a:ext cx="3680222" cy="771525"/>
          </a:xfrm>
          <a:prstGeom prst="rect">
            <a:avLst/>
          </a:prstGeom>
          <a:solidFill>
            <a:schemeClr val="bg1"/>
          </a:solidFill>
          <a:ln w="28575">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vi-VN" sz="3600" b="0" i="0" u="none" strike="noStrike" kern="1200" cap="none" spc="0" normalizeH="0" baseline="0" noProof="0" dirty="0">
                <a:ln>
                  <a:noFill/>
                </a:ln>
                <a:solidFill>
                  <a:srgbClr val="000000"/>
                </a:solidFill>
                <a:effectLst/>
                <a:uLnTx/>
                <a:uFillTx/>
                <a:latin typeface="+mj-lt"/>
                <a:ea typeface="#9Slide03 Arima Madurai Black"/>
                <a:cs typeface="#9Slide03 Arima Madurai Black"/>
                <a:sym typeface="Arial" panose="020B0604020202020204" pitchFamily="34" charset="0"/>
              </a:rPr>
              <a:t>B. </a:t>
            </a:r>
            <a:r>
              <a:rPr kumimoji="0" lang="en-SG" sz="3600" b="1" i="0" u="none" strike="noStrike" kern="1200" cap="none" spc="0" normalizeH="0" baseline="0" noProof="0" dirty="0" err="1">
                <a:ln>
                  <a:noFill/>
                </a:ln>
                <a:solidFill>
                  <a:srgbClr val="000000"/>
                </a:solidFill>
                <a:effectLst/>
                <a:uLnTx/>
                <a:uFillTx/>
                <a:latin typeface="Times New Roman" pitchFamily="18" charset="0"/>
                <a:ea typeface="#9Slide03 Arima Madurai Black"/>
                <a:cs typeface="Times New Roman" pitchFamily="18" charset="0"/>
                <a:sym typeface="Arial" panose="020B0604020202020204" pitchFamily="34" charset="0"/>
              </a:rPr>
              <a:t>thật</a:t>
            </a:r>
            <a:r>
              <a:rPr kumimoji="0" lang="en-SG" sz="3600" b="1" i="0" u="none" strike="noStrike" kern="1200" cap="none" spc="0" normalizeH="0" baseline="0" noProof="0" dirty="0">
                <a:ln>
                  <a:noFill/>
                </a:ln>
                <a:solidFill>
                  <a:srgbClr val="000000"/>
                </a:solidFill>
                <a:effectLst/>
                <a:uLnTx/>
                <a:uFillTx/>
                <a:latin typeface="Times New Roman" pitchFamily="18" charset="0"/>
                <a:ea typeface="#9Slide03 Arima Madurai Black"/>
                <a:cs typeface="Times New Roman" pitchFamily="18" charset="0"/>
                <a:sym typeface="Arial" panose="020B0604020202020204" pitchFamily="34" charset="0"/>
              </a:rPr>
              <a:t> </a:t>
            </a:r>
            <a:r>
              <a:rPr kumimoji="0" lang="en-SG" sz="3600" b="1" i="0" u="none" strike="noStrike" kern="1200" cap="none" spc="0" normalizeH="0" baseline="0" noProof="0" dirty="0" err="1">
                <a:ln>
                  <a:noFill/>
                </a:ln>
                <a:solidFill>
                  <a:srgbClr val="000000"/>
                </a:solidFill>
                <a:effectLst/>
                <a:uLnTx/>
                <a:uFillTx/>
                <a:latin typeface="Times New Roman" pitchFamily="18" charset="0"/>
                <a:ea typeface="#9Slide03 Arima Madurai Black"/>
                <a:cs typeface="Times New Roman" pitchFamily="18" charset="0"/>
                <a:sym typeface="Arial" panose="020B0604020202020204" pitchFamily="34" charset="0"/>
              </a:rPr>
              <a:t>là</a:t>
            </a:r>
            <a:endParaRPr kumimoji="0" lang="vi-VN" sz="3600" b="1" i="0" u="none" strike="noStrike" kern="1200" cap="none" spc="0" normalizeH="0" baseline="0" noProof="0" dirty="0">
              <a:ln>
                <a:noFill/>
              </a:ln>
              <a:solidFill>
                <a:srgbClr val="000000"/>
              </a:solidFill>
              <a:effectLst/>
              <a:uLnTx/>
              <a:uFillTx/>
              <a:latin typeface="Times New Roman" pitchFamily="18" charset="0"/>
              <a:ea typeface="#9Slide03 Arima Madurai Black"/>
              <a:cs typeface="Times New Roman" pitchFamily="18" charset="0"/>
              <a:sym typeface="Arial" panose="020B0604020202020204" pitchFamily="34" charset="0"/>
            </a:endParaRPr>
          </a:p>
        </p:txBody>
      </p:sp>
      <p:sp>
        <p:nvSpPr>
          <p:cNvPr id="6" name="Rectangle 5"/>
          <p:cNvSpPr/>
          <p:nvPr/>
        </p:nvSpPr>
        <p:spPr>
          <a:xfrm>
            <a:off x="609600" y="4257675"/>
            <a:ext cx="3982641" cy="769938"/>
          </a:xfrm>
          <a:prstGeom prst="rect">
            <a:avLst/>
          </a:prstGeom>
          <a:solidFill>
            <a:schemeClr val="bg1"/>
          </a:solidFill>
          <a:ln w="285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3600" b="0" i="0" u="none" strike="noStrike" kern="1200" cap="none" spc="0" normalizeH="0" baseline="0" noProof="0" dirty="0">
                <a:ln>
                  <a:noFill/>
                </a:ln>
                <a:solidFill>
                  <a:prstClr val="black"/>
                </a:solidFill>
                <a:effectLst/>
                <a:uLnTx/>
                <a:uFillTx/>
                <a:latin typeface="+mj-lt"/>
                <a:ea typeface="+mn-ea"/>
                <a:cs typeface="#9Slide03 Arima Madurai Black" panose="00000A00000000000000" pitchFamily="2" charset="0"/>
                <a:sym typeface="Arial" panose="020B0604020202020204" pitchFamily="34" charset="0"/>
              </a:rPr>
              <a:t>C. </a:t>
            </a:r>
            <a:r>
              <a:rPr kumimoji="0" lang="en-US" sz="3600" b="1" i="0" u="none" strike="noStrike" kern="1200" cap="none" spc="0" normalizeH="0" baseline="0" noProof="0" dirty="0" err="1">
                <a:ln>
                  <a:noFill/>
                </a:ln>
                <a:solidFill>
                  <a:prstClr val="black"/>
                </a:solidFill>
                <a:effectLst/>
                <a:uLnTx/>
                <a:uFillTx/>
                <a:latin typeface="Times New Roman" pitchFamily="18" charset="0"/>
                <a:cs typeface="Times New Roman" pitchFamily="18" charset="0"/>
                <a:sym typeface="Arial" panose="020B0604020202020204" pitchFamily="34" charset="0"/>
              </a:rPr>
              <a:t>Đối</a:t>
            </a:r>
            <a:r>
              <a:rPr kumimoji="0" lang="en-US" sz="3600" b="1" i="0" u="none" strike="noStrike" kern="1200" cap="none" spc="0" normalizeH="0" noProof="0" dirty="0">
                <a:ln>
                  <a:noFill/>
                </a:ln>
                <a:solidFill>
                  <a:prstClr val="black"/>
                </a:solidFill>
                <a:effectLst/>
                <a:uLnTx/>
                <a:uFillTx/>
                <a:latin typeface="Times New Roman" pitchFamily="18" charset="0"/>
                <a:cs typeface="Times New Roman" pitchFamily="18" charset="0"/>
                <a:sym typeface="Arial" panose="020B0604020202020204" pitchFamily="34" charset="0"/>
              </a:rPr>
              <a:t> </a:t>
            </a:r>
            <a:r>
              <a:rPr kumimoji="0" lang="en-US" sz="3600" b="1" i="0" u="none" strike="noStrike" kern="1200" cap="none" spc="0" normalizeH="0" noProof="0" dirty="0" err="1">
                <a:ln>
                  <a:noFill/>
                </a:ln>
                <a:solidFill>
                  <a:prstClr val="black"/>
                </a:solidFill>
                <a:effectLst/>
                <a:uLnTx/>
                <a:uFillTx/>
                <a:latin typeface="Times New Roman" pitchFamily="18" charset="0"/>
                <a:cs typeface="Times New Roman" pitchFamily="18" charset="0"/>
                <a:sym typeface="Arial" panose="020B0604020202020204" pitchFamily="34" charset="0"/>
              </a:rPr>
              <a:t>với</a:t>
            </a:r>
            <a:r>
              <a:rPr kumimoji="0" lang="en-US" sz="3600" b="1" i="0" u="none" strike="noStrike" kern="1200" cap="none" spc="0" normalizeH="0" noProof="0" dirty="0">
                <a:ln>
                  <a:noFill/>
                </a:ln>
                <a:solidFill>
                  <a:prstClr val="black"/>
                </a:solidFill>
                <a:effectLst/>
                <a:uLnTx/>
                <a:uFillTx/>
                <a:latin typeface="Times New Roman" pitchFamily="18" charset="0"/>
                <a:cs typeface="Times New Roman" pitchFamily="18" charset="0"/>
                <a:sym typeface="Arial" panose="020B0604020202020204" pitchFamily="34" charset="0"/>
              </a:rPr>
              <a:t> </a:t>
            </a:r>
            <a:r>
              <a:rPr kumimoji="0" lang="en-US" sz="3600" b="1" i="0" u="none" strike="noStrike" kern="1200" cap="none" spc="0" normalizeH="0" noProof="0" dirty="0" err="1">
                <a:ln>
                  <a:noFill/>
                </a:ln>
                <a:solidFill>
                  <a:prstClr val="black"/>
                </a:solidFill>
                <a:effectLst/>
                <a:uLnTx/>
                <a:uFillTx/>
                <a:latin typeface="Times New Roman" pitchFamily="18" charset="0"/>
                <a:cs typeface="Times New Roman" pitchFamily="18" charset="0"/>
                <a:sym typeface="Arial" panose="020B0604020202020204" pitchFamily="34" charset="0"/>
              </a:rPr>
              <a:t>c</a:t>
            </a:r>
            <a:r>
              <a:rPr kumimoji="0" lang="en-US" altLang="en-US" sz="3600" b="1" i="0" u="none" strike="noStrike" kern="1200" cap="none" spc="0" normalizeH="0" baseline="0" noProof="0" dirty="0" err="1">
                <a:ln>
                  <a:noFill/>
                </a:ln>
                <a:solidFill>
                  <a:prstClr val="black"/>
                </a:solidFill>
                <a:effectLst/>
                <a:uLnTx/>
                <a:uFillTx/>
                <a:latin typeface="Times New Roman" pitchFamily="18" charset="0"/>
                <a:cs typeface="Times New Roman" pitchFamily="18" charset="0"/>
                <a:sym typeface="Arial" panose="020B0604020202020204" pitchFamily="34" charset="0"/>
              </a:rPr>
              <a:t>háu</a:t>
            </a:r>
            <a:endParaRPr kumimoji="0" lang="vi-VN" sz="3600" b="0" i="0" u="none" strike="noStrike" kern="1200" cap="none" spc="0" normalizeH="0" baseline="0" noProof="0" dirty="0">
              <a:ln>
                <a:noFill/>
              </a:ln>
              <a:solidFill>
                <a:prstClr val="black"/>
              </a:solidFill>
              <a:effectLst/>
              <a:uLnTx/>
              <a:uFillTx/>
              <a:latin typeface="Times New Roman" pitchFamily="18" charset="0"/>
              <a:cs typeface="Times New Roman" pitchFamily="18" charset="0"/>
              <a:sym typeface="Arial" panose="020B0604020202020204" pitchFamily="34" charset="0"/>
            </a:endParaRPr>
          </a:p>
        </p:txBody>
      </p:sp>
      <p:sp>
        <p:nvSpPr>
          <p:cNvPr id="7" name="Rectangle 6"/>
          <p:cNvSpPr/>
          <p:nvPr/>
        </p:nvSpPr>
        <p:spPr>
          <a:xfrm>
            <a:off x="4676776" y="4260851"/>
            <a:ext cx="3680222" cy="771525"/>
          </a:xfrm>
          <a:prstGeom prst="rect">
            <a:avLst/>
          </a:prstGeom>
          <a:solidFill>
            <a:schemeClr val="bg1"/>
          </a:solidFill>
          <a:ln w="28575">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vi-VN" sz="3200" b="0" i="0" u="none" strike="noStrike" kern="1200" cap="none" spc="0" normalizeH="0" baseline="0" noProof="0" dirty="0">
                <a:ln>
                  <a:noFill/>
                </a:ln>
                <a:solidFill>
                  <a:srgbClr val="000000"/>
                </a:solidFill>
                <a:effectLst/>
                <a:uLnTx/>
                <a:uFillTx/>
                <a:latin typeface="+mj-lt"/>
                <a:ea typeface="#9Slide03 Arima Madurai Black"/>
                <a:cs typeface="#9Slide03 Arima Madurai Black"/>
                <a:sym typeface="Arial" panose="020B0604020202020204" pitchFamily="34" charset="0"/>
              </a:rPr>
              <a:t>D. </a:t>
            </a:r>
            <a:r>
              <a:rPr kumimoji="0" lang="en-US" altLang="en-US" sz="3600" b="1" i="0" u="none" strike="noStrike" kern="1200" cap="none" spc="0" normalizeH="0" baseline="0" noProof="0" dirty="0" err="1">
                <a:ln>
                  <a:noFill/>
                </a:ln>
                <a:solidFill>
                  <a:srgbClr val="000000"/>
                </a:solidFill>
                <a:effectLst/>
                <a:uLnTx/>
                <a:uFillTx/>
                <a:latin typeface="Times New Roman" pitchFamily="18" charset="0"/>
                <a:ea typeface="#9Slide03 Arima Madurai Black"/>
                <a:cs typeface="Times New Roman" pitchFamily="18" charset="0"/>
                <a:sym typeface="Arial" panose="020B0604020202020204" pitchFamily="34" charset="0"/>
              </a:rPr>
              <a:t>đột</a:t>
            </a:r>
            <a:r>
              <a:rPr kumimoji="0" lang="en-US" altLang="en-US" sz="3600" b="1" i="0" u="none" strike="noStrike" kern="1200" cap="none" spc="0" normalizeH="0" baseline="0" noProof="0" dirty="0">
                <a:ln>
                  <a:noFill/>
                </a:ln>
                <a:solidFill>
                  <a:srgbClr val="000000"/>
                </a:solidFill>
                <a:effectLst/>
                <a:uLnTx/>
                <a:uFillTx/>
                <a:latin typeface="Times New Roman" pitchFamily="18" charset="0"/>
                <a:ea typeface="#9Slide03 Arima Madurai Black"/>
                <a:cs typeface="Times New Roman" pitchFamily="18" charset="0"/>
                <a:sym typeface="Arial" panose="020B0604020202020204" pitchFamily="34" charset="0"/>
              </a:rPr>
              <a:t> </a:t>
            </a:r>
            <a:r>
              <a:rPr kumimoji="0" lang="en-US" altLang="en-US" sz="3600" b="1" i="0" u="none" strike="noStrike" kern="1200" cap="none" spc="0" normalizeH="0" baseline="0" noProof="0" dirty="0" err="1">
                <a:ln>
                  <a:noFill/>
                </a:ln>
                <a:solidFill>
                  <a:srgbClr val="000000"/>
                </a:solidFill>
                <a:effectLst/>
                <a:uLnTx/>
                <a:uFillTx/>
                <a:latin typeface="Times New Roman" pitchFamily="18" charset="0"/>
                <a:ea typeface="#9Slide03 Arima Madurai Black"/>
                <a:cs typeface="Times New Roman" pitchFamily="18" charset="0"/>
                <a:sym typeface="Arial" panose="020B0604020202020204" pitchFamily="34" charset="0"/>
              </a:rPr>
              <a:t>ngột</a:t>
            </a:r>
            <a:endParaRPr kumimoji="0" lang="vi-VN" sz="3200" b="0" i="0" u="none" strike="noStrike" kern="1200" cap="none" spc="0" normalizeH="0" baseline="0" noProof="0" dirty="0">
              <a:ln>
                <a:noFill/>
              </a:ln>
              <a:solidFill>
                <a:srgbClr val="000000"/>
              </a:solidFill>
              <a:effectLst/>
              <a:uLnTx/>
              <a:uFillTx/>
              <a:latin typeface="Times New Roman" pitchFamily="18" charset="0"/>
              <a:ea typeface="#9Slide03 Arima Madurai Black"/>
              <a:cs typeface="Times New Roman" pitchFamily="18" charset="0"/>
              <a:sym typeface="Arial" panose="020B0604020202020204" pitchFamily="34" charset="0"/>
            </a:endParaRPr>
          </a:p>
        </p:txBody>
      </p:sp>
      <p:pic>
        <p:nvPicPr>
          <p:cNvPr id="8" name="Picture 7"/>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3657600" y="3429000"/>
            <a:ext cx="604838"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8"/>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3962400" y="4267200"/>
            <a:ext cx="603647" cy="642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9"/>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7753351" y="4302125"/>
            <a:ext cx="603647" cy="706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10"/>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7808119" y="3444876"/>
            <a:ext cx="548879" cy="644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2251829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anim calcmode="lin" valueType="num">
                                      <p:cBhvr>
                                        <p:cTn id="8" dur="500" fill="hold"/>
                                        <p:tgtEl>
                                          <p:spTgt spid="3"/>
                                        </p:tgtEl>
                                        <p:attrNameLst>
                                          <p:attrName>ppt_x</p:attrName>
                                        </p:attrNameLst>
                                      </p:cBhvr>
                                      <p:tavLst>
                                        <p:tav tm="0">
                                          <p:val>
                                            <p:strVal val="#ppt_x"/>
                                          </p:val>
                                        </p:tav>
                                        <p:tav tm="100000">
                                          <p:val>
                                            <p:strVal val="#ppt_x"/>
                                          </p:val>
                                        </p:tav>
                                      </p:tavLst>
                                    </p:anim>
                                    <p:anim calcmode="lin" valueType="num">
                                      <p:cBhvr>
                                        <p:cTn id="9" dur="500" fill="hold"/>
                                        <p:tgtEl>
                                          <p:spTgt spid="3"/>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50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anim calcmode="lin" valueType="num">
                                      <p:cBhvr>
                                        <p:cTn id="13" dur="500" fill="hold"/>
                                        <p:tgtEl>
                                          <p:spTgt spid="4"/>
                                        </p:tgtEl>
                                        <p:attrNameLst>
                                          <p:attrName>ppt_x</p:attrName>
                                        </p:attrNameLst>
                                      </p:cBhvr>
                                      <p:tavLst>
                                        <p:tav tm="0">
                                          <p:val>
                                            <p:strVal val="#ppt_x"/>
                                          </p:val>
                                        </p:tav>
                                        <p:tav tm="100000">
                                          <p:val>
                                            <p:strVal val="#ppt_x"/>
                                          </p:val>
                                        </p:tav>
                                      </p:tavLst>
                                    </p:anim>
                                    <p:anim calcmode="lin" valueType="num">
                                      <p:cBhvr>
                                        <p:cTn id="14" dur="500" fill="hold"/>
                                        <p:tgtEl>
                                          <p:spTgt spid="4"/>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100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500"/>
                                        <p:tgtEl>
                                          <p:spTgt spid="5"/>
                                        </p:tgtEl>
                                      </p:cBhvr>
                                    </p:animEffect>
                                    <p:anim calcmode="lin" valueType="num">
                                      <p:cBhvr>
                                        <p:cTn id="18" dur="500" fill="hold"/>
                                        <p:tgtEl>
                                          <p:spTgt spid="5"/>
                                        </p:tgtEl>
                                        <p:attrNameLst>
                                          <p:attrName>ppt_x</p:attrName>
                                        </p:attrNameLst>
                                      </p:cBhvr>
                                      <p:tavLst>
                                        <p:tav tm="0">
                                          <p:val>
                                            <p:strVal val="#ppt_x"/>
                                          </p:val>
                                        </p:tav>
                                        <p:tav tm="100000">
                                          <p:val>
                                            <p:strVal val="#ppt_x"/>
                                          </p:val>
                                        </p:tav>
                                      </p:tavLst>
                                    </p:anim>
                                    <p:anim calcmode="lin" valueType="num">
                                      <p:cBhvr>
                                        <p:cTn id="19" dur="500" fill="hold"/>
                                        <p:tgtEl>
                                          <p:spTgt spid="5"/>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1500"/>
                                  </p:stCondLst>
                                  <p:childTnLst>
                                    <p:set>
                                      <p:cBhvr>
                                        <p:cTn id="21" dur="1" fill="hold">
                                          <p:stCondLst>
                                            <p:cond delay="0"/>
                                          </p:stCondLst>
                                        </p:cTn>
                                        <p:tgtEl>
                                          <p:spTgt spid="6"/>
                                        </p:tgtEl>
                                        <p:attrNameLst>
                                          <p:attrName>style.visibility</p:attrName>
                                        </p:attrNameLst>
                                      </p:cBhvr>
                                      <p:to>
                                        <p:strVal val="visible"/>
                                      </p:to>
                                    </p:set>
                                    <p:animEffect transition="in" filter="fade">
                                      <p:cBhvr>
                                        <p:cTn id="22" dur="500"/>
                                        <p:tgtEl>
                                          <p:spTgt spid="6"/>
                                        </p:tgtEl>
                                      </p:cBhvr>
                                    </p:animEffect>
                                    <p:anim calcmode="lin" valueType="num">
                                      <p:cBhvr>
                                        <p:cTn id="23" dur="500" fill="hold"/>
                                        <p:tgtEl>
                                          <p:spTgt spid="6"/>
                                        </p:tgtEl>
                                        <p:attrNameLst>
                                          <p:attrName>ppt_x</p:attrName>
                                        </p:attrNameLst>
                                      </p:cBhvr>
                                      <p:tavLst>
                                        <p:tav tm="0">
                                          <p:val>
                                            <p:strVal val="#ppt_x"/>
                                          </p:val>
                                        </p:tav>
                                        <p:tav tm="100000">
                                          <p:val>
                                            <p:strVal val="#ppt_x"/>
                                          </p:val>
                                        </p:tav>
                                      </p:tavLst>
                                    </p:anim>
                                    <p:anim calcmode="lin" valueType="num">
                                      <p:cBhvr>
                                        <p:cTn id="24" dur="500" fill="hold"/>
                                        <p:tgtEl>
                                          <p:spTgt spid="6"/>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2000"/>
                                  </p:stCondLst>
                                  <p:childTnLst>
                                    <p:set>
                                      <p:cBhvr>
                                        <p:cTn id="26" dur="1" fill="hold">
                                          <p:stCondLst>
                                            <p:cond delay="0"/>
                                          </p:stCondLst>
                                        </p:cTn>
                                        <p:tgtEl>
                                          <p:spTgt spid="7"/>
                                        </p:tgtEl>
                                        <p:attrNameLst>
                                          <p:attrName>style.visibility</p:attrName>
                                        </p:attrNameLst>
                                      </p:cBhvr>
                                      <p:to>
                                        <p:strVal val="visible"/>
                                      </p:to>
                                    </p:set>
                                    <p:animEffect transition="in" filter="fade">
                                      <p:cBhvr>
                                        <p:cTn id="27" dur="500"/>
                                        <p:tgtEl>
                                          <p:spTgt spid="7"/>
                                        </p:tgtEl>
                                      </p:cBhvr>
                                    </p:animEffect>
                                    <p:anim calcmode="lin" valueType="num">
                                      <p:cBhvr>
                                        <p:cTn id="28" dur="500" fill="hold"/>
                                        <p:tgtEl>
                                          <p:spTgt spid="7"/>
                                        </p:tgtEl>
                                        <p:attrNameLst>
                                          <p:attrName>ppt_x</p:attrName>
                                        </p:attrNameLst>
                                      </p:cBhvr>
                                      <p:tavLst>
                                        <p:tav tm="0">
                                          <p:val>
                                            <p:strVal val="#ppt_x"/>
                                          </p:val>
                                        </p:tav>
                                        <p:tav tm="100000">
                                          <p:val>
                                            <p:strVal val="#ppt_x"/>
                                          </p:val>
                                        </p:tav>
                                      </p:tavLst>
                                    </p:anim>
                                    <p:anim calcmode="lin" valueType="num">
                                      <p:cBhvr>
                                        <p:cTn id="29" dur="5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seq concurrent="1" nextAc="seek">
              <p:cTn id="30" restart="whenNotActive" fill="hold" evtFilter="cancelBubble" nodeType="interactiveSeq">
                <p:stCondLst>
                  <p:cond evt="onClick" delay="0">
                    <p:tgtEl>
                      <p:spTgt spid="4"/>
                    </p:tgtEl>
                  </p:cond>
                </p:stCondLst>
                <p:endSync evt="end" delay="0">
                  <p:rtn val="all"/>
                </p:endSync>
                <p:childTnLst>
                  <p:par>
                    <p:cTn id="31" fill="hold">
                      <p:stCondLst>
                        <p:cond delay="0"/>
                      </p:stCondLst>
                      <p:childTnLst>
                        <p:par>
                          <p:cTn id="32" fill="hold">
                            <p:stCondLst>
                              <p:cond delay="0"/>
                            </p:stCondLst>
                            <p:childTnLst>
                              <p:par>
                                <p:cTn id="33" presetID="1" presetClass="emph" presetSubtype="2" fill="hold" nodeType="clickEffect">
                                  <p:stCondLst>
                                    <p:cond delay="0"/>
                                  </p:stCondLst>
                                  <p:childTnLst>
                                    <p:animClr clrSpc="rgb" dir="cw">
                                      <p:cBhvr>
                                        <p:cTn id="34" dur="250" fill="hold"/>
                                        <p:tgtEl>
                                          <p:spTgt spid="4"/>
                                        </p:tgtEl>
                                        <p:attrNameLst>
                                          <p:attrName>fillcolor</p:attrName>
                                        </p:attrNameLst>
                                      </p:cBhvr>
                                      <p:to>
                                        <a:srgbClr val="FFF2CC"/>
                                      </p:to>
                                    </p:animClr>
                                    <p:set>
                                      <p:cBhvr>
                                        <p:cTn id="35" dur="250" fill="hold"/>
                                        <p:tgtEl>
                                          <p:spTgt spid="4"/>
                                        </p:tgtEl>
                                        <p:attrNameLst>
                                          <p:attrName>fill.type</p:attrName>
                                        </p:attrNameLst>
                                      </p:cBhvr>
                                      <p:to>
                                        <p:strVal val="solid"/>
                                      </p:to>
                                    </p:set>
                                    <p:set>
                                      <p:cBhvr>
                                        <p:cTn id="36" dur="250" fill="hold"/>
                                        <p:tgtEl>
                                          <p:spTgt spid="4"/>
                                        </p:tgtEl>
                                        <p:attrNameLst>
                                          <p:attrName>fill.on</p:attrName>
                                        </p:attrNameLst>
                                      </p:cBhvr>
                                      <p:to>
                                        <p:strVal val="true"/>
                                      </p:to>
                                    </p:set>
                                  </p:childTnLst>
                                  <p:subTnLst>
                                    <p:audio>
                                      <p:cMediaNode>
                                        <p:cTn display="0" masterRel="sameClick">
                                          <p:stCondLst>
                                            <p:cond evt="begin" delay="0">
                                              <p:tn val="33"/>
                                            </p:cond>
                                          </p:stCondLst>
                                          <p:endCondLst>
                                            <p:cond evt="onStopAudio" delay="0">
                                              <p:tgtEl>
                                                <p:sldTgt/>
                                              </p:tgtEl>
                                            </p:cond>
                                          </p:endCondLst>
                                        </p:cTn>
                                        <p:tgtEl>
                                          <p:sndTgt r:embed="rId3" name="click.wav"/>
                                        </p:tgtEl>
                                      </p:cMediaNode>
                                    </p:audio>
                                  </p:subTnLst>
                                </p:cTn>
                              </p:par>
                              <p:par>
                                <p:cTn id="37" presetID="23" presetClass="entr" presetSubtype="32" fill="hold" nodeType="withEffect">
                                  <p:stCondLst>
                                    <p:cond delay="1000"/>
                                  </p:stCondLst>
                                  <p:childTnLst>
                                    <p:set>
                                      <p:cBhvr>
                                        <p:cTn id="38" dur="1" fill="hold">
                                          <p:stCondLst>
                                            <p:cond delay="0"/>
                                          </p:stCondLst>
                                        </p:cTn>
                                        <p:tgtEl>
                                          <p:spTgt spid="8"/>
                                        </p:tgtEl>
                                        <p:attrNameLst>
                                          <p:attrName>style.visibility</p:attrName>
                                        </p:attrNameLst>
                                      </p:cBhvr>
                                      <p:to>
                                        <p:strVal val="visible"/>
                                      </p:to>
                                    </p:set>
                                    <p:anim calcmode="lin" valueType="num">
                                      <p:cBhvr>
                                        <p:cTn id="39" dur="250" fill="hold"/>
                                        <p:tgtEl>
                                          <p:spTgt spid="8"/>
                                        </p:tgtEl>
                                        <p:attrNameLst>
                                          <p:attrName>ppt_w</p:attrName>
                                        </p:attrNameLst>
                                      </p:cBhvr>
                                      <p:tavLst>
                                        <p:tav tm="0">
                                          <p:val>
                                            <p:strVal val="4*#ppt_w"/>
                                          </p:val>
                                        </p:tav>
                                        <p:tav tm="100000">
                                          <p:val>
                                            <p:strVal val="#ppt_w"/>
                                          </p:val>
                                        </p:tav>
                                      </p:tavLst>
                                    </p:anim>
                                    <p:anim calcmode="lin" valueType="num">
                                      <p:cBhvr>
                                        <p:cTn id="40" dur="250" fill="hold"/>
                                        <p:tgtEl>
                                          <p:spTgt spid="8"/>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37"/>
                                            </p:cond>
                                          </p:stCondLst>
                                          <p:endCondLst>
                                            <p:cond evt="onStopAudio" delay="0">
                                              <p:tgtEl>
                                                <p:sldTgt/>
                                              </p:tgtEl>
                                            </p:cond>
                                          </p:endCondLst>
                                        </p:cTn>
                                        <p:tgtEl>
                                          <p:sndTgt r:embed="rId4" name="Wrong Buzzer.wav"/>
                                        </p:tgtEl>
                                      </p:cMediaNode>
                                    </p:audio>
                                  </p:subTnLst>
                                </p:cTn>
                              </p:par>
                              <p:par>
                                <p:cTn id="41" presetID="1" presetClass="emph" presetSubtype="2" fill="hold" nodeType="withEffect">
                                  <p:stCondLst>
                                    <p:cond delay="1000"/>
                                  </p:stCondLst>
                                  <p:childTnLst>
                                    <p:animClr clrSpc="rgb" dir="cw">
                                      <p:cBhvr>
                                        <p:cTn id="42" dur="250" fill="hold"/>
                                        <p:tgtEl>
                                          <p:spTgt spid="4"/>
                                        </p:tgtEl>
                                        <p:attrNameLst>
                                          <p:attrName>fillcolor</p:attrName>
                                        </p:attrNameLst>
                                      </p:cBhvr>
                                      <p:to>
                                        <a:srgbClr val="FFFF00"/>
                                      </p:to>
                                    </p:animClr>
                                    <p:set>
                                      <p:cBhvr>
                                        <p:cTn id="43" dur="250" fill="hold"/>
                                        <p:tgtEl>
                                          <p:spTgt spid="4"/>
                                        </p:tgtEl>
                                        <p:attrNameLst>
                                          <p:attrName>fill.type</p:attrName>
                                        </p:attrNameLst>
                                      </p:cBhvr>
                                      <p:to>
                                        <p:strVal val="solid"/>
                                      </p:to>
                                    </p:set>
                                    <p:set>
                                      <p:cBhvr>
                                        <p:cTn id="44" dur="250" fill="hold"/>
                                        <p:tgtEl>
                                          <p:spTgt spid="4"/>
                                        </p:tgtEl>
                                        <p:attrNameLst>
                                          <p:attrName>fill.on</p:attrName>
                                        </p:attrNameLst>
                                      </p:cBhvr>
                                      <p:to>
                                        <p:strVal val="true"/>
                                      </p:to>
                                    </p:set>
                                  </p:childTnLst>
                                </p:cTn>
                              </p:par>
                            </p:childTnLst>
                          </p:cTn>
                        </p:par>
                      </p:childTnLst>
                    </p:cTn>
                  </p:par>
                </p:childTnLst>
              </p:cTn>
              <p:nextCondLst>
                <p:cond evt="onClick" delay="0">
                  <p:tgtEl>
                    <p:spTgt spid="4"/>
                  </p:tgtEl>
                </p:cond>
              </p:nextCondLst>
            </p:seq>
            <p:seq concurrent="1" nextAc="seek">
              <p:cTn id="45" restart="whenNotActive" fill="hold" evtFilter="cancelBubble" nodeType="interactiveSeq">
                <p:stCondLst>
                  <p:cond evt="onClick" delay="0">
                    <p:tgtEl>
                      <p:spTgt spid="5"/>
                    </p:tgtEl>
                  </p:cond>
                </p:stCondLst>
                <p:endSync evt="end" delay="0">
                  <p:rtn val="all"/>
                </p:endSync>
                <p:childTnLst>
                  <p:par>
                    <p:cTn id="46" fill="hold">
                      <p:stCondLst>
                        <p:cond delay="0"/>
                      </p:stCondLst>
                      <p:childTnLst>
                        <p:par>
                          <p:cTn id="47" fill="hold">
                            <p:stCondLst>
                              <p:cond delay="0"/>
                            </p:stCondLst>
                            <p:childTnLst>
                              <p:par>
                                <p:cTn id="48" presetID="1" presetClass="emph" presetSubtype="2" fill="hold" nodeType="clickEffect">
                                  <p:stCondLst>
                                    <p:cond delay="0"/>
                                  </p:stCondLst>
                                  <p:childTnLst>
                                    <p:animClr clrSpc="rgb" dir="cw">
                                      <p:cBhvr>
                                        <p:cTn id="49" dur="250" fill="hold"/>
                                        <p:tgtEl>
                                          <p:spTgt spid="5"/>
                                        </p:tgtEl>
                                        <p:attrNameLst>
                                          <p:attrName>fillcolor</p:attrName>
                                        </p:attrNameLst>
                                      </p:cBhvr>
                                      <p:to>
                                        <a:srgbClr val="FFF2CC"/>
                                      </p:to>
                                    </p:animClr>
                                    <p:set>
                                      <p:cBhvr>
                                        <p:cTn id="50" dur="250" fill="hold"/>
                                        <p:tgtEl>
                                          <p:spTgt spid="5"/>
                                        </p:tgtEl>
                                        <p:attrNameLst>
                                          <p:attrName>fill.type</p:attrName>
                                        </p:attrNameLst>
                                      </p:cBhvr>
                                      <p:to>
                                        <p:strVal val="solid"/>
                                      </p:to>
                                    </p:set>
                                    <p:set>
                                      <p:cBhvr>
                                        <p:cTn id="51" dur="250" fill="hold"/>
                                        <p:tgtEl>
                                          <p:spTgt spid="5"/>
                                        </p:tgtEl>
                                        <p:attrNameLst>
                                          <p:attrName>fill.on</p:attrName>
                                        </p:attrNameLst>
                                      </p:cBhvr>
                                      <p:to>
                                        <p:strVal val="true"/>
                                      </p:to>
                                    </p:set>
                                  </p:childTnLst>
                                  <p:subTnLst>
                                    <p:audio>
                                      <p:cMediaNode>
                                        <p:cTn display="0" masterRel="sameClick">
                                          <p:stCondLst>
                                            <p:cond evt="begin" delay="0">
                                              <p:tn val="48"/>
                                            </p:cond>
                                          </p:stCondLst>
                                          <p:endCondLst>
                                            <p:cond evt="onStopAudio" delay="0">
                                              <p:tgtEl>
                                                <p:sldTgt/>
                                              </p:tgtEl>
                                            </p:cond>
                                          </p:endCondLst>
                                        </p:cTn>
                                        <p:tgtEl>
                                          <p:sndTgt r:embed="rId3" name="click.wav"/>
                                        </p:tgtEl>
                                      </p:cMediaNode>
                                    </p:audio>
                                  </p:subTnLst>
                                </p:cTn>
                              </p:par>
                              <p:par>
                                <p:cTn id="52" presetID="23" presetClass="entr" presetSubtype="32" fill="hold" nodeType="withEffect">
                                  <p:stCondLst>
                                    <p:cond delay="1000"/>
                                  </p:stCondLst>
                                  <p:childTnLst>
                                    <p:set>
                                      <p:cBhvr>
                                        <p:cTn id="53" dur="1" fill="hold">
                                          <p:stCondLst>
                                            <p:cond delay="0"/>
                                          </p:stCondLst>
                                        </p:cTn>
                                        <p:tgtEl>
                                          <p:spTgt spid="11"/>
                                        </p:tgtEl>
                                        <p:attrNameLst>
                                          <p:attrName>style.visibility</p:attrName>
                                        </p:attrNameLst>
                                      </p:cBhvr>
                                      <p:to>
                                        <p:strVal val="visible"/>
                                      </p:to>
                                    </p:set>
                                    <p:anim calcmode="lin" valueType="num">
                                      <p:cBhvr>
                                        <p:cTn id="54" dur="250" fill="hold"/>
                                        <p:tgtEl>
                                          <p:spTgt spid="11"/>
                                        </p:tgtEl>
                                        <p:attrNameLst>
                                          <p:attrName>ppt_w</p:attrName>
                                        </p:attrNameLst>
                                      </p:cBhvr>
                                      <p:tavLst>
                                        <p:tav tm="0">
                                          <p:val>
                                            <p:strVal val="4*#ppt_w"/>
                                          </p:val>
                                        </p:tav>
                                        <p:tav tm="100000">
                                          <p:val>
                                            <p:strVal val="#ppt_w"/>
                                          </p:val>
                                        </p:tav>
                                      </p:tavLst>
                                    </p:anim>
                                    <p:anim calcmode="lin" valueType="num">
                                      <p:cBhvr>
                                        <p:cTn id="55" dur="250" fill="hold"/>
                                        <p:tgtEl>
                                          <p:spTgt spid="11"/>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52"/>
                                            </p:cond>
                                          </p:stCondLst>
                                          <p:endCondLst>
                                            <p:cond evt="onStopAudio" delay="0">
                                              <p:tgtEl>
                                                <p:sldTgt/>
                                              </p:tgtEl>
                                            </p:cond>
                                          </p:endCondLst>
                                        </p:cTn>
                                        <p:tgtEl>
                                          <p:sndTgt r:embed="rId4" name="Wrong Buzzer.wav"/>
                                        </p:tgtEl>
                                      </p:cMediaNode>
                                    </p:audio>
                                  </p:subTnLst>
                                </p:cTn>
                              </p:par>
                              <p:par>
                                <p:cTn id="56" presetID="1" presetClass="emph" presetSubtype="2" fill="hold" nodeType="withEffect">
                                  <p:stCondLst>
                                    <p:cond delay="1000"/>
                                  </p:stCondLst>
                                  <p:childTnLst>
                                    <p:animClr clrSpc="rgb" dir="cw">
                                      <p:cBhvr>
                                        <p:cTn id="57" dur="250" fill="hold"/>
                                        <p:tgtEl>
                                          <p:spTgt spid="5"/>
                                        </p:tgtEl>
                                        <p:attrNameLst>
                                          <p:attrName>fillcolor</p:attrName>
                                        </p:attrNameLst>
                                      </p:cBhvr>
                                      <p:to>
                                        <a:srgbClr val="FFFF00"/>
                                      </p:to>
                                    </p:animClr>
                                    <p:set>
                                      <p:cBhvr>
                                        <p:cTn id="58" dur="250" fill="hold"/>
                                        <p:tgtEl>
                                          <p:spTgt spid="5"/>
                                        </p:tgtEl>
                                        <p:attrNameLst>
                                          <p:attrName>fill.type</p:attrName>
                                        </p:attrNameLst>
                                      </p:cBhvr>
                                      <p:to>
                                        <p:strVal val="solid"/>
                                      </p:to>
                                    </p:set>
                                    <p:set>
                                      <p:cBhvr>
                                        <p:cTn id="59" dur="250" fill="hold"/>
                                        <p:tgtEl>
                                          <p:spTgt spid="5"/>
                                        </p:tgtEl>
                                        <p:attrNameLst>
                                          <p:attrName>fill.on</p:attrName>
                                        </p:attrNameLst>
                                      </p:cBhvr>
                                      <p:to>
                                        <p:strVal val="true"/>
                                      </p:to>
                                    </p:set>
                                  </p:childTnLst>
                                </p:cTn>
                              </p:par>
                            </p:childTnLst>
                          </p:cTn>
                        </p:par>
                      </p:childTnLst>
                    </p:cTn>
                  </p:par>
                </p:childTnLst>
              </p:cTn>
              <p:nextCondLst>
                <p:cond evt="onClick" delay="0">
                  <p:tgtEl>
                    <p:spTgt spid="5"/>
                  </p:tgtEl>
                </p:cond>
              </p:nextCondLst>
            </p:seq>
            <p:seq concurrent="1" nextAc="seek">
              <p:cTn id="60" restart="whenNotActive" fill="hold" evtFilter="cancelBubble" nodeType="interactiveSeq">
                <p:stCondLst>
                  <p:cond evt="onClick" delay="0">
                    <p:tgtEl>
                      <p:spTgt spid="6"/>
                    </p:tgtEl>
                  </p:cond>
                </p:stCondLst>
                <p:endSync evt="end" delay="0">
                  <p:rtn val="all"/>
                </p:endSync>
                <p:childTnLst>
                  <p:par>
                    <p:cTn id="61" fill="hold">
                      <p:stCondLst>
                        <p:cond delay="0"/>
                      </p:stCondLst>
                      <p:childTnLst>
                        <p:par>
                          <p:cTn id="62" fill="hold">
                            <p:stCondLst>
                              <p:cond delay="0"/>
                            </p:stCondLst>
                            <p:childTnLst>
                              <p:par>
                                <p:cTn id="63" presetID="1" presetClass="emph" presetSubtype="2" fill="hold" nodeType="clickEffect">
                                  <p:stCondLst>
                                    <p:cond delay="0"/>
                                  </p:stCondLst>
                                  <p:childTnLst>
                                    <p:animClr clrSpc="rgb" dir="cw">
                                      <p:cBhvr>
                                        <p:cTn id="64" dur="250" fill="hold"/>
                                        <p:tgtEl>
                                          <p:spTgt spid="6"/>
                                        </p:tgtEl>
                                        <p:attrNameLst>
                                          <p:attrName>fillcolor</p:attrName>
                                        </p:attrNameLst>
                                      </p:cBhvr>
                                      <p:to>
                                        <a:srgbClr val="FFF2CC"/>
                                      </p:to>
                                    </p:animClr>
                                    <p:set>
                                      <p:cBhvr>
                                        <p:cTn id="65" dur="250" fill="hold"/>
                                        <p:tgtEl>
                                          <p:spTgt spid="6"/>
                                        </p:tgtEl>
                                        <p:attrNameLst>
                                          <p:attrName>fill.type</p:attrName>
                                        </p:attrNameLst>
                                      </p:cBhvr>
                                      <p:to>
                                        <p:strVal val="solid"/>
                                      </p:to>
                                    </p:set>
                                    <p:set>
                                      <p:cBhvr>
                                        <p:cTn id="66" dur="250" fill="hold"/>
                                        <p:tgtEl>
                                          <p:spTgt spid="6"/>
                                        </p:tgtEl>
                                        <p:attrNameLst>
                                          <p:attrName>fill.on</p:attrName>
                                        </p:attrNameLst>
                                      </p:cBhvr>
                                      <p:to>
                                        <p:strVal val="true"/>
                                      </p:to>
                                    </p:set>
                                  </p:childTnLst>
                                  <p:subTnLst>
                                    <p:audio>
                                      <p:cMediaNode>
                                        <p:cTn display="0" masterRel="sameClick">
                                          <p:stCondLst>
                                            <p:cond evt="begin" delay="0">
                                              <p:tn val="63"/>
                                            </p:cond>
                                          </p:stCondLst>
                                          <p:endCondLst>
                                            <p:cond evt="onStopAudio" delay="0">
                                              <p:tgtEl>
                                                <p:sldTgt/>
                                              </p:tgtEl>
                                            </p:cond>
                                          </p:endCondLst>
                                        </p:cTn>
                                        <p:tgtEl>
                                          <p:sndTgt r:embed="rId3" name="click.wav"/>
                                        </p:tgtEl>
                                      </p:cMediaNode>
                                    </p:audio>
                                  </p:subTnLst>
                                </p:cTn>
                              </p:par>
                              <p:par>
                                <p:cTn id="67" presetID="23" presetClass="entr" presetSubtype="32" fill="hold" nodeType="withEffect">
                                  <p:stCondLst>
                                    <p:cond delay="1000"/>
                                  </p:stCondLst>
                                  <p:childTnLst>
                                    <p:set>
                                      <p:cBhvr>
                                        <p:cTn id="68" dur="1" fill="hold">
                                          <p:stCondLst>
                                            <p:cond delay="0"/>
                                          </p:stCondLst>
                                        </p:cTn>
                                        <p:tgtEl>
                                          <p:spTgt spid="9"/>
                                        </p:tgtEl>
                                        <p:attrNameLst>
                                          <p:attrName>style.visibility</p:attrName>
                                        </p:attrNameLst>
                                      </p:cBhvr>
                                      <p:to>
                                        <p:strVal val="visible"/>
                                      </p:to>
                                    </p:set>
                                    <p:anim calcmode="lin" valueType="num">
                                      <p:cBhvr>
                                        <p:cTn id="69" dur="250" fill="hold"/>
                                        <p:tgtEl>
                                          <p:spTgt spid="9"/>
                                        </p:tgtEl>
                                        <p:attrNameLst>
                                          <p:attrName>ppt_w</p:attrName>
                                        </p:attrNameLst>
                                      </p:cBhvr>
                                      <p:tavLst>
                                        <p:tav tm="0">
                                          <p:val>
                                            <p:strVal val="4*#ppt_w"/>
                                          </p:val>
                                        </p:tav>
                                        <p:tav tm="100000">
                                          <p:val>
                                            <p:strVal val="#ppt_w"/>
                                          </p:val>
                                        </p:tav>
                                      </p:tavLst>
                                    </p:anim>
                                    <p:anim calcmode="lin" valueType="num">
                                      <p:cBhvr>
                                        <p:cTn id="70" dur="250" fill="hold"/>
                                        <p:tgtEl>
                                          <p:spTgt spid="9"/>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67"/>
                                            </p:cond>
                                          </p:stCondLst>
                                          <p:endCondLst>
                                            <p:cond evt="onStopAudio" delay="0">
                                              <p:tgtEl>
                                                <p:sldTgt/>
                                              </p:tgtEl>
                                            </p:cond>
                                          </p:endCondLst>
                                        </p:cTn>
                                        <p:tgtEl>
                                          <p:sndTgt r:embed="rId5" name="Check mark.wav"/>
                                        </p:tgtEl>
                                      </p:cMediaNode>
                                    </p:audio>
                                  </p:subTnLst>
                                </p:cTn>
                              </p:par>
                              <p:par>
                                <p:cTn id="71" presetID="1" presetClass="emph" presetSubtype="2" fill="hold" nodeType="withEffect">
                                  <p:stCondLst>
                                    <p:cond delay="1000"/>
                                  </p:stCondLst>
                                  <p:childTnLst>
                                    <p:animClr clrSpc="rgb" dir="cw">
                                      <p:cBhvr>
                                        <p:cTn id="72" dur="250" fill="hold"/>
                                        <p:tgtEl>
                                          <p:spTgt spid="6"/>
                                        </p:tgtEl>
                                        <p:attrNameLst>
                                          <p:attrName>fillcolor</p:attrName>
                                        </p:attrNameLst>
                                      </p:cBhvr>
                                      <p:to>
                                        <a:srgbClr val="00B050"/>
                                      </p:to>
                                    </p:animClr>
                                    <p:set>
                                      <p:cBhvr>
                                        <p:cTn id="73" dur="250" fill="hold"/>
                                        <p:tgtEl>
                                          <p:spTgt spid="6"/>
                                        </p:tgtEl>
                                        <p:attrNameLst>
                                          <p:attrName>fill.type</p:attrName>
                                        </p:attrNameLst>
                                      </p:cBhvr>
                                      <p:to>
                                        <p:strVal val="solid"/>
                                      </p:to>
                                    </p:set>
                                    <p:set>
                                      <p:cBhvr>
                                        <p:cTn id="74" dur="250" fill="hold"/>
                                        <p:tgtEl>
                                          <p:spTgt spid="6"/>
                                        </p:tgtEl>
                                        <p:attrNameLst>
                                          <p:attrName>fill.on</p:attrName>
                                        </p:attrNameLst>
                                      </p:cBhvr>
                                      <p:to>
                                        <p:strVal val="true"/>
                                      </p:to>
                                    </p:set>
                                  </p:childTnLst>
                                </p:cTn>
                              </p:par>
                            </p:childTnLst>
                          </p:cTn>
                        </p:par>
                      </p:childTnLst>
                    </p:cTn>
                  </p:par>
                </p:childTnLst>
              </p:cTn>
              <p:nextCondLst>
                <p:cond evt="onClick" delay="0">
                  <p:tgtEl>
                    <p:spTgt spid="6"/>
                  </p:tgtEl>
                </p:cond>
              </p:nextCondLst>
            </p:seq>
            <p:seq concurrent="1" nextAc="seek">
              <p:cTn id="75" restart="whenNotActive" fill="hold" evtFilter="cancelBubble" nodeType="interactiveSeq">
                <p:stCondLst>
                  <p:cond evt="onClick" delay="0">
                    <p:tgtEl>
                      <p:spTgt spid="7"/>
                    </p:tgtEl>
                  </p:cond>
                </p:stCondLst>
                <p:endSync evt="end" delay="0">
                  <p:rtn val="all"/>
                </p:endSync>
                <p:childTnLst>
                  <p:par>
                    <p:cTn id="76" fill="hold">
                      <p:stCondLst>
                        <p:cond delay="0"/>
                      </p:stCondLst>
                      <p:childTnLst>
                        <p:par>
                          <p:cTn id="77" fill="hold">
                            <p:stCondLst>
                              <p:cond delay="0"/>
                            </p:stCondLst>
                            <p:childTnLst>
                              <p:par>
                                <p:cTn id="78" presetID="1" presetClass="emph" presetSubtype="2" fill="hold" nodeType="clickEffect">
                                  <p:stCondLst>
                                    <p:cond delay="0"/>
                                  </p:stCondLst>
                                  <p:childTnLst>
                                    <p:animClr clrSpc="rgb" dir="cw">
                                      <p:cBhvr>
                                        <p:cTn id="79" dur="250" fill="hold"/>
                                        <p:tgtEl>
                                          <p:spTgt spid="7"/>
                                        </p:tgtEl>
                                        <p:attrNameLst>
                                          <p:attrName>fillcolor</p:attrName>
                                        </p:attrNameLst>
                                      </p:cBhvr>
                                      <p:to>
                                        <a:srgbClr val="FFF2CC"/>
                                      </p:to>
                                    </p:animClr>
                                    <p:set>
                                      <p:cBhvr>
                                        <p:cTn id="80" dur="250" fill="hold"/>
                                        <p:tgtEl>
                                          <p:spTgt spid="7"/>
                                        </p:tgtEl>
                                        <p:attrNameLst>
                                          <p:attrName>fill.type</p:attrName>
                                        </p:attrNameLst>
                                      </p:cBhvr>
                                      <p:to>
                                        <p:strVal val="solid"/>
                                      </p:to>
                                    </p:set>
                                    <p:set>
                                      <p:cBhvr>
                                        <p:cTn id="81" dur="250" fill="hold"/>
                                        <p:tgtEl>
                                          <p:spTgt spid="7"/>
                                        </p:tgtEl>
                                        <p:attrNameLst>
                                          <p:attrName>fill.on</p:attrName>
                                        </p:attrNameLst>
                                      </p:cBhvr>
                                      <p:to>
                                        <p:strVal val="true"/>
                                      </p:to>
                                    </p:set>
                                  </p:childTnLst>
                                  <p:subTnLst>
                                    <p:audio>
                                      <p:cMediaNode>
                                        <p:cTn display="0" masterRel="sameClick">
                                          <p:stCondLst>
                                            <p:cond evt="begin" delay="0">
                                              <p:tn val="78"/>
                                            </p:cond>
                                          </p:stCondLst>
                                          <p:endCondLst>
                                            <p:cond evt="onStopAudio" delay="0">
                                              <p:tgtEl>
                                                <p:sldTgt/>
                                              </p:tgtEl>
                                            </p:cond>
                                          </p:endCondLst>
                                        </p:cTn>
                                        <p:tgtEl>
                                          <p:sndTgt r:embed="rId3" name="click.wav"/>
                                        </p:tgtEl>
                                      </p:cMediaNode>
                                    </p:audio>
                                  </p:subTnLst>
                                </p:cTn>
                              </p:par>
                              <p:par>
                                <p:cTn id="82" presetID="23" presetClass="entr" presetSubtype="32" fill="hold" nodeType="withEffect">
                                  <p:stCondLst>
                                    <p:cond delay="1000"/>
                                  </p:stCondLst>
                                  <p:childTnLst>
                                    <p:set>
                                      <p:cBhvr>
                                        <p:cTn id="83" dur="1" fill="hold">
                                          <p:stCondLst>
                                            <p:cond delay="0"/>
                                          </p:stCondLst>
                                        </p:cTn>
                                        <p:tgtEl>
                                          <p:spTgt spid="10"/>
                                        </p:tgtEl>
                                        <p:attrNameLst>
                                          <p:attrName>style.visibility</p:attrName>
                                        </p:attrNameLst>
                                      </p:cBhvr>
                                      <p:to>
                                        <p:strVal val="visible"/>
                                      </p:to>
                                    </p:set>
                                    <p:anim calcmode="lin" valueType="num">
                                      <p:cBhvr>
                                        <p:cTn id="84" dur="250" fill="hold"/>
                                        <p:tgtEl>
                                          <p:spTgt spid="10"/>
                                        </p:tgtEl>
                                        <p:attrNameLst>
                                          <p:attrName>ppt_w</p:attrName>
                                        </p:attrNameLst>
                                      </p:cBhvr>
                                      <p:tavLst>
                                        <p:tav tm="0">
                                          <p:val>
                                            <p:strVal val="4*#ppt_w"/>
                                          </p:val>
                                        </p:tav>
                                        <p:tav tm="100000">
                                          <p:val>
                                            <p:strVal val="#ppt_w"/>
                                          </p:val>
                                        </p:tav>
                                      </p:tavLst>
                                    </p:anim>
                                    <p:anim calcmode="lin" valueType="num">
                                      <p:cBhvr>
                                        <p:cTn id="85" dur="250" fill="hold"/>
                                        <p:tgtEl>
                                          <p:spTgt spid="10"/>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82"/>
                                            </p:cond>
                                          </p:stCondLst>
                                          <p:endCondLst>
                                            <p:cond evt="onStopAudio" delay="0">
                                              <p:tgtEl>
                                                <p:sldTgt/>
                                              </p:tgtEl>
                                            </p:cond>
                                          </p:endCondLst>
                                        </p:cTn>
                                        <p:tgtEl>
                                          <p:sndTgt r:embed="rId4" name="Wrong Buzzer.wav"/>
                                        </p:tgtEl>
                                      </p:cMediaNode>
                                    </p:audio>
                                  </p:subTnLst>
                                </p:cTn>
                              </p:par>
                              <p:par>
                                <p:cTn id="86" presetID="1" presetClass="emph" presetSubtype="2" fill="hold" nodeType="withEffect">
                                  <p:stCondLst>
                                    <p:cond delay="1000"/>
                                  </p:stCondLst>
                                  <p:childTnLst>
                                    <p:animClr clrSpc="rgb" dir="cw">
                                      <p:cBhvr>
                                        <p:cTn id="87" dur="250" fill="hold"/>
                                        <p:tgtEl>
                                          <p:spTgt spid="7"/>
                                        </p:tgtEl>
                                        <p:attrNameLst>
                                          <p:attrName>fillcolor</p:attrName>
                                        </p:attrNameLst>
                                      </p:cBhvr>
                                      <p:to>
                                        <a:srgbClr val="FFFF00"/>
                                      </p:to>
                                    </p:animClr>
                                    <p:set>
                                      <p:cBhvr>
                                        <p:cTn id="88" dur="250" fill="hold"/>
                                        <p:tgtEl>
                                          <p:spTgt spid="7"/>
                                        </p:tgtEl>
                                        <p:attrNameLst>
                                          <p:attrName>fill.type</p:attrName>
                                        </p:attrNameLst>
                                      </p:cBhvr>
                                      <p:to>
                                        <p:strVal val="solid"/>
                                      </p:to>
                                    </p:set>
                                    <p:set>
                                      <p:cBhvr>
                                        <p:cTn id="89" dur="250" fill="hold"/>
                                        <p:tgtEl>
                                          <p:spTgt spid="7"/>
                                        </p:tgtEl>
                                        <p:attrNameLst>
                                          <p:attrName>fill.on</p:attrName>
                                        </p:attrNameLst>
                                      </p:cBhvr>
                                      <p:to>
                                        <p:strVal val="true"/>
                                      </p:to>
                                    </p:set>
                                  </p:childTnLst>
                                </p:cTn>
                              </p:par>
                            </p:childTnLst>
                          </p:cTn>
                        </p:par>
                      </p:childTnLst>
                    </p:cTn>
                  </p:par>
                </p:childTnLst>
              </p:cTn>
              <p:nextCondLst>
                <p:cond evt="onClick" delay="0">
                  <p:tgtEl>
                    <p:spTgt spid="7"/>
                  </p:tgtEl>
                </p:cond>
              </p:nextCondLst>
            </p:seq>
          </p:childTnLst>
        </p:cTn>
      </p:par>
    </p:tnLst>
    <p:bldLst>
      <p:bldP spid="3" grpId="0" animBg="1"/>
      <p:bldP spid="4" grpId="0" animBg="1"/>
      <p:bldP spid="5" grpId="0" animBg="1"/>
      <p:bldP spid="6" grpId="0" animBg="1"/>
      <p:bldP spid="7"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103"/>
        <p:cNvGrpSpPr/>
        <p:nvPr/>
      </p:nvGrpSpPr>
      <p:grpSpPr>
        <a:xfrm>
          <a:off x="0" y="0"/>
          <a:ext cx="0" cy="0"/>
          <a:chOff x="0" y="0"/>
          <a:chExt cx="0" cy="0"/>
        </a:xfrm>
      </p:grpSpPr>
      <p:pic>
        <p:nvPicPr>
          <p:cNvPr id="104" name="Google Shape;104;p2"/>
          <p:cNvPicPr preferRelativeResize="0"/>
          <p:nvPr/>
        </p:nvPicPr>
        <p:blipFill rotWithShape="1">
          <a:blip r:embed="rId6">
            <a:alphaModFix/>
            <a:extLst>
              <a:ext uri="{BEBA8EAE-BF5A-486C-A8C5-ECC9F3942E4B}">
                <a14:imgProps xmlns:a14="http://schemas.microsoft.com/office/drawing/2010/main">
                  <a14:imgLayer>
                    <a14:imgEffect>
                      <a14:saturation sat="66000"/>
                    </a14:imgEffect>
                    <a14:imgEffect>
                      <a14:brightnessContrast contrast="40000"/>
                    </a14:imgEffect>
                  </a14:imgLayer>
                </a14:imgProps>
              </a:ext>
            </a:extLst>
          </a:blip>
          <a:srcRect l="17778" b="-1"/>
          <a:stretch/>
        </p:blipFill>
        <p:spPr>
          <a:xfrm>
            <a:off x="17" y="10"/>
            <a:ext cx="9143985" cy="6857990"/>
          </a:xfrm>
          <a:prstGeom prst="rect">
            <a:avLst/>
          </a:prstGeom>
          <a:noFill/>
          <a:ln>
            <a:noFill/>
          </a:ln>
        </p:spPr>
      </p:pic>
      <p:sp>
        <p:nvSpPr>
          <p:cNvPr id="3" name="Snip Diagonal Corner Rectangle 2"/>
          <p:cNvSpPr/>
          <p:nvPr/>
        </p:nvSpPr>
        <p:spPr>
          <a:xfrm>
            <a:off x="685800" y="457200"/>
            <a:ext cx="7895035" cy="1604962"/>
          </a:xfrm>
          <a:prstGeom prst="snip2DiagRect">
            <a:avLst/>
          </a:prstGeom>
          <a:solidFill>
            <a:schemeClr val="bg1"/>
          </a:solidFill>
          <a:ln w="38100">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marL="0" marR="0" lvl="0" indent="0" algn="just" defTabSz="914400" rtl="0" eaLnBrk="1" fontAlgn="base" latinLnBrk="0" hangingPunct="1">
              <a:lnSpc>
                <a:spcPct val="100000"/>
              </a:lnSpc>
              <a:spcBef>
                <a:spcPct val="50000"/>
              </a:spcBef>
              <a:spcAft>
                <a:spcPct val="0"/>
              </a:spcAft>
              <a:buClrTx/>
              <a:buSzTx/>
              <a:buFontTx/>
              <a:buNone/>
              <a:tabLst/>
              <a:defRPr/>
            </a:pPr>
            <a:r>
              <a:rPr kumimoji="0" lang="en-US" altLang="en-US" sz="3600" b="1" i="0" u="none" strike="noStrike" kern="1200" cap="none" spc="0" normalizeH="0" baseline="0" noProof="0" dirty="0" err="1">
                <a:ln>
                  <a:noFill/>
                </a:ln>
                <a:solidFill>
                  <a:srgbClr val="FF0000"/>
                </a:solidFill>
                <a:effectLst/>
                <a:uLnTx/>
                <a:uFillTx/>
                <a:latin typeface="Times New Roman" pitchFamily="18" charset="0"/>
                <a:ea typeface="#9Slide03 Arima Madurai Black"/>
                <a:cs typeface="Times New Roman" pitchFamily="18" charset="0"/>
                <a:sym typeface="Arial" panose="020B0604020202020204" pitchFamily="34" charset="0"/>
              </a:rPr>
              <a:t>Tìm</a:t>
            </a:r>
            <a:r>
              <a:rPr kumimoji="0" lang="en-US" altLang="en-US" sz="3600" b="1" i="0" u="none" strike="noStrike" kern="1200" cap="none" spc="0" normalizeH="0" baseline="0" noProof="0" dirty="0">
                <a:ln>
                  <a:noFill/>
                </a:ln>
                <a:solidFill>
                  <a:srgbClr val="FF0000"/>
                </a:solidFill>
                <a:effectLst/>
                <a:uLnTx/>
                <a:uFillTx/>
                <a:latin typeface="Times New Roman" pitchFamily="18" charset="0"/>
                <a:ea typeface="#9Slide03 Arima Madurai Black"/>
                <a:cs typeface="Times New Roman" pitchFamily="18" charset="0"/>
                <a:sym typeface="Arial" panose="020B0604020202020204" pitchFamily="34" charset="0"/>
              </a:rPr>
              <a:t> </a:t>
            </a:r>
            <a:r>
              <a:rPr kumimoji="0" lang="en-US" altLang="en-US" sz="3600" b="1" i="0" u="none" strike="noStrike" kern="1200" cap="none" spc="0" normalizeH="0" baseline="0" noProof="0" dirty="0" err="1">
                <a:ln>
                  <a:noFill/>
                </a:ln>
                <a:solidFill>
                  <a:srgbClr val="FF0000"/>
                </a:solidFill>
                <a:effectLst/>
                <a:uLnTx/>
                <a:uFillTx/>
                <a:latin typeface="Times New Roman" pitchFamily="18" charset="0"/>
                <a:ea typeface="#9Slide03 Arima Madurai Black"/>
                <a:cs typeface="Times New Roman" pitchFamily="18" charset="0"/>
                <a:sym typeface="Arial" panose="020B0604020202020204" pitchFamily="34" charset="0"/>
              </a:rPr>
              <a:t>khởi</a:t>
            </a:r>
            <a:r>
              <a:rPr kumimoji="0" lang="en-US" altLang="en-US" sz="3600" b="1" i="0" u="none" strike="noStrike" kern="1200" cap="none" spc="0" normalizeH="0" baseline="0" noProof="0" dirty="0">
                <a:ln>
                  <a:noFill/>
                </a:ln>
                <a:solidFill>
                  <a:srgbClr val="FF0000"/>
                </a:solidFill>
                <a:effectLst/>
                <a:uLnTx/>
                <a:uFillTx/>
                <a:latin typeface="Times New Roman" pitchFamily="18" charset="0"/>
                <a:ea typeface="#9Slide03 Arima Madurai Black"/>
                <a:cs typeface="Times New Roman" pitchFamily="18" charset="0"/>
                <a:sym typeface="Arial" panose="020B0604020202020204" pitchFamily="34" charset="0"/>
              </a:rPr>
              <a:t> </a:t>
            </a:r>
            <a:r>
              <a:rPr kumimoji="0" lang="en-US" altLang="en-US" sz="3600" b="1" i="0" u="none" strike="noStrike" kern="1200" cap="none" spc="0" normalizeH="0" baseline="0" noProof="0" dirty="0" err="1">
                <a:ln>
                  <a:noFill/>
                </a:ln>
                <a:solidFill>
                  <a:srgbClr val="FF0000"/>
                </a:solidFill>
                <a:effectLst/>
                <a:uLnTx/>
                <a:uFillTx/>
                <a:latin typeface="Times New Roman" pitchFamily="18" charset="0"/>
                <a:ea typeface="#9Slide03 Arima Madurai Black"/>
                <a:cs typeface="Times New Roman" pitchFamily="18" charset="0"/>
                <a:sym typeface="Arial" panose="020B0604020202020204" pitchFamily="34" charset="0"/>
              </a:rPr>
              <a:t>ngữ</a:t>
            </a:r>
            <a:r>
              <a:rPr kumimoji="0" lang="en-US" altLang="en-US" sz="3600" b="1" i="0" u="none" strike="noStrike" kern="1200" cap="none" spc="0" normalizeH="0" baseline="0" noProof="0" dirty="0">
                <a:ln>
                  <a:noFill/>
                </a:ln>
                <a:solidFill>
                  <a:srgbClr val="FF0000"/>
                </a:solidFill>
                <a:effectLst/>
                <a:uLnTx/>
                <a:uFillTx/>
                <a:latin typeface="Times New Roman" pitchFamily="18" charset="0"/>
                <a:ea typeface="#9Slide03 Arima Madurai Black"/>
                <a:cs typeface="Times New Roman" pitchFamily="18" charset="0"/>
                <a:sym typeface="Arial" panose="020B0604020202020204" pitchFamily="34" charset="0"/>
              </a:rPr>
              <a:t> </a:t>
            </a:r>
            <a:r>
              <a:rPr kumimoji="0" lang="en-US" altLang="en-US" sz="3600" b="1" i="0" u="none" strike="noStrike" kern="1200" cap="none" spc="0" normalizeH="0" baseline="0" noProof="0" dirty="0" err="1">
                <a:ln>
                  <a:noFill/>
                </a:ln>
                <a:solidFill>
                  <a:srgbClr val="FF0000"/>
                </a:solidFill>
                <a:effectLst/>
                <a:uLnTx/>
                <a:uFillTx/>
                <a:latin typeface="Times New Roman" pitchFamily="18" charset="0"/>
                <a:ea typeface="#9Slide03 Arima Madurai Black"/>
                <a:cs typeface="Times New Roman" pitchFamily="18" charset="0"/>
                <a:sym typeface="Arial" panose="020B0604020202020204" pitchFamily="34" charset="0"/>
              </a:rPr>
              <a:t>trong</a:t>
            </a:r>
            <a:r>
              <a:rPr kumimoji="0" lang="en-US" altLang="en-US" sz="3600" b="1" i="0" u="none" strike="noStrike" kern="1200" cap="none" spc="0" normalizeH="0" baseline="0" noProof="0" dirty="0">
                <a:ln>
                  <a:noFill/>
                </a:ln>
                <a:solidFill>
                  <a:srgbClr val="FF0000"/>
                </a:solidFill>
                <a:effectLst/>
                <a:uLnTx/>
                <a:uFillTx/>
                <a:latin typeface="Times New Roman" pitchFamily="18" charset="0"/>
                <a:ea typeface="#9Slide03 Arima Madurai Black"/>
                <a:cs typeface="Times New Roman" pitchFamily="18" charset="0"/>
                <a:sym typeface="Arial" panose="020B0604020202020204" pitchFamily="34" charset="0"/>
              </a:rPr>
              <a:t> </a:t>
            </a:r>
            <a:r>
              <a:rPr kumimoji="0" lang="en-US" altLang="en-US" sz="3600" b="1" i="0" u="none" strike="noStrike" kern="1200" cap="none" spc="0" normalizeH="0" baseline="0" noProof="0" dirty="0" err="1">
                <a:ln>
                  <a:noFill/>
                </a:ln>
                <a:solidFill>
                  <a:srgbClr val="FF0000"/>
                </a:solidFill>
                <a:effectLst/>
                <a:uLnTx/>
                <a:uFillTx/>
                <a:latin typeface="Times New Roman" pitchFamily="18" charset="0"/>
                <a:ea typeface="#9Slide03 Arima Madurai Black"/>
                <a:cs typeface="Times New Roman" pitchFamily="18" charset="0"/>
                <a:sym typeface="Arial" panose="020B0604020202020204" pitchFamily="34" charset="0"/>
              </a:rPr>
              <a:t>các</a:t>
            </a:r>
            <a:r>
              <a:rPr kumimoji="0" lang="en-US" altLang="en-US" sz="3600" b="1" i="0" u="none" strike="noStrike" kern="1200" cap="none" spc="0" normalizeH="0" baseline="0" noProof="0" dirty="0">
                <a:ln>
                  <a:noFill/>
                </a:ln>
                <a:solidFill>
                  <a:srgbClr val="FF0000"/>
                </a:solidFill>
                <a:effectLst/>
                <a:uLnTx/>
                <a:uFillTx/>
                <a:latin typeface="Times New Roman" pitchFamily="18" charset="0"/>
                <a:ea typeface="#9Slide03 Arima Madurai Black"/>
                <a:cs typeface="Times New Roman" pitchFamily="18" charset="0"/>
                <a:sym typeface="Arial" panose="020B0604020202020204" pitchFamily="34" charset="0"/>
              </a:rPr>
              <a:t> </a:t>
            </a:r>
            <a:r>
              <a:rPr kumimoji="0" lang="en-US" altLang="en-US" sz="3600" b="1" i="0" u="none" strike="noStrike" kern="1200" cap="none" spc="0" normalizeH="0" baseline="0" noProof="0" dirty="0" err="1">
                <a:ln>
                  <a:noFill/>
                </a:ln>
                <a:solidFill>
                  <a:srgbClr val="FF0000"/>
                </a:solidFill>
                <a:effectLst/>
                <a:uLnTx/>
                <a:uFillTx/>
                <a:latin typeface="Times New Roman" pitchFamily="18" charset="0"/>
                <a:ea typeface="#9Slide03 Arima Madurai Black"/>
                <a:cs typeface="Times New Roman" pitchFamily="18" charset="0"/>
                <a:sym typeface="Arial" panose="020B0604020202020204" pitchFamily="34" charset="0"/>
              </a:rPr>
              <a:t>đoạn</a:t>
            </a:r>
            <a:r>
              <a:rPr kumimoji="0" lang="en-US" altLang="en-US" sz="3600" b="1" i="0" u="none" strike="noStrike" kern="1200" cap="none" spc="0" normalizeH="0" baseline="0" noProof="0" dirty="0">
                <a:ln>
                  <a:noFill/>
                </a:ln>
                <a:solidFill>
                  <a:srgbClr val="FF0000"/>
                </a:solidFill>
                <a:effectLst/>
                <a:uLnTx/>
                <a:uFillTx/>
                <a:latin typeface="Times New Roman" pitchFamily="18" charset="0"/>
                <a:ea typeface="#9Slide03 Arima Madurai Black"/>
                <a:cs typeface="Times New Roman" pitchFamily="18" charset="0"/>
                <a:sym typeface="Arial" panose="020B0604020202020204" pitchFamily="34" charset="0"/>
              </a:rPr>
              <a:t> </a:t>
            </a:r>
            <a:r>
              <a:rPr kumimoji="0" lang="en-US" altLang="en-US" sz="3600" b="1" i="0" u="none" strike="noStrike" kern="1200" cap="none" spc="0" normalizeH="0" baseline="0" noProof="0" dirty="0" err="1">
                <a:ln>
                  <a:noFill/>
                </a:ln>
                <a:solidFill>
                  <a:srgbClr val="FF0000"/>
                </a:solidFill>
                <a:effectLst/>
                <a:uLnTx/>
                <a:uFillTx/>
                <a:latin typeface="Times New Roman" pitchFamily="18" charset="0"/>
                <a:ea typeface="#9Slide03 Arima Madurai Black"/>
                <a:cs typeface="Times New Roman" pitchFamily="18" charset="0"/>
                <a:sym typeface="Arial" panose="020B0604020202020204" pitchFamily="34" charset="0"/>
              </a:rPr>
              <a:t>trích</a:t>
            </a:r>
            <a:r>
              <a:rPr kumimoji="0" lang="en-US" altLang="en-US" sz="3600" b="1" i="0" u="none" strike="noStrike" kern="1200" cap="none" spc="0" normalizeH="0" baseline="0" noProof="0" dirty="0">
                <a:ln>
                  <a:noFill/>
                </a:ln>
                <a:solidFill>
                  <a:srgbClr val="FF0000"/>
                </a:solidFill>
                <a:effectLst/>
                <a:uLnTx/>
                <a:uFillTx/>
                <a:latin typeface="Times New Roman" pitchFamily="18" charset="0"/>
                <a:ea typeface="#9Slide03 Arima Madurai Black"/>
                <a:cs typeface="Times New Roman" pitchFamily="18" charset="0"/>
                <a:sym typeface="Arial" panose="020B0604020202020204" pitchFamily="34" charset="0"/>
              </a:rPr>
              <a:t> </a:t>
            </a:r>
            <a:r>
              <a:rPr kumimoji="0" lang="en-US" altLang="en-US" sz="3600" b="1" i="0" u="none" strike="noStrike" kern="1200" cap="none" spc="0" normalizeH="0" baseline="0" noProof="0" dirty="0" err="1">
                <a:ln>
                  <a:noFill/>
                </a:ln>
                <a:solidFill>
                  <a:srgbClr val="FF0000"/>
                </a:solidFill>
                <a:effectLst/>
                <a:uLnTx/>
                <a:uFillTx/>
                <a:latin typeface="Times New Roman" pitchFamily="18" charset="0"/>
                <a:ea typeface="#9Slide03 Arima Madurai Black"/>
                <a:cs typeface="Times New Roman" pitchFamily="18" charset="0"/>
                <a:sym typeface="Arial" panose="020B0604020202020204" pitchFamily="34" charset="0"/>
              </a:rPr>
              <a:t>sau</a:t>
            </a:r>
            <a:r>
              <a:rPr kumimoji="0" lang="en-US" altLang="en-US" sz="3600" b="1" i="0" u="none" strike="noStrike" kern="1200" cap="none" spc="0" normalizeH="0" baseline="0" noProof="0" dirty="0">
                <a:ln>
                  <a:noFill/>
                </a:ln>
                <a:solidFill>
                  <a:srgbClr val="FF0000"/>
                </a:solidFill>
                <a:effectLst/>
                <a:uLnTx/>
                <a:uFillTx/>
                <a:latin typeface="Times New Roman" pitchFamily="18" charset="0"/>
                <a:ea typeface="#9Slide03 Arima Madurai Black"/>
                <a:cs typeface="Times New Roman" pitchFamily="18" charset="0"/>
                <a:sym typeface="Arial" panose="020B0604020202020204" pitchFamily="34" charset="0"/>
              </a:rPr>
              <a:t> </a:t>
            </a:r>
            <a:r>
              <a:rPr kumimoji="0" lang="en-US" altLang="en-US" sz="3600" b="1" i="0" u="none" strike="noStrike" kern="1200" cap="none" spc="0" normalizeH="0" baseline="0" noProof="0" dirty="0" err="1">
                <a:ln>
                  <a:noFill/>
                </a:ln>
                <a:solidFill>
                  <a:srgbClr val="FF0000"/>
                </a:solidFill>
                <a:effectLst/>
                <a:uLnTx/>
                <a:uFillTx/>
                <a:latin typeface="Times New Roman" pitchFamily="18" charset="0"/>
                <a:ea typeface="#9Slide03 Arima Madurai Black"/>
                <a:cs typeface="Times New Roman" pitchFamily="18" charset="0"/>
                <a:sym typeface="Arial" panose="020B0604020202020204" pitchFamily="34" charset="0"/>
              </a:rPr>
              <a:t>đây</a:t>
            </a:r>
            <a:r>
              <a:rPr kumimoji="0" lang="en-US" altLang="en-US" sz="3600" b="1" i="1" u="none" strike="noStrike" kern="1200" cap="none" spc="0" normalizeH="0" baseline="0" noProof="0" dirty="0">
                <a:ln>
                  <a:noFill/>
                </a:ln>
                <a:solidFill>
                  <a:srgbClr val="FF0000"/>
                </a:solidFill>
                <a:effectLst/>
                <a:uLnTx/>
                <a:uFillTx/>
                <a:latin typeface="Times New Roman" pitchFamily="18" charset="0"/>
                <a:ea typeface="#9Slide03 Arima Madurai Black"/>
                <a:cs typeface="Times New Roman" pitchFamily="18" charset="0"/>
                <a:sym typeface="Arial" panose="020B0604020202020204" pitchFamily="34" charset="0"/>
              </a:rPr>
              <a:t>: </a:t>
            </a:r>
            <a:r>
              <a:rPr kumimoji="0" lang="en-US" altLang="en-US" sz="3600" i="1" u="none" strike="noStrike" kern="1200" cap="none" spc="0" normalizeH="0" baseline="0" noProof="0" dirty="0" err="1">
                <a:ln>
                  <a:noFill/>
                </a:ln>
                <a:solidFill>
                  <a:srgbClr val="FF0000"/>
                </a:solidFill>
                <a:effectLst/>
                <a:uLnTx/>
                <a:uFillTx/>
                <a:latin typeface="Times New Roman" pitchFamily="18" charset="0"/>
                <a:ea typeface="#9Slide03 Arima Madurai Black"/>
                <a:cs typeface="Times New Roman" pitchFamily="18" charset="0"/>
                <a:sym typeface="Arial" panose="020B0604020202020204" pitchFamily="34" charset="0"/>
              </a:rPr>
              <a:t>Kiện</a:t>
            </a:r>
            <a:r>
              <a:rPr kumimoji="0" lang="en-US" altLang="en-US" sz="3600" i="1" u="none" strike="noStrike" kern="1200" cap="none" spc="0" normalizeH="0" baseline="0" noProof="0" dirty="0">
                <a:ln>
                  <a:noFill/>
                </a:ln>
                <a:solidFill>
                  <a:srgbClr val="FF0000"/>
                </a:solidFill>
                <a:effectLst/>
                <a:uLnTx/>
                <a:uFillTx/>
                <a:latin typeface="Times New Roman" pitchFamily="18" charset="0"/>
                <a:ea typeface="#9Slide03 Arima Madurai Black"/>
                <a:cs typeface="Times New Roman" pitchFamily="18" charset="0"/>
                <a:sym typeface="Arial" panose="020B0604020202020204" pitchFamily="34" charset="0"/>
              </a:rPr>
              <a:t> ở </a:t>
            </a:r>
            <a:r>
              <a:rPr kumimoji="0" lang="en-US" altLang="en-US" sz="3600" i="1" u="none" strike="noStrike" kern="1200" cap="none" spc="0" normalizeH="0" baseline="0" noProof="0" dirty="0" err="1">
                <a:ln>
                  <a:noFill/>
                </a:ln>
                <a:solidFill>
                  <a:srgbClr val="FF0000"/>
                </a:solidFill>
                <a:effectLst/>
                <a:uLnTx/>
                <a:uFillTx/>
                <a:latin typeface="Times New Roman" pitchFamily="18" charset="0"/>
                <a:ea typeface="#9Slide03 Arima Madurai Black"/>
                <a:cs typeface="Times New Roman" pitchFamily="18" charset="0"/>
                <a:sym typeface="Arial" panose="020B0604020202020204" pitchFamily="34" charset="0"/>
              </a:rPr>
              <a:t>huyện</a:t>
            </a:r>
            <a:r>
              <a:rPr kumimoji="0" lang="en-US" altLang="en-US" sz="3600" b="0" i="1" u="none" strike="noStrike" kern="1200" cap="none" spc="0" normalizeH="0" baseline="0" noProof="0" dirty="0">
                <a:ln>
                  <a:noFill/>
                </a:ln>
                <a:solidFill>
                  <a:srgbClr val="FF0000"/>
                </a:solidFill>
                <a:effectLst/>
                <a:uLnTx/>
                <a:uFillTx/>
                <a:latin typeface="Times New Roman" pitchFamily="18" charset="0"/>
                <a:ea typeface="#9Slide03 Arima Madurai Black"/>
                <a:cs typeface="Times New Roman" pitchFamily="18" charset="0"/>
                <a:sym typeface="Arial" panose="020B0604020202020204" pitchFamily="34" charset="0"/>
              </a:rPr>
              <a:t>, </a:t>
            </a:r>
            <a:r>
              <a:rPr kumimoji="0" lang="en-US" altLang="en-US" sz="3600" b="0" i="1" u="none" strike="noStrike" kern="1200" cap="none" spc="0" normalizeH="0" baseline="0" noProof="0" dirty="0" err="1">
                <a:ln>
                  <a:noFill/>
                </a:ln>
                <a:solidFill>
                  <a:srgbClr val="FF0000"/>
                </a:solidFill>
                <a:effectLst/>
                <a:uLnTx/>
                <a:uFillTx/>
                <a:latin typeface="Times New Roman" pitchFamily="18" charset="0"/>
                <a:ea typeface="#9Slide03 Arima Madurai Black"/>
                <a:cs typeface="Times New Roman" pitchFamily="18" charset="0"/>
                <a:sym typeface="Arial" panose="020B0604020202020204" pitchFamily="34" charset="0"/>
              </a:rPr>
              <a:t>bất</a:t>
            </a:r>
            <a:r>
              <a:rPr kumimoji="0" lang="en-US" altLang="en-US" sz="3600" b="0" i="1" u="none" strike="noStrike" kern="1200" cap="none" spc="0" normalizeH="0" baseline="0" noProof="0" dirty="0">
                <a:ln>
                  <a:noFill/>
                </a:ln>
                <a:solidFill>
                  <a:srgbClr val="FF0000"/>
                </a:solidFill>
                <a:effectLst/>
                <a:uLnTx/>
                <a:uFillTx/>
                <a:latin typeface="Times New Roman" pitchFamily="18" charset="0"/>
                <a:ea typeface="#9Slide03 Arima Madurai Black"/>
                <a:cs typeface="Times New Roman" pitchFamily="18" charset="0"/>
                <a:sym typeface="Arial" panose="020B0604020202020204" pitchFamily="34" charset="0"/>
              </a:rPr>
              <a:t> </a:t>
            </a:r>
            <a:r>
              <a:rPr kumimoji="0" lang="en-US" altLang="en-US" sz="3600" b="0" i="1" u="none" strike="noStrike" kern="1200" cap="none" spc="0" normalizeH="0" baseline="0" noProof="0" dirty="0" err="1">
                <a:ln>
                  <a:noFill/>
                </a:ln>
                <a:solidFill>
                  <a:srgbClr val="FF0000"/>
                </a:solidFill>
                <a:effectLst/>
                <a:uLnTx/>
                <a:uFillTx/>
                <a:latin typeface="Times New Roman" pitchFamily="18" charset="0"/>
                <a:ea typeface="#9Slide03 Arima Madurai Black"/>
                <a:cs typeface="Times New Roman" pitchFamily="18" charset="0"/>
                <a:sym typeface="Arial" panose="020B0604020202020204" pitchFamily="34" charset="0"/>
              </a:rPr>
              <a:t>quá</a:t>
            </a:r>
            <a:r>
              <a:rPr kumimoji="0" lang="en-US" altLang="en-US" sz="3600" b="0" i="1" u="none" strike="noStrike" kern="1200" cap="none" spc="0" normalizeH="0" baseline="0" noProof="0" dirty="0">
                <a:ln>
                  <a:noFill/>
                </a:ln>
                <a:solidFill>
                  <a:srgbClr val="FF0000"/>
                </a:solidFill>
                <a:effectLst/>
                <a:uLnTx/>
                <a:uFillTx/>
                <a:latin typeface="Times New Roman" pitchFamily="18" charset="0"/>
                <a:ea typeface="#9Slide03 Arima Madurai Black"/>
                <a:cs typeface="Times New Roman" pitchFamily="18" charset="0"/>
                <a:sym typeface="Arial" panose="020B0604020202020204" pitchFamily="34" charset="0"/>
              </a:rPr>
              <a:t> </a:t>
            </a:r>
            <a:r>
              <a:rPr kumimoji="0" lang="en-US" altLang="en-US" sz="3600" b="0" i="1" u="none" strike="noStrike" kern="1200" cap="none" spc="0" normalizeH="0" baseline="0" noProof="0" dirty="0" err="1">
                <a:ln>
                  <a:noFill/>
                </a:ln>
                <a:solidFill>
                  <a:srgbClr val="FF0000"/>
                </a:solidFill>
                <a:effectLst/>
                <a:uLnTx/>
                <a:uFillTx/>
                <a:latin typeface="Times New Roman" pitchFamily="18" charset="0"/>
                <a:ea typeface="#9Slide03 Arima Madurai Black"/>
                <a:cs typeface="Times New Roman" pitchFamily="18" charset="0"/>
                <a:sym typeface="Arial" panose="020B0604020202020204" pitchFamily="34" charset="0"/>
              </a:rPr>
              <a:t>mình</a:t>
            </a:r>
            <a:r>
              <a:rPr kumimoji="0" lang="en-US" altLang="en-US" sz="3600" b="0" i="1" u="none" strike="noStrike" kern="1200" cap="none" spc="0" normalizeH="0" baseline="0" noProof="0" dirty="0">
                <a:ln>
                  <a:noFill/>
                </a:ln>
                <a:solidFill>
                  <a:srgbClr val="FF0000"/>
                </a:solidFill>
                <a:effectLst/>
                <a:uLnTx/>
                <a:uFillTx/>
                <a:latin typeface="Times New Roman" pitchFamily="18" charset="0"/>
                <a:ea typeface="#9Slide03 Arima Madurai Black"/>
                <a:cs typeface="Times New Roman" pitchFamily="18" charset="0"/>
                <a:sym typeface="Arial" panose="020B0604020202020204" pitchFamily="34" charset="0"/>
              </a:rPr>
              <a:t> </a:t>
            </a:r>
            <a:r>
              <a:rPr kumimoji="0" lang="en-US" altLang="en-US" sz="3600" b="0" i="1" u="none" strike="noStrike" kern="1200" cap="none" spc="0" normalizeH="0" baseline="0" noProof="0" dirty="0" err="1">
                <a:ln>
                  <a:noFill/>
                </a:ln>
                <a:solidFill>
                  <a:srgbClr val="FF0000"/>
                </a:solidFill>
                <a:effectLst/>
                <a:uLnTx/>
                <a:uFillTx/>
                <a:latin typeface="Times New Roman" pitchFamily="18" charset="0"/>
                <a:ea typeface="#9Slide03 Arima Madurai Black"/>
                <a:cs typeface="Times New Roman" pitchFamily="18" charset="0"/>
                <a:sym typeface="Arial" panose="020B0604020202020204" pitchFamily="34" charset="0"/>
              </a:rPr>
              <a:t>tốt</a:t>
            </a:r>
            <a:r>
              <a:rPr kumimoji="0" lang="en-US" altLang="en-US" sz="3600" b="0" i="1" u="none" strike="noStrike" kern="1200" cap="none" spc="0" normalizeH="0" baseline="0" noProof="0" dirty="0">
                <a:ln>
                  <a:noFill/>
                </a:ln>
                <a:solidFill>
                  <a:srgbClr val="FF0000"/>
                </a:solidFill>
                <a:effectLst/>
                <a:uLnTx/>
                <a:uFillTx/>
                <a:latin typeface="Times New Roman" pitchFamily="18" charset="0"/>
                <a:ea typeface="#9Slide03 Arima Madurai Black"/>
                <a:cs typeface="Times New Roman" pitchFamily="18" charset="0"/>
                <a:sym typeface="Arial" panose="020B0604020202020204" pitchFamily="34" charset="0"/>
              </a:rPr>
              <a:t> </a:t>
            </a:r>
            <a:r>
              <a:rPr kumimoji="0" lang="en-US" altLang="en-US" sz="3600" b="0" i="1" u="none" strike="noStrike" kern="1200" cap="none" spc="0" normalizeH="0" baseline="0" noProof="0" dirty="0" err="1">
                <a:ln>
                  <a:noFill/>
                </a:ln>
                <a:solidFill>
                  <a:srgbClr val="FF0000"/>
                </a:solidFill>
                <a:effectLst/>
                <a:uLnTx/>
                <a:uFillTx/>
                <a:latin typeface="Times New Roman" pitchFamily="18" charset="0"/>
                <a:ea typeface="#9Slide03 Arima Madurai Black"/>
                <a:cs typeface="Times New Roman" pitchFamily="18" charset="0"/>
                <a:sym typeface="Arial" panose="020B0604020202020204" pitchFamily="34" charset="0"/>
              </a:rPr>
              <a:t>lễ</a:t>
            </a:r>
            <a:r>
              <a:rPr kumimoji="0" lang="en-US" altLang="en-US" sz="3600" b="0" i="1" u="none" strike="noStrike" kern="1200" cap="none" spc="0" normalizeH="0" baseline="0" noProof="0" dirty="0">
                <a:ln>
                  <a:noFill/>
                </a:ln>
                <a:solidFill>
                  <a:srgbClr val="FF0000"/>
                </a:solidFill>
                <a:effectLst/>
                <a:uLnTx/>
                <a:uFillTx/>
                <a:latin typeface="Times New Roman" pitchFamily="18" charset="0"/>
                <a:ea typeface="#9Slide03 Arima Madurai Black"/>
                <a:cs typeface="Times New Roman" pitchFamily="18" charset="0"/>
                <a:sym typeface="Arial" panose="020B0604020202020204" pitchFamily="34" charset="0"/>
              </a:rPr>
              <a:t>, </a:t>
            </a:r>
            <a:r>
              <a:rPr kumimoji="0" lang="en-US" altLang="en-US" sz="3600" b="0" i="1" u="none" strike="noStrike" kern="1200" cap="none" spc="0" normalizeH="0" baseline="0" noProof="0" dirty="0" err="1">
                <a:ln>
                  <a:noFill/>
                </a:ln>
                <a:solidFill>
                  <a:srgbClr val="FF0000"/>
                </a:solidFill>
                <a:effectLst/>
                <a:uLnTx/>
                <a:uFillTx/>
                <a:latin typeface="Times New Roman" pitchFamily="18" charset="0"/>
                <a:ea typeface="#9Slide03 Arima Madurai Black"/>
                <a:cs typeface="Times New Roman" pitchFamily="18" charset="0"/>
                <a:sym typeface="Arial" panose="020B0604020202020204" pitchFamily="34" charset="0"/>
              </a:rPr>
              <a:t>quan</a:t>
            </a:r>
            <a:r>
              <a:rPr kumimoji="0" lang="en-US" altLang="en-US" sz="3600" b="0" i="1" u="none" strike="noStrike" kern="1200" cap="none" spc="0" normalizeH="0" baseline="0" noProof="0" dirty="0">
                <a:ln>
                  <a:noFill/>
                </a:ln>
                <a:solidFill>
                  <a:srgbClr val="FF0000"/>
                </a:solidFill>
                <a:effectLst/>
                <a:uLnTx/>
                <a:uFillTx/>
                <a:latin typeface="Times New Roman" pitchFamily="18" charset="0"/>
                <a:ea typeface="#9Slide03 Arima Madurai Black"/>
                <a:cs typeface="Times New Roman" pitchFamily="18" charset="0"/>
                <a:sym typeface="Arial" panose="020B0604020202020204" pitchFamily="34" charset="0"/>
              </a:rPr>
              <a:t> </a:t>
            </a:r>
            <a:r>
              <a:rPr kumimoji="0" lang="en-US" altLang="en-US" sz="3600" b="0" i="1" u="none" strike="noStrike" kern="1200" cap="none" spc="0" normalizeH="0" baseline="0" noProof="0" dirty="0" err="1">
                <a:ln>
                  <a:noFill/>
                </a:ln>
                <a:solidFill>
                  <a:srgbClr val="FF0000"/>
                </a:solidFill>
                <a:effectLst/>
                <a:uLnTx/>
                <a:uFillTx/>
                <a:latin typeface="Times New Roman" pitchFamily="18" charset="0"/>
                <a:ea typeface="#9Slide03 Arima Madurai Black"/>
                <a:cs typeface="Times New Roman" pitchFamily="18" charset="0"/>
                <a:sym typeface="Arial" panose="020B0604020202020204" pitchFamily="34" charset="0"/>
              </a:rPr>
              <a:t>trên</a:t>
            </a:r>
            <a:r>
              <a:rPr kumimoji="0" lang="en-US" altLang="en-US" sz="3600" b="0" i="1" u="none" strike="noStrike" kern="1200" cap="none" spc="0" normalizeH="0" baseline="0" noProof="0" dirty="0">
                <a:ln>
                  <a:noFill/>
                </a:ln>
                <a:solidFill>
                  <a:srgbClr val="FF0000"/>
                </a:solidFill>
                <a:effectLst/>
                <a:uLnTx/>
                <a:uFillTx/>
                <a:latin typeface="Times New Roman" pitchFamily="18" charset="0"/>
                <a:ea typeface="#9Slide03 Arima Madurai Black"/>
                <a:cs typeface="Times New Roman" pitchFamily="18" charset="0"/>
                <a:sym typeface="Arial" panose="020B0604020202020204" pitchFamily="34" charset="0"/>
              </a:rPr>
              <a:t> </a:t>
            </a:r>
            <a:r>
              <a:rPr kumimoji="0" lang="en-US" altLang="en-US" sz="3600" b="0" i="1" u="none" strike="noStrike" kern="1200" cap="none" spc="0" normalizeH="0" baseline="0" noProof="0" dirty="0" err="1">
                <a:ln>
                  <a:noFill/>
                </a:ln>
                <a:solidFill>
                  <a:srgbClr val="FF0000"/>
                </a:solidFill>
                <a:effectLst/>
                <a:uLnTx/>
                <a:uFillTx/>
                <a:latin typeface="Times New Roman" pitchFamily="18" charset="0"/>
                <a:ea typeface="#9Slide03 Arima Madurai Black"/>
                <a:cs typeface="Times New Roman" pitchFamily="18" charset="0"/>
                <a:sym typeface="Arial" panose="020B0604020202020204" pitchFamily="34" charset="0"/>
              </a:rPr>
              <a:t>mới</a:t>
            </a:r>
            <a:r>
              <a:rPr kumimoji="0" lang="en-US" altLang="en-US" sz="3600" b="0" i="1" u="none" strike="noStrike" kern="1200" cap="none" spc="0" normalizeH="0" baseline="0" noProof="0" dirty="0">
                <a:ln>
                  <a:noFill/>
                </a:ln>
                <a:solidFill>
                  <a:srgbClr val="FF0000"/>
                </a:solidFill>
                <a:effectLst/>
                <a:uLnTx/>
                <a:uFillTx/>
                <a:latin typeface="Times New Roman" pitchFamily="18" charset="0"/>
                <a:ea typeface="#9Slide03 Arima Madurai Black"/>
                <a:cs typeface="Times New Roman" pitchFamily="18" charset="0"/>
                <a:sym typeface="Arial" panose="020B0604020202020204" pitchFamily="34" charset="0"/>
              </a:rPr>
              <a:t> </a:t>
            </a:r>
            <a:r>
              <a:rPr kumimoji="0" lang="en-US" altLang="en-US" sz="3600" b="0" i="1" u="none" strike="noStrike" kern="1200" cap="none" spc="0" normalizeH="0" baseline="0" noProof="0" dirty="0" err="1">
                <a:ln>
                  <a:noFill/>
                </a:ln>
                <a:solidFill>
                  <a:srgbClr val="FF0000"/>
                </a:solidFill>
                <a:effectLst/>
                <a:uLnTx/>
                <a:uFillTx/>
                <a:latin typeface="Times New Roman" pitchFamily="18" charset="0"/>
                <a:ea typeface="#9Slide03 Arima Madurai Black"/>
                <a:cs typeface="Times New Roman" pitchFamily="18" charset="0"/>
                <a:sym typeface="Arial" panose="020B0604020202020204" pitchFamily="34" charset="0"/>
              </a:rPr>
              <a:t>xử</a:t>
            </a:r>
            <a:r>
              <a:rPr kumimoji="0" lang="en-US" altLang="en-US" sz="3600" b="0" i="1" u="none" strike="noStrike" kern="1200" cap="none" spc="0" normalizeH="0" baseline="0" noProof="0" dirty="0">
                <a:ln>
                  <a:noFill/>
                </a:ln>
                <a:solidFill>
                  <a:srgbClr val="FF0000"/>
                </a:solidFill>
                <a:effectLst/>
                <a:uLnTx/>
                <a:uFillTx/>
                <a:latin typeface="Times New Roman" pitchFamily="18" charset="0"/>
                <a:ea typeface="#9Slide03 Arima Madurai Black"/>
                <a:cs typeface="Times New Roman" pitchFamily="18" charset="0"/>
                <a:sym typeface="Arial" panose="020B0604020202020204" pitchFamily="34" charset="0"/>
              </a:rPr>
              <a:t> </a:t>
            </a:r>
            <a:r>
              <a:rPr kumimoji="0" lang="en-US" altLang="en-US" sz="3600" b="0" i="1" u="none" strike="noStrike" kern="1200" cap="none" spc="0" normalizeH="0" baseline="0" noProof="0" dirty="0" err="1">
                <a:ln>
                  <a:noFill/>
                </a:ln>
                <a:solidFill>
                  <a:srgbClr val="FF0000"/>
                </a:solidFill>
                <a:effectLst/>
                <a:uLnTx/>
                <a:uFillTx/>
                <a:latin typeface="Times New Roman" pitchFamily="18" charset="0"/>
                <a:ea typeface="#9Slide03 Arima Madurai Black"/>
                <a:cs typeface="Times New Roman" pitchFamily="18" charset="0"/>
                <a:sym typeface="Arial" panose="020B0604020202020204" pitchFamily="34" charset="0"/>
              </a:rPr>
              <a:t>cho</a:t>
            </a:r>
            <a:r>
              <a:rPr kumimoji="0" lang="en-US" altLang="en-US" sz="3600" b="0" i="1" u="none" strike="noStrike" kern="1200" cap="none" spc="0" normalizeH="0" baseline="0" noProof="0" dirty="0">
                <a:ln>
                  <a:noFill/>
                </a:ln>
                <a:solidFill>
                  <a:srgbClr val="FF0000"/>
                </a:solidFill>
                <a:effectLst/>
                <a:uLnTx/>
                <a:uFillTx/>
                <a:latin typeface="Times New Roman" pitchFamily="18" charset="0"/>
                <a:ea typeface="#9Slide03 Arima Madurai Black"/>
                <a:cs typeface="Times New Roman" pitchFamily="18" charset="0"/>
                <a:sym typeface="Arial" panose="020B0604020202020204" pitchFamily="34" charset="0"/>
              </a:rPr>
              <a:t> </a:t>
            </a:r>
            <a:r>
              <a:rPr kumimoji="0" lang="en-US" altLang="en-US" sz="3600" b="0" i="1" u="none" strike="noStrike" kern="1200" cap="none" spc="0" normalizeH="0" baseline="0" noProof="0" dirty="0" err="1">
                <a:ln>
                  <a:noFill/>
                </a:ln>
                <a:solidFill>
                  <a:srgbClr val="FF0000"/>
                </a:solidFill>
                <a:effectLst/>
                <a:uLnTx/>
                <a:uFillTx/>
                <a:latin typeface="Times New Roman" pitchFamily="18" charset="0"/>
                <a:ea typeface="#9Slide03 Arima Madurai Black"/>
                <a:cs typeface="Times New Roman" pitchFamily="18" charset="0"/>
                <a:sym typeface="Arial" panose="020B0604020202020204" pitchFamily="34" charset="0"/>
              </a:rPr>
              <a:t>được</a:t>
            </a:r>
            <a:r>
              <a:rPr kumimoji="0" lang="en-US" altLang="en-US" sz="3600" b="0" i="1" u="none" strike="noStrike" kern="1200" cap="none" spc="0" normalizeH="0" baseline="0" noProof="0" dirty="0">
                <a:ln>
                  <a:noFill/>
                </a:ln>
                <a:solidFill>
                  <a:srgbClr val="FF0000"/>
                </a:solidFill>
                <a:effectLst/>
                <a:uLnTx/>
                <a:uFillTx/>
                <a:latin typeface="Times New Roman" pitchFamily="18" charset="0"/>
                <a:ea typeface="#9Slide03 Arima Madurai Black"/>
                <a:cs typeface="Times New Roman" pitchFamily="18" charset="0"/>
                <a:sym typeface="Arial" panose="020B0604020202020204" pitchFamily="34" charset="0"/>
              </a:rPr>
              <a:t>.</a:t>
            </a:r>
            <a:endParaRPr kumimoji="0" lang="en-US" altLang="en-US" sz="3600" b="1" i="1" u="none" strike="noStrike" kern="1200" cap="none" spc="0" normalizeH="0" baseline="0" noProof="0" dirty="0">
              <a:ln>
                <a:noFill/>
              </a:ln>
              <a:solidFill>
                <a:srgbClr val="FF0000"/>
              </a:solidFill>
              <a:effectLst/>
              <a:uLnTx/>
              <a:uFillTx/>
              <a:latin typeface="Times New Roman" pitchFamily="18" charset="0"/>
              <a:ea typeface="#9Slide03 Arima Madurai Black"/>
              <a:cs typeface="Times New Roman" pitchFamily="18" charset="0"/>
              <a:sym typeface="Arial" panose="020B0604020202020204" pitchFamily="34" charset="0"/>
            </a:endParaRPr>
          </a:p>
        </p:txBody>
      </p:sp>
      <p:sp>
        <p:nvSpPr>
          <p:cNvPr id="4" name="Rectangle 3"/>
          <p:cNvSpPr/>
          <p:nvPr/>
        </p:nvSpPr>
        <p:spPr>
          <a:xfrm>
            <a:off x="381000" y="3414714"/>
            <a:ext cx="4281488" cy="771525"/>
          </a:xfrm>
          <a:prstGeom prst="rect">
            <a:avLst/>
          </a:prstGeom>
          <a:solidFill>
            <a:schemeClr val="bg1"/>
          </a:solidFill>
          <a:ln w="28575">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vi-VN" sz="3600" b="0" i="0" u="none" strike="noStrike" kern="1200" cap="none" spc="0" normalizeH="0" baseline="0" noProof="0" dirty="0">
                <a:ln>
                  <a:noFill/>
                </a:ln>
                <a:solidFill>
                  <a:srgbClr val="000000"/>
                </a:solidFill>
                <a:effectLst/>
                <a:uLnTx/>
                <a:uFillTx/>
                <a:latin typeface="+mj-lt"/>
                <a:ea typeface="#9Slide03 Arima Madurai Black"/>
                <a:cs typeface="#9Slide03 Arima Madurai Black"/>
                <a:sym typeface="Arial" panose="020B0604020202020204" pitchFamily="34" charset="0"/>
              </a:rPr>
              <a:t>A. </a:t>
            </a:r>
            <a:r>
              <a:rPr kumimoji="0" lang="en-SG" sz="3600" b="0" i="0" u="none" strike="noStrike" kern="1200" cap="none" spc="0" normalizeH="0" baseline="0" noProof="0" dirty="0" err="1">
                <a:ln>
                  <a:noFill/>
                </a:ln>
                <a:solidFill>
                  <a:srgbClr val="000000"/>
                </a:solidFill>
                <a:effectLst/>
                <a:uLnTx/>
                <a:uFillTx/>
                <a:latin typeface="Times New Roman" pitchFamily="18" charset="0"/>
                <a:ea typeface="#9Slide03 Arima Madurai Black"/>
                <a:cs typeface="Times New Roman" pitchFamily="18" charset="0"/>
                <a:sym typeface="Arial" panose="020B0604020202020204" pitchFamily="34" charset="0"/>
              </a:rPr>
              <a:t>Kiện</a:t>
            </a:r>
            <a:endParaRPr kumimoji="0" lang="vi-VN" sz="3600" b="0" i="0" u="none" strike="noStrike" kern="1200" cap="none" spc="0" normalizeH="0" baseline="0" noProof="0" dirty="0">
              <a:ln>
                <a:noFill/>
              </a:ln>
              <a:solidFill>
                <a:srgbClr val="000000"/>
              </a:solidFill>
              <a:effectLst/>
              <a:uLnTx/>
              <a:uFillTx/>
              <a:latin typeface="Times New Roman" pitchFamily="18" charset="0"/>
              <a:ea typeface="#9Slide03 Arima Madurai Black"/>
              <a:cs typeface="Times New Roman" pitchFamily="18" charset="0"/>
              <a:sym typeface="Arial" panose="020B0604020202020204" pitchFamily="34" charset="0"/>
            </a:endParaRPr>
          </a:p>
        </p:txBody>
      </p:sp>
      <p:sp>
        <p:nvSpPr>
          <p:cNvPr id="5" name="Rectangle 4"/>
          <p:cNvSpPr/>
          <p:nvPr/>
        </p:nvSpPr>
        <p:spPr>
          <a:xfrm>
            <a:off x="4747022" y="3419475"/>
            <a:ext cx="3680222" cy="769938"/>
          </a:xfrm>
          <a:prstGeom prst="rect">
            <a:avLst/>
          </a:prstGeom>
          <a:solidFill>
            <a:schemeClr val="bg1"/>
          </a:solidFill>
          <a:ln w="28575">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vi-VN" sz="3600" b="0" i="0" u="none" strike="noStrike" kern="1200" cap="none" spc="0" normalizeH="0" baseline="0" noProof="0" dirty="0">
                <a:ln>
                  <a:noFill/>
                </a:ln>
                <a:solidFill>
                  <a:srgbClr val="000000"/>
                </a:solidFill>
                <a:effectLst/>
                <a:uLnTx/>
                <a:uFillTx/>
                <a:latin typeface="+mj-lt"/>
                <a:ea typeface="#9Slide03 Arima Madurai Black"/>
                <a:cs typeface="#9Slide03 Arima Madurai Black"/>
                <a:sym typeface="Arial" panose="020B0604020202020204" pitchFamily="34" charset="0"/>
              </a:rPr>
              <a:t>B. </a:t>
            </a:r>
            <a:r>
              <a:rPr kumimoji="0" lang="en-SG" sz="3600" b="0" i="0" u="none" strike="noStrike" kern="1200" cap="none" spc="0" normalizeH="0" baseline="0" noProof="0" dirty="0" err="1">
                <a:ln>
                  <a:noFill/>
                </a:ln>
                <a:solidFill>
                  <a:srgbClr val="000000"/>
                </a:solidFill>
                <a:effectLst/>
                <a:uLnTx/>
                <a:uFillTx/>
                <a:latin typeface="Times New Roman" pitchFamily="18" charset="0"/>
                <a:ea typeface="#9Slide03 Arima Madurai Black"/>
                <a:cs typeface="Times New Roman" pitchFamily="18" charset="0"/>
                <a:sym typeface="Arial" panose="020B0604020202020204" pitchFamily="34" charset="0"/>
              </a:rPr>
              <a:t>Bất</a:t>
            </a:r>
            <a:r>
              <a:rPr kumimoji="0" lang="en-SG" sz="3600" b="0" i="0" u="none" strike="noStrike" kern="1200" cap="none" spc="0" normalizeH="0" baseline="0" noProof="0" dirty="0">
                <a:ln>
                  <a:noFill/>
                </a:ln>
                <a:solidFill>
                  <a:srgbClr val="000000"/>
                </a:solidFill>
                <a:effectLst/>
                <a:uLnTx/>
                <a:uFillTx/>
                <a:latin typeface="Times New Roman" pitchFamily="18" charset="0"/>
                <a:ea typeface="#9Slide03 Arima Madurai Black"/>
                <a:cs typeface="Times New Roman" pitchFamily="18" charset="0"/>
                <a:sym typeface="Arial" panose="020B0604020202020204" pitchFamily="34" charset="0"/>
              </a:rPr>
              <a:t> </a:t>
            </a:r>
            <a:r>
              <a:rPr kumimoji="0" lang="en-SG" sz="3600" b="0" i="0" u="none" strike="noStrike" kern="1200" cap="none" spc="0" normalizeH="0" baseline="0" noProof="0" dirty="0" err="1">
                <a:ln>
                  <a:noFill/>
                </a:ln>
                <a:solidFill>
                  <a:srgbClr val="000000"/>
                </a:solidFill>
                <a:effectLst/>
                <a:uLnTx/>
                <a:uFillTx/>
                <a:latin typeface="Times New Roman" pitchFamily="18" charset="0"/>
                <a:ea typeface="#9Slide03 Arima Madurai Black"/>
                <a:cs typeface="Times New Roman" pitchFamily="18" charset="0"/>
                <a:sym typeface="Arial" panose="020B0604020202020204" pitchFamily="34" charset="0"/>
              </a:rPr>
              <a:t>quá</a:t>
            </a:r>
            <a:endParaRPr kumimoji="0" lang="vi-VN" sz="3600" b="0" i="0" u="none" strike="noStrike" kern="1200" cap="none" spc="0" normalizeH="0" baseline="0" noProof="0" dirty="0">
              <a:ln>
                <a:noFill/>
              </a:ln>
              <a:solidFill>
                <a:srgbClr val="000000"/>
              </a:solidFill>
              <a:effectLst/>
              <a:uLnTx/>
              <a:uFillTx/>
              <a:latin typeface="Times New Roman" pitchFamily="18" charset="0"/>
              <a:ea typeface="#9Slide03 Arima Madurai Black"/>
              <a:cs typeface="Times New Roman" pitchFamily="18" charset="0"/>
              <a:sym typeface="Arial" panose="020B0604020202020204" pitchFamily="34" charset="0"/>
            </a:endParaRPr>
          </a:p>
        </p:txBody>
      </p:sp>
      <p:sp>
        <p:nvSpPr>
          <p:cNvPr id="6" name="Rectangle 5"/>
          <p:cNvSpPr/>
          <p:nvPr/>
        </p:nvSpPr>
        <p:spPr>
          <a:xfrm>
            <a:off x="304800" y="4303714"/>
            <a:ext cx="4357688" cy="771525"/>
          </a:xfrm>
          <a:prstGeom prst="rect">
            <a:avLst/>
          </a:prstGeom>
          <a:solidFill>
            <a:schemeClr val="bg1"/>
          </a:solidFill>
          <a:ln w="28575">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vi-VN" sz="3600" b="0" i="0" u="none" strike="noStrike" kern="1200" cap="none" spc="0" normalizeH="0" baseline="0" noProof="0" dirty="0">
                <a:ln>
                  <a:noFill/>
                </a:ln>
                <a:solidFill>
                  <a:srgbClr val="000000"/>
                </a:solidFill>
                <a:effectLst/>
                <a:uLnTx/>
                <a:uFillTx/>
                <a:latin typeface="+mj-lt"/>
                <a:ea typeface="#9Slide03 Arima Madurai Black"/>
                <a:cs typeface="#9Slide03 Arima Madurai Black"/>
                <a:sym typeface="Arial" panose="020B0604020202020204" pitchFamily="34" charset="0"/>
              </a:rPr>
              <a:t>C. </a:t>
            </a:r>
            <a:r>
              <a:rPr kumimoji="0" lang="en-SG" sz="3600" b="0" i="0" u="none" strike="noStrike" kern="1200" cap="none" spc="0" normalizeH="0" baseline="0" noProof="0" dirty="0" err="1">
                <a:ln>
                  <a:noFill/>
                </a:ln>
                <a:solidFill>
                  <a:srgbClr val="000000"/>
                </a:solidFill>
                <a:effectLst/>
                <a:uLnTx/>
                <a:uFillTx/>
                <a:latin typeface="Times New Roman" pitchFamily="18" charset="0"/>
                <a:ea typeface="#9Slide03 Arima Madurai Black"/>
                <a:cs typeface="Times New Roman" pitchFamily="18" charset="0"/>
                <a:sym typeface="Arial" panose="020B0604020202020204" pitchFamily="34" charset="0"/>
              </a:rPr>
              <a:t>Bất</a:t>
            </a:r>
            <a:r>
              <a:rPr kumimoji="0" lang="en-SG" sz="3600" b="0" i="0" u="none" strike="noStrike" kern="1200" cap="none" spc="0" normalizeH="0" baseline="0" noProof="0" dirty="0">
                <a:ln>
                  <a:noFill/>
                </a:ln>
                <a:solidFill>
                  <a:srgbClr val="000000"/>
                </a:solidFill>
                <a:effectLst/>
                <a:uLnTx/>
                <a:uFillTx/>
                <a:latin typeface="Times New Roman" pitchFamily="18" charset="0"/>
                <a:ea typeface="#9Slide03 Arima Madurai Black"/>
                <a:cs typeface="Times New Roman" pitchFamily="18" charset="0"/>
                <a:sym typeface="Arial" panose="020B0604020202020204" pitchFamily="34" charset="0"/>
              </a:rPr>
              <a:t> </a:t>
            </a:r>
            <a:r>
              <a:rPr kumimoji="0" lang="en-SG" sz="3600" b="0" i="0" u="none" strike="noStrike" kern="1200" cap="none" spc="0" normalizeH="0" baseline="0" noProof="0" dirty="0" err="1">
                <a:ln>
                  <a:noFill/>
                </a:ln>
                <a:solidFill>
                  <a:srgbClr val="000000"/>
                </a:solidFill>
                <a:effectLst/>
                <a:uLnTx/>
                <a:uFillTx/>
                <a:latin typeface="Times New Roman" pitchFamily="18" charset="0"/>
                <a:ea typeface="#9Slide03 Arima Madurai Black"/>
                <a:cs typeface="Times New Roman" pitchFamily="18" charset="0"/>
                <a:sym typeface="Arial" panose="020B0604020202020204" pitchFamily="34" charset="0"/>
              </a:rPr>
              <a:t>quá</a:t>
            </a:r>
            <a:r>
              <a:rPr kumimoji="0" lang="en-SG" sz="3600" b="0" i="0" u="none" strike="noStrike" kern="1200" cap="none" spc="0" normalizeH="0" baseline="0" noProof="0" dirty="0">
                <a:ln>
                  <a:noFill/>
                </a:ln>
                <a:solidFill>
                  <a:srgbClr val="000000"/>
                </a:solidFill>
                <a:effectLst/>
                <a:uLnTx/>
                <a:uFillTx/>
                <a:latin typeface="Times New Roman" pitchFamily="18" charset="0"/>
                <a:ea typeface="#9Slide03 Arima Madurai Black"/>
                <a:cs typeface="Times New Roman" pitchFamily="18" charset="0"/>
                <a:sym typeface="Arial" panose="020B0604020202020204" pitchFamily="34" charset="0"/>
              </a:rPr>
              <a:t> </a:t>
            </a:r>
            <a:r>
              <a:rPr kumimoji="0" lang="en-SG" sz="3600" b="0" i="0" u="none" strike="noStrike" kern="1200" cap="none" spc="0" normalizeH="0" baseline="0" noProof="0" dirty="0" err="1">
                <a:ln>
                  <a:noFill/>
                </a:ln>
                <a:solidFill>
                  <a:srgbClr val="000000"/>
                </a:solidFill>
                <a:effectLst/>
                <a:uLnTx/>
                <a:uFillTx/>
                <a:latin typeface="Times New Roman" pitchFamily="18" charset="0"/>
                <a:ea typeface="#9Slide03 Arima Madurai Black"/>
                <a:cs typeface="Times New Roman" pitchFamily="18" charset="0"/>
                <a:sym typeface="Arial" panose="020B0604020202020204" pitchFamily="34" charset="0"/>
              </a:rPr>
              <a:t>mình</a:t>
            </a:r>
            <a:r>
              <a:rPr kumimoji="0" lang="en-SG" sz="3600" b="0" i="0" u="none" strike="noStrike" kern="1200" cap="none" spc="0" normalizeH="0" baseline="0" noProof="0" dirty="0">
                <a:ln>
                  <a:noFill/>
                </a:ln>
                <a:solidFill>
                  <a:srgbClr val="000000"/>
                </a:solidFill>
                <a:effectLst/>
                <a:uLnTx/>
                <a:uFillTx/>
                <a:latin typeface="Times New Roman" pitchFamily="18" charset="0"/>
                <a:ea typeface="#9Slide03 Arima Madurai Black"/>
                <a:cs typeface="Times New Roman" pitchFamily="18" charset="0"/>
                <a:sym typeface="Arial" panose="020B0604020202020204" pitchFamily="34" charset="0"/>
              </a:rPr>
              <a:t> </a:t>
            </a:r>
            <a:r>
              <a:rPr kumimoji="0" lang="en-SG" sz="3600" b="0" i="0" u="none" strike="noStrike" kern="1200" cap="none" spc="0" normalizeH="0" baseline="0" noProof="0" dirty="0" err="1">
                <a:ln>
                  <a:noFill/>
                </a:ln>
                <a:solidFill>
                  <a:srgbClr val="000000"/>
                </a:solidFill>
                <a:effectLst/>
                <a:uLnTx/>
                <a:uFillTx/>
                <a:latin typeface="Times New Roman" pitchFamily="18" charset="0"/>
                <a:ea typeface="#9Slide03 Arima Madurai Black"/>
                <a:cs typeface="Times New Roman" pitchFamily="18" charset="0"/>
                <a:sym typeface="Arial" panose="020B0604020202020204" pitchFamily="34" charset="0"/>
              </a:rPr>
              <a:t>tốt</a:t>
            </a:r>
            <a:r>
              <a:rPr kumimoji="0" lang="en-SG" sz="3600" b="0" i="0" u="none" strike="noStrike" kern="1200" cap="none" spc="0" normalizeH="0" baseline="0" noProof="0" dirty="0">
                <a:ln>
                  <a:noFill/>
                </a:ln>
                <a:solidFill>
                  <a:srgbClr val="000000"/>
                </a:solidFill>
                <a:effectLst/>
                <a:uLnTx/>
                <a:uFillTx/>
                <a:latin typeface="Times New Roman" pitchFamily="18" charset="0"/>
                <a:ea typeface="#9Slide03 Arima Madurai Black"/>
                <a:cs typeface="Times New Roman" pitchFamily="18" charset="0"/>
                <a:sym typeface="Arial" panose="020B0604020202020204" pitchFamily="34" charset="0"/>
              </a:rPr>
              <a:t> </a:t>
            </a:r>
            <a:r>
              <a:rPr kumimoji="0" lang="en-SG" sz="3600" b="0" i="0" u="none" strike="noStrike" kern="1200" cap="none" spc="0" normalizeH="0" baseline="0" noProof="0" dirty="0" err="1">
                <a:ln>
                  <a:noFill/>
                </a:ln>
                <a:solidFill>
                  <a:srgbClr val="000000"/>
                </a:solidFill>
                <a:effectLst/>
                <a:uLnTx/>
                <a:uFillTx/>
                <a:latin typeface="Times New Roman" pitchFamily="18" charset="0"/>
                <a:ea typeface="#9Slide03 Arima Madurai Black"/>
                <a:cs typeface="Times New Roman" pitchFamily="18" charset="0"/>
                <a:sym typeface="Arial" panose="020B0604020202020204" pitchFamily="34" charset="0"/>
              </a:rPr>
              <a:t>lễ</a:t>
            </a:r>
            <a:endParaRPr kumimoji="0" lang="vi-VN" sz="3600" b="0" i="0" u="none" strike="noStrike" kern="1200" cap="none" spc="0" normalizeH="0" baseline="0" noProof="0" dirty="0">
              <a:ln>
                <a:noFill/>
              </a:ln>
              <a:solidFill>
                <a:srgbClr val="000000"/>
              </a:solidFill>
              <a:effectLst/>
              <a:uLnTx/>
              <a:uFillTx/>
              <a:latin typeface="Times New Roman" pitchFamily="18" charset="0"/>
              <a:ea typeface="#9Slide03 Arima Madurai Black"/>
              <a:cs typeface="Times New Roman" pitchFamily="18" charset="0"/>
              <a:sym typeface="Arial" panose="020B0604020202020204" pitchFamily="34" charset="0"/>
            </a:endParaRPr>
          </a:p>
        </p:txBody>
      </p:sp>
      <p:sp>
        <p:nvSpPr>
          <p:cNvPr id="7" name="Rectangle 6"/>
          <p:cNvSpPr/>
          <p:nvPr/>
        </p:nvSpPr>
        <p:spPr>
          <a:xfrm>
            <a:off x="4747022" y="4308475"/>
            <a:ext cx="3680222" cy="769938"/>
          </a:xfrm>
          <a:prstGeom prst="rect">
            <a:avLst/>
          </a:prstGeom>
          <a:solidFill>
            <a:schemeClr val="bg1"/>
          </a:solidFill>
          <a:ln w="28575">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vi-VN" sz="3200" b="0" i="0" u="none" strike="noStrike" kern="1200" cap="none" spc="0" normalizeH="0" baseline="0" noProof="0" dirty="0">
                <a:ln>
                  <a:noFill/>
                </a:ln>
                <a:solidFill>
                  <a:srgbClr val="000000"/>
                </a:solidFill>
                <a:effectLst/>
                <a:uLnTx/>
                <a:uFillTx/>
                <a:latin typeface="+mj-lt"/>
                <a:ea typeface="#9Slide03 Arima Madurai Black"/>
                <a:cs typeface="#9Slide03 Arima Madurai Black"/>
                <a:sym typeface="Arial" panose="020B0604020202020204" pitchFamily="34" charset="0"/>
              </a:rPr>
              <a:t>D. </a:t>
            </a:r>
            <a:r>
              <a:rPr kumimoji="0" lang="en-SG" sz="3600" b="0" i="0" u="none" strike="noStrike" kern="1200" cap="none" spc="0" normalizeH="0" baseline="0" noProof="0" dirty="0" err="1">
                <a:ln>
                  <a:noFill/>
                </a:ln>
                <a:solidFill>
                  <a:srgbClr val="000000"/>
                </a:solidFill>
                <a:effectLst/>
                <a:uLnTx/>
                <a:uFillTx/>
                <a:latin typeface="Times New Roman" pitchFamily="18" charset="0"/>
                <a:ea typeface="#9Slide03 Arima Madurai Black"/>
                <a:cs typeface="Times New Roman" pitchFamily="18" charset="0"/>
                <a:sym typeface="Arial" panose="020B0604020202020204" pitchFamily="34" charset="0"/>
              </a:rPr>
              <a:t>Kiện</a:t>
            </a:r>
            <a:r>
              <a:rPr kumimoji="0" lang="en-SG" sz="3600" b="0" i="0" u="none" strike="noStrike" kern="1200" cap="none" spc="0" normalizeH="0" baseline="0" noProof="0" dirty="0">
                <a:ln>
                  <a:noFill/>
                </a:ln>
                <a:solidFill>
                  <a:srgbClr val="000000"/>
                </a:solidFill>
                <a:effectLst/>
                <a:uLnTx/>
                <a:uFillTx/>
                <a:latin typeface="Times New Roman" pitchFamily="18" charset="0"/>
                <a:ea typeface="#9Slide03 Arima Madurai Black"/>
                <a:cs typeface="Times New Roman" pitchFamily="18" charset="0"/>
                <a:sym typeface="Arial" panose="020B0604020202020204" pitchFamily="34" charset="0"/>
              </a:rPr>
              <a:t> ở </a:t>
            </a:r>
            <a:r>
              <a:rPr kumimoji="0" lang="en-SG" sz="3600" b="0" i="0" u="none" strike="noStrike" kern="1200" cap="none" spc="0" normalizeH="0" baseline="0" noProof="0" dirty="0" err="1">
                <a:ln>
                  <a:noFill/>
                </a:ln>
                <a:solidFill>
                  <a:srgbClr val="000000"/>
                </a:solidFill>
                <a:effectLst/>
                <a:uLnTx/>
                <a:uFillTx/>
                <a:latin typeface="Times New Roman" pitchFamily="18" charset="0"/>
                <a:ea typeface="#9Slide03 Arima Madurai Black"/>
                <a:cs typeface="Times New Roman" pitchFamily="18" charset="0"/>
                <a:sym typeface="Arial" panose="020B0604020202020204" pitchFamily="34" charset="0"/>
              </a:rPr>
              <a:t>huyện</a:t>
            </a:r>
            <a:endParaRPr kumimoji="0" lang="vi-VN" sz="3200" b="0" i="0" u="none" strike="noStrike" kern="1200" cap="none" spc="0" normalizeH="0" baseline="0" noProof="0" dirty="0">
              <a:ln>
                <a:noFill/>
              </a:ln>
              <a:solidFill>
                <a:srgbClr val="000000"/>
              </a:solidFill>
              <a:effectLst/>
              <a:uLnTx/>
              <a:uFillTx/>
              <a:latin typeface="Times New Roman" pitchFamily="18" charset="0"/>
              <a:ea typeface="#9Slide03 Arima Madurai Black"/>
              <a:cs typeface="Times New Roman" pitchFamily="18" charset="0"/>
              <a:sym typeface="Arial" panose="020B0604020202020204" pitchFamily="34" charset="0"/>
            </a:endParaRPr>
          </a:p>
        </p:txBody>
      </p:sp>
      <p:pic>
        <p:nvPicPr>
          <p:cNvPr id="8" name="Picture 7"/>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4057650" y="3440113"/>
            <a:ext cx="604838"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8"/>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4112419" y="4367214"/>
            <a:ext cx="550069" cy="644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9"/>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7823597" y="4379914"/>
            <a:ext cx="603647" cy="644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10"/>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7878366" y="3492500"/>
            <a:ext cx="548878" cy="642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5933610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anim calcmode="lin" valueType="num">
                                      <p:cBhvr>
                                        <p:cTn id="8" dur="500" fill="hold"/>
                                        <p:tgtEl>
                                          <p:spTgt spid="3"/>
                                        </p:tgtEl>
                                        <p:attrNameLst>
                                          <p:attrName>ppt_x</p:attrName>
                                        </p:attrNameLst>
                                      </p:cBhvr>
                                      <p:tavLst>
                                        <p:tav tm="0">
                                          <p:val>
                                            <p:strVal val="#ppt_x"/>
                                          </p:val>
                                        </p:tav>
                                        <p:tav tm="100000">
                                          <p:val>
                                            <p:strVal val="#ppt_x"/>
                                          </p:val>
                                        </p:tav>
                                      </p:tavLst>
                                    </p:anim>
                                    <p:anim calcmode="lin" valueType="num">
                                      <p:cBhvr>
                                        <p:cTn id="9" dur="500" fill="hold"/>
                                        <p:tgtEl>
                                          <p:spTgt spid="3"/>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50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anim calcmode="lin" valueType="num">
                                      <p:cBhvr>
                                        <p:cTn id="13" dur="500" fill="hold"/>
                                        <p:tgtEl>
                                          <p:spTgt spid="4"/>
                                        </p:tgtEl>
                                        <p:attrNameLst>
                                          <p:attrName>ppt_x</p:attrName>
                                        </p:attrNameLst>
                                      </p:cBhvr>
                                      <p:tavLst>
                                        <p:tav tm="0">
                                          <p:val>
                                            <p:strVal val="#ppt_x"/>
                                          </p:val>
                                        </p:tav>
                                        <p:tav tm="100000">
                                          <p:val>
                                            <p:strVal val="#ppt_x"/>
                                          </p:val>
                                        </p:tav>
                                      </p:tavLst>
                                    </p:anim>
                                    <p:anim calcmode="lin" valueType="num">
                                      <p:cBhvr>
                                        <p:cTn id="14" dur="500" fill="hold"/>
                                        <p:tgtEl>
                                          <p:spTgt spid="4"/>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100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500"/>
                                        <p:tgtEl>
                                          <p:spTgt spid="5"/>
                                        </p:tgtEl>
                                      </p:cBhvr>
                                    </p:animEffect>
                                    <p:anim calcmode="lin" valueType="num">
                                      <p:cBhvr>
                                        <p:cTn id="18" dur="500" fill="hold"/>
                                        <p:tgtEl>
                                          <p:spTgt spid="5"/>
                                        </p:tgtEl>
                                        <p:attrNameLst>
                                          <p:attrName>ppt_x</p:attrName>
                                        </p:attrNameLst>
                                      </p:cBhvr>
                                      <p:tavLst>
                                        <p:tav tm="0">
                                          <p:val>
                                            <p:strVal val="#ppt_x"/>
                                          </p:val>
                                        </p:tav>
                                        <p:tav tm="100000">
                                          <p:val>
                                            <p:strVal val="#ppt_x"/>
                                          </p:val>
                                        </p:tav>
                                      </p:tavLst>
                                    </p:anim>
                                    <p:anim calcmode="lin" valueType="num">
                                      <p:cBhvr>
                                        <p:cTn id="19" dur="500" fill="hold"/>
                                        <p:tgtEl>
                                          <p:spTgt spid="5"/>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1500"/>
                                  </p:stCondLst>
                                  <p:childTnLst>
                                    <p:set>
                                      <p:cBhvr>
                                        <p:cTn id="21" dur="1" fill="hold">
                                          <p:stCondLst>
                                            <p:cond delay="0"/>
                                          </p:stCondLst>
                                        </p:cTn>
                                        <p:tgtEl>
                                          <p:spTgt spid="6"/>
                                        </p:tgtEl>
                                        <p:attrNameLst>
                                          <p:attrName>style.visibility</p:attrName>
                                        </p:attrNameLst>
                                      </p:cBhvr>
                                      <p:to>
                                        <p:strVal val="visible"/>
                                      </p:to>
                                    </p:set>
                                    <p:animEffect transition="in" filter="fade">
                                      <p:cBhvr>
                                        <p:cTn id="22" dur="500"/>
                                        <p:tgtEl>
                                          <p:spTgt spid="6"/>
                                        </p:tgtEl>
                                      </p:cBhvr>
                                    </p:animEffect>
                                    <p:anim calcmode="lin" valueType="num">
                                      <p:cBhvr>
                                        <p:cTn id="23" dur="500" fill="hold"/>
                                        <p:tgtEl>
                                          <p:spTgt spid="6"/>
                                        </p:tgtEl>
                                        <p:attrNameLst>
                                          <p:attrName>ppt_x</p:attrName>
                                        </p:attrNameLst>
                                      </p:cBhvr>
                                      <p:tavLst>
                                        <p:tav tm="0">
                                          <p:val>
                                            <p:strVal val="#ppt_x"/>
                                          </p:val>
                                        </p:tav>
                                        <p:tav tm="100000">
                                          <p:val>
                                            <p:strVal val="#ppt_x"/>
                                          </p:val>
                                        </p:tav>
                                      </p:tavLst>
                                    </p:anim>
                                    <p:anim calcmode="lin" valueType="num">
                                      <p:cBhvr>
                                        <p:cTn id="24" dur="500" fill="hold"/>
                                        <p:tgtEl>
                                          <p:spTgt spid="6"/>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2000"/>
                                  </p:stCondLst>
                                  <p:childTnLst>
                                    <p:set>
                                      <p:cBhvr>
                                        <p:cTn id="26" dur="1" fill="hold">
                                          <p:stCondLst>
                                            <p:cond delay="0"/>
                                          </p:stCondLst>
                                        </p:cTn>
                                        <p:tgtEl>
                                          <p:spTgt spid="7"/>
                                        </p:tgtEl>
                                        <p:attrNameLst>
                                          <p:attrName>style.visibility</p:attrName>
                                        </p:attrNameLst>
                                      </p:cBhvr>
                                      <p:to>
                                        <p:strVal val="visible"/>
                                      </p:to>
                                    </p:set>
                                    <p:animEffect transition="in" filter="fade">
                                      <p:cBhvr>
                                        <p:cTn id="27" dur="500"/>
                                        <p:tgtEl>
                                          <p:spTgt spid="7"/>
                                        </p:tgtEl>
                                      </p:cBhvr>
                                    </p:animEffect>
                                    <p:anim calcmode="lin" valueType="num">
                                      <p:cBhvr>
                                        <p:cTn id="28" dur="500" fill="hold"/>
                                        <p:tgtEl>
                                          <p:spTgt spid="7"/>
                                        </p:tgtEl>
                                        <p:attrNameLst>
                                          <p:attrName>ppt_x</p:attrName>
                                        </p:attrNameLst>
                                      </p:cBhvr>
                                      <p:tavLst>
                                        <p:tav tm="0">
                                          <p:val>
                                            <p:strVal val="#ppt_x"/>
                                          </p:val>
                                        </p:tav>
                                        <p:tav tm="100000">
                                          <p:val>
                                            <p:strVal val="#ppt_x"/>
                                          </p:val>
                                        </p:tav>
                                      </p:tavLst>
                                    </p:anim>
                                    <p:anim calcmode="lin" valueType="num">
                                      <p:cBhvr>
                                        <p:cTn id="29" dur="5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seq concurrent="1" nextAc="seek">
              <p:cTn id="30" restart="whenNotActive" fill="hold" evtFilter="cancelBubble" nodeType="interactiveSeq">
                <p:stCondLst>
                  <p:cond evt="onClick" delay="0">
                    <p:tgtEl>
                      <p:spTgt spid="4"/>
                    </p:tgtEl>
                  </p:cond>
                </p:stCondLst>
                <p:endSync evt="end" delay="0">
                  <p:rtn val="all"/>
                </p:endSync>
                <p:childTnLst>
                  <p:par>
                    <p:cTn id="31" fill="hold">
                      <p:stCondLst>
                        <p:cond delay="0"/>
                      </p:stCondLst>
                      <p:childTnLst>
                        <p:par>
                          <p:cTn id="32" fill="hold">
                            <p:stCondLst>
                              <p:cond delay="0"/>
                            </p:stCondLst>
                            <p:childTnLst>
                              <p:par>
                                <p:cTn id="33" presetID="1" presetClass="emph" presetSubtype="2" fill="hold" nodeType="clickEffect">
                                  <p:stCondLst>
                                    <p:cond delay="0"/>
                                  </p:stCondLst>
                                  <p:childTnLst>
                                    <p:animClr clrSpc="rgb" dir="cw">
                                      <p:cBhvr>
                                        <p:cTn id="34" dur="250" fill="hold"/>
                                        <p:tgtEl>
                                          <p:spTgt spid="4"/>
                                        </p:tgtEl>
                                        <p:attrNameLst>
                                          <p:attrName>fillcolor</p:attrName>
                                        </p:attrNameLst>
                                      </p:cBhvr>
                                      <p:to>
                                        <a:srgbClr val="FFF2CC"/>
                                      </p:to>
                                    </p:animClr>
                                    <p:set>
                                      <p:cBhvr>
                                        <p:cTn id="35" dur="250" fill="hold"/>
                                        <p:tgtEl>
                                          <p:spTgt spid="4"/>
                                        </p:tgtEl>
                                        <p:attrNameLst>
                                          <p:attrName>fill.type</p:attrName>
                                        </p:attrNameLst>
                                      </p:cBhvr>
                                      <p:to>
                                        <p:strVal val="solid"/>
                                      </p:to>
                                    </p:set>
                                    <p:set>
                                      <p:cBhvr>
                                        <p:cTn id="36" dur="250" fill="hold"/>
                                        <p:tgtEl>
                                          <p:spTgt spid="4"/>
                                        </p:tgtEl>
                                        <p:attrNameLst>
                                          <p:attrName>fill.on</p:attrName>
                                        </p:attrNameLst>
                                      </p:cBhvr>
                                      <p:to>
                                        <p:strVal val="true"/>
                                      </p:to>
                                    </p:set>
                                  </p:childTnLst>
                                  <p:subTnLst>
                                    <p:audio>
                                      <p:cMediaNode>
                                        <p:cTn display="0" masterRel="sameClick">
                                          <p:stCondLst>
                                            <p:cond evt="begin" delay="0">
                                              <p:tn val="33"/>
                                            </p:cond>
                                          </p:stCondLst>
                                          <p:endCondLst>
                                            <p:cond evt="onStopAudio" delay="0">
                                              <p:tgtEl>
                                                <p:sldTgt/>
                                              </p:tgtEl>
                                            </p:cond>
                                          </p:endCondLst>
                                        </p:cTn>
                                        <p:tgtEl>
                                          <p:sndTgt r:embed="rId3" name="click.wav"/>
                                        </p:tgtEl>
                                      </p:cMediaNode>
                                    </p:audio>
                                  </p:subTnLst>
                                </p:cTn>
                              </p:par>
                              <p:par>
                                <p:cTn id="37" presetID="23" presetClass="entr" presetSubtype="32" fill="hold" nodeType="withEffect">
                                  <p:stCondLst>
                                    <p:cond delay="1000"/>
                                  </p:stCondLst>
                                  <p:childTnLst>
                                    <p:set>
                                      <p:cBhvr>
                                        <p:cTn id="38" dur="1" fill="hold">
                                          <p:stCondLst>
                                            <p:cond delay="0"/>
                                          </p:stCondLst>
                                        </p:cTn>
                                        <p:tgtEl>
                                          <p:spTgt spid="8"/>
                                        </p:tgtEl>
                                        <p:attrNameLst>
                                          <p:attrName>style.visibility</p:attrName>
                                        </p:attrNameLst>
                                      </p:cBhvr>
                                      <p:to>
                                        <p:strVal val="visible"/>
                                      </p:to>
                                    </p:set>
                                    <p:anim calcmode="lin" valueType="num">
                                      <p:cBhvr>
                                        <p:cTn id="39" dur="250" fill="hold"/>
                                        <p:tgtEl>
                                          <p:spTgt spid="8"/>
                                        </p:tgtEl>
                                        <p:attrNameLst>
                                          <p:attrName>ppt_w</p:attrName>
                                        </p:attrNameLst>
                                      </p:cBhvr>
                                      <p:tavLst>
                                        <p:tav tm="0">
                                          <p:val>
                                            <p:strVal val="4*#ppt_w"/>
                                          </p:val>
                                        </p:tav>
                                        <p:tav tm="100000">
                                          <p:val>
                                            <p:strVal val="#ppt_w"/>
                                          </p:val>
                                        </p:tav>
                                      </p:tavLst>
                                    </p:anim>
                                    <p:anim calcmode="lin" valueType="num">
                                      <p:cBhvr>
                                        <p:cTn id="40" dur="250" fill="hold"/>
                                        <p:tgtEl>
                                          <p:spTgt spid="8"/>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37"/>
                                            </p:cond>
                                          </p:stCondLst>
                                          <p:endCondLst>
                                            <p:cond evt="onStopAudio" delay="0">
                                              <p:tgtEl>
                                                <p:sldTgt/>
                                              </p:tgtEl>
                                            </p:cond>
                                          </p:endCondLst>
                                        </p:cTn>
                                        <p:tgtEl>
                                          <p:sndTgt r:embed="rId4" name="Wrong Buzzer.wav"/>
                                        </p:tgtEl>
                                      </p:cMediaNode>
                                    </p:audio>
                                  </p:subTnLst>
                                </p:cTn>
                              </p:par>
                              <p:par>
                                <p:cTn id="41" presetID="1" presetClass="emph" presetSubtype="2" fill="hold" nodeType="withEffect">
                                  <p:stCondLst>
                                    <p:cond delay="1000"/>
                                  </p:stCondLst>
                                  <p:childTnLst>
                                    <p:animClr clrSpc="rgb" dir="cw">
                                      <p:cBhvr>
                                        <p:cTn id="42" dur="250" fill="hold"/>
                                        <p:tgtEl>
                                          <p:spTgt spid="4"/>
                                        </p:tgtEl>
                                        <p:attrNameLst>
                                          <p:attrName>fillcolor</p:attrName>
                                        </p:attrNameLst>
                                      </p:cBhvr>
                                      <p:to>
                                        <a:srgbClr val="FFFF00"/>
                                      </p:to>
                                    </p:animClr>
                                    <p:set>
                                      <p:cBhvr>
                                        <p:cTn id="43" dur="250" fill="hold"/>
                                        <p:tgtEl>
                                          <p:spTgt spid="4"/>
                                        </p:tgtEl>
                                        <p:attrNameLst>
                                          <p:attrName>fill.type</p:attrName>
                                        </p:attrNameLst>
                                      </p:cBhvr>
                                      <p:to>
                                        <p:strVal val="solid"/>
                                      </p:to>
                                    </p:set>
                                    <p:set>
                                      <p:cBhvr>
                                        <p:cTn id="44" dur="250" fill="hold"/>
                                        <p:tgtEl>
                                          <p:spTgt spid="4"/>
                                        </p:tgtEl>
                                        <p:attrNameLst>
                                          <p:attrName>fill.on</p:attrName>
                                        </p:attrNameLst>
                                      </p:cBhvr>
                                      <p:to>
                                        <p:strVal val="true"/>
                                      </p:to>
                                    </p:set>
                                  </p:childTnLst>
                                </p:cTn>
                              </p:par>
                            </p:childTnLst>
                          </p:cTn>
                        </p:par>
                      </p:childTnLst>
                    </p:cTn>
                  </p:par>
                </p:childTnLst>
              </p:cTn>
              <p:nextCondLst>
                <p:cond evt="onClick" delay="0">
                  <p:tgtEl>
                    <p:spTgt spid="4"/>
                  </p:tgtEl>
                </p:cond>
              </p:nextCondLst>
            </p:seq>
            <p:seq concurrent="1" nextAc="seek">
              <p:cTn id="45" restart="whenNotActive" fill="hold" evtFilter="cancelBubble" nodeType="interactiveSeq">
                <p:stCondLst>
                  <p:cond evt="onClick" delay="0">
                    <p:tgtEl>
                      <p:spTgt spid="5"/>
                    </p:tgtEl>
                  </p:cond>
                </p:stCondLst>
                <p:endSync evt="end" delay="0">
                  <p:rtn val="all"/>
                </p:endSync>
                <p:childTnLst>
                  <p:par>
                    <p:cTn id="46" fill="hold">
                      <p:stCondLst>
                        <p:cond delay="0"/>
                      </p:stCondLst>
                      <p:childTnLst>
                        <p:par>
                          <p:cTn id="47" fill="hold">
                            <p:stCondLst>
                              <p:cond delay="0"/>
                            </p:stCondLst>
                            <p:childTnLst>
                              <p:par>
                                <p:cTn id="48" presetID="1" presetClass="emph" presetSubtype="2" fill="hold" nodeType="clickEffect">
                                  <p:stCondLst>
                                    <p:cond delay="0"/>
                                  </p:stCondLst>
                                  <p:childTnLst>
                                    <p:animClr clrSpc="rgb" dir="cw">
                                      <p:cBhvr>
                                        <p:cTn id="49" dur="250" fill="hold"/>
                                        <p:tgtEl>
                                          <p:spTgt spid="5"/>
                                        </p:tgtEl>
                                        <p:attrNameLst>
                                          <p:attrName>fillcolor</p:attrName>
                                        </p:attrNameLst>
                                      </p:cBhvr>
                                      <p:to>
                                        <a:srgbClr val="FFF2CC"/>
                                      </p:to>
                                    </p:animClr>
                                    <p:set>
                                      <p:cBhvr>
                                        <p:cTn id="50" dur="250" fill="hold"/>
                                        <p:tgtEl>
                                          <p:spTgt spid="5"/>
                                        </p:tgtEl>
                                        <p:attrNameLst>
                                          <p:attrName>fill.type</p:attrName>
                                        </p:attrNameLst>
                                      </p:cBhvr>
                                      <p:to>
                                        <p:strVal val="solid"/>
                                      </p:to>
                                    </p:set>
                                    <p:set>
                                      <p:cBhvr>
                                        <p:cTn id="51" dur="250" fill="hold"/>
                                        <p:tgtEl>
                                          <p:spTgt spid="5"/>
                                        </p:tgtEl>
                                        <p:attrNameLst>
                                          <p:attrName>fill.on</p:attrName>
                                        </p:attrNameLst>
                                      </p:cBhvr>
                                      <p:to>
                                        <p:strVal val="true"/>
                                      </p:to>
                                    </p:set>
                                  </p:childTnLst>
                                  <p:subTnLst>
                                    <p:audio>
                                      <p:cMediaNode>
                                        <p:cTn display="0" masterRel="sameClick">
                                          <p:stCondLst>
                                            <p:cond evt="begin" delay="0">
                                              <p:tn val="48"/>
                                            </p:cond>
                                          </p:stCondLst>
                                          <p:endCondLst>
                                            <p:cond evt="onStopAudio" delay="0">
                                              <p:tgtEl>
                                                <p:sldTgt/>
                                              </p:tgtEl>
                                            </p:cond>
                                          </p:endCondLst>
                                        </p:cTn>
                                        <p:tgtEl>
                                          <p:sndTgt r:embed="rId3" name="click.wav"/>
                                        </p:tgtEl>
                                      </p:cMediaNode>
                                    </p:audio>
                                  </p:subTnLst>
                                </p:cTn>
                              </p:par>
                              <p:par>
                                <p:cTn id="52" presetID="23" presetClass="entr" presetSubtype="32" fill="hold" nodeType="withEffect">
                                  <p:stCondLst>
                                    <p:cond delay="1000"/>
                                  </p:stCondLst>
                                  <p:childTnLst>
                                    <p:set>
                                      <p:cBhvr>
                                        <p:cTn id="53" dur="1" fill="hold">
                                          <p:stCondLst>
                                            <p:cond delay="0"/>
                                          </p:stCondLst>
                                        </p:cTn>
                                        <p:tgtEl>
                                          <p:spTgt spid="11"/>
                                        </p:tgtEl>
                                        <p:attrNameLst>
                                          <p:attrName>style.visibility</p:attrName>
                                        </p:attrNameLst>
                                      </p:cBhvr>
                                      <p:to>
                                        <p:strVal val="visible"/>
                                      </p:to>
                                    </p:set>
                                    <p:anim calcmode="lin" valueType="num">
                                      <p:cBhvr>
                                        <p:cTn id="54" dur="250" fill="hold"/>
                                        <p:tgtEl>
                                          <p:spTgt spid="11"/>
                                        </p:tgtEl>
                                        <p:attrNameLst>
                                          <p:attrName>ppt_w</p:attrName>
                                        </p:attrNameLst>
                                      </p:cBhvr>
                                      <p:tavLst>
                                        <p:tav tm="0">
                                          <p:val>
                                            <p:strVal val="4*#ppt_w"/>
                                          </p:val>
                                        </p:tav>
                                        <p:tav tm="100000">
                                          <p:val>
                                            <p:strVal val="#ppt_w"/>
                                          </p:val>
                                        </p:tav>
                                      </p:tavLst>
                                    </p:anim>
                                    <p:anim calcmode="lin" valueType="num">
                                      <p:cBhvr>
                                        <p:cTn id="55" dur="250" fill="hold"/>
                                        <p:tgtEl>
                                          <p:spTgt spid="11"/>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52"/>
                                            </p:cond>
                                          </p:stCondLst>
                                          <p:endCondLst>
                                            <p:cond evt="onStopAudio" delay="0">
                                              <p:tgtEl>
                                                <p:sldTgt/>
                                              </p:tgtEl>
                                            </p:cond>
                                          </p:endCondLst>
                                        </p:cTn>
                                        <p:tgtEl>
                                          <p:sndTgt r:embed="rId4" name="Wrong Buzzer.wav"/>
                                        </p:tgtEl>
                                      </p:cMediaNode>
                                    </p:audio>
                                  </p:subTnLst>
                                </p:cTn>
                              </p:par>
                              <p:par>
                                <p:cTn id="56" presetID="1" presetClass="emph" presetSubtype="2" fill="hold" nodeType="withEffect">
                                  <p:stCondLst>
                                    <p:cond delay="1000"/>
                                  </p:stCondLst>
                                  <p:childTnLst>
                                    <p:animClr clrSpc="rgb" dir="cw">
                                      <p:cBhvr>
                                        <p:cTn id="57" dur="250" fill="hold"/>
                                        <p:tgtEl>
                                          <p:spTgt spid="5"/>
                                        </p:tgtEl>
                                        <p:attrNameLst>
                                          <p:attrName>fillcolor</p:attrName>
                                        </p:attrNameLst>
                                      </p:cBhvr>
                                      <p:to>
                                        <a:srgbClr val="FFFF00"/>
                                      </p:to>
                                    </p:animClr>
                                    <p:set>
                                      <p:cBhvr>
                                        <p:cTn id="58" dur="250" fill="hold"/>
                                        <p:tgtEl>
                                          <p:spTgt spid="5"/>
                                        </p:tgtEl>
                                        <p:attrNameLst>
                                          <p:attrName>fill.type</p:attrName>
                                        </p:attrNameLst>
                                      </p:cBhvr>
                                      <p:to>
                                        <p:strVal val="solid"/>
                                      </p:to>
                                    </p:set>
                                    <p:set>
                                      <p:cBhvr>
                                        <p:cTn id="59" dur="250" fill="hold"/>
                                        <p:tgtEl>
                                          <p:spTgt spid="5"/>
                                        </p:tgtEl>
                                        <p:attrNameLst>
                                          <p:attrName>fill.on</p:attrName>
                                        </p:attrNameLst>
                                      </p:cBhvr>
                                      <p:to>
                                        <p:strVal val="true"/>
                                      </p:to>
                                    </p:set>
                                  </p:childTnLst>
                                </p:cTn>
                              </p:par>
                            </p:childTnLst>
                          </p:cTn>
                        </p:par>
                      </p:childTnLst>
                    </p:cTn>
                  </p:par>
                </p:childTnLst>
              </p:cTn>
              <p:nextCondLst>
                <p:cond evt="onClick" delay="0">
                  <p:tgtEl>
                    <p:spTgt spid="5"/>
                  </p:tgtEl>
                </p:cond>
              </p:nextCondLst>
            </p:seq>
            <p:seq concurrent="1" nextAc="seek">
              <p:cTn id="60" restart="whenNotActive" fill="hold" evtFilter="cancelBubble" nodeType="interactiveSeq">
                <p:stCondLst>
                  <p:cond evt="onClick" delay="0">
                    <p:tgtEl>
                      <p:spTgt spid="6"/>
                    </p:tgtEl>
                  </p:cond>
                </p:stCondLst>
                <p:endSync evt="end" delay="0">
                  <p:rtn val="all"/>
                </p:endSync>
                <p:childTnLst>
                  <p:par>
                    <p:cTn id="61" fill="hold">
                      <p:stCondLst>
                        <p:cond delay="0"/>
                      </p:stCondLst>
                      <p:childTnLst>
                        <p:par>
                          <p:cTn id="62" fill="hold">
                            <p:stCondLst>
                              <p:cond delay="0"/>
                            </p:stCondLst>
                            <p:childTnLst>
                              <p:par>
                                <p:cTn id="63" presetID="1" presetClass="emph" presetSubtype="2" fill="hold" nodeType="clickEffect">
                                  <p:stCondLst>
                                    <p:cond delay="0"/>
                                  </p:stCondLst>
                                  <p:childTnLst>
                                    <p:animClr clrSpc="rgb" dir="cw">
                                      <p:cBhvr>
                                        <p:cTn id="64" dur="250" fill="hold"/>
                                        <p:tgtEl>
                                          <p:spTgt spid="6"/>
                                        </p:tgtEl>
                                        <p:attrNameLst>
                                          <p:attrName>fillcolor</p:attrName>
                                        </p:attrNameLst>
                                      </p:cBhvr>
                                      <p:to>
                                        <a:srgbClr val="FFF2CC"/>
                                      </p:to>
                                    </p:animClr>
                                    <p:set>
                                      <p:cBhvr>
                                        <p:cTn id="65" dur="250" fill="hold"/>
                                        <p:tgtEl>
                                          <p:spTgt spid="6"/>
                                        </p:tgtEl>
                                        <p:attrNameLst>
                                          <p:attrName>fill.type</p:attrName>
                                        </p:attrNameLst>
                                      </p:cBhvr>
                                      <p:to>
                                        <p:strVal val="solid"/>
                                      </p:to>
                                    </p:set>
                                    <p:set>
                                      <p:cBhvr>
                                        <p:cTn id="66" dur="250" fill="hold"/>
                                        <p:tgtEl>
                                          <p:spTgt spid="6"/>
                                        </p:tgtEl>
                                        <p:attrNameLst>
                                          <p:attrName>fill.on</p:attrName>
                                        </p:attrNameLst>
                                      </p:cBhvr>
                                      <p:to>
                                        <p:strVal val="true"/>
                                      </p:to>
                                    </p:set>
                                  </p:childTnLst>
                                  <p:subTnLst>
                                    <p:audio>
                                      <p:cMediaNode>
                                        <p:cTn display="0" masterRel="sameClick">
                                          <p:stCondLst>
                                            <p:cond evt="begin" delay="0">
                                              <p:tn val="63"/>
                                            </p:cond>
                                          </p:stCondLst>
                                          <p:endCondLst>
                                            <p:cond evt="onStopAudio" delay="0">
                                              <p:tgtEl>
                                                <p:sldTgt/>
                                              </p:tgtEl>
                                            </p:cond>
                                          </p:endCondLst>
                                        </p:cTn>
                                        <p:tgtEl>
                                          <p:sndTgt r:embed="rId3" name="click.wav"/>
                                        </p:tgtEl>
                                      </p:cMediaNode>
                                    </p:audio>
                                  </p:subTnLst>
                                </p:cTn>
                              </p:par>
                              <p:par>
                                <p:cTn id="67" presetID="23" presetClass="entr" presetSubtype="32" fill="hold" nodeType="withEffect">
                                  <p:stCondLst>
                                    <p:cond delay="1000"/>
                                  </p:stCondLst>
                                  <p:childTnLst>
                                    <p:set>
                                      <p:cBhvr>
                                        <p:cTn id="68" dur="1" fill="hold">
                                          <p:stCondLst>
                                            <p:cond delay="0"/>
                                          </p:stCondLst>
                                        </p:cTn>
                                        <p:tgtEl>
                                          <p:spTgt spid="9"/>
                                        </p:tgtEl>
                                        <p:attrNameLst>
                                          <p:attrName>style.visibility</p:attrName>
                                        </p:attrNameLst>
                                      </p:cBhvr>
                                      <p:to>
                                        <p:strVal val="visible"/>
                                      </p:to>
                                    </p:set>
                                    <p:anim calcmode="lin" valueType="num">
                                      <p:cBhvr>
                                        <p:cTn id="69" dur="250" fill="hold"/>
                                        <p:tgtEl>
                                          <p:spTgt spid="9"/>
                                        </p:tgtEl>
                                        <p:attrNameLst>
                                          <p:attrName>ppt_w</p:attrName>
                                        </p:attrNameLst>
                                      </p:cBhvr>
                                      <p:tavLst>
                                        <p:tav tm="0">
                                          <p:val>
                                            <p:strVal val="4*#ppt_w"/>
                                          </p:val>
                                        </p:tav>
                                        <p:tav tm="100000">
                                          <p:val>
                                            <p:strVal val="#ppt_w"/>
                                          </p:val>
                                        </p:tav>
                                      </p:tavLst>
                                    </p:anim>
                                    <p:anim calcmode="lin" valueType="num">
                                      <p:cBhvr>
                                        <p:cTn id="70" dur="250" fill="hold"/>
                                        <p:tgtEl>
                                          <p:spTgt spid="9"/>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67"/>
                                            </p:cond>
                                          </p:stCondLst>
                                          <p:endCondLst>
                                            <p:cond evt="onStopAudio" delay="0">
                                              <p:tgtEl>
                                                <p:sldTgt/>
                                              </p:tgtEl>
                                            </p:cond>
                                          </p:endCondLst>
                                        </p:cTn>
                                        <p:tgtEl>
                                          <p:sndTgt r:embed="rId4" name="Wrong Buzzer.wav"/>
                                        </p:tgtEl>
                                      </p:cMediaNode>
                                    </p:audio>
                                  </p:subTnLst>
                                </p:cTn>
                              </p:par>
                              <p:par>
                                <p:cTn id="71" presetID="1" presetClass="emph" presetSubtype="2" fill="hold" nodeType="withEffect">
                                  <p:stCondLst>
                                    <p:cond delay="1000"/>
                                  </p:stCondLst>
                                  <p:childTnLst>
                                    <p:animClr clrSpc="rgb" dir="cw">
                                      <p:cBhvr>
                                        <p:cTn id="72" dur="250" fill="hold"/>
                                        <p:tgtEl>
                                          <p:spTgt spid="6"/>
                                        </p:tgtEl>
                                        <p:attrNameLst>
                                          <p:attrName>fillcolor</p:attrName>
                                        </p:attrNameLst>
                                      </p:cBhvr>
                                      <p:to>
                                        <a:srgbClr val="FFFF00"/>
                                      </p:to>
                                    </p:animClr>
                                    <p:set>
                                      <p:cBhvr>
                                        <p:cTn id="73" dur="250" fill="hold"/>
                                        <p:tgtEl>
                                          <p:spTgt spid="6"/>
                                        </p:tgtEl>
                                        <p:attrNameLst>
                                          <p:attrName>fill.type</p:attrName>
                                        </p:attrNameLst>
                                      </p:cBhvr>
                                      <p:to>
                                        <p:strVal val="solid"/>
                                      </p:to>
                                    </p:set>
                                    <p:set>
                                      <p:cBhvr>
                                        <p:cTn id="74" dur="250" fill="hold"/>
                                        <p:tgtEl>
                                          <p:spTgt spid="6"/>
                                        </p:tgtEl>
                                        <p:attrNameLst>
                                          <p:attrName>fill.on</p:attrName>
                                        </p:attrNameLst>
                                      </p:cBhvr>
                                      <p:to>
                                        <p:strVal val="true"/>
                                      </p:to>
                                    </p:set>
                                  </p:childTnLst>
                                </p:cTn>
                              </p:par>
                            </p:childTnLst>
                          </p:cTn>
                        </p:par>
                      </p:childTnLst>
                    </p:cTn>
                  </p:par>
                </p:childTnLst>
              </p:cTn>
              <p:nextCondLst>
                <p:cond evt="onClick" delay="0">
                  <p:tgtEl>
                    <p:spTgt spid="6"/>
                  </p:tgtEl>
                </p:cond>
              </p:nextCondLst>
            </p:seq>
            <p:seq concurrent="1" nextAc="seek">
              <p:cTn id="75" restart="whenNotActive" fill="hold" evtFilter="cancelBubble" nodeType="interactiveSeq">
                <p:stCondLst>
                  <p:cond evt="onClick" delay="0">
                    <p:tgtEl>
                      <p:spTgt spid="7"/>
                    </p:tgtEl>
                  </p:cond>
                </p:stCondLst>
                <p:endSync evt="end" delay="0">
                  <p:rtn val="all"/>
                </p:endSync>
                <p:childTnLst>
                  <p:par>
                    <p:cTn id="76" fill="hold">
                      <p:stCondLst>
                        <p:cond delay="0"/>
                      </p:stCondLst>
                      <p:childTnLst>
                        <p:par>
                          <p:cTn id="77" fill="hold">
                            <p:stCondLst>
                              <p:cond delay="0"/>
                            </p:stCondLst>
                            <p:childTnLst>
                              <p:par>
                                <p:cTn id="78" presetID="1" presetClass="emph" presetSubtype="2" fill="hold" nodeType="clickEffect">
                                  <p:stCondLst>
                                    <p:cond delay="0"/>
                                  </p:stCondLst>
                                  <p:childTnLst>
                                    <p:animClr clrSpc="rgb" dir="cw">
                                      <p:cBhvr>
                                        <p:cTn id="79" dur="250" fill="hold"/>
                                        <p:tgtEl>
                                          <p:spTgt spid="7"/>
                                        </p:tgtEl>
                                        <p:attrNameLst>
                                          <p:attrName>fillcolor</p:attrName>
                                        </p:attrNameLst>
                                      </p:cBhvr>
                                      <p:to>
                                        <a:srgbClr val="FFF2CC"/>
                                      </p:to>
                                    </p:animClr>
                                    <p:set>
                                      <p:cBhvr>
                                        <p:cTn id="80" dur="250" fill="hold"/>
                                        <p:tgtEl>
                                          <p:spTgt spid="7"/>
                                        </p:tgtEl>
                                        <p:attrNameLst>
                                          <p:attrName>fill.type</p:attrName>
                                        </p:attrNameLst>
                                      </p:cBhvr>
                                      <p:to>
                                        <p:strVal val="solid"/>
                                      </p:to>
                                    </p:set>
                                    <p:set>
                                      <p:cBhvr>
                                        <p:cTn id="81" dur="250" fill="hold"/>
                                        <p:tgtEl>
                                          <p:spTgt spid="7"/>
                                        </p:tgtEl>
                                        <p:attrNameLst>
                                          <p:attrName>fill.on</p:attrName>
                                        </p:attrNameLst>
                                      </p:cBhvr>
                                      <p:to>
                                        <p:strVal val="true"/>
                                      </p:to>
                                    </p:set>
                                  </p:childTnLst>
                                  <p:subTnLst>
                                    <p:audio>
                                      <p:cMediaNode>
                                        <p:cTn display="0" masterRel="sameClick">
                                          <p:stCondLst>
                                            <p:cond evt="begin" delay="0">
                                              <p:tn val="78"/>
                                            </p:cond>
                                          </p:stCondLst>
                                          <p:endCondLst>
                                            <p:cond evt="onStopAudio" delay="0">
                                              <p:tgtEl>
                                                <p:sldTgt/>
                                              </p:tgtEl>
                                            </p:cond>
                                          </p:endCondLst>
                                        </p:cTn>
                                        <p:tgtEl>
                                          <p:sndTgt r:embed="rId3" name="click.wav"/>
                                        </p:tgtEl>
                                      </p:cMediaNode>
                                    </p:audio>
                                  </p:subTnLst>
                                </p:cTn>
                              </p:par>
                              <p:par>
                                <p:cTn id="82" presetID="23" presetClass="entr" presetSubtype="32" fill="hold" nodeType="withEffect">
                                  <p:stCondLst>
                                    <p:cond delay="1000"/>
                                  </p:stCondLst>
                                  <p:childTnLst>
                                    <p:set>
                                      <p:cBhvr>
                                        <p:cTn id="83" dur="1" fill="hold">
                                          <p:stCondLst>
                                            <p:cond delay="0"/>
                                          </p:stCondLst>
                                        </p:cTn>
                                        <p:tgtEl>
                                          <p:spTgt spid="10"/>
                                        </p:tgtEl>
                                        <p:attrNameLst>
                                          <p:attrName>style.visibility</p:attrName>
                                        </p:attrNameLst>
                                      </p:cBhvr>
                                      <p:to>
                                        <p:strVal val="visible"/>
                                      </p:to>
                                    </p:set>
                                    <p:anim calcmode="lin" valueType="num">
                                      <p:cBhvr>
                                        <p:cTn id="84" dur="250" fill="hold"/>
                                        <p:tgtEl>
                                          <p:spTgt spid="10"/>
                                        </p:tgtEl>
                                        <p:attrNameLst>
                                          <p:attrName>ppt_w</p:attrName>
                                        </p:attrNameLst>
                                      </p:cBhvr>
                                      <p:tavLst>
                                        <p:tav tm="0">
                                          <p:val>
                                            <p:strVal val="4*#ppt_w"/>
                                          </p:val>
                                        </p:tav>
                                        <p:tav tm="100000">
                                          <p:val>
                                            <p:strVal val="#ppt_w"/>
                                          </p:val>
                                        </p:tav>
                                      </p:tavLst>
                                    </p:anim>
                                    <p:anim calcmode="lin" valueType="num">
                                      <p:cBhvr>
                                        <p:cTn id="85" dur="250" fill="hold"/>
                                        <p:tgtEl>
                                          <p:spTgt spid="10"/>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82"/>
                                            </p:cond>
                                          </p:stCondLst>
                                          <p:endCondLst>
                                            <p:cond evt="onStopAudio" delay="0">
                                              <p:tgtEl>
                                                <p:sldTgt/>
                                              </p:tgtEl>
                                            </p:cond>
                                          </p:endCondLst>
                                        </p:cTn>
                                        <p:tgtEl>
                                          <p:sndTgt r:embed="rId5" name="Check mark.wav"/>
                                        </p:tgtEl>
                                      </p:cMediaNode>
                                    </p:audio>
                                  </p:subTnLst>
                                </p:cTn>
                              </p:par>
                              <p:par>
                                <p:cTn id="86" presetID="1" presetClass="emph" presetSubtype="2" fill="hold" nodeType="withEffect">
                                  <p:stCondLst>
                                    <p:cond delay="1000"/>
                                  </p:stCondLst>
                                  <p:childTnLst>
                                    <p:animClr clrSpc="rgb" dir="cw">
                                      <p:cBhvr>
                                        <p:cTn id="87" dur="250" fill="hold"/>
                                        <p:tgtEl>
                                          <p:spTgt spid="7"/>
                                        </p:tgtEl>
                                        <p:attrNameLst>
                                          <p:attrName>fillcolor</p:attrName>
                                        </p:attrNameLst>
                                      </p:cBhvr>
                                      <p:to>
                                        <a:srgbClr val="00B050"/>
                                      </p:to>
                                    </p:animClr>
                                    <p:set>
                                      <p:cBhvr>
                                        <p:cTn id="88" dur="250" fill="hold"/>
                                        <p:tgtEl>
                                          <p:spTgt spid="7"/>
                                        </p:tgtEl>
                                        <p:attrNameLst>
                                          <p:attrName>fill.type</p:attrName>
                                        </p:attrNameLst>
                                      </p:cBhvr>
                                      <p:to>
                                        <p:strVal val="solid"/>
                                      </p:to>
                                    </p:set>
                                    <p:set>
                                      <p:cBhvr>
                                        <p:cTn id="89" dur="250" fill="hold"/>
                                        <p:tgtEl>
                                          <p:spTgt spid="7"/>
                                        </p:tgtEl>
                                        <p:attrNameLst>
                                          <p:attrName>fill.on</p:attrName>
                                        </p:attrNameLst>
                                      </p:cBhvr>
                                      <p:to>
                                        <p:strVal val="true"/>
                                      </p:to>
                                    </p:set>
                                  </p:childTnLst>
                                </p:cTn>
                              </p:par>
                            </p:childTnLst>
                          </p:cTn>
                        </p:par>
                      </p:childTnLst>
                    </p:cTn>
                  </p:par>
                </p:childTnLst>
              </p:cTn>
              <p:nextCondLst>
                <p:cond evt="onClick" delay="0">
                  <p:tgtEl>
                    <p:spTgt spid="7"/>
                  </p:tgtEl>
                </p:cond>
              </p:nextCondLst>
            </p:seq>
          </p:childTnLst>
        </p:cTn>
      </p:par>
    </p:tnLst>
    <p:bldLst>
      <p:bldP spid="3" grpId="0" animBg="1"/>
      <p:bldP spid="4" grpId="0" animBg="1"/>
      <p:bldP spid="5" grpId="0" animBg="1"/>
      <p:bldP spid="6" grpId="0" animBg="1"/>
      <p:bldP spid="7"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3" descr="http://www.wn.com.vn/product_images/uploaded_images/trai-tim-0876.jpg"/>
          <p:cNvPicPr>
            <a:picLocks noChangeAspect="1" noChangeArrowheads="1"/>
          </p:cNvPicPr>
          <p:nvPr/>
        </p:nvPicPr>
        <p:blipFill>
          <a:blip r:embed="rId2"/>
          <a:srcRect/>
          <a:stretch>
            <a:fillRect/>
          </a:stretch>
        </p:blipFill>
        <p:spPr bwMode="auto">
          <a:xfrm>
            <a:off x="562707" y="457200"/>
            <a:ext cx="3587262" cy="2789238"/>
          </a:xfrm>
          <a:prstGeom prst="rect">
            <a:avLst/>
          </a:prstGeom>
          <a:noFill/>
          <a:ln w="9525">
            <a:noFill/>
            <a:miter lim="800000"/>
            <a:headEnd/>
            <a:tailEnd/>
          </a:ln>
        </p:spPr>
      </p:pic>
      <p:pic>
        <p:nvPicPr>
          <p:cNvPr id="4099" name="Content Placeholder 4" descr="http://phunutoday.vn/dataimages/201407/21/original/sai-lam-khi-an-rau-4.jpg"/>
          <p:cNvPicPr>
            <a:picLocks noGrp="1"/>
          </p:cNvPicPr>
          <p:nvPr>
            <p:ph idx="1"/>
          </p:nvPr>
        </p:nvPicPr>
        <p:blipFill>
          <a:blip r:embed="rId3"/>
          <a:srcRect/>
          <a:stretch>
            <a:fillRect/>
          </a:stretch>
        </p:blipFill>
        <p:spPr>
          <a:xfrm>
            <a:off x="4642339" y="381000"/>
            <a:ext cx="3464169" cy="2857500"/>
          </a:xfrm>
        </p:spPr>
      </p:pic>
      <p:sp>
        <p:nvSpPr>
          <p:cNvPr id="6" name="Right Arrow 5"/>
          <p:cNvSpPr/>
          <p:nvPr/>
        </p:nvSpPr>
        <p:spPr>
          <a:xfrm>
            <a:off x="3938954" y="1905000"/>
            <a:ext cx="492369" cy="3810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endParaRPr>
          </a:p>
        </p:txBody>
      </p:sp>
      <p:sp>
        <p:nvSpPr>
          <p:cNvPr id="25609" name="Text Box 9"/>
          <p:cNvSpPr txBox="1">
            <a:spLocks noChangeArrowheads="1"/>
          </p:cNvSpPr>
          <p:nvPr/>
        </p:nvSpPr>
        <p:spPr bwMode="auto">
          <a:xfrm>
            <a:off x="2590800" y="3429000"/>
            <a:ext cx="3686907" cy="707886"/>
          </a:xfrm>
          <a:prstGeom prst="rect">
            <a:avLst/>
          </a:prstGeom>
          <a:solidFill>
            <a:srgbClr val="00FFFF"/>
          </a:solidFill>
          <a:ln w="9525">
            <a:noFill/>
            <a:miter lim="800000"/>
            <a:headEnd/>
            <a:tailEnd/>
          </a:ln>
        </p:spPr>
        <p:txBody>
          <a:bodyPr wrap="square">
            <a:spAutoFit/>
          </a:bodyPr>
          <a:lstStyle/>
          <a:p>
            <a:pPr eaLnBrk="1" hangingPunct="1"/>
            <a:r>
              <a:rPr lang="en-US" sz="4000" b="1" dirty="0" err="1">
                <a:solidFill>
                  <a:srgbClr val="FF0000"/>
                </a:solidFill>
                <a:latin typeface="Times New Roman" pitchFamily="18" charset="0"/>
                <a:cs typeface="Arial" pitchFamily="34" charset="0"/>
              </a:rPr>
              <a:t>Tình</a:t>
            </a:r>
            <a:r>
              <a:rPr lang="en-US" sz="4000" b="1" dirty="0">
                <a:solidFill>
                  <a:srgbClr val="FF0000"/>
                </a:solidFill>
                <a:latin typeface="Times New Roman" pitchFamily="18" charset="0"/>
                <a:cs typeface="Arial" pitchFamily="34" charset="0"/>
              </a:rPr>
              <a:t> </a:t>
            </a:r>
            <a:r>
              <a:rPr lang="en-US" sz="4000" b="1" dirty="0" err="1">
                <a:solidFill>
                  <a:srgbClr val="FF0000"/>
                </a:solidFill>
                <a:latin typeface="Times New Roman" pitchFamily="18" charset="0"/>
                <a:cs typeface="Arial" pitchFamily="34" charset="0"/>
              </a:rPr>
              <a:t>thái</a:t>
            </a:r>
            <a:endParaRPr lang="en-US" sz="4000" b="1" dirty="0">
              <a:solidFill>
                <a:srgbClr val="FF0000"/>
              </a:solidFill>
              <a:latin typeface="Times New Roman" pitchFamily="18" charset="0"/>
              <a:cs typeface="Arial" pitchFamily="34" charset="0"/>
            </a:endParaRPr>
          </a:p>
        </p:txBody>
      </p:sp>
      <p:pic>
        <p:nvPicPr>
          <p:cNvPr id="7" name="Picture 10" descr="Kết quả hình ảnh cho đuổi hinh bắt chữ"/>
          <p:cNvPicPr>
            <a:picLocks noChangeAspect="1" noChangeArrowheads="1"/>
          </p:cNvPicPr>
          <p:nvPr/>
        </p:nvPicPr>
        <p:blipFill>
          <a:blip r:embed="rId4" cstate="print"/>
          <a:srcRect/>
          <a:stretch>
            <a:fillRect/>
          </a:stretch>
        </p:blipFill>
        <p:spPr bwMode="auto">
          <a:xfrm>
            <a:off x="304800" y="4648200"/>
            <a:ext cx="5715000" cy="16764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 presetClass="entr" presetSubtype="10" fill="hold" nodeType="withEffect">
                                  <p:stCondLst>
                                    <p:cond delay="0"/>
                                  </p:stCondLst>
                                  <p:childTnLst>
                                    <p:set>
                                      <p:cBhvr>
                                        <p:cTn id="6" dur="1" fill="hold">
                                          <p:stCondLst>
                                            <p:cond delay="0"/>
                                          </p:stCondLst>
                                        </p:cTn>
                                        <p:tgtEl>
                                          <p:spTgt spid="4098"/>
                                        </p:tgtEl>
                                        <p:attrNameLst>
                                          <p:attrName>style.visibility</p:attrName>
                                        </p:attrNameLst>
                                      </p:cBhvr>
                                      <p:to>
                                        <p:strVal val="visible"/>
                                      </p:to>
                                    </p:set>
                                    <p:animEffect transition="in" filter="checkerboard(across)">
                                      <p:cBhvr>
                                        <p:cTn id="7" dur="500"/>
                                        <p:tgtEl>
                                          <p:spTgt spid="4098"/>
                                        </p:tgtEl>
                                      </p:cBhvr>
                                    </p:animEffect>
                                  </p:childTnLst>
                                </p:cTn>
                              </p:par>
                              <p:par>
                                <p:cTn id="8" presetID="8" presetClass="entr" presetSubtype="16"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diamond(in)">
                                      <p:cBhvr>
                                        <p:cTn id="10" dur="500"/>
                                        <p:tgtEl>
                                          <p:spTgt spid="6"/>
                                        </p:tgtEl>
                                      </p:cBhvr>
                                    </p:animEffect>
                                  </p:childTnLst>
                                </p:cTn>
                              </p:par>
                              <p:par>
                                <p:cTn id="11" presetID="8" presetClass="entr" presetSubtype="16" fill="hold" nodeType="withEffect">
                                  <p:stCondLst>
                                    <p:cond delay="0"/>
                                  </p:stCondLst>
                                  <p:childTnLst>
                                    <p:set>
                                      <p:cBhvr>
                                        <p:cTn id="12" dur="1" fill="hold">
                                          <p:stCondLst>
                                            <p:cond delay="0"/>
                                          </p:stCondLst>
                                        </p:cTn>
                                        <p:tgtEl>
                                          <p:spTgt spid="4099"/>
                                        </p:tgtEl>
                                        <p:attrNameLst>
                                          <p:attrName>style.visibility</p:attrName>
                                        </p:attrNameLst>
                                      </p:cBhvr>
                                      <p:to>
                                        <p:strVal val="visible"/>
                                      </p:to>
                                    </p:set>
                                    <p:animEffect transition="in" filter="diamond(in)">
                                      <p:cBhvr>
                                        <p:cTn id="13" dur="2000"/>
                                        <p:tgtEl>
                                          <p:spTgt spid="4099"/>
                                        </p:tgtEl>
                                      </p:cBhvr>
                                    </p:animEffect>
                                  </p:childTnLst>
                                </p:cTn>
                              </p:par>
                            </p:childTnLst>
                          </p:cTn>
                        </p:par>
                      </p:childTnLst>
                    </p:cTn>
                  </p:par>
                  <p:par>
                    <p:cTn id="14" fill="hold" nodeType="clickPar">
                      <p:stCondLst>
                        <p:cond delay="indefinite"/>
                      </p:stCondLst>
                      <p:childTnLst>
                        <p:par>
                          <p:cTn id="15" fill="hold" nodeType="withGroup">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25609"/>
                                        </p:tgtEl>
                                        <p:attrNameLst>
                                          <p:attrName>style.visibility</p:attrName>
                                        </p:attrNameLst>
                                      </p:cBhvr>
                                      <p:to>
                                        <p:strVal val="visible"/>
                                      </p:to>
                                    </p:set>
                                    <p:anim calcmode="lin" valueType="num">
                                      <p:cBhvr additive="base">
                                        <p:cTn id="18" dur="500" fill="hold"/>
                                        <p:tgtEl>
                                          <p:spTgt spid="25609"/>
                                        </p:tgtEl>
                                        <p:attrNameLst>
                                          <p:attrName>ppt_x</p:attrName>
                                        </p:attrNameLst>
                                      </p:cBhvr>
                                      <p:tavLst>
                                        <p:tav tm="0">
                                          <p:val>
                                            <p:strVal val="#ppt_x"/>
                                          </p:val>
                                        </p:tav>
                                        <p:tav tm="100000">
                                          <p:val>
                                            <p:strVal val="#ppt_x"/>
                                          </p:val>
                                        </p:tav>
                                      </p:tavLst>
                                    </p:anim>
                                    <p:anim calcmode="lin" valueType="num">
                                      <p:cBhvr additive="base">
                                        <p:cTn id="19" dur="500" fill="hold"/>
                                        <p:tgtEl>
                                          <p:spTgt spid="25609"/>
                                        </p:tgtEl>
                                        <p:attrNameLst>
                                          <p:attrName>ppt_y</p:attrName>
                                        </p:attrNameLst>
                                      </p:cBhvr>
                                      <p:tavLst>
                                        <p:tav tm="0">
                                          <p:val>
                                            <p:strVal val="1+#ppt_h/2"/>
                                          </p:val>
                                        </p:tav>
                                        <p:tav tm="100000">
                                          <p:val>
                                            <p:strVal val="#ppt_y"/>
                                          </p:val>
                                        </p:tav>
                                      </p:tavLst>
                                    </p:anim>
                                  </p:childTnLst>
                                </p:cTn>
                              </p:par>
                              <p:par>
                                <p:cTn id="20" presetID="21" presetClass="entr" presetSubtype="4" fill="hold" nodeType="with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wheel(4)">
                                      <p:cBhvr>
                                        <p:cTn id="22"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25609" grpId="0" animBg="1" autoUpdateAnimBg="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914400"/>
            <a:ext cx="9144000" cy="6858000"/>
          </a:xfrm>
          <a:prstGeom prst="rect">
            <a:avLst/>
          </a:prstGeom>
          <a:solidFill>
            <a:srgbClr val="F8F7D9"/>
          </a:solidFill>
        </p:spPr>
        <p:style>
          <a:lnRef idx="3">
            <a:schemeClr val="lt1"/>
          </a:lnRef>
          <a:fillRef idx="1">
            <a:schemeClr val="accent6"/>
          </a:fillRef>
          <a:effectRef idx="1">
            <a:schemeClr val="accent6"/>
          </a:effectRef>
          <a:fontRef idx="minor">
            <a:schemeClr val="lt1"/>
          </a:fontRef>
        </p:style>
        <p:txBody>
          <a:bodyPr rtlCol="0" anchor="ctr"/>
          <a:lstStyle/>
          <a:p>
            <a:pPr algn="ctr"/>
            <a:endParaRPr lang="en-SG" dirty="0"/>
          </a:p>
        </p:txBody>
      </p:sp>
      <p:pic>
        <p:nvPicPr>
          <p:cNvPr id="3" name="图片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28750" y="817688"/>
            <a:ext cx="4071224" cy="3258000"/>
          </a:xfrm>
          <a:prstGeom prst="rect">
            <a:avLst/>
          </a:prstGeom>
        </p:spPr>
      </p:pic>
      <p:pic>
        <p:nvPicPr>
          <p:cNvPr id="4" name="图片 9"/>
          <p:cNvPicPr>
            <a:picLocks noChangeAspect="1"/>
          </p:cNvPicPr>
          <p:nvPr/>
        </p:nvPicPr>
        <p:blipFill rotWithShape="1">
          <a:blip r:embed="rId3" cstate="print">
            <a:extLst>
              <a:ext uri="{28A0092B-C50C-407E-A947-70E740481C1C}">
                <a14:useLocalDpi xmlns:a14="http://schemas.microsoft.com/office/drawing/2010/main" val="0"/>
              </a:ext>
            </a:extLst>
          </a:blip>
          <a:srcRect l="18324" t="14947" r="12830" b="33643"/>
          <a:stretch>
            <a:fillRect/>
          </a:stretch>
        </p:blipFill>
        <p:spPr>
          <a:xfrm>
            <a:off x="342900" y="2667000"/>
            <a:ext cx="2800350" cy="2971800"/>
          </a:xfrm>
          <a:prstGeom prst="rect">
            <a:avLst/>
          </a:prstGeom>
        </p:spPr>
      </p:pic>
      <p:sp>
        <p:nvSpPr>
          <p:cNvPr id="5" name="TextBox 4"/>
          <p:cNvSpPr txBox="1"/>
          <p:nvPr/>
        </p:nvSpPr>
        <p:spPr>
          <a:xfrm>
            <a:off x="657225" y="3581399"/>
            <a:ext cx="2085975" cy="2308324"/>
          </a:xfrm>
          <a:prstGeom prst="rect">
            <a:avLst/>
          </a:prstGeom>
          <a:noFill/>
        </p:spPr>
        <p:txBody>
          <a:bodyPr wrap="square" rtlCol="0">
            <a:spAutoFit/>
          </a:bodyPr>
          <a:lstStyle/>
          <a:p>
            <a:pPr algn="ctr"/>
            <a:r>
              <a:rPr lang="en-SG" sz="4800" dirty="0" err="1">
                <a:effectLst>
                  <a:glow rad="63500">
                    <a:schemeClr val="accent1">
                      <a:satMod val="175000"/>
                      <a:alpha val="40000"/>
                    </a:schemeClr>
                  </a:glow>
                </a:effectLst>
                <a:latin typeface="Times New Roman" panose="02020603050405020304" pitchFamily="18" charset="0"/>
                <a:cs typeface="Times New Roman" panose="02020603050405020304" pitchFamily="18" charset="0"/>
              </a:rPr>
              <a:t>Hướng</a:t>
            </a:r>
            <a:r>
              <a:rPr lang="en-SG" sz="4800" dirty="0">
                <a:effectLst>
                  <a:glow rad="63500">
                    <a:schemeClr val="accent1">
                      <a:satMod val="175000"/>
                      <a:alpha val="40000"/>
                    </a:schemeClr>
                  </a:glow>
                </a:effectLst>
                <a:latin typeface="Times New Roman" panose="02020603050405020304" pitchFamily="18" charset="0"/>
                <a:cs typeface="Times New Roman" panose="02020603050405020304" pitchFamily="18" charset="0"/>
              </a:rPr>
              <a:t> </a:t>
            </a:r>
            <a:r>
              <a:rPr lang="en-SG" sz="4800" dirty="0" err="1">
                <a:effectLst>
                  <a:glow rad="63500">
                    <a:schemeClr val="accent1">
                      <a:satMod val="175000"/>
                      <a:alpha val="40000"/>
                    </a:schemeClr>
                  </a:glow>
                </a:effectLst>
                <a:latin typeface="Times New Roman" panose="02020603050405020304" pitchFamily="18" charset="0"/>
                <a:cs typeface="Times New Roman" panose="02020603050405020304" pitchFamily="18" charset="0"/>
              </a:rPr>
              <a:t>dẫn</a:t>
            </a:r>
            <a:r>
              <a:rPr lang="en-SG" sz="4800" dirty="0">
                <a:effectLst>
                  <a:glow rad="63500">
                    <a:schemeClr val="accent1">
                      <a:satMod val="175000"/>
                      <a:alpha val="40000"/>
                    </a:schemeClr>
                  </a:glow>
                </a:effectLst>
                <a:latin typeface="Times New Roman" panose="02020603050405020304" pitchFamily="18" charset="0"/>
                <a:cs typeface="Times New Roman" panose="02020603050405020304" pitchFamily="18" charset="0"/>
              </a:rPr>
              <a:t> </a:t>
            </a:r>
            <a:r>
              <a:rPr lang="en-SG" sz="4800" dirty="0" err="1">
                <a:effectLst>
                  <a:glow rad="63500">
                    <a:schemeClr val="accent1">
                      <a:satMod val="175000"/>
                      <a:alpha val="40000"/>
                    </a:schemeClr>
                  </a:glow>
                </a:effectLst>
                <a:latin typeface="Times New Roman" panose="02020603050405020304" pitchFamily="18" charset="0"/>
                <a:cs typeface="Times New Roman" panose="02020603050405020304" pitchFamily="18" charset="0"/>
              </a:rPr>
              <a:t>tự</a:t>
            </a:r>
            <a:r>
              <a:rPr lang="en-SG" sz="4800" dirty="0">
                <a:effectLst>
                  <a:glow rad="63500">
                    <a:schemeClr val="accent1">
                      <a:satMod val="175000"/>
                      <a:alpha val="40000"/>
                    </a:schemeClr>
                  </a:glow>
                </a:effectLst>
                <a:latin typeface="Times New Roman" panose="02020603050405020304" pitchFamily="18" charset="0"/>
                <a:cs typeface="Times New Roman" panose="02020603050405020304" pitchFamily="18" charset="0"/>
              </a:rPr>
              <a:t> </a:t>
            </a:r>
            <a:r>
              <a:rPr lang="en-SG" sz="4800" dirty="0" err="1">
                <a:effectLst>
                  <a:glow rad="63500">
                    <a:schemeClr val="accent1">
                      <a:satMod val="175000"/>
                      <a:alpha val="40000"/>
                    </a:schemeClr>
                  </a:glow>
                </a:effectLst>
                <a:latin typeface="Times New Roman" panose="02020603050405020304" pitchFamily="18" charset="0"/>
                <a:cs typeface="Times New Roman" panose="02020603050405020304" pitchFamily="18" charset="0"/>
              </a:rPr>
              <a:t>học</a:t>
            </a:r>
            <a:endParaRPr lang="en-SG" sz="4800" dirty="0">
              <a:effectLst>
                <a:glow rad="63500">
                  <a:schemeClr val="accent1">
                    <a:satMod val="175000"/>
                    <a:alpha val="40000"/>
                  </a:schemeClr>
                </a:glow>
              </a:effectLst>
              <a:latin typeface="Times New Roman" panose="02020603050405020304" pitchFamily="18" charset="0"/>
              <a:cs typeface="Times New Roman" panose="02020603050405020304" pitchFamily="18" charset="0"/>
            </a:endParaRPr>
          </a:p>
        </p:txBody>
      </p:sp>
      <p:sp>
        <p:nvSpPr>
          <p:cNvPr id="6" name="任意多边形: 形状 8"/>
          <p:cNvSpPr/>
          <p:nvPr/>
        </p:nvSpPr>
        <p:spPr>
          <a:xfrm>
            <a:off x="3731011" y="1360026"/>
            <a:ext cx="594608" cy="727176"/>
          </a:xfrm>
          <a:custGeom>
            <a:avLst/>
            <a:gdLst>
              <a:gd name="connsiteX0" fmla="*/ 57887 w 792810"/>
              <a:gd name="connsiteY0" fmla="*/ 98771 h 727176"/>
              <a:gd name="connsiteX1" fmla="*/ 743687 w 792810"/>
              <a:gd name="connsiteY1" fmla="*/ 53051 h 727176"/>
              <a:gd name="connsiteX2" fmla="*/ 667487 w 792810"/>
              <a:gd name="connsiteY2" fmla="*/ 662651 h 727176"/>
              <a:gd name="connsiteX3" fmla="*/ 103607 w 792810"/>
              <a:gd name="connsiteY3" fmla="*/ 647411 h 727176"/>
              <a:gd name="connsiteX4" fmla="*/ 57887 w 792810"/>
              <a:gd name="connsiteY4" fmla="*/ 98771 h 7271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92810" h="727176">
                <a:moveTo>
                  <a:pt x="57887" y="98771"/>
                </a:moveTo>
                <a:cubicBezTo>
                  <a:pt x="164567" y="-289"/>
                  <a:pt x="642087" y="-40929"/>
                  <a:pt x="743687" y="53051"/>
                </a:cubicBezTo>
                <a:cubicBezTo>
                  <a:pt x="845287" y="147031"/>
                  <a:pt x="774167" y="563591"/>
                  <a:pt x="667487" y="662651"/>
                </a:cubicBezTo>
                <a:cubicBezTo>
                  <a:pt x="560807" y="761711"/>
                  <a:pt x="200127" y="738851"/>
                  <a:pt x="103607" y="647411"/>
                </a:cubicBezTo>
                <a:cubicBezTo>
                  <a:pt x="7087" y="555971"/>
                  <a:pt x="-48793" y="197831"/>
                  <a:pt x="57887" y="98771"/>
                </a:cubicBezTo>
                <a:close/>
              </a:path>
            </a:pathLst>
          </a:cu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Times New Roman" panose="02020603050405020304" pitchFamily="18" charset="0"/>
              <a:cs typeface="Times New Roman" panose="02020603050405020304" pitchFamily="18" charset="0"/>
            </a:endParaRPr>
          </a:p>
        </p:txBody>
      </p:sp>
      <p:sp>
        <p:nvSpPr>
          <p:cNvPr id="7" name="文本框 9"/>
          <p:cNvSpPr txBox="1"/>
          <p:nvPr/>
        </p:nvSpPr>
        <p:spPr>
          <a:xfrm>
            <a:off x="3788285" y="1375461"/>
            <a:ext cx="480060" cy="1077218"/>
          </a:xfrm>
          <a:prstGeom prst="rect">
            <a:avLst/>
          </a:prstGeom>
          <a:noFill/>
        </p:spPr>
        <p:txBody>
          <a:bodyPr wrap="square" rtlCol="0">
            <a:spAutoFit/>
          </a:bodyPr>
          <a:lstStyle/>
          <a:p>
            <a:r>
              <a:rPr lang="en-US" altLang="zh-CN" sz="3200" b="1" dirty="0">
                <a:solidFill>
                  <a:schemeClr val="bg1"/>
                </a:solidFill>
                <a:latin typeface="Times New Roman" panose="02020603050405020304" pitchFamily="18" charset="0"/>
                <a:cs typeface="Times New Roman" panose="02020603050405020304" pitchFamily="18" charset="0"/>
              </a:rPr>
              <a:t>01</a:t>
            </a:r>
            <a:endParaRPr lang="zh-CN" altLang="en-US" sz="3200" b="1" dirty="0">
              <a:solidFill>
                <a:schemeClr val="bg1"/>
              </a:solidFill>
              <a:latin typeface="Times New Roman" panose="02020603050405020304" pitchFamily="18" charset="0"/>
              <a:cs typeface="Times New Roman" panose="02020603050405020304" pitchFamily="18" charset="0"/>
            </a:endParaRPr>
          </a:p>
        </p:txBody>
      </p:sp>
      <p:sp>
        <p:nvSpPr>
          <p:cNvPr id="8" name="iṡḷíḓé"/>
          <p:cNvSpPr txBox="1"/>
          <p:nvPr/>
        </p:nvSpPr>
        <p:spPr>
          <a:xfrm>
            <a:off x="4572000" y="560161"/>
            <a:ext cx="4164157" cy="1042173"/>
          </a:xfrm>
          <a:prstGeom prst="rect">
            <a:avLst/>
          </a:prstGeom>
          <a:noFill/>
          <a:ln>
            <a:noFill/>
          </a:ln>
        </p:spPr>
        <p:txBody>
          <a:bodyPr wrap="square" lIns="91440" tIns="45720" rIns="91440" bIns="45720" anchor="t" anchorCtr="0">
            <a:noAutofit/>
          </a:bodyPr>
          <a:lstStyle/>
          <a:p>
            <a:pPr algn="just">
              <a:buSzPct val="25000"/>
            </a:pPr>
            <a:endParaRPr lang="en-US" sz="2800" dirty="0">
              <a:latin typeface="Times New Roman" panose="02020603050405020304" pitchFamily="18" charset="0"/>
              <a:cs typeface="Times New Roman" panose="02020603050405020304" pitchFamily="18" charset="0"/>
            </a:endParaRPr>
          </a:p>
        </p:txBody>
      </p:sp>
      <p:sp>
        <p:nvSpPr>
          <p:cNvPr id="9" name="任意多边形: 形状 11"/>
          <p:cNvSpPr/>
          <p:nvPr/>
        </p:nvSpPr>
        <p:spPr>
          <a:xfrm>
            <a:off x="3731011" y="3445019"/>
            <a:ext cx="594608" cy="727176"/>
          </a:xfrm>
          <a:custGeom>
            <a:avLst/>
            <a:gdLst>
              <a:gd name="connsiteX0" fmla="*/ 57887 w 792810"/>
              <a:gd name="connsiteY0" fmla="*/ 98771 h 727176"/>
              <a:gd name="connsiteX1" fmla="*/ 743687 w 792810"/>
              <a:gd name="connsiteY1" fmla="*/ 53051 h 727176"/>
              <a:gd name="connsiteX2" fmla="*/ 667487 w 792810"/>
              <a:gd name="connsiteY2" fmla="*/ 662651 h 727176"/>
              <a:gd name="connsiteX3" fmla="*/ 103607 w 792810"/>
              <a:gd name="connsiteY3" fmla="*/ 647411 h 727176"/>
              <a:gd name="connsiteX4" fmla="*/ 57887 w 792810"/>
              <a:gd name="connsiteY4" fmla="*/ 98771 h 7271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92810" h="727176">
                <a:moveTo>
                  <a:pt x="57887" y="98771"/>
                </a:moveTo>
                <a:cubicBezTo>
                  <a:pt x="164567" y="-289"/>
                  <a:pt x="642087" y="-40929"/>
                  <a:pt x="743687" y="53051"/>
                </a:cubicBezTo>
                <a:cubicBezTo>
                  <a:pt x="845287" y="147031"/>
                  <a:pt x="774167" y="563591"/>
                  <a:pt x="667487" y="662651"/>
                </a:cubicBezTo>
                <a:cubicBezTo>
                  <a:pt x="560807" y="761711"/>
                  <a:pt x="200127" y="738851"/>
                  <a:pt x="103607" y="647411"/>
                </a:cubicBezTo>
                <a:cubicBezTo>
                  <a:pt x="7087" y="555971"/>
                  <a:pt x="-48793" y="197831"/>
                  <a:pt x="57887" y="98771"/>
                </a:cubicBezTo>
                <a:close/>
              </a:path>
            </a:pathLst>
          </a:cu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文本框 12"/>
          <p:cNvSpPr txBox="1"/>
          <p:nvPr/>
        </p:nvSpPr>
        <p:spPr>
          <a:xfrm>
            <a:off x="3788285" y="3553971"/>
            <a:ext cx="480060" cy="1077218"/>
          </a:xfrm>
          <a:prstGeom prst="rect">
            <a:avLst/>
          </a:prstGeom>
          <a:noFill/>
        </p:spPr>
        <p:txBody>
          <a:bodyPr wrap="square" rtlCol="0">
            <a:spAutoFit/>
          </a:bodyPr>
          <a:lstStyle/>
          <a:p>
            <a:r>
              <a:rPr lang="en-US" altLang="zh-CN" sz="3200" b="1" dirty="0">
                <a:solidFill>
                  <a:schemeClr val="bg1"/>
                </a:solidFill>
                <a:latin typeface="Times New Roman" panose="02020603050405020304" pitchFamily="18" charset="0"/>
                <a:cs typeface="Times New Roman" panose="02020603050405020304" pitchFamily="18" charset="0"/>
              </a:rPr>
              <a:t>02</a:t>
            </a:r>
            <a:endParaRPr lang="zh-CN" altLang="en-US" sz="3200" b="1" dirty="0">
              <a:solidFill>
                <a:schemeClr val="bg1"/>
              </a:solidFill>
              <a:latin typeface="Times New Roman" panose="02020603050405020304" pitchFamily="18" charset="0"/>
              <a:cs typeface="Times New Roman" panose="02020603050405020304" pitchFamily="18" charset="0"/>
            </a:endParaRPr>
          </a:p>
        </p:txBody>
      </p:sp>
      <p:sp>
        <p:nvSpPr>
          <p:cNvPr id="12" name="任意多边形: 形状 14"/>
          <p:cNvSpPr/>
          <p:nvPr/>
        </p:nvSpPr>
        <p:spPr>
          <a:xfrm>
            <a:off x="3731011" y="5120827"/>
            <a:ext cx="594608" cy="727176"/>
          </a:xfrm>
          <a:custGeom>
            <a:avLst/>
            <a:gdLst>
              <a:gd name="connsiteX0" fmla="*/ 57887 w 792810"/>
              <a:gd name="connsiteY0" fmla="*/ 98771 h 727176"/>
              <a:gd name="connsiteX1" fmla="*/ 743687 w 792810"/>
              <a:gd name="connsiteY1" fmla="*/ 53051 h 727176"/>
              <a:gd name="connsiteX2" fmla="*/ 667487 w 792810"/>
              <a:gd name="connsiteY2" fmla="*/ 662651 h 727176"/>
              <a:gd name="connsiteX3" fmla="*/ 103607 w 792810"/>
              <a:gd name="connsiteY3" fmla="*/ 647411 h 727176"/>
              <a:gd name="connsiteX4" fmla="*/ 57887 w 792810"/>
              <a:gd name="connsiteY4" fmla="*/ 98771 h 7271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92810" h="727176">
                <a:moveTo>
                  <a:pt x="57887" y="98771"/>
                </a:moveTo>
                <a:cubicBezTo>
                  <a:pt x="164567" y="-289"/>
                  <a:pt x="642087" y="-40929"/>
                  <a:pt x="743687" y="53051"/>
                </a:cubicBezTo>
                <a:cubicBezTo>
                  <a:pt x="845287" y="147031"/>
                  <a:pt x="774167" y="563591"/>
                  <a:pt x="667487" y="662651"/>
                </a:cubicBezTo>
                <a:cubicBezTo>
                  <a:pt x="560807" y="761711"/>
                  <a:pt x="200127" y="738851"/>
                  <a:pt x="103607" y="647411"/>
                </a:cubicBezTo>
                <a:cubicBezTo>
                  <a:pt x="7087" y="555971"/>
                  <a:pt x="-48793" y="197831"/>
                  <a:pt x="57887" y="98771"/>
                </a:cubicBezTo>
                <a:close/>
              </a:path>
            </a:pathLst>
          </a:cu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文本框 15"/>
          <p:cNvSpPr txBox="1"/>
          <p:nvPr/>
        </p:nvSpPr>
        <p:spPr>
          <a:xfrm>
            <a:off x="3788285" y="5229779"/>
            <a:ext cx="480060" cy="1077218"/>
          </a:xfrm>
          <a:prstGeom prst="rect">
            <a:avLst/>
          </a:prstGeom>
          <a:noFill/>
        </p:spPr>
        <p:txBody>
          <a:bodyPr wrap="square" rtlCol="0">
            <a:spAutoFit/>
          </a:bodyPr>
          <a:lstStyle/>
          <a:p>
            <a:r>
              <a:rPr lang="en-US" altLang="zh-CN" sz="3200" b="1" dirty="0">
                <a:solidFill>
                  <a:schemeClr val="bg1"/>
                </a:solidFill>
                <a:latin typeface="Times New Roman" panose="02020603050405020304" pitchFamily="18" charset="0"/>
                <a:cs typeface="Times New Roman" panose="02020603050405020304" pitchFamily="18" charset="0"/>
              </a:rPr>
              <a:t>03</a:t>
            </a:r>
            <a:endParaRPr lang="zh-CN" altLang="en-US" sz="3200" b="1" dirty="0">
              <a:solidFill>
                <a:schemeClr val="bg1"/>
              </a:solidFill>
              <a:latin typeface="Times New Roman" panose="02020603050405020304" pitchFamily="18" charset="0"/>
              <a:cs typeface="Times New Roman" panose="02020603050405020304" pitchFamily="18" charset="0"/>
            </a:endParaRPr>
          </a:p>
        </p:txBody>
      </p:sp>
      <p:sp>
        <p:nvSpPr>
          <p:cNvPr id="15" name="TextBox 14"/>
          <p:cNvSpPr txBox="1"/>
          <p:nvPr/>
        </p:nvSpPr>
        <p:spPr>
          <a:xfrm>
            <a:off x="4267200" y="372275"/>
            <a:ext cx="4648200" cy="6561925"/>
          </a:xfrm>
          <a:prstGeom prst="rect">
            <a:avLst/>
          </a:prstGeom>
          <a:noFill/>
        </p:spPr>
        <p:txBody>
          <a:bodyPr wrap="square" rtlCol="0">
            <a:spAutoFit/>
          </a:bodyPr>
          <a:lstStyle/>
          <a:p>
            <a:pPr algn="just">
              <a:lnSpc>
                <a:spcPct val="80000"/>
              </a:lnSpc>
              <a:spcBef>
                <a:spcPct val="50000"/>
              </a:spcBef>
              <a:buFontTx/>
              <a:buNone/>
              <a:defRPr/>
            </a:pPr>
            <a:r>
              <a:rPr lang="en-US" sz="2800" dirty="0">
                <a:solidFill>
                  <a:srgbClr val="0000FF"/>
                </a:solidFill>
                <a:latin typeface=".VnTime" panose="020B7200000000000000" pitchFamily="34" charset="0"/>
              </a:rPr>
              <a:t> </a:t>
            </a:r>
            <a:r>
              <a:rPr lang="en-US" sz="2800" dirty="0">
                <a:solidFill>
                  <a:srgbClr val="0000FF"/>
                </a:solidFill>
                <a:latin typeface="Times New Roman" panose="02020603050405020304" pitchFamily="18" charset="0"/>
                <a:cs typeface="Times New Roman" panose="02020603050405020304" pitchFamily="18" charset="0"/>
              </a:rPr>
              <a:t>- </a:t>
            </a:r>
            <a:r>
              <a:rPr lang="en-US" sz="2800" dirty="0" err="1">
                <a:solidFill>
                  <a:srgbClr val="0000FF"/>
                </a:solidFill>
                <a:latin typeface="Times New Roman" panose="02020603050405020304" pitchFamily="18" charset="0"/>
                <a:cs typeface="Times New Roman" panose="02020603050405020304" pitchFamily="18" charset="0"/>
              </a:rPr>
              <a:t>Nắm</a:t>
            </a:r>
            <a:r>
              <a:rPr lang="en-US" sz="2800" dirty="0">
                <a:solidFill>
                  <a:srgbClr val="0000FF"/>
                </a:solidFill>
                <a:latin typeface="Times New Roman" panose="02020603050405020304" pitchFamily="18" charset="0"/>
                <a:cs typeface="Times New Roman" panose="02020603050405020304" pitchFamily="18" charset="0"/>
              </a:rPr>
              <a:t> </a:t>
            </a:r>
            <a:r>
              <a:rPr lang="en-US" sz="2800" dirty="0" err="1">
                <a:solidFill>
                  <a:srgbClr val="0000FF"/>
                </a:solidFill>
                <a:latin typeface="Times New Roman" panose="02020603050405020304" pitchFamily="18" charset="0"/>
                <a:cs typeface="Times New Roman" panose="02020603050405020304" pitchFamily="18" charset="0"/>
              </a:rPr>
              <a:t>vững</a:t>
            </a:r>
            <a:r>
              <a:rPr lang="en-US" sz="2800" dirty="0">
                <a:solidFill>
                  <a:srgbClr val="0000FF"/>
                </a:solidFill>
                <a:latin typeface="Times New Roman" panose="02020603050405020304" pitchFamily="18" charset="0"/>
                <a:cs typeface="Times New Roman" panose="02020603050405020304" pitchFamily="18" charset="0"/>
              </a:rPr>
              <a:t> </a:t>
            </a:r>
            <a:r>
              <a:rPr lang="en-US" sz="2800" dirty="0" err="1">
                <a:solidFill>
                  <a:srgbClr val="0000FF"/>
                </a:solidFill>
                <a:latin typeface="Times New Roman" panose="02020603050405020304" pitchFamily="18" charset="0"/>
                <a:cs typeface="Times New Roman" panose="02020603050405020304" pitchFamily="18" charset="0"/>
              </a:rPr>
              <a:t>các</a:t>
            </a:r>
            <a:r>
              <a:rPr lang="en-US" sz="2800" dirty="0">
                <a:solidFill>
                  <a:srgbClr val="0000FF"/>
                </a:solidFill>
                <a:latin typeface="Times New Roman" panose="02020603050405020304" pitchFamily="18" charset="0"/>
                <a:cs typeface="Times New Roman" panose="02020603050405020304" pitchFamily="18" charset="0"/>
              </a:rPr>
              <a:t> </a:t>
            </a:r>
            <a:r>
              <a:rPr lang="en-US" sz="2800" dirty="0" err="1">
                <a:solidFill>
                  <a:srgbClr val="0000FF"/>
                </a:solidFill>
                <a:latin typeface="Times New Roman" panose="02020603050405020304" pitchFamily="18" charset="0"/>
                <a:cs typeface="Times New Roman" panose="02020603050405020304" pitchFamily="18" charset="0"/>
              </a:rPr>
              <a:t>khái</a:t>
            </a:r>
            <a:r>
              <a:rPr lang="en-US" sz="2800" dirty="0">
                <a:solidFill>
                  <a:srgbClr val="0000FF"/>
                </a:solidFill>
                <a:latin typeface="Times New Roman" panose="02020603050405020304" pitchFamily="18" charset="0"/>
                <a:cs typeface="Times New Roman" panose="02020603050405020304" pitchFamily="18" charset="0"/>
              </a:rPr>
              <a:t> </a:t>
            </a:r>
            <a:r>
              <a:rPr lang="en-US" sz="2800" dirty="0" err="1">
                <a:solidFill>
                  <a:srgbClr val="0000FF"/>
                </a:solidFill>
                <a:latin typeface="Times New Roman" panose="02020603050405020304" pitchFamily="18" charset="0"/>
                <a:cs typeface="Times New Roman" panose="02020603050405020304" pitchFamily="18" charset="0"/>
              </a:rPr>
              <a:t>niệm</a:t>
            </a:r>
            <a:r>
              <a:rPr lang="en-US" sz="2800" dirty="0">
                <a:solidFill>
                  <a:srgbClr val="0000FF"/>
                </a:solidFill>
                <a:latin typeface="Times New Roman" panose="02020603050405020304" pitchFamily="18" charset="0"/>
                <a:cs typeface="Times New Roman" panose="02020603050405020304" pitchFamily="18" charset="0"/>
              </a:rPr>
              <a:t> </a:t>
            </a:r>
            <a:r>
              <a:rPr lang="en-US" sz="2800" dirty="0" err="1">
                <a:solidFill>
                  <a:srgbClr val="0000FF"/>
                </a:solidFill>
                <a:latin typeface="Times New Roman" panose="02020603050405020304" pitchFamily="18" charset="0"/>
                <a:cs typeface="Times New Roman" panose="02020603050405020304" pitchFamily="18" charset="0"/>
              </a:rPr>
              <a:t>về</a:t>
            </a:r>
            <a:r>
              <a:rPr lang="en-US" sz="2800" dirty="0">
                <a:solidFill>
                  <a:srgbClr val="0000FF"/>
                </a:solidFill>
                <a:latin typeface="Times New Roman" panose="02020603050405020304" pitchFamily="18" charset="0"/>
                <a:cs typeface="Times New Roman" panose="02020603050405020304" pitchFamily="18" charset="0"/>
              </a:rPr>
              <a:t> </a:t>
            </a:r>
            <a:r>
              <a:rPr lang="en-US" sz="2800" dirty="0" err="1">
                <a:solidFill>
                  <a:srgbClr val="0000FF"/>
                </a:solidFill>
                <a:latin typeface="Times New Roman" panose="02020603050405020304" pitchFamily="18" charset="0"/>
                <a:cs typeface="Times New Roman" panose="02020603050405020304" pitchFamily="18" charset="0"/>
              </a:rPr>
              <a:t>khởi</a:t>
            </a:r>
            <a:r>
              <a:rPr lang="en-US" sz="2800" dirty="0">
                <a:solidFill>
                  <a:srgbClr val="0000FF"/>
                </a:solidFill>
                <a:latin typeface="Times New Roman" panose="02020603050405020304" pitchFamily="18" charset="0"/>
                <a:cs typeface="Times New Roman" panose="02020603050405020304" pitchFamily="18" charset="0"/>
              </a:rPr>
              <a:t> </a:t>
            </a:r>
            <a:r>
              <a:rPr lang="en-US" sz="2800" dirty="0" err="1">
                <a:solidFill>
                  <a:srgbClr val="0000FF"/>
                </a:solidFill>
                <a:latin typeface="Times New Roman" panose="02020603050405020304" pitchFamily="18" charset="0"/>
                <a:cs typeface="Times New Roman" panose="02020603050405020304" pitchFamily="18" charset="0"/>
              </a:rPr>
              <a:t>ngữ</a:t>
            </a:r>
            <a:r>
              <a:rPr lang="en-US" sz="2800" dirty="0">
                <a:solidFill>
                  <a:srgbClr val="0000FF"/>
                </a:solidFill>
                <a:latin typeface="Times New Roman" panose="02020603050405020304" pitchFamily="18" charset="0"/>
                <a:cs typeface="Times New Roman" panose="02020603050405020304" pitchFamily="18" charset="0"/>
              </a:rPr>
              <a:t>, </a:t>
            </a:r>
            <a:r>
              <a:rPr lang="en-US" sz="2800" dirty="0" err="1">
                <a:solidFill>
                  <a:srgbClr val="0000FF"/>
                </a:solidFill>
                <a:latin typeface="Times New Roman" panose="02020603050405020304" pitchFamily="18" charset="0"/>
                <a:cs typeface="Times New Roman" panose="02020603050405020304" pitchFamily="18" charset="0"/>
              </a:rPr>
              <a:t>các</a:t>
            </a:r>
            <a:r>
              <a:rPr lang="en-US" sz="2800" dirty="0">
                <a:solidFill>
                  <a:srgbClr val="0000FF"/>
                </a:solidFill>
                <a:latin typeface="Times New Roman" panose="02020603050405020304" pitchFamily="18" charset="0"/>
                <a:cs typeface="Times New Roman" panose="02020603050405020304" pitchFamily="18" charset="0"/>
              </a:rPr>
              <a:t> </a:t>
            </a:r>
            <a:r>
              <a:rPr lang="en-US" sz="2800" dirty="0" err="1">
                <a:solidFill>
                  <a:srgbClr val="0000FF"/>
                </a:solidFill>
                <a:latin typeface="Times New Roman" panose="02020603050405020304" pitchFamily="18" charset="0"/>
                <a:cs typeface="Times New Roman" panose="02020603050405020304" pitchFamily="18" charset="0"/>
              </a:rPr>
              <a:t>thành</a:t>
            </a:r>
            <a:r>
              <a:rPr lang="en-US" sz="2800" dirty="0">
                <a:solidFill>
                  <a:srgbClr val="0000FF"/>
                </a:solidFill>
                <a:latin typeface="Times New Roman" panose="02020603050405020304" pitchFamily="18" charset="0"/>
                <a:cs typeface="Times New Roman" panose="02020603050405020304" pitchFamily="18" charset="0"/>
              </a:rPr>
              <a:t> </a:t>
            </a:r>
            <a:r>
              <a:rPr lang="en-US" sz="2800" dirty="0" err="1">
                <a:solidFill>
                  <a:srgbClr val="0000FF"/>
                </a:solidFill>
                <a:latin typeface="Times New Roman" panose="02020603050405020304" pitchFamily="18" charset="0"/>
                <a:cs typeface="Times New Roman" panose="02020603050405020304" pitchFamily="18" charset="0"/>
              </a:rPr>
              <a:t>phần</a:t>
            </a:r>
            <a:r>
              <a:rPr lang="en-US" sz="2800" dirty="0">
                <a:solidFill>
                  <a:srgbClr val="0000FF"/>
                </a:solidFill>
                <a:latin typeface="Times New Roman" panose="02020603050405020304" pitchFamily="18" charset="0"/>
                <a:cs typeface="Times New Roman" panose="02020603050405020304" pitchFamily="18" charset="0"/>
              </a:rPr>
              <a:t> </a:t>
            </a:r>
            <a:r>
              <a:rPr lang="en-US" sz="2800" dirty="0" err="1">
                <a:solidFill>
                  <a:srgbClr val="0000FF"/>
                </a:solidFill>
                <a:latin typeface="Times New Roman" panose="02020603050405020304" pitchFamily="18" charset="0"/>
                <a:cs typeface="Times New Roman" panose="02020603050405020304" pitchFamily="18" charset="0"/>
              </a:rPr>
              <a:t>biệt</a:t>
            </a:r>
            <a:r>
              <a:rPr lang="en-US" sz="2800" dirty="0">
                <a:solidFill>
                  <a:srgbClr val="0000FF"/>
                </a:solidFill>
                <a:latin typeface="Times New Roman" panose="02020603050405020304" pitchFamily="18" charset="0"/>
                <a:cs typeface="Times New Roman" panose="02020603050405020304" pitchFamily="18" charset="0"/>
              </a:rPr>
              <a:t> </a:t>
            </a:r>
            <a:r>
              <a:rPr lang="en-US" sz="2800" dirty="0" err="1">
                <a:solidFill>
                  <a:srgbClr val="0000FF"/>
                </a:solidFill>
                <a:latin typeface="Times New Roman" panose="02020603050405020304" pitchFamily="18" charset="0"/>
                <a:cs typeface="Times New Roman" panose="02020603050405020304" pitchFamily="18" charset="0"/>
              </a:rPr>
              <a:t>lập</a:t>
            </a:r>
            <a:r>
              <a:rPr lang="en-US" sz="2800" dirty="0">
                <a:solidFill>
                  <a:srgbClr val="0000FF"/>
                </a:solidFill>
                <a:latin typeface="Times New Roman" panose="02020603050405020304" pitchFamily="18" charset="0"/>
                <a:cs typeface="Times New Roman" panose="02020603050405020304" pitchFamily="18" charset="0"/>
              </a:rPr>
              <a:t>.</a:t>
            </a:r>
          </a:p>
          <a:p>
            <a:pPr marL="342900" indent="-342900" algn="just">
              <a:lnSpc>
                <a:spcPct val="80000"/>
              </a:lnSpc>
              <a:spcBef>
                <a:spcPct val="50000"/>
              </a:spcBef>
              <a:buFontTx/>
              <a:buChar char="-"/>
              <a:defRPr/>
            </a:pPr>
            <a:r>
              <a:rPr lang="en-US" sz="2800" dirty="0" err="1">
                <a:solidFill>
                  <a:srgbClr val="0000FF"/>
                </a:solidFill>
                <a:latin typeface="Times New Roman" panose="02020603050405020304" pitchFamily="18" charset="0"/>
                <a:cs typeface="Times New Roman" panose="02020603050405020304" pitchFamily="18" charset="0"/>
              </a:rPr>
              <a:t>Hoàn</a:t>
            </a:r>
            <a:r>
              <a:rPr lang="en-US" sz="2800" dirty="0">
                <a:solidFill>
                  <a:srgbClr val="0000FF"/>
                </a:solidFill>
                <a:latin typeface="Times New Roman" panose="02020603050405020304" pitchFamily="18" charset="0"/>
                <a:cs typeface="Times New Roman" panose="02020603050405020304" pitchFamily="18" charset="0"/>
              </a:rPr>
              <a:t> </a:t>
            </a:r>
            <a:r>
              <a:rPr lang="en-US" sz="2800" dirty="0" err="1">
                <a:solidFill>
                  <a:srgbClr val="0000FF"/>
                </a:solidFill>
                <a:latin typeface="Times New Roman" panose="02020603050405020304" pitchFamily="18" charset="0"/>
                <a:cs typeface="Times New Roman" panose="02020603050405020304" pitchFamily="18" charset="0"/>
              </a:rPr>
              <a:t>thiện</a:t>
            </a:r>
            <a:r>
              <a:rPr lang="en-US" sz="2800" dirty="0">
                <a:solidFill>
                  <a:srgbClr val="0000FF"/>
                </a:solidFill>
                <a:latin typeface="Times New Roman" panose="02020603050405020304" pitchFamily="18" charset="0"/>
                <a:cs typeface="Times New Roman" panose="02020603050405020304" pitchFamily="18" charset="0"/>
              </a:rPr>
              <a:t> </a:t>
            </a:r>
            <a:r>
              <a:rPr lang="en-US" sz="2800" dirty="0" err="1">
                <a:solidFill>
                  <a:srgbClr val="0000FF"/>
                </a:solidFill>
                <a:latin typeface="Times New Roman" panose="02020603050405020304" pitchFamily="18" charset="0"/>
                <a:cs typeface="Times New Roman" panose="02020603050405020304" pitchFamily="18" charset="0"/>
              </a:rPr>
              <a:t>bài</a:t>
            </a:r>
            <a:r>
              <a:rPr lang="en-US" sz="2800" dirty="0">
                <a:solidFill>
                  <a:srgbClr val="0000FF"/>
                </a:solidFill>
                <a:latin typeface="Times New Roman" panose="02020603050405020304" pitchFamily="18" charset="0"/>
                <a:cs typeface="Times New Roman" panose="02020603050405020304" pitchFamily="18" charset="0"/>
              </a:rPr>
              <a:t> </a:t>
            </a:r>
            <a:r>
              <a:rPr lang="en-US" sz="2800" dirty="0" err="1">
                <a:solidFill>
                  <a:srgbClr val="0000FF"/>
                </a:solidFill>
                <a:latin typeface="Times New Roman" panose="02020603050405020304" pitchFamily="18" charset="0"/>
                <a:cs typeface="Times New Roman" panose="02020603050405020304" pitchFamily="18" charset="0"/>
              </a:rPr>
              <a:t>tập</a:t>
            </a:r>
            <a:r>
              <a:rPr lang="en-US" sz="2800" dirty="0">
                <a:solidFill>
                  <a:srgbClr val="0000FF"/>
                </a:solidFill>
                <a:latin typeface="Times New Roman" panose="02020603050405020304" pitchFamily="18" charset="0"/>
                <a:cs typeface="Times New Roman" panose="02020603050405020304" pitchFamily="18" charset="0"/>
              </a:rPr>
              <a:t> </a:t>
            </a:r>
            <a:r>
              <a:rPr lang="en-US" sz="2800" dirty="0" err="1">
                <a:solidFill>
                  <a:srgbClr val="0000FF"/>
                </a:solidFill>
                <a:latin typeface="Times New Roman" panose="02020603050405020304" pitchFamily="18" charset="0"/>
                <a:cs typeface="Times New Roman" panose="02020603050405020304" pitchFamily="18" charset="0"/>
              </a:rPr>
              <a:t>vào</a:t>
            </a:r>
            <a:r>
              <a:rPr lang="en-US" sz="2800" dirty="0">
                <a:solidFill>
                  <a:srgbClr val="0000FF"/>
                </a:solidFill>
                <a:latin typeface="Times New Roman" panose="02020603050405020304" pitchFamily="18" charset="0"/>
                <a:cs typeface="Times New Roman" panose="02020603050405020304" pitchFamily="18" charset="0"/>
              </a:rPr>
              <a:t> </a:t>
            </a:r>
            <a:r>
              <a:rPr lang="en-US" sz="2800" dirty="0" err="1">
                <a:solidFill>
                  <a:srgbClr val="0000FF"/>
                </a:solidFill>
                <a:latin typeface="Times New Roman" panose="02020603050405020304" pitchFamily="18" charset="0"/>
                <a:cs typeface="Times New Roman" panose="02020603050405020304" pitchFamily="18" charset="0"/>
              </a:rPr>
              <a:t>trong</a:t>
            </a:r>
            <a:r>
              <a:rPr lang="en-US" sz="2800" dirty="0">
                <a:solidFill>
                  <a:srgbClr val="0000FF"/>
                </a:solidFill>
                <a:latin typeface="Times New Roman" panose="02020603050405020304" pitchFamily="18" charset="0"/>
                <a:cs typeface="Times New Roman" panose="02020603050405020304" pitchFamily="18" charset="0"/>
              </a:rPr>
              <a:t> </a:t>
            </a:r>
            <a:r>
              <a:rPr lang="en-US" sz="2800" dirty="0" err="1">
                <a:solidFill>
                  <a:srgbClr val="0000FF"/>
                </a:solidFill>
                <a:latin typeface="Times New Roman" panose="02020603050405020304" pitchFamily="18" charset="0"/>
                <a:cs typeface="Times New Roman" panose="02020603050405020304" pitchFamily="18" charset="0"/>
              </a:rPr>
              <a:t>vở</a:t>
            </a:r>
            <a:r>
              <a:rPr lang="en-US" sz="2800" dirty="0">
                <a:solidFill>
                  <a:srgbClr val="0000FF"/>
                </a:solidFill>
                <a:latin typeface="Times New Roman" panose="02020603050405020304" pitchFamily="18" charset="0"/>
                <a:cs typeface="Times New Roman" panose="02020603050405020304" pitchFamily="18" charset="0"/>
              </a:rPr>
              <a:t>.</a:t>
            </a:r>
          </a:p>
          <a:p>
            <a:pPr algn="just">
              <a:lnSpc>
                <a:spcPct val="80000"/>
              </a:lnSpc>
              <a:spcBef>
                <a:spcPct val="50000"/>
              </a:spcBef>
              <a:buFontTx/>
              <a:buNone/>
              <a:defRPr/>
            </a:pPr>
            <a:r>
              <a:rPr lang="en-US" sz="2800" b="1" dirty="0">
                <a:solidFill>
                  <a:srgbClr val="C00000"/>
                </a:solidFill>
                <a:latin typeface="Times New Roman" panose="02020603050405020304" pitchFamily="18" charset="0"/>
                <a:cs typeface="Times New Roman" panose="02020603050405020304" pitchFamily="18" charset="0"/>
              </a:rPr>
              <a:t> *</a:t>
            </a:r>
            <a:r>
              <a:rPr lang="en-US" sz="2800" b="1" dirty="0" err="1">
                <a:solidFill>
                  <a:srgbClr val="C00000"/>
                </a:solidFill>
                <a:latin typeface="Times New Roman" panose="02020603050405020304" pitchFamily="18" charset="0"/>
                <a:cs typeface="Times New Roman" panose="02020603050405020304" pitchFamily="18" charset="0"/>
              </a:rPr>
              <a:t>Chuẩn</a:t>
            </a:r>
            <a:r>
              <a:rPr lang="en-US" sz="2800" b="1" dirty="0">
                <a:solidFill>
                  <a:srgbClr val="C00000"/>
                </a:solidFill>
                <a:latin typeface="Times New Roman" panose="02020603050405020304" pitchFamily="18" charset="0"/>
                <a:cs typeface="Times New Roman" panose="02020603050405020304" pitchFamily="18" charset="0"/>
              </a:rPr>
              <a:t> </a:t>
            </a:r>
            <a:r>
              <a:rPr lang="en-US" sz="2800" b="1" dirty="0" err="1">
                <a:solidFill>
                  <a:srgbClr val="C00000"/>
                </a:solidFill>
                <a:latin typeface="Times New Roman" panose="02020603050405020304" pitchFamily="18" charset="0"/>
                <a:cs typeface="Times New Roman" panose="02020603050405020304" pitchFamily="18" charset="0"/>
              </a:rPr>
              <a:t>bị</a:t>
            </a:r>
            <a:r>
              <a:rPr lang="en-US" sz="2800" b="1" dirty="0">
                <a:solidFill>
                  <a:srgbClr val="C00000"/>
                </a:solidFill>
                <a:latin typeface="Times New Roman" panose="02020603050405020304" pitchFamily="18" charset="0"/>
                <a:cs typeface="Times New Roman" panose="02020603050405020304" pitchFamily="18" charset="0"/>
              </a:rPr>
              <a:t> </a:t>
            </a:r>
            <a:r>
              <a:rPr lang="en-US" sz="2800" b="1" dirty="0" err="1">
                <a:solidFill>
                  <a:srgbClr val="C00000"/>
                </a:solidFill>
                <a:latin typeface="Times New Roman" panose="02020603050405020304" pitchFamily="18" charset="0"/>
                <a:cs typeface="Times New Roman" panose="02020603050405020304" pitchFamily="18" charset="0"/>
              </a:rPr>
              <a:t>cho</a:t>
            </a:r>
            <a:r>
              <a:rPr lang="en-US" sz="2800" b="1" dirty="0">
                <a:solidFill>
                  <a:srgbClr val="C00000"/>
                </a:solidFill>
                <a:latin typeface="Times New Roman" panose="02020603050405020304" pitchFamily="18" charset="0"/>
                <a:cs typeface="Times New Roman" panose="02020603050405020304" pitchFamily="18" charset="0"/>
              </a:rPr>
              <a:t> </a:t>
            </a:r>
            <a:r>
              <a:rPr lang="en-US" sz="2800" b="1" dirty="0" err="1">
                <a:solidFill>
                  <a:srgbClr val="C00000"/>
                </a:solidFill>
                <a:latin typeface="Times New Roman" panose="02020603050405020304" pitchFamily="18" charset="0"/>
                <a:cs typeface="Times New Roman" panose="02020603050405020304" pitchFamily="18" charset="0"/>
              </a:rPr>
              <a:t>tiết</a:t>
            </a:r>
            <a:r>
              <a:rPr lang="en-US" sz="2800" b="1" dirty="0">
                <a:solidFill>
                  <a:srgbClr val="C00000"/>
                </a:solidFill>
                <a:latin typeface="Times New Roman" panose="02020603050405020304" pitchFamily="18" charset="0"/>
                <a:cs typeface="Times New Roman" panose="02020603050405020304" pitchFamily="18" charset="0"/>
              </a:rPr>
              <a:t> </a:t>
            </a:r>
            <a:r>
              <a:rPr lang="en-US" sz="2800" b="1" dirty="0" err="1">
                <a:solidFill>
                  <a:srgbClr val="C00000"/>
                </a:solidFill>
                <a:latin typeface="Times New Roman" panose="02020603050405020304" pitchFamily="18" charset="0"/>
                <a:cs typeface="Times New Roman" panose="02020603050405020304" pitchFamily="18" charset="0"/>
              </a:rPr>
              <a:t>sau</a:t>
            </a:r>
            <a:r>
              <a:rPr lang="en-US" sz="2800" b="1" dirty="0">
                <a:solidFill>
                  <a:srgbClr val="C00000"/>
                </a:solidFill>
                <a:latin typeface="Times New Roman" panose="02020603050405020304" pitchFamily="18" charset="0"/>
                <a:cs typeface="Times New Roman" panose="02020603050405020304" pitchFamily="18" charset="0"/>
              </a:rPr>
              <a:t>:</a:t>
            </a:r>
          </a:p>
          <a:p>
            <a:pPr algn="just">
              <a:lnSpc>
                <a:spcPct val="80000"/>
              </a:lnSpc>
              <a:spcBef>
                <a:spcPct val="50000"/>
              </a:spcBef>
              <a:buFontTx/>
              <a:buNone/>
              <a:defRPr/>
            </a:pPr>
            <a:r>
              <a:rPr lang="en-US" sz="2800" dirty="0">
                <a:solidFill>
                  <a:srgbClr val="FF0000"/>
                </a:solidFill>
                <a:latin typeface="Times New Roman" panose="02020603050405020304" pitchFamily="18" charset="0"/>
                <a:cs typeface="Times New Roman" panose="02020603050405020304" pitchFamily="18" charset="0"/>
              </a:rPr>
              <a:t>  - </a:t>
            </a:r>
            <a:r>
              <a:rPr lang="en-US" sz="2800" dirty="0" err="1">
                <a:solidFill>
                  <a:srgbClr val="FF0000"/>
                </a:solidFill>
                <a:latin typeface="Times New Roman" panose="02020603050405020304" pitchFamily="18" charset="0"/>
                <a:cs typeface="Times New Roman" panose="02020603050405020304" pitchFamily="18" charset="0"/>
              </a:rPr>
              <a:t>Nhóm</a:t>
            </a:r>
            <a:r>
              <a:rPr lang="en-US" sz="2800" dirty="0">
                <a:solidFill>
                  <a:srgbClr val="FF0000"/>
                </a:solidFill>
                <a:latin typeface="Times New Roman" panose="02020603050405020304" pitchFamily="18" charset="0"/>
                <a:cs typeface="Times New Roman" panose="02020603050405020304" pitchFamily="18" charset="0"/>
              </a:rPr>
              <a:t> 1: </a:t>
            </a:r>
            <a:r>
              <a:rPr lang="en-US" sz="2800" dirty="0" err="1">
                <a:solidFill>
                  <a:srgbClr val="0000FF"/>
                </a:solidFill>
                <a:latin typeface="Times New Roman" panose="02020603050405020304" pitchFamily="18" charset="0"/>
                <a:cs typeface="Times New Roman" panose="02020603050405020304" pitchFamily="18" charset="0"/>
              </a:rPr>
              <a:t>Khái</a:t>
            </a:r>
            <a:r>
              <a:rPr lang="en-US" sz="2800" dirty="0">
                <a:solidFill>
                  <a:srgbClr val="0000FF"/>
                </a:solidFill>
                <a:latin typeface="Times New Roman" panose="02020603050405020304" pitchFamily="18" charset="0"/>
                <a:cs typeface="Times New Roman" panose="02020603050405020304" pitchFamily="18" charset="0"/>
              </a:rPr>
              <a:t> </a:t>
            </a:r>
            <a:r>
              <a:rPr lang="en-US" sz="2800" dirty="0" err="1">
                <a:solidFill>
                  <a:srgbClr val="0000FF"/>
                </a:solidFill>
                <a:latin typeface="Times New Roman" panose="02020603050405020304" pitchFamily="18" charset="0"/>
                <a:cs typeface="Times New Roman" panose="02020603050405020304" pitchFamily="18" charset="0"/>
              </a:rPr>
              <a:t>niệm</a:t>
            </a:r>
            <a:r>
              <a:rPr lang="en-US" sz="2800" dirty="0">
                <a:solidFill>
                  <a:srgbClr val="0000FF"/>
                </a:solidFill>
                <a:latin typeface="Times New Roman" panose="02020603050405020304" pitchFamily="18" charset="0"/>
                <a:cs typeface="Times New Roman" panose="02020603050405020304" pitchFamily="18" charset="0"/>
              </a:rPr>
              <a:t> </a:t>
            </a:r>
            <a:r>
              <a:rPr lang="en-US" sz="2800" dirty="0" err="1">
                <a:solidFill>
                  <a:srgbClr val="0000FF"/>
                </a:solidFill>
                <a:latin typeface="Times New Roman" panose="02020603050405020304" pitchFamily="18" charset="0"/>
                <a:cs typeface="Times New Roman" panose="02020603050405020304" pitchFamily="18" charset="0"/>
              </a:rPr>
              <a:t>liên</a:t>
            </a:r>
            <a:r>
              <a:rPr lang="en-US" sz="2800" dirty="0">
                <a:solidFill>
                  <a:srgbClr val="0000FF"/>
                </a:solidFill>
                <a:latin typeface="Times New Roman" panose="02020603050405020304" pitchFamily="18" charset="0"/>
                <a:cs typeface="Times New Roman" panose="02020603050405020304" pitchFamily="18" charset="0"/>
              </a:rPr>
              <a:t> </a:t>
            </a:r>
            <a:r>
              <a:rPr lang="en-US" sz="2800" dirty="0" err="1">
                <a:solidFill>
                  <a:srgbClr val="0000FF"/>
                </a:solidFill>
                <a:latin typeface="Times New Roman" panose="02020603050405020304" pitchFamily="18" charset="0"/>
                <a:cs typeface="Times New Roman" panose="02020603050405020304" pitchFamily="18" charset="0"/>
              </a:rPr>
              <a:t>kết</a:t>
            </a:r>
            <a:r>
              <a:rPr lang="en-US" sz="2800" dirty="0">
                <a:solidFill>
                  <a:srgbClr val="0000FF"/>
                </a:solidFill>
                <a:latin typeface="Times New Roman" panose="02020603050405020304" pitchFamily="18" charset="0"/>
                <a:cs typeface="Times New Roman" panose="02020603050405020304" pitchFamily="18" charset="0"/>
              </a:rPr>
              <a:t> + </a:t>
            </a:r>
            <a:r>
              <a:rPr lang="en-US" sz="2800" dirty="0" err="1">
                <a:solidFill>
                  <a:srgbClr val="0000FF"/>
                </a:solidFill>
                <a:latin typeface="Times New Roman" panose="02020603050405020304" pitchFamily="18" charset="0"/>
                <a:cs typeface="Times New Roman" panose="02020603050405020304" pitchFamily="18" charset="0"/>
              </a:rPr>
              <a:t>Bài</a:t>
            </a:r>
            <a:r>
              <a:rPr lang="en-US" sz="2800" dirty="0">
                <a:solidFill>
                  <a:srgbClr val="0000FF"/>
                </a:solidFill>
                <a:latin typeface="Times New Roman" panose="02020603050405020304" pitchFamily="18" charset="0"/>
                <a:cs typeface="Times New Roman" panose="02020603050405020304" pitchFamily="18" charset="0"/>
              </a:rPr>
              <a:t> </a:t>
            </a:r>
            <a:r>
              <a:rPr lang="en-US" sz="2800" dirty="0" err="1">
                <a:solidFill>
                  <a:srgbClr val="0000FF"/>
                </a:solidFill>
                <a:latin typeface="Times New Roman" panose="02020603050405020304" pitchFamily="18" charset="0"/>
                <a:cs typeface="Times New Roman" panose="02020603050405020304" pitchFamily="18" charset="0"/>
              </a:rPr>
              <a:t>tập</a:t>
            </a:r>
            <a:r>
              <a:rPr lang="en-US" sz="2800" dirty="0">
                <a:solidFill>
                  <a:srgbClr val="0000FF"/>
                </a:solidFill>
                <a:latin typeface="Times New Roman" panose="02020603050405020304" pitchFamily="18" charset="0"/>
                <a:cs typeface="Times New Roman" panose="02020603050405020304" pitchFamily="18" charset="0"/>
              </a:rPr>
              <a:t> 1, 2. </a:t>
            </a:r>
          </a:p>
          <a:p>
            <a:pPr algn="just">
              <a:lnSpc>
                <a:spcPct val="80000"/>
              </a:lnSpc>
              <a:spcBef>
                <a:spcPct val="50000"/>
              </a:spcBef>
              <a:buFontTx/>
              <a:buNone/>
              <a:defRPr/>
            </a:pP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Nhóm</a:t>
            </a:r>
            <a:r>
              <a:rPr lang="en-US" sz="2800" dirty="0">
                <a:solidFill>
                  <a:srgbClr val="FF0000"/>
                </a:solidFill>
                <a:latin typeface="Times New Roman" panose="02020603050405020304" pitchFamily="18" charset="0"/>
                <a:cs typeface="Times New Roman" panose="02020603050405020304" pitchFamily="18" charset="0"/>
              </a:rPr>
              <a:t> 2: </a:t>
            </a:r>
            <a:r>
              <a:rPr lang="en-US" sz="2800" dirty="0" err="1">
                <a:solidFill>
                  <a:srgbClr val="0000FF"/>
                </a:solidFill>
                <a:latin typeface="Times New Roman" panose="02020603050405020304" pitchFamily="18" charset="0"/>
                <a:cs typeface="Times New Roman" panose="02020603050405020304" pitchFamily="18" charset="0"/>
              </a:rPr>
              <a:t>Khái</a:t>
            </a:r>
            <a:r>
              <a:rPr lang="en-US" sz="2800" dirty="0">
                <a:solidFill>
                  <a:srgbClr val="0000FF"/>
                </a:solidFill>
                <a:latin typeface="Times New Roman" panose="02020603050405020304" pitchFamily="18" charset="0"/>
                <a:cs typeface="Times New Roman" panose="02020603050405020304" pitchFamily="18" charset="0"/>
              </a:rPr>
              <a:t> </a:t>
            </a:r>
            <a:r>
              <a:rPr lang="en-US" sz="2800" dirty="0" err="1">
                <a:solidFill>
                  <a:srgbClr val="0000FF"/>
                </a:solidFill>
                <a:latin typeface="Times New Roman" panose="02020603050405020304" pitchFamily="18" charset="0"/>
                <a:cs typeface="Times New Roman" panose="02020603050405020304" pitchFamily="18" charset="0"/>
              </a:rPr>
              <a:t>niệm</a:t>
            </a:r>
            <a:r>
              <a:rPr lang="en-US" sz="2800" dirty="0">
                <a:solidFill>
                  <a:srgbClr val="0000FF"/>
                </a:solidFill>
                <a:latin typeface="Times New Roman" panose="02020603050405020304" pitchFamily="18" charset="0"/>
                <a:cs typeface="Times New Roman" panose="02020603050405020304" pitchFamily="18" charset="0"/>
              </a:rPr>
              <a:t> </a:t>
            </a:r>
            <a:r>
              <a:rPr lang="en-US" sz="2800" dirty="0" err="1">
                <a:solidFill>
                  <a:srgbClr val="0000FF"/>
                </a:solidFill>
                <a:latin typeface="Times New Roman" panose="02020603050405020304" pitchFamily="18" charset="0"/>
                <a:cs typeface="Times New Roman" panose="02020603050405020304" pitchFamily="18" charset="0"/>
              </a:rPr>
              <a:t>nghĩa</a:t>
            </a:r>
            <a:r>
              <a:rPr lang="en-US" sz="2800" dirty="0">
                <a:solidFill>
                  <a:srgbClr val="0000FF"/>
                </a:solidFill>
                <a:latin typeface="Times New Roman" panose="02020603050405020304" pitchFamily="18" charset="0"/>
                <a:cs typeface="Times New Roman" panose="02020603050405020304" pitchFamily="18" charset="0"/>
              </a:rPr>
              <a:t> </a:t>
            </a:r>
            <a:r>
              <a:rPr lang="en-US" sz="2800" dirty="0" err="1">
                <a:solidFill>
                  <a:srgbClr val="0000FF"/>
                </a:solidFill>
                <a:latin typeface="Times New Roman" panose="02020603050405020304" pitchFamily="18" charset="0"/>
                <a:cs typeface="Times New Roman" panose="02020603050405020304" pitchFamily="18" charset="0"/>
              </a:rPr>
              <a:t>tường</a:t>
            </a:r>
            <a:r>
              <a:rPr lang="en-US" sz="2800" dirty="0">
                <a:solidFill>
                  <a:srgbClr val="0000FF"/>
                </a:solidFill>
                <a:latin typeface="Times New Roman" panose="02020603050405020304" pitchFamily="18" charset="0"/>
                <a:cs typeface="Times New Roman" panose="02020603050405020304" pitchFamily="18" charset="0"/>
              </a:rPr>
              <a:t> minh </a:t>
            </a:r>
            <a:r>
              <a:rPr lang="en-US" sz="2800" dirty="0" err="1">
                <a:solidFill>
                  <a:srgbClr val="0000FF"/>
                </a:solidFill>
                <a:latin typeface="Times New Roman" panose="02020603050405020304" pitchFamily="18" charset="0"/>
                <a:cs typeface="Times New Roman" panose="02020603050405020304" pitchFamily="18" charset="0"/>
              </a:rPr>
              <a:t>và</a:t>
            </a:r>
            <a:r>
              <a:rPr lang="en-US" sz="2800" dirty="0">
                <a:solidFill>
                  <a:srgbClr val="0000FF"/>
                </a:solidFill>
                <a:latin typeface="Times New Roman" panose="02020603050405020304" pitchFamily="18" charset="0"/>
                <a:cs typeface="Times New Roman" panose="02020603050405020304" pitchFamily="18" charset="0"/>
              </a:rPr>
              <a:t> </a:t>
            </a:r>
            <a:r>
              <a:rPr lang="en-US" sz="2800" dirty="0" err="1">
                <a:solidFill>
                  <a:srgbClr val="0000FF"/>
                </a:solidFill>
                <a:latin typeface="Times New Roman" panose="02020603050405020304" pitchFamily="18" charset="0"/>
                <a:cs typeface="Times New Roman" panose="02020603050405020304" pitchFamily="18" charset="0"/>
              </a:rPr>
              <a:t>hàm</a:t>
            </a:r>
            <a:r>
              <a:rPr lang="en-US" sz="2800" dirty="0">
                <a:solidFill>
                  <a:srgbClr val="0000FF"/>
                </a:solidFill>
                <a:latin typeface="Times New Roman" panose="02020603050405020304" pitchFamily="18" charset="0"/>
                <a:cs typeface="Times New Roman" panose="02020603050405020304" pitchFamily="18" charset="0"/>
              </a:rPr>
              <a:t> ý. </a:t>
            </a:r>
            <a:r>
              <a:rPr lang="en-US" sz="2800" dirty="0" err="1">
                <a:solidFill>
                  <a:srgbClr val="0000FF"/>
                </a:solidFill>
                <a:latin typeface="Times New Roman" panose="02020603050405020304" pitchFamily="18" charset="0"/>
                <a:cs typeface="Times New Roman" panose="02020603050405020304" pitchFamily="18" charset="0"/>
              </a:rPr>
              <a:t>Bài</a:t>
            </a:r>
            <a:r>
              <a:rPr lang="en-US" sz="2800" dirty="0">
                <a:solidFill>
                  <a:srgbClr val="0000FF"/>
                </a:solidFill>
                <a:latin typeface="Times New Roman" panose="02020603050405020304" pitchFamily="18" charset="0"/>
                <a:cs typeface="Times New Roman" panose="02020603050405020304" pitchFamily="18" charset="0"/>
              </a:rPr>
              <a:t> </a:t>
            </a:r>
            <a:r>
              <a:rPr lang="en-US" sz="2800" dirty="0" err="1">
                <a:solidFill>
                  <a:srgbClr val="0000FF"/>
                </a:solidFill>
                <a:latin typeface="Times New Roman" panose="02020603050405020304" pitchFamily="18" charset="0"/>
                <a:cs typeface="Times New Roman" panose="02020603050405020304" pitchFamily="18" charset="0"/>
              </a:rPr>
              <a:t>tập</a:t>
            </a:r>
            <a:r>
              <a:rPr lang="en-US" sz="2800" dirty="0">
                <a:solidFill>
                  <a:srgbClr val="0000FF"/>
                </a:solidFill>
                <a:latin typeface="Times New Roman" panose="02020603050405020304" pitchFamily="18" charset="0"/>
                <a:cs typeface="Times New Roman" panose="02020603050405020304" pitchFamily="18" charset="0"/>
              </a:rPr>
              <a:t> 1,2 SGK </a:t>
            </a:r>
            <a:r>
              <a:rPr lang="en-US" sz="2800" dirty="0" err="1">
                <a:solidFill>
                  <a:srgbClr val="0000FF"/>
                </a:solidFill>
                <a:latin typeface="Times New Roman" panose="02020603050405020304" pitchFamily="18" charset="0"/>
                <a:cs typeface="Times New Roman" panose="02020603050405020304" pitchFamily="18" charset="0"/>
              </a:rPr>
              <a:t>trang</a:t>
            </a:r>
            <a:r>
              <a:rPr lang="en-US" sz="2800" dirty="0">
                <a:solidFill>
                  <a:srgbClr val="0000FF"/>
                </a:solidFill>
                <a:latin typeface="Times New Roman" panose="02020603050405020304" pitchFamily="18" charset="0"/>
                <a:cs typeface="Times New Roman" panose="02020603050405020304" pitchFamily="18" charset="0"/>
              </a:rPr>
              <a:t> 111</a:t>
            </a:r>
          </a:p>
          <a:p>
            <a:pPr algn="just">
              <a:lnSpc>
                <a:spcPct val="80000"/>
              </a:lnSpc>
              <a:spcBef>
                <a:spcPct val="50000"/>
              </a:spcBef>
              <a:buFontTx/>
              <a:buNone/>
              <a:defRPr/>
            </a:pPr>
            <a:r>
              <a:rPr lang="en-US" sz="2800" dirty="0">
                <a:solidFill>
                  <a:srgbClr val="0000FF"/>
                </a:solidFill>
                <a:latin typeface="Times New Roman" panose="02020603050405020304" pitchFamily="18" charset="0"/>
                <a:cs typeface="Times New Roman" panose="02020603050405020304" pitchFamily="18" charset="0"/>
              </a:rPr>
              <a:t>  </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Nhóm</a:t>
            </a:r>
            <a:r>
              <a:rPr lang="en-US" sz="2800" dirty="0">
                <a:solidFill>
                  <a:srgbClr val="FF0000"/>
                </a:solidFill>
                <a:latin typeface="Times New Roman" panose="02020603050405020304" pitchFamily="18" charset="0"/>
                <a:cs typeface="Times New Roman" panose="02020603050405020304" pitchFamily="18" charset="0"/>
              </a:rPr>
              <a:t> 3: </a:t>
            </a:r>
            <a:r>
              <a:rPr lang="en-US" sz="2800" dirty="0" err="1">
                <a:solidFill>
                  <a:srgbClr val="0000FF"/>
                </a:solidFill>
                <a:latin typeface="Times New Roman" panose="02020603050405020304" pitchFamily="18" charset="0"/>
                <a:cs typeface="Times New Roman" panose="02020603050405020304" pitchFamily="18" charset="0"/>
              </a:rPr>
              <a:t>Sưu</a:t>
            </a:r>
            <a:r>
              <a:rPr lang="en-US" sz="2800" dirty="0">
                <a:solidFill>
                  <a:srgbClr val="0000FF"/>
                </a:solidFill>
                <a:latin typeface="Times New Roman" panose="02020603050405020304" pitchFamily="18" charset="0"/>
                <a:cs typeface="Times New Roman" panose="02020603050405020304" pitchFamily="18" charset="0"/>
              </a:rPr>
              <a:t> </a:t>
            </a:r>
            <a:r>
              <a:rPr lang="en-US" sz="2800" dirty="0" err="1">
                <a:solidFill>
                  <a:srgbClr val="0000FF"/>
                </a:solidFill>
                <a:latin typeface="Times New Roman" panose="02020603050405020304" pitchFamily="18" charset="0"/>
                <a:cs typeface="Times New Roman" panose="02020603050405020304" pitchFamily="18" charset="0"/>
              </a:rPr>
              <a:t>tầm</a:t>
            </a:r>
            <a:r>
              <a:rPr lang="en-US" sz="2800" dirty="0">
                <a:solidFill>
                  <a:srgbClr val="0000FF"/>
                </a:solidFill>
                <a:latin typeface="Times New Roman" panose="02020603050405020304" pitchFamily="18" charset="0"/>
                <a:cs typeface="Times New Roman" panose="02020603050405020304" pitchFamily="18" charset="0"/>
              </a:rPr>
              <a:t> </a:t>
            </a:r>
            <a:r>
              <a:rPr lang="en-US" sz="2800" dirty="0" err="1">
                <a:solidFill>
                  <a:srgbClr val="0000FF"/>
                </a:solidFill>
                <a:latin typeface="Times New Roman" panose="02020603050405020304" pitchFamily="18" charset="0"/>
                <a:cs typeface="Times New Roman" panose="02020603050405020304" pitchFamily="18" charset="0"/>
              </a:rPr>
              <a:t>đoạn</a:t>
            </a:r>
            <a:r>
              <a:rPr lang="en-US" sz="2800" dirty="0">
                <a:solidFill>
                  <a:srgbClr val="0000FF"/>
                </a:solidFill>
                <a:latin typeface="Times New Roman" panose="02020603050405020304" pitchFamily="18" charset="0"/>
                <a:cs typeface="Times New Roman" panose="02020603050405020304" pitchFamily="18" charset="0"/>
              </a:rPr>
              <a:t> </a:t>
            </a:r>
            <a:r>
              <a:rPr lang="en-US" sz="2800" dirty="0" err="1">
                <a:solidFill>
                  <a:srgbClr val="0000FF"/>
                </a:solidFill>
                <a:latin typeface="Times New Roman" panose="02020603050405020304" pitchFamily="18" charset="0"/>
                <a:cs typeface="Times New Roman" panose="02020603050405020304" pitchFamily="18" charset="0"/>
              </a:rPr>
              <a:t>văn</a:t>
            </a:r>
            <a:r>
              <a:rPr lang="en-US" sz="2800" dirty="0">
                <a:solidFill>
                  <a:srgbClr val="0000FF"/>
                </a:solidFill>
                <a:latin typeface="Times New Roman" panose="02020603050405020304" pitchFamily="18" charset="0"/>
                <a:cs typeface="Times New Roman" panose="02020603050405020304" pitchFamily="18" charset="0"/>
              </a:rPr>
              <a:t>, </a:t>
            </a:r>
            <a:r>
              <a:rPr lang="en-US" sz="2800" dirty="0" err="1">
                <a:solidFill>
                  <a:srgbClr val="0000FF"/>
                </a:solidFill>
                <a:latin typeface="Times New Roman" panose="02020603050405020304" pitchFamily="18" charset="0"/>
                <a:cs typeface="Times New Roman" panose="02020603050405020304" pitchFamily="18" charset="0"/>
              </a:rPr>
              <a:t>truyện</a:t>
            </a:r>
            <a:r>
              <a:rPr lang="en-US" sz="2800" dirty="0">
                <a:solidFill>
                  <a:srgbClr val="0000FF"/>
                </a:solidFill>
                <a:latin typeface="Times New Roman" panose="02020603050405020304" pitchFamily="18" charset="0"/>
                <a:cs typeface="Times New Roman" panose="02020603050405020304" pitchFamily="18" charset="0"/>
              </a:rPr>
              <a:t> </a:t>
            </a:r>
            <a:r>
              <a:rPr lang="en-US" sz="2800" dirty="0" err="1">
                <a:solidFill>
                  <a:srgbClr val="0000FF"/>
                </a:solidFill>
                <a:latin typeface="Times New Roman" panose="02020603050405020304" pitchFamily="18" charset="0"/>
                <a:cs typeface="Times New Roman" panose="02020603050405020304" pitchFamily="18" charset="0"/>
              </a:rPr>
              <a:t>cười</a:t>
            </a:r>
            <a:r>
              <a:rPr lang="en-US" sz="2800" dirty="0">
                <a:solidFill>
                  <a:srgbClr val="0000FF"/>
                </a:solidFill>
                <a:latin typeface="Times New Roman" panose="02020603050405020304" pitchFamily="18" charset="0"/>
                <a:cs typeface="Times New Roman" panose="02020603050405020304" pitchFamily="18" charset="0"/>
              </a:rPr>
              <a:t> </a:t>
            </a:r>
            <a:r>
              <a:rPr lang="en-US" sz="2800" dirty="0" err="1">
                <a:solidFill>
                  <a:srgbClr val="0000FF"/>
                </a:solidFill>
                <a:latin typeface="Times New Roman" panose="02020603050405020304" pitchFamily="18" charset="0"/>
                <a:cs typeface="Times New Roman" panose="02020603050405020304" pitchFamily="18" charset="0"/>
              </a:rPr>
              <a:t>có</a:t>
            </a:r>
            <a:r>
              <a:rPr lang="en-US" sz="2800" dirty="0">
                <a:solidFill>
                  <a:srgbClr val="0000FF"/>
                </a:solidFill>
                <a:latin typeface="Times New Roman" panose="02020603050405020304" pitchFamily="18" charset="0"/>
                <a:cs typeface="Times New Roman" panose="02020603050405020304" pitchFamily="18" charset="0"/>
              </a:rPr>
              <a:t> </a:t>
            </a:r>
            <a:r>
              <a:rPr lang="en-US" sz="2800" dirty="0" err="1">
                <a:solidFill>
                  <a:srgbClr val="0000FF"/>
                </a:solidFill>
                <a:latin typeface="Times New Roman" panose="02020603050405020304" pitchFamily="18" charset="0"/>
                <a:cs typeface="Times New Roman" panose="02020603050405020304" pitchFamily="18" charset="0"/>
              </a:rPr>
              <a:t>sử</a:t>
            </a:r>
            <a:r>
              <a:rPr lang="en-US" sz="2800" dirty="0">
                <a:solidFill>
                  <a:srgbClr val="0000FF"/>
                </a:solidFill>
                <a:latin typeface="Times New Roman" panose="02020603050405020304" pitchFamily="18" charset="0"/>
                <a:cs typeface="Times New Roman" panose="02020603050405020304" pitchFamily="18" charset="0"/>
              </a:rPr>
              <a:t> </a:t>
            </a:r>
            <a:r>
              <a:rPr lang="en-US" sz="2800" dirty="0" err="1">
                <a:solidFill>
                  <a:srgbClr val="0000FF"/>
                </a:solidFill>
                <a:latin typeface="Times New Roman" panose="02020603050405020304" pitchFamily="18" charset="0"/>
                <a:cs typeface="Times New Roman" panose="02020603050405020304" pitchFamily="18" charset="0"/>
              </a:rPr>
              <a:t>dụng</a:t>
            </a:r>
            <a:r>
              <a:rPr lang="en-US" sz="2800" dirty="0">
                <a:solidFill>
                  <a:srgbClr val="0000FF"/>
                </a:solidFill>
                <a:latin typeface="Times New Roman" panose="02020603050405020304" pitchFamily="18" charset="0"/>
                <a:cs typeface="Times New Roman" panose="02020603050405020304" pitchFamily="18" charset="0"/>
              </a:rPr>
              <a:t> </a:t>
            </a:r>
            <a:r>
              <a:rPr lang="en-US" sz="2800" dirty="0" err="1">
                <a:solidFill>
                  <a:srgbClr val="0000FF"/>
                </a:solidFill>
                <a:latin typeface="Times New Roman" panose="02020603050405020304" pitchFamily="18" charset="0"/>
                <a:cs typeface="Times New Roman" panose="02020603050405020304" pitchFamily="18" charset="0"/>
              </a:rPr>
              <a:t>nghĩa</a:t>
            </a:r>
            <a:r>
              <a:rPr lang="en-US" sz="2800" dirty="0">
                <a:solidFill>
                  <a:srgbClr val="0000FF"/>
                </a:solidFill>
                <a:latin typeface="Times New Roman" panose="02020603050405020304" pitchFamily="18" charset="0"/>
                <a:cs typeface="Times New Roman" panose="02020603050405020304" pitchFamily="18" charset="0"/>
              </a:rPr>
              <a:t> </a:t>
            </a:r>
            <a:r>
              <a:rPr lang="en-US" sz="2800" dirty="0" err="1">
                <a:solidFill>
                  <a:srgbClr val="0000FF"/>
                </a:solidFill>
                <a:latin typeface="Times New Roman" panose="02020603050405020304" pitchFamily="18" charset="0"/>
                <a:cs typeface="Times New Roman" panose="02020603050405020304" pitchFamily="18" charset="0"/>
              </a:rPr>
              <a:t>tường</a:t>
            </a:r>
            <a:r>
              <a:rPr lang="en-US" sz="2800" dirty="0">
                <a:solidFill>
                  <a:srgbClr val="0000FF"/>
                </a:solidFill>
                <a:latin typeface="Times New Roman" panose="02020603050405020304" pitchFamily="18" charset="0"/>
                <a:cs typeface="Times New Roman" panose="02020603050405020304" pitchFamily="18" charset="0"/>
              </a:rPr>
              <a:t> minh, </a:t>
            </a:r>
            <a:r>
              <a:rPr lang="en-US" sz="2800" dirty="0" err="1">
                <a:solidFill>
                  <a:srgbClr val="0000FF"/>
                </a:solidFill>
                <a:latin typeface="Times New Roman" panose="02020603050405020304" pitchFamily="18" charset="0"/>
                <a:cs typeface="Times New Roman" panose="02020603050405020304" pitchFamily="18" charset="0"/>
              </a:rPr>
              <a:t>hàm</a:t>
            </a:r>
            <a:r>
              <a:rPr lang="en-US" sz="2800" dirty="0">
                <a:solidFill>
                  <a:srgbClr val="0000FF"/>
                </a:solidFill>
                <a:latin typeface="Times New Roman" panose="02020603050405020304" pitchFamily="18" charset="0"/>
                <a:cs typeface="Times New Roman" panose="02020603050405020304" pitchFamily="18" charset="0"/>
              </a:rPr>
              <a:t> ý.</a:t>
            </a:r>
          </a:p>
          <a:p>
            <a:pPr>
              <a:lnSpc>
                <a:spcPct val="80000"/>
              </a:lnSpc>
              <a:spcBef>
                <a:spcPct val="50000"/>
              </a:spcBef>
              <a:buFontTx/>
              <a:buNone/>
              <a:defRPr/>
            </a:pPr>
            <a:r>
              <a:rPr lang="en-US" sz="2800" dirty="0">
                <a:solidFill>
                  <a:srgbClr val="0000FF"/>
                </a:solidFill>
                <a:latin typeface="Times New Roman" panose="02020603050405020304" pitchFamily="18" charset="0"/>
                <a:cs typeface="Times New Roman" panose="02020603050405020304" pitchFamily="18" charset="0"/>
              </a:rPr>
              <a:t>  </a:t>
            </a:r>
            <a:endParaRPr lang="en-US" sz="28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heel(1)">
                                      <p:cBhvr>
                                        <p:cTn id="7" dur="2000"/>
                                        <p:tgtEl>
                                          <p:spTgt spid="3"/>
                                        </p:tgtEl>
                                      </p:cBhvr>
                                    </p:animEffect>
                                  </p:childTnLst>
                                </p:cTn>
                              </p:par>
                              <p:par>
                                <p:cTn id="8" presetID="21" presetClass="entr" presetSubtype="1"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wheel(1)">
                                      <p:cBhvr>
                                        <p:cTn id="10" dur="2000"/>
                                        <p:tgtEl>
                                          <p:spTgt spid="5"/>
                                        </p:tgtEl>
                                      </p:cBhvr>
                                    </p:animEffect>
                                  </p:childTnLst>
                                </p:cTn>
                              </p:par>
                              <p:par>
                                <p:cTn id="11" presetID="21" presetClass="entr" presetSubtype="1" fill="hold" nodeType="with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wheel(1)">
                                      <p:cBhvr>
                                        <p:cTn id="13" dur="2000"/>
                                        <p:tgtEl>
                                          <p:spTgt spid="4"/>
                                        </p:tgtEl>
                                      </p:cBhvr>
                                    </p:animEffect>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6"/>
                                        </p:tgtEl>
                                        <p:attrNameLst>
                                          <p:attrName>style.visibility</p:attrName>
                                        </p:attrNameLst>
                                      </p:cBhvr>
                                      <p:to>
                                        <p:strVal val="visible"/>
                                      </p:to>
                                    </p:set>
                                    <p:anim calcmode="lin" valueType="num">
                                      <p:cBhvr additive="base">
                                        <p:cTn id="18" dur="500" fill="hold"/>
                                        <p:tgtEl>
                                          <p:spTgt spid="6"/>
                                        </p:tgtEl>
                                        <p:attrNameLst>
                                          <p:attrName>ppt_x</p:attrName>
                                        </p:attrNameLst>
                                      </p:cBhvr>
                                      <p:tavLst>
                                        <p:tav tm="0">
                                          <p:val>
                                            <p:strVal val="#ppt_x"/>
                                          </p:val>
                                        </p:tav>
                                        <p:tav tm="100000">
                                          <p:val>
                                            <p:strVal val="#ppt_x"/>
                                          </p:val>
                                        </p:tav>
                                      </p:tavLst>
                                    </p:anim>
                                    <p:anim calcmode="lin" valueType="num">
                                      <p:cBhvr additive="base">
                                        <p:cTn id="19" dur="500" fill="hold"/>
                                        <p:tgtEl>
                                          <p:spTgt spid="6"/>
                                        </p:tgtEl>
                                        <p:attrNameLst>
                                          <p:attrName>ppt_y</p:attrName>
                                        </p:attrNameLst>
                                      </p:cBhvr>
                                      <p:tavLst>
                                        <p:tav tm="0">
                                          <p:val>
                                            <p:strVal val="1+#ppt_h/2"/>
                                          </p:val>
                                        </p:tav>
                                        <p:tav tm="100000">
                                          <p:val>
                                            <p:strVal val="#ppt_y"/>
                                          </p:val>
                                        </p:tav>
                                      </p:tavLst>
                                    </p:anim>
                                  </p:childTnLst>
                                </p:cTn>
                              </p:par>
                              <p:par>
                                <p:cTn id="20" presetID="2" presetClass="entr" presetSubtype="4" fill="hold" grpId="0" nodeType="withEffect">
                                  <p:stCondLst>
                                    <p:cond delay="0"/>
                                  </p:stCondLst>
                                  <p:childTnLst>
                                    <p:set>
                                      <p:cBhvr>
                                        <p:cTn id="21" dur="1" fill="hold">
                                          <p:stCondLst>
                                            <p:cond delay="0"/>
                                          </p:stCondLst>
                                        </p:cTn>
                                        <p:tgtEl>
                                          <p:spTgt spid="7"/>
                                        </p:tgtEl>
                                        <p:attrNameLst>
                                          <p:attrName>style.visibility</p:attrName>
                                        </p:attrNameLst>
                                      </p:cBhvr>
                                      <p:to>
                                        <p:strVal val="visible"/>
                                      </p:to>
                                    </p:set>
                                    <p:anim calcmode="lin" valueType="num">
                                      <p:cBhvr additive="base">
                                        <p:cTn id="22" dur="500" fill="hold"/>
                                        <p:tgtEl>
                                          <p:spTgt spid="7"/>
                                        </p:tgtEl>
                                        <p:attrNameLst>
                                          <p:attrName>ppt_x</p:attrName>
                                        </p:attrNameLst>
                                      </p:cBhvr>
                                      <p:tavLst>
                                        <p:tav tm="0">
                                          <p:val>
                                            <p:strVal val="#ppt_x"/>
                                          </p:val>
                                        </p:tav>
                                        <p:tav tm="100000">
                                          <p:val>
                                            <p:strVal val="#ppt_x"/>
                                          </p:val>
                                        </p:tav>
                                      </p:tavLst>
                                    </p:anim>
                                    <p:anim calcmode="lin" valueType="num">
                                      <p:cBhvr additive="base">
                                        <p:cTn id="23" dur="500" fill="hold"/>
                                        <p:tgtEl>
                                          <p:spTgt spid="7"/>
                                        </p:tgtEl>
                                        <p:attrNameLst>
                                          <p:attrName>ppt_y</p:attrName>
                                        </p:attrNameLst>
                                      </p:cBhvr>
                                      <p:tavLst>
                                        <p:tav tm="0">
                                          <p:val>
                                            <p:strVal val="1+#ppt_h/2"/>
                                          </p:val>
                                        </p:tav>
                                        <p:tav tm="100000">
                                          <p:val>
                                            <p:strVal val="#ppt_y"/>
                                          </p:val>
                                        </p:tav>
                                      </p:tavLst>
                                    </p:anim>
                                  </p:childTnLst>
                                </p:cTn>
                              </p:par>
                              <p:par>
                                <p:cTn id="24" presetID="2" presetClass="entr" presetSubtype="4" fill="hold" grpId="0" nodeType="withEffect" nodePh="1">
                                  <p:stCondLst>
                                    <p:cond delay="0"/>
                                  </p:stCondLst>
                                  <p:endCondLst>
                                    <p:cond evt="begin" delay="0">
                                      <p:tn val="24"/>
                                    </p:cond>
                                  </p:endCondLst>
                                  <p:childTnLst>
                                    <p:set>
                                      <p:cBhvr>
                                        <p:cTn id="25" dur="1" fill="hold">
                                          <p:stCondLst>
                                            <p:cond delay="0"/>
                                          </p:stCondLst>
                                        </p:cTn>
                                        <p:tgtEl>
                                          <p:spTgt spid="8"/>
                                        </p:tgtEl>
                                        <p:attrNameLst>
                                          <p:attrName>style.visibility</p:attrName>
                                        </p:attrNameLst>
                                      </p:cBhvr>
                                      <p:to>
                                        <p:strVal val="visible"/>
                                      </p:to>
                                    </p:set>
                                    <p:anim calcmode="lin" valueType="num">
                                      <p:cBhvr additive="base">
                                        <p:cTn id="26" dur="500" fill="hold"/>
                                        <p:tgtEl>
                                          <p:spTgt spid="8"/>
                                        </p:tgtEl>
                                        <p:attrNameLst>
                                          <p:attrName>ppt_x</p:attrName>
                                        </p:attrNameLst>
                                      </p:cBhvr>
                                      <p:tavLst>
                                        <p:tav tm="0">
                                          <p:val>
                                            <p:strVal val="#ppt_x"/>
                                          </p:val>
                                        </p:tav>
                                        <p:tav tm="100000">
                                          <p:val>
                                            <p:strVal val="#ppt_x"/>
                                          </p:val>
                                        </p:tav>
                                      </p:tavLst>
                                    </p:anim>
                                    <p:anim calcmode="lin" valueType="num">
                                      <p:cBhvr additive="base">
                                        <p:cTn id="27"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2" presetClass="entr" presetSubtype="4" fill="hold" grpId="0" nodeType="clickEffect">
                                  <p:stCondLst>
                                    <p:cond delay="0"/>
                                  </p:stCondLst>
                                  <p:childTnLst>
                                    <p:set>
                                      <p:cBhvr>
                                        <p:cTn id="31" dur="1" fill="hold">
                                          <p:stCondLst>
                                            <p:cond delay="0"/>
                                          </p:stCondLst>
                                        </p:cTn>
                                        <p:tgtEl>
                                          <p:spTgt spid="9"/>
                                        </p:tgtEl>
                                        <p:attrNameLst>
                                          <p:attrName>style.visibility</p:attrName>
                                        </p:attrNameLst>
                                      </p:cBhvr>
                                      <p:to>
                                        <p:strVal val="visible"/>
                                      </p:to>
                                    </p:set>
                                    <p:anim calcmode="lin" valueType="num">
                                      <p:cBhvr additive="base">
                                        <p:cTn id="32" dur="500" fill="hold"/>
                                        <p:tgtEl>
                                          <p:spTgt spid="9"/>
                                        </p:tgtEl>
                                        <p:attrNameLst>
                                          <p:attrName>ppt_x</p:attrName>
                                        </p:attrNameLst>
                                      </p:cBhvr>
                                      <p:tavLst>
                                        <p:tav tm="0">
                                          <p:val>
                                            <p:strVal val="#ppt_x"/>
                                          </p:val>
                                        </p:tav>
                                        <p:tav tm="100000">
                                          <p:val>
                                            <p:strVal val="#ppt_x"/>
                                          </p:val>
                                        </p:tav>
                                      </p:tavLst>
                                    </p:anim>
                                    <p:anim calcmode="lin" valueType="num">
                                      <p:cBhvr additive="base">
                                        <p:cTn id="33" dur="500" fill="hold"/>
                                        <p:tgtEl>
                                          <p:spTgt spid="9"/>
                                        </p:tgtEl>
                                        <p:attrNameLst>
                                          <p:attrName>ppt_y</p:attrName>
                                        </p:attrNameLst>
                                      </p:cBhvr>
                                      <p:tavLst>
                                        <p:tav tm="0">
                                          <p:val>
                                            <p:strVal val="1+#ppt_h/2"/>
                                          </p:val>
                                        </p:tav>
                                        <p:tav tm="100000">
                                          <p:val>
                                            <p:strVal val="#ppt_y"/>
                                          </p:val>
                                        </p:tav>
                                      </p:tavLst>
                                    </p:anim>
                                  </p:childTnLst>
                                </p:cTn>
                              </p:par>
                              <p:par>
                                <p:cTn id="34" presetID="2" presetClass="entr" presetSubtype="4" fill="hold" grpId="0" nodeType="withEffect">
                                  <p:stCondLst>
                                    <p:cond delay="0"/>
                                  </p:stCondLst>
                                  <p:childTnLst>
                                    <p:set>
                                      <p:cBhvr>
                                        <p:cTn id="35" dur="1" fill="hold">
                                          <p:stCondLst>
                                            <p:cond delay="0"/>
                                          </p:stCondLst>
                                        </p:cTn>
                                        <p:tgtEl>
                                          <p:spTgt spid="10"/>
                                        </p:tgtEl>
                                        <p:attrNameLst>
                                          <p:attrName>style.visibility</p:attrName>
                                        </p:attrNameLst>
                                      </p:cBhvr>
                                      <p:to>
                                        <p:strVal val="visible"/>
                                      </p:to>
                                    </p:set>
                                    <p:anim calcmode="lin" valueType="num">
                                      <p:cBhvr additive="base">
                                        <p:cTn id="36" dur="500" fill="hold"/>
                                        <p:tgtEl>
                                          <p:spTgt spid="10"/>
                                        </p:tgtEl>
                                        <p:attrNameLst>
                                          <p:attrName>ppt_x</p:attrName>
                                        </p:attrNameLst>
                                      </p:cBhvr>
                                      <p:tavLst>
                                        <p:tav tm="0">
                                          <p:val>
                                            <p:strVal val="#ppt_x"/>
                                          </p:val>
                                        </p:tav>
                                        <p:tav tm="100000">
                                          <p:val>
                                            <p:strVal val="#ppt_x"/>
                                          </p:val>
                                        </p:tav>
                                      </p:tavLst>
                                    </p:anim>
                                    <p:anim calcmode="lin" valueType="num">
                                      <p:cBhvr additive="base">
                                        <p:cTn id="37"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2" presetClass="entr" presetSubtype="4" fill="hold" grpId="0" nodeType="clickEffect">
                                  <p:stCondLst>
                                    <p:cond delay="0"/>
                                  </p:stCondLst>
                                  <p:childTnLst>
                                    <p:set>
                                      <p:cBhvr>
                                        <p:cTn id="41" dur="1" fill="hold">
                                          <p:stCondLst>
                                            <p:cond delay="0"/>
                                          </p:stCondLst>
                                        </p:cTn>
                                        <p:tgtEl>
                                          <p:spTgt spid="12"/>
                                        </p:tgtEl>
                                        <p:attrNameLst>
                                          <p:attrName>style.visibility</p:attrName>
                                        </p:attrNameLst>
                                      </p:cBhvr>
                                      <p:to>
                                        <p:strVal val="visible"/>
                                      </p:to>
                                    </p:set>
                                    <p:anim calcmode="lin" valueType="num">
                                      <p:cBhvr additive="base">
                                        <p:cTn id="42" dur="500" fill="hold"/>
                                        <p:tgtEl>
                                          <p:spTgt spid="12"/>
                                        </p:tgtEl>
                                        <p:attrNameLst>
                                          <p:attrName>ppt_x</p:attrName>
                                        </p:attrNameLst>
                                      </p:cBhvr>
                                      <p:tavLst>
                                        <p:tav tm="0">
                                          <p:val>
                                            <p:strVal val="#ppt_x"/>
                                          </p:val>
                                        </p:tav>
                                        <p:tav tm="100000">
                                          <p:val>
                                            <p:strVal val="#ppt_x"/>
                                          </p:val>
                                        </p:tav>
                                      </p:tavLst>
                                    </p:anim>
                                    <p:anim calcmode="lin" valueType="num">
                                      <p:cBhvr additive="base">
                                        <p:cTn id="43" dur="500" fill="hold"/>
                                        <p:tgtEl>
                                          <p:spTgt spid="12"/>
                                        </p:tgtEl>
                                        <p:attrNameLst>
                                          <p:attrName>ppt_y</p:attrName>
                                        </p:attrNameLst>
                                      </p:cBhvr>
                                      <p:tavLst>
                                        <p:tav tm="0">
                                          <p:val>
                                            <p:strVal val="1+#ppt_h/2"/>
                                          </p:val>
                                        </p:tav>
                                        <p:tav tm="100000">
                                          <p:val>
                                            <p:strVal val="#ppt_y"/>
                                          </p:val>
                                        </p:tav>
                                      </p:tavLst>
                                    </p:anim>
                                  </p:childTnLst>
                                </p:cTn>
                              </p:par>
                              <p:par>
                                <p:cTn id="44" presetID="2" presetClass="entr" presetSubtype="4" fill="hold" grpId="0" nodeType="withEffect">
                                  <p:stCondLst>
                                    <p:cond delay="0"/>
                                  </p:stCondLst>
                                  <p:childTnLst>
                                    <p:set>
                                      <p:cBhvr>
                                        <p:cTn id="45" dur="1" fill="hold">
                                          <p:stCondLst>
                                            <p:cond delay="0"/>
                                          </p:stCondLst>
                                        </p:cTn>
                                        <p:tgtEl>
                                          <p:spTgt spid="13"/>
                                        </p:tgtEl>
                                        <p:attrNameLst>
                                          <p:attrName>style.visibility</p:attrName>
                                        </p:attrNameLst>
                                      </p:cBhvr>
                                      <p:to>
                                        <p:strVal val="visible"/>
                                      </p:to>
                                    </p:set>
                                    <p:anim calcmode="lin" valueType="num">
                                      <p:cBhvr additive="base">
                                        <p:cTn id="46" dur="500" fill="hold"/>
                                        <p:tgtEl>
                                          <p:spTgt spid="13"/>
                                        </p:tgtEl>
                                        <p:attrNameLst>
                                          <p:attrName>ppt_x</p:attrName>
                                        </p:attrNameLst>
                                      </p:cBhvr>
                                      <p:tavLst>
                                        <p:tav tm="0">
                                          <p:val>
                                            <p:strVal val="#ppt_x"/>
                                          </p:val>
                                        </p:tav>
                                        <p:tav tm="100000">
                                          <p:val>
                                            <p:strVal val="#ppt_x"/>
                                          </p:val>
                                        </p:tav>
                                      </p:tavLst>
                                    </p:anim>
                                    <p:anim calcmode="lin" valueType="num">
                                      <p:cBhvr additive="base">
                                        <p:cTn id="47"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animBg="1"/>
      <p:bldP spid="7" grpId="0"/>
      <p:bldP spid="8" grpId="0"/>
      <p:bldP spid="9" grpId="0" animBg="1"/>
      <p:bldP spid="10" grpId="0"/>
      <p:bldP spid="12" grpId="0" animBg="1"/>
      <p:bldP spid="13"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a:extLst>
              <a:ext uri="{FF2B5EF4-FFF2-40B4-BE49-F238E27FC236}">
                <a16:creationId xmlns:a16="http://schemas.microsoft.com/office/drawing/2014/main" id="{1B6BF4D4-EC1D-4EFD-A6F9-838DAF6FA8AF}"/>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926" y="2624"/>
            <a:ext cx="9142074" cy="6855751"/>
          </a:xfrm>
          <a:prstGeom prst="rect">
            <a:avLst/>
          </a:prstGeom>
        </p:spPr>
      </p:pic>
      <p:pic>
        <p:nvPicPr>
          <p:cNvPr id="19" name="图片 5">
            <a:extLst>
              <a:ext uri="{FF2B5EF4-FFF2-40B4-BE49-F238E27FC236}">
                <a16:creationId xmlns:a16="http://schemas.microsoft.com/office/drawing/2014/main" id="{7A891FBE-3F3E-4C7A-B014-025252211C00}"/>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7401105" y="14482"/>
            <a:ext cx="971550" cy="1387929"/>
          </a:xfrm>
          <a:prstGeom prst="rect">
            <a:avLst/>
          </a:prstGeom>
        </p:spPr>
      </p:pic>
      <p:pic>
        <p:nvPicPr>
          <p:cNvPr id="21" name="图片 17">
            <a:extLst>
              <a:ext uri="{FF2B5EF4-FFF2-40B4-BE49-F238E27FC236}">
                <a16:creationId xmlns:a16="http://schemas.microsoft.com/office/drawing/2014/main" id="{CA1127B2-0D2F-4C8E-8E6E-A8110E404930}"/>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rot="21042421">
            <a:off x="8619354" y="1053459"/>
            <a:ext cx="463109" cy="440985"/>
          </a:xfrm>
          <a:prstGeom prst="rect">
            <a:avLst/>
          </a:prstGeom>
        </p:spPr>
      </p:pic>
      <p:pic>
        <p:nvPicPr>
          <p:cNvPr id="13" name="图片 2">
            <a:extLst>
              <a:ext uri="{FF2B5EF4-FFF2-40B4-BE49-F238E27FC236}">
                <a16:creationId xmlns:a16="http://schemas.microsoft.com/office/drawing/2014/main" id="{3208AAC5-3D68-4997-9208-E2A61732C5FB}"/>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0" y="3237476"/>
            <a:ext cx="3437490" cy="3917368"/>
          </a:xfrm>
          <a:prstGeom prst="rect">
            <a:avLst/>
          </a:prstGeom>
        </p:spPr>
      </p:pic>
      <p:sp>
        <p:nvSpPr>
          <p:cNvPr id="15" name="Rectangle 14"/>
          <p:cNvSpPr/>
          <p:nvPr/>
        </p:nvSpPr>
        <p:spPr>
          <a:xfrm>
            <a:off x="3709" y="894566"/>
            <a:ext cx="9143984" cy="531227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dirty="0">
              <a:ln>
                <a:noFill/>
              </a:ln>
              <a:solidFill>
                <a:srgbClr val="FFFFFF"/>
              </a:solidFill>
              <a:effectLst/>
              <a:uLnTx/>
              <a:uFillTx/>
              <a:latin typeface="Arial"/>
              <a:ea typeface="新宋体"/>
              <a:cs typeface="+mn-cs"/>
              <a:sym typeface="Arial"/>
            </a:endParaRPr>
          </a:p>
        </p:txBody>
      </p:sp>
      <p:sp>
        <p:nvSpPr>
          <p:cNvPr id="7" name="Rectangle 6"/>
          <p:cNvSpPr/>
          <p:nvPr/>
        </p:nvSpPr>
        <p:spPr>
          <a:xfrm>
            <a:off x="180958" y="1006495"/>
            <a:ext cx="8784010" cy="3785652"/>
          </a:xfrm>
          <a:prstGeom prst="rect">
            <a:avLst/>
          </a:prstGeom>
        </p:spPr>
        <p:txBody>
          <a:bodyPr wrap="square">
            <a:spAutoFit/>
          </a:bodyPr>
          <a:lstStyle/>
          <a:p>
            <a:pPr algn="just"/>
            <a:r>
              <a:rPr lang="vi-VN" sz="2400" b="1" dirty="0">
                <a:latin typeface="Times New Roman" panose="02020603050405020304" pitchFamily="18" charset="0"/>
                <a:cs typeface="Times New Roman" panose="02020603050405020304" pitchFamily="18" charset="0"/>
              </a:rPr>
              <a:t>Câu </a:t>
            </a:r>
            <a:r>
              <a:rPr lang="en-US" sz="2400" b="1" dirty="0">
                <a:latin typeface="Times New Roman" panose="02020603050405020304" pitchFamily="18" charset="0"/>
                <a:cs typeface="Times New Roman" panose="02020603050405020304" pitchFamily="18" charset="0"/>
              </a:rPr>
              <a:t>1</a:t>
            </a:r>
            <a:r>
              <a:rPr lang="vi-VN" sz="2400" b="1" dirty="0">
                <a:latin typeface="Times New Roman" panose="02020603050405020304" pitchFamily="18" charset="0"/>
                <a:cs typeface="Times New Roman" panose="02020603050405020304" pitchFamily="18" charset="0"/>
              </a:rPr>
              <a:t>: Chuyển các câu sau thành câu có khởi ngữ. Gạch chân thành phần khởi ngữ trong các câu đã chuyển.</a:t>
            </a:r>
            <a:endParaRPr lang="en-US" sz="2400" dirty="0">
              <a:latin typeface="Times New Roman" panose="02020603050405020304" pitchFamily="18" charset="0"/>
              <a:cs typeface="Times New Roman" panose="02020603050405020304" pitchFamily="18" charset="0"/>
            </a:endParaRPr>
          </a:p>
          <a:p>
            <a:pPr lvl="0" algn="just"/>
            <a:endParaRPr lang="en-US" sz="2400" dirty="0">
              <a:latin typeface="Times New Roman" panose="02020603050405020304" pitchFamily="18" charset="0"/>
              <a:cs typeface="Times New Roman" panose="02020603050405020304" pitchFamily="18" charset="0"/>
            </a:endParaRPr>
          </a:p>
          <a:p>
            <a:pPr lvl="0" algn="just"/>
            <a:r>
              <a:rPr lang="en-US" sz="2400" dirty="0">
                <a:latin typeface="Times New Roman" panose="02020603050405020304" pitchFamily="18" charset="0"/>
                <a:cs typeface="Times New Roman" panose="02020603050405020304" pitchFamily="18" charset="0"/>
              </a:rPr>
              <a:t>a) </a:t>
            </a:r>
            <a:r>
              <a:rPr lang="vi-VN" sz="2400" dirty="0">
                <a:latin typeface="Times New Roman" panose="02020603050405020304" pitchFamily="18" charset="0"/>
                <a:cs typeface="Times New Roman" panose="02020603050405020304" pitchFamily="18" charset="0"/>
              </a:rPr>
              <a:t>Người ta đã giữ thẻ của nó. Người ta cũng đã chụp hình của nó rồi.</a:t>
            </a:r>
            <a:endParaRPr lang="en-US" sz="2400" dirty="0">
              <a:latin typeface="Times New Roman" panose="02020603050405020304" pitchFamily="18" charset="0"/>
              <a:cs typeface="Times New Roman" panose="02020603050405020304" pitchFamily="18" charset="0"/>
            </a:endParaRPr>
          </a:p>
          <a:p>
            <a:pPr lvl="0" algn="just"/>
            <a:r>
              <a:rPr lang="en-US" sz="2400" dirty="0">
                <a:latin typeface="Times New Roman" panose="02020603050405020304" pitchFamily="18" charset="0"/>
                <a:cs typeface="Times New Roman" panose="02020603050405020304" pitchFamily="18" charset="0"/>
              </a:rPr>
              <a:t>b) </a:t>
            </a:r>
            <a:r>
              <a:rPr lang="vi-VN" sz="2400" dirty="0">
                <a:latin typeface="Times New Roman" panose="02020603050405020304" pitchFamily="18" charset="0"/>
                <a:cs typeface="Times New Roman" panose="02020603050405020304" pitchFamily="18" charset="0"/>
              </a:rPr>
              <a:t>Cụ cứ để tiền ấy mà ăn, lúc chết hãy hay! </a:t>
            </a:r>
            <a:endParaRPr lang="en-US" sz="2400" dirty="0">
              <a:latin typeface="Times New Roman" panose="02020603050405020304" pitchFamily="18" charset="0"/>
              <a:cs typeface="Times New Roman" panose="02020603050405020304" pitchFamily="18" charset="0"/>
            </a:endParaRPr>
          </a:p>
          <a:p>
            <a:pPr lvl="0" algn="just"/>
            <a:r>
              <a:rPr lang="en-US" sz="2400" dirty="0">
                <a:latin typeface="Times New Roman" panose="02020603050405020304" pitchFamily="18" charset="0"/>
                <a:cs typeface="Times New Roman" panose="02020603050405020304" pitchFamily="18" charset="0"/>
              </a:rPr>
              <a:t>c) </a:t>
            </a:r>
            <a:r>
              <a:rPr lang="vi-VN" sz="2400" dirty="0">
                <a:latin typeface="Times New Roman" panose="02020603050405020304" pitchFamily="18" charset="0"/>
                <a:cs typeface="Times New Roman" panose="02020603050405020304" pitchFamily="18" charset="0"/>
              </a:rPr>
              <a:t>Tôi cứ ở nhà tôi, cứ làm việc của tôi.</a:t>
            </a:r>
            <a:endParaRPr lang="en-US" sz="2400" dirty="0">
              <a:latin typeface="Times New Roman" panose="02020603050405020304" pitchFamily="18" charset="0"/>
              <a:cs typeface="Times New Roman" panose="02020603050405020304" pitchFamily="18" charset="0"/>
            </a:endParaRPr>
          </a:p>
          <a:p>
            <a:pPr lvl="0" algn="just"/>
            <a:r>
              <a:rPr lang="en-US" sz="2400" dirty="0">
                <a:latin typeface="Times New Roman" panose="02020603050405020304" pitchFamily="18" charset="0"/>
                <a:cs typeface="Times New Roman" panose="02020603050405020304" pitchFamily="18" charset="0"/>
              </a:rPr>
              <a:t>d) </a:t>
            </a:r>
            <a:r>
              <a:rPr lang="vi-VN" sz="2400" dirty="0">
                <a:latin typeface="Times New Roman" panose="02020603050405020304" pitchFamily="18" charset="0"/>
                <a:cs typeface="Times New Roman" panose="02020603050405020304" pitchFamily="18" charset="0"/>
              </a:rPr>
              <a:t>Anh ấy không hút thuốc, không uống rượu.</a:t>
            </a:r>
            <a:endParaRPr lang="en-US" sz="2400" dirty="0">
              <a:latin typeface="Times New Roman" panose="02020603050405020304" pitchFamily="18" charset="0"/>
              <a:cs typeface="Times New Roman" panose="02020603050405020304" pitchFamily="18" charset="0"/>
            </a:endParaRPr>
          </a:p>
          <a:p>
            <a:pPr lvl="0" algn="just"/>
            <a:r>
              <a:rPr lang="en-US" sz="2400" dirty="0">
                <a:latin typeface="Times New Roman" panose="02020603050405020304" pitchFamily="18" charset="0"/>
                <a:cs typeface="Times New Roman" panose="02020603050405020304" pitchFamily="18" charset="0"/>
              </a:rPr>
              <a:t>e) </a:t>
            </a:r>
            <a:r>
              <a:rPr lang="vi-VN" sz="2400" dirty="0">
                <a:latin typeface="Times New Roman" panose="02020603050405020304" pitchFamily="18" charset="0"/>
                <a:cs typeface="Times New Roman" panose="02020603050405020304" pitchFamily="18" charset="0"/>
              </a:rPr>
              <a:t>Chúng tôi chờ cô chủ nhiệm đến để giải quyết việc này.</a:t>
            </a:r>
            <a:endParaRPr lang="en-US" sz="2400" dirty="0">
              <a:latin typeface="Times New Roman" panose="02020603050405020304" pitchFamily="18" charset="0"/>
              <a:cs typeface="Times New Roman" panose="02020603050405020304" pitchFamily="18" charset="0"/>
            </a:endParaRPr>
          </a:p>
          <a:p>
            <a:pPr algn="just"/>
            <a:r>
              <a:rPr lang="en-US" sz="2400" dirty="0">
                <a:latin typeface="Times New Roman" panose="02020603050405020304" pitchFamily="18" charset="0"/>
                <a:cs typeface="Times New Roman" panose="02020603050405020304" pitchFamily="18" charset="0"/>
              </a:rPr>
              <a:t>f) </a:t>
            </a:r>
            <a:r>
              <a:rPr lang="vi-VN" sz="2400" dirty="0">
                <a:latin typeface="Times New Roman" panose="02020603050405020304" pitchFamily="18" charset="0"/>
                <a:cs typeface="Times New Roman" panose="02020603050405020304" pitchFamily="18" charset="0"/>
              </a:rPr>
              <a:t>Bà ấy có hàng dãy nhà ở khắp các phố. Bà ấy có hàng trăm mẫu ruộng ở nhà quê.</a:t>
            </a:r>
            <a:endParaRPr kumimoji="0" lang="en-US" sz="4000" b="0" i="0" u="none" strike="noStrike" kern="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sym typeface="Arial"/>
            </a:endParaRPr>
          </a:p>
        </p:txBody>
      </p:sp>
      <p:sp>
        <p:nvSpPr>
          <p:cNvPr id="17" name="矩形 44"/>
          <p:cNvSpPr/>
          <p:nvPr/>
        </p:nvSpPr>
        <p:spPr>
          <a:xfrm>
            <a:off x="3236693" y="125430"/>
            <a:ext cx="2621230" cy="646331"/>
          </a:xfrm>
          <a:prstGeom prst="rect">
            <a:avLst/>
          </a:prstGeom>
          <a:solidFill>
            <a:schemeClr val="bg1"/>
          </a:solidFill>
        </p:spPr>
        <p:txBody>
          <a:bodyPr wrap="none">
            <a:spAutoFit/>
          </a:bodyPr>
          <a:lstStyle/>
          <a:p>
            <a:pPr marL="0" marR="0" lvl="0" indent="0" algn="l" defTabSz="1219078" rtl="0" eaLnBrk="1" fontAlgn="auto" latinLnBrk="0" hangingPunct="1">
              <a:lnSpc>
                <a:spcPct val="100000"/>
              </a:lnSpc>
              <a:spcBef>
                <a:spcPts val="0"/>
              </a:spcBef>
              <a:spcAft>
                <a:spcPts val="0"/>
              </a:spcAft>
              <a:buClrTx/>
              <a:buSzTx/>
              <a:buFont typeface="Arial"/>
              <a:buNone/>
              <a:tabLst/>
              <a:defRPr/>
            </a:pPr>
            <a:r>
              <a:rPr kumimoji="0" lang="en-US" altLang="zh-CN" sz="3600" b="1" i="0" u="none" strike="noStrike" kern="1200" cap="none" spc="0" normalizeH="0" baseline="0" noProof="0" dirty="0">
                <a:ln>
                  <a:noFill/>
                </a:ln>
                <a:solidFill>
                  <a:srgbClr val="366382"/>
                </a:solidFill>
                <a:effectLst/>
                <a:uLnTx/>
                <a:uFillTx/>
                <a:latin typeface="Montserrat" panose="00000500000000000000" charset="0"/>
                <a:ea typeface="Montserrat" panose="00000500000000000000" charset="0"/>
                <a:cs typeface="Montserrat" panose="00000500000000000000" charset="0"/>
                <a:sym typeface="Arial"/>
              </a:rPr>
              <a:t>B. BÀI</a:t>
            </a:r>
            <a:r>
              <a:rPr kumimoji="0" lang="en-US" altLang="zh-CN" sz="3600" b="1" i="0" u="none" strike="noStrike" kern="1200" cap="none" spc="0" normalizeH="0" noProof="0" dirty="0">
                <a:ln>
                  <a:noFill/>
                </a:ln>
                <a:solidFill>
                  <a:srgbClr val="366382"/>
                </a:solidFill>
                <a:effectLst/>
                <a:uLnTx/>
                <a:uFillTx/>
                <a:latin typeface="Montserrat" panose="00000500000000000000" charset="0"/>
                <a:ea typeface="Montserrat" panose="00000500000000000000" charset="0"/>
                <a:cs typeface="Montserrat" panose="00000500000000000000" charset="0"/>
                <a:sym typeface="Arial"/>
              </a:rPr>
              <a:t> TẬP</a:t>
            </a:r>
            <a:endParaRPr kumimoji="0" lang="zh-CN" altLang="en-US" sz="3600" b="1" i="0" u="none" strike="noStrike" kern="1200" cap="none" spc="0" normalizeH="0" baseline="0" noProof="0" dirty="0">
              <a:ln>
                <a:noFill/>
              </a:ln>
              <a:solidFill>
                <a:srgbClr val="366382"/>
              </a:solidFill>
              <a:effectLst/>
              <a:uLnTx/>
              <a:uFillTx/>
              <a:latin typeface="Montserrat" panose="00000500000000000000" charset="0"/>
              <a:ea typeface="Montserrat" panose="00000500000000000000" charset="0"/>
              <a:cs typeface="Montserrat" panose="00000500000000000000" charset="0"/>
              <a:sym typeface="Arial"/>
            </a:endParaRPr>
          </a:p>
        </p:txBody>
      </p:sp>
    </p:spTree>
    <p:extLst>
      <p:ext uri="{BB962C8B-B14F-4D97-AF65-F5344CB8AC3E}">
        <p14:creationId xmlns:p14="http://schemas.microsoft.com/office/powerpoint/2010/main" val="1401434976"/>
      </p:ext>
    </p:extLst>
  </p:cSld>
  <p:clrMapOvr>
    <a:masterClrMapping/>
  </p:clrMapOvr>
  <mc:AlternateContent xmlns:mc="http://schemas.openxmlformats.org/markup-compatibility/2006" xmlns:p14="http://schemas.microsoft.com/office/powerpoint/2010/main">
    <mc:Choice Requires="p14">
      <p:transition spd="slow" p14:dur="1400" advTm="0">
        <p14:ripple/>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250"/>
                                  </p:stCondLst>
                                  <p:childTnLst>
                                    <p:set>
                                      <p:cBhvr>
                                        <p:cTn id="6" dur="1" fill="hold">
                                          <p:stCondLst>
                                            <p:cond delay="0"/>
                                          </p:stCondLst>
                                        </p:cTn>
                                        <p:tgtEl>
                                          <p:spTgt spid="19"/>
                                        </p:tgtEl>
                                        <p:attrNameLst>
                                          <p:attrName>style.visibility</p:attrName>
                                        </p:attrNameLst>
                                      </p:cBhvr>
                                      <p:to>
                                        <p:strVal val="visible"/>
                                      </p:to>
                                    </p:set>
                                    <p:animEffect transition="in" filter="fade">
                                      <p:cBhvr>
                                        <p:cTn id="7" dur="1000"/>
                                        <p:tgtEl>
                                          <p:spTgt spid="19"/>
                                        </p:tgtEl>
                                      </p:cBhvr>
                                    </p:animEffect>
                                  </p:childTnLst>
                                </p:cTn>
                              </p:par>
                              <p:par>
                                <p:cTn id="8" presetID="1" presetClass="entr" presetSubtype="0" fill="hold" nodeType="withEffect">
                                  <p:stCondLst>
                                    <p:cond delay="750"/>
                                  </p:stCondLst>
                                  <p:childTnLst>
                                    <p:set>
                                      <p:cBhvr>
                                        <p:cTn id="9" dur="1" fill="hold">
                                          <p:stCondLst>
                                            <p:cond delay="0"/>
                                          </p:stCondLst>
                                        </p:cTn>
                                        <p:tgtEl>
                                          <p:spTgt spid="21"/>
                                        </p:tgtEl>
                                        <p:attrNameLst>
                                          <p:attrName>style.visibility</p:attrName>
                                        </p:attrNameLst>
                                      </p:cBhvr>
                                      <p:to>
                                        <p:strVal val="visible"/>
                                      </p:to>
                                    </p:set>
                                  </p:childTnLst>
                                </p:cTn>
                              </p:par>
                              <p:par>
                                <p:cTn id="10" presetID="49" presetClass="path" presetSubtype="0" fill="hold" nodeType="withEffect">
                                  <p:stCondLst>
                                    <p:cond delay="750"/>
                                  </p:stCondLst>
                                  <p:childTnLst>
                                    <p:animMotion origin="layout" path="M 0 0 L 0.25 0.25 E" pathEditMode="relative" ptsTypes="">
                                      <p:cBhvr>
                                        <p:cTn id="11" dur="1500" spd="-100000" fill="hold"/>
                                        <p:tgtEl>
                                          <p:spTgt spid="21"/>
                                        </p:tgtEl>
                                        <p:attrNameLst>
                                          <p:attrName>ppt_x</p:attrName>
                                          <p:attrName>ppt_y</p:attrName>
                                        </p:attrNameLst>
                                      </p:cBhvr>
                                    </p:animMotion>
                                  </p:childTnLst>
                                </p:cTn>
                              </p:par>
                            </p:childTnLst>
                          </p:cTn>
                        </p:par>
                        <p:par>
                          <p:cTn id="12" fill="hold">
                            <p:stCondLst>
                              <p:cond delay="2250"/>
                            </p:stCondLst>
                            <p:childTnLst>
                              <p:par>
                                <p:cTn id="13" presetID="22" presetClass="entr" presetSubtype="8" fill="hold" nodeType="afterEffect">
                                  <p:stCondLst>
                                    <p:cond delay="0"/>
                                  </p:stCondLst>
                                  <p:childTnLst>
                                    <p:set>
                                      <p:cBhvr>
                                        <p:cTn id="14" dur="1" fill="hold">
                                          <p:stCondLst>
                                            <p:cond delay="0"/>
                                          </p:stCondLst>
                                        </p:cTn>
                                        <p:tgtEl>
                                          <p:spTgt spid="13"/>
                                        </p:tgtEl>
                                        <p:attrNameLst>
                                          <p:attrName>style.visibility</p:attrName>
                                        </p:attrNameLst>
                                      </p:cBhvr>
                                      <p:to>
                                        <p:strVal val="visible"/>
                                      </p:to>
                                    </p:set>
                                    <p:animEffect transition="in" filter="wipe(left)">
                                      <p:cBhvr>
                                        <p:cTn id="15" dur="750"/>
                                        <p:tgtEl>
                                          <p:spTgt spid="13"/>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grpId="0" nodeType="clickEffect">
                                  <p:stCondLst>
                                    <p:cond delay="0"/>
                                  </p:stCondLst>
                                  <p:childTnLst>
                                    <p:set>
                                      <p:cBhvr>
                                        <p:cTn id="19" dur="1" fill="hold">
                                          <p:stCondLst>
                                            <p:cond delay="0"/>
                                          </p:stCondLst>
                                        </p:cTn>
                                        <p:tgtEl>
                                          <p:spTgt spid="17"/>
                                        </p:tgtEl>
                                        <p:attrNameLst>
                                          <p:attrName>style.visibility</p:attrName>
                                        </p:attrNameLst>
                                      </p:cBhvr>
                                      <p:to>
                                        <p:strVal val="visible"/>
                                      </p:to>
                                    </p:set>
                                    <p:animEffect transition="in" filter="barn(inVertical)">
                                      <p:cBhvr>
                                        <p:cTn id="20" dur="500"/>
                                        <p:tgtEl>
                                          <p:spTgt spid="17"/>
                                        </p:tgtEl>
                                      </p:cBhvr>
                                    </p:animEffect>
                                  </p:childTnLst>
                                </p:cTn>
                              </p:par>
                            </p:childTnLst>
                          </p:cTn>
                        </p:par>
                      </p:childTnLst>
                    </p:cTn>
                  </p:par>
                  <p:par>
                    <p:cTn id="21" fill="hold">
                      <p:stCondLst>
                        <p:cond delay="indefinite"/>
                      </p:stCondLst>
                      <p:childTnLst>
                        <p:par>
                          <p:cTn id="22" fill="hold">
                            <p:stCondLst>
                              <p:cond delay="0"/>
                            </p:stCondLst>
                            <p:childTnLst>
                              <p:par>
                                <p:cTn id="23" presetID="6" presetClass="entr" presetSubtype="16" fill="hold" grpId="0" nodeType="clickEffect">
                                  <p:stCondLst>
                                    <p:cond delay="0"/>
                                  </p:stCondLst>
                                  <p:childTnLst>
                                    <p:set>
                                      <p:cBhvr>
                                        <p:cTn id="24" dur="1" fill="hold">
                                          <p:stCondLst>
                                            <p:cond delay="0"/>
                                          </p:stCondLst>
                                        </p:cTn>
                                        <p:tgtEl>
                                          <p:spTgt spid="15"/>
                                        </p:tgtEl>
                                        <p:attrNameLst>
                                          <p:attrName>style.visibility</p:attrName>
                                        </p:attrNameLst>
                                      </p:cBhvr>
                                      <p:to>
                                        <p:strVal val="visible"/>
                                      </p:to>
                                    </p:set>
                                    <p:animEffect transition="in" filter="circle(in)">
                                      <p:cBhvr>
                                        <p:cTn id="25" dur="2000"/>
                                        <p:tgtEl>
                                          <p:spTgt spid="15"/>
                                        </p:tgtEl>
                                      </p:cBhvr>
                                    </p:animEffect>
                                  </p:childTnLst>
                                </p:cTn>
                              </p:par>
                            </p:childTnLst>
                          </p:cTn>
                        </p:par>
                      </p:childTnLst>
                    </p:cTn>
                  </p:par>
                  <p:par>
                    <p:cTn id="26" fill="hold">
                      <p:stCondLst>
                        <p:cond delay="indefinite"/>
                      </p:stCondLst>
                      <p:childTnLst>
                        <p:par>
                          <p:cTn id="27" fill="hold">
                            <p:stCondLst>
                              <p:cond delay="0"/>
                            </p:stCondLst>
                            <p:childTnLst>
                              <p:par>
                                <p:cTn id="28" presetID="42" presetClass="entr" presetSubtype="0" fill="hold" nodeType="clickEffect">
                                  <p:stCondLst>
                                    <p:cond delay="0"/>
                                  </p:stCondLst>
                                  <p:childTnLst>
                                    <p:set>
                                      <p:cBhvr>
                                        <p:cTn id="29" dur="1" fill="hold">
                                          <p:stCondLst>
                                            <p:cond delay="0"/>
                                          </p:stCondLst>
                                        </p:cTn>
                                        <p:tgtEl>
                                          <p:spTgt spid="7">
                                            <p:txEl>
                                              <p:pRg st="0" end="0"/>
                                            </p:txEl>
                                          </p:spTgt>
                                        </p:tgtEl>
                                        <p:attrNameLst>
                                          <p:attrName>style.visibility</p:attrName>
                                        </p:attrNameLst>
                                      </p:cBhvr>
                                      <p:to>
                                        <p:strVal val="visible"/>
                                      </p:to>
                                    </p:set>
                                    <p:animEffect transition="in" filter="fade">
                                      <p:cBhvr>
                                        <p:cTn id="30" dur="1000"/>
                                        <p:tgtEl>
                                          <p:spTgt spid="7">
                                            <p:txEl>
                                              <p:pRg st="0" end="0"/>
                                            </p:txEl>
                                          </p:spTgt>
                                        </p:tgtEl>
                                      </p:cBhvr>
                                    </p:animEffect>
                                    <p:anim calcmode="lin" valueType="num">
                                      <p:cBhvr>
                                        <p:cTn id="31" dur="1000" fill="hold"/>
                                        <p:tgtEl>
                                          <p:spTgt spid="7">
                                            <p:txEl>
                                              <p:pRg st="0" end="0"/>
                                            </p:txEl>
                                          </p:spTgt>
                                        </p:tgtEl>
                                        <p:attrNameLst>
                                          <p:attrName>ppt_x</p:attrName>
                                        </p:attrNameLst>
                                      </p:cBhvr>
                                      <p:tavLst>
                                        <p:tav tm="0">
                                          <p:val>
                                            <p:strVal val="#ppt_x"/>
                                          </p:val>
                                        </p:tav>
                                        <p:tav tm="100000">
                                          <p:val>
                                            <p:strVal val="#ppt_x"/>
                                          </p:val>
                                        </p:tav>
                                      </p:tavLst>
                                    </p:anim>
                                    <p:anim calcmode="lin" valueType="num">
                                      <p:cBhvr>
                                        <p:cTn id="32" dur="1000" fill="hold"/>
                                        <p:tgtEl>
                                          <p:spTgt spid="7">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53" presetClass="entr" presetSubtype="16" fill="hold" nodeType="clickEffect">
                                  <p:stCondLst>
                                    <p:cond delay="0"/>
                                  </p:stCondLst>
                                  <p:childTnLst>
                                    <p:set>
                                      <p:cBhvr>
                                        <p:cTn id="36" dur="1" fill="hold">
                                          <p:stCondLst>
                                            <p:cond delay="0"/>
                                          </p:stCondLst>
                                        </p:cTn>
                                        <p:tgtEl>
                                          <p:spTgt spid="7">
                                            <p:txEl>
                                              <p:pRg st="2" end="2"/>
                                            </p:txEl>
                                          </p:spTgt>
                                        </p:tgtEl>
                                        <p:attrNameLst>
                                          <p:attrName>style.visibility</p:attrName>
                                        </p:attrNameLst>
                                      </p:cBhvr>
                                      <p:to>
                                        <p:strVal val="visible"/>
                                      </p:to>
                                    </p:set>
                                    <p:anim calcmode="lin" valueType="num">
                                      <p:cBhvr>
                                        <p:cTn id="37" dur="500" fill="hold"/>
                                        <p:tgtEl>
                                          <p:spTgt spid="7">
                                            <p:txEl>
                                              <p:pRg st="2" end="2"/>
                                            </p:txEl>
                                          </p:spTgt>
                                        </p:tgtEl>
                                        <p:attrNameLst>
                                          <p:attrName>ppt_w</p:attrName>
                                        </p:attrNameLst>
                                      </p:cBhvr>
                                      <p:tavLst>
                                        <p:tav tm="0">
                                          <p:val>
                                            <p:fltVal val="0"/>
                                          </p:val>
                                        </p:tav>
                                        <p:tav tm="100000">
                                          <p:val>
                                            <p:strVal val="#ppt_w"/>
                                          </p:val>
                                        </p:tav>
                                      </p:tavLst>
                                    </p:anim>
                                    <p:anim calcmode="lin" valueType="num">
                                      <p:cBhvr>
                                        <p:cTn id="38" dur="500" fill="hold"/>
                                        <p:tgtEl>
                                          <p:spTgt spid="7">
                                            <p:txEl>
                                              <p:pRg st="2" end="2"/>
                                            </p:txEl>
                                          </p:spTgt>
                                        </p:tgtEl>
                                        <p:attrNameLst>
                                          <p:attrName>ppt_h</p:attrName>
                                        </p:attrNameLst>
                                      </p:cBhvr>
                                      <p:tavLst>
                                        <p:tav tm="0">
                                          <p:val>
                                            <p:fltVal val="0"/>
                                          </p:val>
                                        </p:tav>
                                        <p:tav tm="100000">
                                          <p:val>
                                            <p:strVal val="#ppt_h"/>
                                          </p:val>
                                        </p:tav>
                                      </p:tavLst>
                                    </p:anim>
                                    <p:animEffect transition="in" filter="fade">
                                      <p:cBhvr>
                                        <p:cTn id="39" dur="500"/>
                                        <p:tgtEl>
                                          <p:spTgt spid="7">
                                            <p:txEl>
                                              <p:pRg st="2" end="2"/>
                                            </p:txEl>
                                          </p:spTgt>
                                        </p:tgtEl>
                                      </p:cBhvr>
                                    </p:animEffect>
                                  </p:childTnLst>
                                </p:cTn>
                              </p:par>
                              <p:par>
                                <p:cTn id="40" presetID="53" presetClass="entr" presetSubtype="16" fill="hold" nodeType="withEffect">
                                  <p:stCondLst>
                                    <p:cond delay="0"/>
                                  </p:stCondLst>
                                  <p:childTnLst>
                                    <p:set>
                                      <p:cBhvr>
                                        <p:cTn id="41" dur="1" fill="hold">
                                          <p:stCondLst>
                                            <p:cond delay="0"/>
                                          </p:stCondLst>
                                        </p:cTn>
                                        <p:tgtEl>
                                          <p:spTgt spid="7">
                                            <p:txEl>
                                              <p:pRg st="3" end="3"/>
                                            </p:txEl>
                                          </p:spTgt>
                                        </p:tgtEl>
                                        <p:attrNameLst>
                                          <p:attrName>style.visibility</p:attrName>
                                        </p:attrNameLst>
                                      </p:cBhvr>
                                      <p:to>
                                        <p:strVal val="visible"/>
                                      </p:to>
                                    </p:set>
                                    <p:anim calcmode="lin" valueType="num">
                                      <p:cBhvr>
                                        <p:cTn id="42" dur="500" fill="hold"/>
                                        <p:tgtEl>
                                          <p:spTgt spid="7">
                                            <p:txEl>
                                              <p:pRg st="3" end="3"/>
                                            </p:txEl>
                                          </p:spTgt>
                                        </p:tgtEl>
                                        <p:attrNameLst>
                                          <p:attrName>ppt_w</p:attrName>
                                        </p:attrNameLst>
                                      </p:cBhvr>
                                      <p:tavLst>
                                        <p:tav tm="0">
                                          <p:val>
                                            <p:fltVal val="0"/>
                                          </p:val>
                                        </p:tav>
                                        <p:tav tm="100000">
                                          <p:val>
                                            <p:strVal val="#ppt_w"/>
                                          </p:val>
                                        </p:tav>
                                      </p:tavLst>
                                    </p:anim>
                                    <p:anim calcmode="lin" valueType="num">
                                      <p:cBhvr>
                                        <p:cTn id="43" dur="500" fill="hold"/>
                                        <p:tgtEl>
                                          <p:spTgt spid="7">
                                            <p:txEl>
                                              <p:pRg st="3" end="3"/>
                                            </p:txEl>
                                          </p:spTgt>
                                        </p:tgtEl>
                                        <p:attrNameLst>
                                          <p:attrName>ppt_h</p:attrName>
                                        </p:attrNameLst>
                                      </p:cBhvr>
                                      <p:tavLst>
                                        <p:tav tm="0">
                                          <p:val>
                                            <p:fltVal val="0"/>
                                          </p:val>
                                        </p:tav>
                                        <p:tav tm="100000">
                                          <p:val>
                                            <p:strVal val="#ppt_h"/>
                                          </p:val>
                                        </p:tav>
                                      </p:tavLst>
                                    </p:anim>
                                    <p:animEffect transition="in" filter="fade">
                                      <p:cBhvr>
                                        <p:cTn id="44" dur="500"/>
                                        <p:tgtEl>
                                          <p:spTgt spid="7">
                                            <p:txEl>
                                              <p:pRg st="3" end="3"/>
                                            </p:txEl>
                                          </p:spTgt>
                                        </p:tgtEl>
                                      </p:cBhvr>
                                    </p:animEffect>
                                  </p:childTnLst>
                                </p:cTn>
                              </p:par>
                              <p:par>
                                <p:cTn id="45" presetID="53" presetClass="entr" presetSubtype="16" fill="hold" nodeType="withEffect">
                                  <p:stCondLst>
                                    <p:cond delay="0"/>
                                  </p:stCondLst>
                                  <p:childTnLst>
                                    <p:set>
                                      <p:cBhvr>
                                        <p:cTn id="46" dur="1" fill="hold">
                                          <p:stCondLst>
                                            <p:cond delay="0"/>
                                          </p:stCondLst>
                                        </p:cTn>
                                        <p:tgtEl>
                                          <p:spTgt spid="7">
                                            <p:txEl>
                                              <p:pRg st="4" end="4"/>
                                            </p:txEl>
                                          </p:spTgt>
                                        </p:tgtEl>
                                        <p:attrNameLst>
                                          <p:attrName>style.visibility</p:attrName>
                                        </p:attrNameLst>
                                      </p:cBhvr>
                                      <p:to>
                                        <p:strVal val="visible"/>
                                      </p:to>
                                    </p:set>
                                    <p:anim calcmode="lin" valueType="num">
                                      <p:cBhvr>
                                        <p:cTn id="47" dur="500" fill="hold"/>
                                        <p:tgtEl>
                                          <p:spTgt spid="7">
                                            <p:txEl>
                                              <p:pRg st="4" end="4"/>
                                            </p:txEl>
                                          </p:spTgt>
                                        </p:tgtEl>
                                        <p:attrNameLst>
                                          <p:attrName>ppt_w</p:attrName>
                                        </p:attrNameLst>
                                      </p:cBhvr>
                                      <p:tavLst>
                                        <p:tav tm="0">
                                          <p:val>
                                            <p:fltVal val="0"/>
                                          </p:val>
                                        </p:tav>
                                        <p:tav tm="100000">
                                          <p:val>
                                            <p:strVal val="#ppt_w"/>
                                          </p:val>
                                        </p:tav>
                                      </p:tavLst>
                                    </p:anim>
                                    <p:anim calcmode="lin" valueType="num">
                                      <p:cBhvr>
                                        <p:cTn id="48" dur="500" fill="hold"/>
                                        <p:tgtEl>
                                          <p:spTgt spid="7">
                                            <p:txEl>
                                              <p:pRg st="4" end="4"/>
                                            </p:txEl>
                                          </p:spTgt>
                                        </p:tgtEl>
                                        <p:attrNameLst>
                                          <p:attrName>ppt_h</p:attrName>
                                        </p:attrNameLst>
                                      </p:cBhvr>
                                      <p:tavLst>
                                        <p:tav tm="0">
                                          <p:val>
                                            <p:fltVal val="0"/>
                                          </p:val>
                                        </p:tav>
                                        <p:tav tm="100000">
                                          <p:val>
                                            <p:strVal val="#ppt_h"/>
                                          </p:val>
                                        </p:tav>
                                      </p:tavLst>
                                    </p:anim>
                                    <p:animEffect transition="in" filter="fade">
                                      <p:cBhvr>
                                        <p:cTn id="49" dur="500"/>
                                        <p:tgtEl>
                                          <p:spTgt spid="7">
                                            <p:txEl>
                                              <p:pRg st="4" end="4"/>
                                            </p:txEl>
                                          </p:spTgt>
                                        </p:tgtEl>
                                      </p:cBhvr>
                                    </p:animEffect>
                                  </p:childTnLst>
                                </p:cTn>
                              </p:par>
                              <p:par>
                                <p:cTn id="50" presetID="53" presetClass="entr" presetSubtype="16" fill="hold" nodeType="withEffect">
                                  <p:stCondLst>
                                    <p:cond delay="0"/>
                                  </p:stCondLst>
                                  <p:childTnLst>
                                    <p:set>
                                      <p:cBhvr>
                                        <p:cTn id="51" dur="1" fill="hold">
                                          <p:stCondLst>
                                            <p:cond delay="0"/>
                                          </p:stCondLst>
                                        </p:cTn>
                                        <p:tgtEl>
                                          <p:spTgt spid="7">
                                            <p:txEl>
                                              <p:pRg st="5" end="5"/>
                                            </p:txEl>
                                          </p:spTgt>
                                        </p:tgtEl>
                                        <p:attrNameLst>
                                          <p:attrName>style.visibility</p:attrName>
                                        </p:attrNameLst>
                                      </p:cBhvr>
                                      <p:to>
                                        <p:strVal val="visible"/>
                                      </p:to>
                                    </p:set>
                                    <p:anim calcmode="lin" valueType="num">
                                      <p:cBhvr>
                                        <p:cTn id="52" dur="500" fill="hold"/>
                                        <p:tgtEl>
                                          <p:spTgt spid="7">
                                            <p:txEl>
                                              <p:pRg st="5" end="5"/>
                                            </p:txEl>
                                          </p:spTgt>
                                        </p:tgtEl>
                                        <p:attrNameLst>
                                          <p:attrName>ppt_w</p:attrName>
                                        </p:attrNameLst>
                                      </p:cBhvr>
                                      <p:tavLst>
                                        <p:tav tm="0">
                                          <p:val>
                                            <p:fltVal val="0"/>
                                          </p:val>
                                        </p:tav>
                                        <p:tav tm="100000">
                                          <p:val>
                                            <p:strVal val="#ppt_w"/>
                                          </p:val>
                                        </p:tav>
                                      </p:tavLst>
                                    </p:anim>
                                    <p:anim calcmode="lin" valueType="num">
                                      <p:cBhvr>
                                        <p:cTn id="53" dur="500" fill="hold"/>
                                        <p:tgtEl>
                                          <p:spTgt spid="7">
                                            <p:txEl>
                                              <p:pRg st="5" end="5"/>
                                            </p:txEl>
                                          </p:spTgt>
                                        </p:tgtEl>
                                        <p:attrNameLst>
                                          <p:attrName>ppt_h</p:attrName>
                                        </p:attrNameLst>
                                      </p:cBhvr>
                                      <p:tavLst>
                                        <p:tav tm="0">
                                          <p:val>
                                            <p:fltVal val="0"/>
                                          </p:val>
                                        </p:tav>
                                        <p:tav tm="100000">
                                          <p:val>
                                            <p:strVal val="#ppt_h"/>
                                          </p:val>
                                        </p:tav>
                                      </p:tavLst>
                                    </p:anim>
                                    <p:animEffect transition="in" filter="fade">
                                      <p:cBhvr>
                                        <p:cTn id="54" dur="500"/>
                                        <p:tgtEl>
                                          <p:spTgt spid="7">
                                            <p:txEl>
                                              <p:pRg st="5" end="5"/>
                                            </p:txEl>
                                          </p:spTgt>
                                        </p:tgtEl>
                                      </p:cBhvr>
                                    </p:animEffect>
                                  </p:childTnLst>
                                </p:cTn>
                              </p:par>
                              <p:par>
                                <p:cTn id="55" presetID="53" presetClass="entr" presetSubtype="16" fill="hold" nodeType="withEffect">
                                  <p:stCondLst>
                                    <p:cond delay="0"/>
                                  </p:stCondLst>
                                  <p:childTnLst>
                                    <p:set>
                                      <p:cBhvr>
                                        <p:cTn id="56" dur="1" fill="hold">
                                          <p:stCondLst>
                                            <p:cond delay="0"/>
                                          </p:stCondLst>
                                        </p:cTn>
                                        <p:tgtEl>
                                          <p:spTgt spid="7">
                                            <p:txEl>
                                              <p:pRg st="6" end="6"/>
                                            </p:txEl>
                                          </p:spTgt>
                                        </p:tgtEl>
                                        <p:attrNameLst>
                                          <p:attrName>style.visibility</p:attrName>
                                        </p:attrNameLst>
                                      </p:cBhvr>
                                      <p:to>
                                        <p:strVal val="visible"/>
                                      </p:to>
                                    </p:set>
                                    <p:anim calcmode="lin" valueType="num">
                                      <p:cBhvr>
                                        <p:cTn id="57" dur="500" fill="hold"/>
                                        <p:tgtEl>
                                          <p:spTgt spid="7">
                                            <p:txEl>
                                              <p:pRg st="6" end="6"/>
                                            </p:txEl>
                                          </p:spTgt>
                                        </p:tgtEl>
                                        <p:attrNameLst>
                                          <p:attrName>ppt_w</p:attrName>
                                        </p:attrNameLst>
                                      </p:cBhvr>
                                      <p:tavLst>
                                        <p:tav tm="0">
                                          <p:val>
                                            <p:fltVal val="0"/>
                                          </p:val>
                                        </p:tav>
                                        <p:tav tm="100000">
                                          <p:val>
                                            <p:strVal val="#ppt_w"/>
                                          </p:val>
                                        </p:tav>
                                      </p:tavLst>
                                    </p:anim>
                                    <p:anim calcmode="lin" valueType="num">
                                      <p:cBhvr>
                                        <p:cTn id="58" dur="500" fill="hold"/>
                                        <p:tgtEl>
                                          <p:spTgt spid="7">
                                            <p:txEl>
                                              <p:pRg st="6" end="6"/>
                                            </p:txEl>
                                          </p:spTgt>
                                        </p:tgtEl>
                                        <p:attrNameLst>
                                          <p:attrName>ppt_h</p:attrName>
                                        </p:attrNameLst>
                                      </p:cBhvr>
                                      <p:tavLst>
                                        <p:tav tm="0">
                                          <p:val>
                                            <p:fltVal val="0"/>
                                          </p:val>
                                        </p:tav>
                                        <p:tav tm="100000">
                                          <p:val>
                                            <p:strVal val="#ppt_h"/>
                                          </p:val>
                                        </p:tav>
                                      </p:tavLst>
                                    </p:anim>
                                    <p:animEffect transition="in" filter="fade">
                                      <p:cBhvr>
                                        <p:cTn id="59" dur="500"/>
                                        <p:tgtEl>
                                          <p:spTgt spid="7">
                                            <p:txEl>
                                              <p:pRg st="6" end="6"/>
                                            </p:txEl>
                                          </p:spTgt>
                                        </p:tgtEl>
                                      </p:cBhvr>
                                    </p:animEffect>
                                  </p:childTnLst>
                                </p:cTn>
                              </p:par>
                              <p:par>
                                <p:cTn id="60" presetID="53" presetClass="entr" presetSubtype="16" fill="hold" nodeType="withEffect">
                                  <p:stCondLst>
                                    <p:cond delay="0"/>
                                  </p:stCondLst>
                                  <p:childTnLst>
                                    <p:set>
                                      <p:cBhvr>
                                        <p:cTn id="61" dur="1" fill="hold">
                                          <p:stCondLst>
                                            <p:cond delay="0"/>
                                          </p:stCondLst>
                                        </p:cTn>
                                        <p:tgtEl>
                                          <p:spTgt spid="7">
                                            <p:txEl>
                                              <p:pRg st="7" end="7"/>
                                            </p:txEl>
                                          </p:spTgt>
                                        </p:tgtEl>
                                        <p:attrNameLst>
                                          <p:attrName>style.visibility</p:attrName>
                                        </p:attrNameLst>
                                      </p:cBhvr>
                                      <p:to>
                                        <p:strVal val="visible"/>
                                      </p:to>
                                    </p:set>
                                    <p:anim calcmode="lin" valueType="num">
                                      <p:cBhvr>
                                        <p:cTn id="62" dur="500" fill="hold"/>
                                        <p:tgtEl>
                                          <p:spTgt spid="7">
                                            <p:txEl>
                                              <p:pRg st="7" end="7"/>
                                            </p:txEl>
                                          </p:spTgt>
                                        </p:tgtEl>
                                        <p:attrNameLst>
                                          <p:attrName>ppt_w</p:attrName>
                                        </p:attrNameLst>
                                      </p:cBhvr>
                                      <p:tavLst>
                                        <p:tav tm="0">
                                          <p:val>
                                            <p:fltVal val="0"/>
                                          </p:val>
                                        </p:tav>
                                        <p:tav tm="100000">
                                          <p:val>
                                            <p:strVal val="#ppt_w"/>
                                          </p:val>
                                        </p:tav>
                                      </p:tavLst>
                                    </p:anim>
                                    <p:anim calcmode="lin" valueType="num">
                                      <p:cBhvr>
                                        <p:cTn id="63" dur="500" fill="hold"/>
                                        <p:tgtEl>
                                          <p:spTgt spid="7">
                                            <p:txEl>
                                              <p:pRg st="7" end="7"/>
                                            </p:txEl>
                                          </p:spTgt>
                                        </p:tgtEl>
                                        <p:attrNameLst>
                                          <p:attrName>ppt_h</p:attrName>
                                        </p:attrNameLst>
                                      </p:cBhvr>
                                      <p:tavLst>
                                        <p:tav tm="0">
                                          <p:val>
                                            <p:fltVal val="0"/>
                                          </p:val>
                                        </p:tav>
                                        <p:tav tm="100000">
                                          <p:val>
                                            <p:strVal val="#ppt_h"/>
                                          </p:val>
                                        </p:tav>
                                      </p:tavLst>
                                    </p:anim>
                                    <p:animEffect transition="in" filter="fade">
                                      <p:cBhvr>
                                        <p:cTn id="64" dur="500"/>
                                        <p:tgtEl>
                                          <p:spTgt spid="7">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7"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a:extLst>
              <a:ext uri="{FF2B5EF4-FFF2-40B4-BE49-F238E27FC236}">
                <a16:creationId xmlns:a16="http://schemas.microsoft.com/office/drawing/2014/main" id="{1B6BF4D4-EC1D-4EFD-A6F9-838DAF6FA8AF}"/>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926" y="2624"/>
            <a:ext cx="9142074" cy="6855751"/>
          </a:xfrm>
          <a:prstGeom prst="rect">
            <a:avLst/>
          </a:prstGeom>
        </p:spPr>
      </p:pic>
      <p:pic>
        <p:nvPicPr>
          <p:cNvPr id="19" name="图片 5">
            <a:extLst>
              <a:ext uri="{FF2B5EF4-FFF2-40B4-BE49-F238E27FC236}">
                <a16:creationId xmlns:a16="http://schemas.microsoft.com/office/drawing/2014/main" id="{7A891FBE-3F3E-4C7A-B014-025252211C00}"/>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7401105" y="14482"/>
            <a:ext cx="971550" cy="1387929"/>
          </a:xfrm>
          <a:prstGeom prst="rect">
            <a:avLst/>
          </a:prstGeom>
        </p:spPr>
      </p:pic>
      <p:pic>
        <p:nvPicPr>
          <p:cNvPr id="21" name="图片 17">
            <a:extLst>
              <a:ext uri="{FF2B5EF4-FFF2-40B4-BE49-F238E27FC236}">
                <a16:creationId xmlns:a16="http://schemas.microsoft.com/office/drawing/2014/main" id="{CA1127B2-0D2F-4C8E-8E6E-A8110E404930}"/>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rot="21042421">
            <a:off x="8619354" y="1053459"/>
            <a:ext cx="463109" cy="440985"/>
          </a:xfrm>
          <a:prstGeom prst="rect">
            <a:avLst/>
          </a:prstGeom>
        </p:spPr>
      </p:pic>
      <p:pic>
        <p:nvPicPr>
          <p:cNvPr id="13" name="图片 2">
            <a:extLst>
              <a:ext uri="{FF2B5EF4-FFF2-40B4-BE49-F238E27FC236}">
                <a16:creationId xmlns:a16="http://schemas.microsoft.com/office/drawing/2014/main" id="{3208AAC5-3D68-4997-9208-E2A61732C5FB}"/>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0" y="3237476"/>
            <a:ext cx="3437490" cy="3917368"/>
          </a:xfrm>
          <a:prstGeom prst="rect">
            <a:avLst/>
          </a:prstGeom>
        </p:spPr>
      </p:pic>
      <p:sp>
        <p:nvSpPr>
          <p:cNvPr id="15" name="Rectangle 14"/>
          <p:cNvSpPr/>
          <p:nvPr/>
        </p:nvSpPr>
        <p:spPr>
          <a:xfrm>
            <a:off x="3709" y="894566"/>
            <a:ext cx="9143984" cy="531227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dirty="0">
              <a:ln>
                <a:noFill/>
              </a:ln>
              <a:solidFill>
                <a:srgbClr val="FFFFFF"/>
              </a:solidFill>
              <a:effectLst/>
              <a:uLnTx/>
              <a:uFillTx/>
              <a:latin typeface="Arial"/>
              <a:ea typeface="新宋体"/>
              <a:cs typeface="+mn-cs"/>
              <a:sym typeface="Arial"/>
            </a:endParaRPr>
          </a:p>
        </p:txBody>
      </p:sp>
      <p:sp>
        <p:nvSpPr>
          <p:cNvPr id="7" name="Rectangle 6"/>
          <p:cNvSpPr/>
          <p:nvPr/>
        </p:nvSpPr>
        <p:spPr>
          <a:xfrm>
            <a:off x="180958" y="1006495"/>
            <a:ext cx="8784010" cy="4893647"/>
          </a:xfrm>
          <a:prstGeom prst="rect">
            <a:avLst/>
          </a:prstGeom>
        </p:spPr>
        <p:txBody>
          <a:bodyPr wrap="square">
            <a:spAutoFit/>
          </a:bodyPr>
          <a:lstStyle/>
          <a:p>
            <a:pPr algn="just"/>
            <a:r>
              <a:rPr lang="vi-VN" sz="2400" b="1" dirty="0">
                <a:latin typeface="Times New Roman" panose="02020603050405020304" pitchFamily="18" charset="0"/>
                <a:cs typeface="Times New Roman" panose="02020603050405020304" pitchFamily="18" charset="0"/>
              </a:rPr>
              <a:t>Câu </a:t>
            </a:r>
            <a:r>
              <a:rPr lang="en-US" sz="2400" b="1" dirty="0">
                <a:latin typeface="Times New Roman" panose="02020603050405020304" pitchFamily="18" charset="0"/>
                <a:cs typeface="Times New Roman" panose="02020603050405020304" pitchFamily="18" charset="0"/>
              </a:rPr>
              <a:t>1</a:t>
            </a:r>
            <a:r>
              <a:rPr lang="vi-VN" sz="2400" b="1" dirty="0">
                <a:latin typeface="Times New Roman" panose="02020603050405020304" pitchFamily="18" charset="0"/>
                <a:cs typeface="Times New Roman" panose="02020603050405020304" pitchFamily="18" charset="0"/>
              </a:rPr>
              <a:t>: </a:t>
            </a:r>
            <a:endParaRPr lang="en-US" sz="2400" dirty="0">
              <a:latin typeface="Times New Roman" panose="02020603050405020304" pitchFamily="18" charset="0"/>
              <a:cs typeface="Times New Roman" panose="02020603050405020304" pitchFamily="18" charset="0"/>
            </a:endParaRPr>
          </a:p>
          <a:p>
            <a:pPr algn="just"/>
            <a:r>
              <a:rPr lang="vi-VN" sz="2400" dirty="0">
                <a:latin typeface="Times New Roman" panose="02020603050405020304" pitchFamily="18" charset="0"/>
                <a:cs typeface="Times New Roman" panose="02020603050405020304" pitchFamily="18" charset="0"/>
              </a:rPr>
              <a:t>Cần xác định từ ngữ chủ đề trong mỗi câu đã cho rồi đưa các từ ngữ chủ đề đó lên trước chủ ngữ của câu và biến đổi phần còn lại của câu cho phù hợp.</a:t>
            </a:r>
            <a:endParaRPr lang="en-US" sz="2400" dirty="0">
              <a:latin typeface="Times New Roman" panose="02020603050405020304" pitchFamily="18" charset="0"/>
              <a:cs typeface="Times New Roman" panose="02020603050405020304" pitchFamily="18" charset="0"/>
            </a:endParaRPr>
          </a:p>
          <a:p>
            <a:pPr lvl="0" algn="just"/>
            <a:endParaRPr lang="en-US" sz="2400" dirty="0">
              <a:latin typeface="Times New Roman" panose="02020603050405020304" pitchFamily="18" charset="0"/>
              <a:cs typeface="Times New Roman" panose="02020603050405020304" pitchFamily="18" charset="0"/>
            </a:endParaRPr>
          </a:p>
          <a:p>
            <a:pPr lvl="0" algn="just"/>
            <a:r>
              <a:rPr lang="en-US" sz="2400" dirty="0">
                <a:latin typeface="Times New Roman" panose="02020603050405020304" pitchFamily="18" charset="0"/>
                <a:cs typeface="Times New Roman" panose="02020603050405020304" pitchFamily="18" charset="0"/>
              </a:rPr>
              <a:t>a) </a:t>
            </a:r>
            <a:r>
              <a:rPr lang="vi-VN" sz="2400" dirty="0">
                <a:latin typeface="Times New Roman" panose="02020603050405020304" pitchFamily="18" charset="0"/>
                <a:cs typeface="Times New Roman" panose="02020603050405020304" pitchFamily="18" charset="0"/>
              </a:rPr>
              <a:t>Thẻ của nó, người ta đã giữ. Hình của nó, người ta cũng đã chụp rồi.</a:t>
            </a:r>
            <a:endParaRPr lang="en-US" sz="2400" dirty="0">
              <a:latin typeface="Times New Roman" panose="02020603050405020304" pitchFamily="18" charset="0"/>
              <a:cs typeface="Times New Roman" panose="02020603050405020304" pitchFamily="18" charset="0"/>
            </a:endParaRPr>
          </a:p>
          <a:p>
            <a:pPr lvl="0" algn="just"/>
            <a:r>
              <a:rPr lang="en-US" sz="2400" dirty="0">
                <a:latin typeface="Times New Roman" panose="02020603050405020304" pitchFamily="18" charset="0"/>
                <a:cs typeface="Times New Roman" panose="02020603050405020304" pitchFamily="18" charset="0"/>
              </a:rPr>
              <a:t>b) </a:t>
            </a:r>
            <a:r>
              <a:rPr lang="vi-VN" sz="2400" dirty="0">
                <a:latin typeface="Times New Roman" panose="02020603050405020304" pitchFamily="18" charset="0"/>
                <a:cs typeface="Times New Roman" panose="02020603050405020304" pitchFamily="18" charset="0"/>
              </a:rPr>
              <a:t>Tiền ấy, cụ cứ để mà ăn, lúc chết hãy hay!</a:t>
            </a:r>
            <a:endParaRPr lang="en-US" sz="2400" dirty="0">
              <a:latin typeface="Times New Roman" panose="02020603050405020304" pitchFamily="18" charset="0"/>
              <a:cs typeface="Times New Roman" panose="02020603050405020304" pitchFamily="18" charset="0"/>
            </a:endParaRPr>
          </a:p>
          <a:p>
            <a:pPr lvl="0" algn="just"/>
            <a:r>
              <a:rPr lang="en-US" sz="2400" dirty="0">
                <a:latin typeface="Times New Roman" panose="02020603050405020304" pitchFamily="18" charset="0"/>
                <a:cs typeface="Times New Roman" panose="02020603050405020304" pitchFamily="18" charset="0"/>
              </a:rPr>
              <a:t>c) </a:t>
            </a:r>
            <a:r>
              <a:rPr lang="vi-VN" sz="2400" dirty="0">
                <a:latin typeface="Times New Roman" panose="02020603050405020304" pitchFamily="18" charset="0"/>
                <a:cs typeface="Times New Roman" panose="02020603050405020304" pitchFamily="18" charset="0"/>
              </a:rPr>
              <a:t>Nhà tôi, tôi cứ ở; việc tôi, tôi cứ làm.</a:t>
            </a:r>
            <a:endParaRPr lang="en-US" sz="2400" dirty="0">
              <a:latin typeface="Times New Roman" panose="02020603050405020304" pitchFamily="18" charset="0"/>
              <a:cs typeface="Times New Roman" panose="02020603050405020304" pitchFamily="18" charset="0"/>
            </a:endParaRPr>
          </a:p>
          <a:p>
            <a:pPr lvl="0" algn="just"/>
            <a:r>
              <a:rPr lang="en-US" sz="2400" dirty="0">
                <a:latin typeface="Times New Roman" panose="02020603050405020304" pitchFamily="18" charset="0"/>
                <a:cs typeface="Times New Roman" panose="02020603050405020304" pitchFamily="18" charset="0"/>
              </a:rPr>
              <a:t>d) </a:t>
            </a:r>
            <a:r>
              <a:rPr lang="vi-VN" sz="2400" dirty="0">
                <a:latin typeface="Times New Roman" panose="02020603050405020304" pitchFamily="18" charset="0"/>
                <a:cs typeface="Times New Roman" panose="02020603050405020304" pitchFamily="18" charset="0"/>
              </a:rPr>
              <a:t>Thuốc, anh ấy không hút; rượu, anh ấy cũng không uống.</a:t>
            </a:r>
            <a:endParaRPr lang="en-US" sz="2400" dirty="0">
              <a:latin typeface="Times New Roman" panose="02020603050405020304" pitchFamily="18" charset="0"/>
              <a:cs typeface="Times New Roman" panose="02020603050405020304" pitchFamily="18" charset="0"/>
            </a:endParaRPr>
          </a:p>
          <a:p>
            <a:pPr lvl="0" algn="just"/>
            <a:r>
              <a:rPr lang="en-US" sz="2400" dirty="0">
                <a:latin typeface="Times New Roman" panose="02020603050405020304" pitchFamily="18" charset="0"/>
                <a:cs typeface="Times New Roman" panose="02020603050405020304" pitchFamily="18" charset="0"/>
              </a:rPr>
              <a:t>e) </a:t>
            </a:r>
            <a:r>
              <a:rPr lang="vi-VN" sz="2400" dirty="0">
                <a:latin typeface="Times New Roman" panose="02020603050405020304" pitchFamily="18" charset="0"/>
                <a:cs typeface="Times New Roman" panose="02020603050405020304" pitchFamily="18" charset="0"/>
              </a:rPr>
              <a:t>Việc này, chúng tôi chờ cô chủ nhiệm đến để giải quyết.</a:t>
            </a:r>
            <a:endParaRPr lang="en-US" sz="2400" dirty="0">
              <a:latin typeface="Times New Roman" panose="02020603050405020304" pitchFamily="18" charset="0"/>
              <a:cs typeface="Times New Roman" panose="02020603050405020304" pitchFamily="18" charset="0"/>
            </a:endParaRPr>
          </a:p>
          <a:p>
            <a:pPr lvl="0" algn="just"/>
            <a:r>
              <a:rPr lang="en-US" sz="2400" dirty="0">
                <a:latin typeface="Times New Roman" panose="02020603050405020304" pitchFamily="18" charset="0"/>
                <a:cs typeface="Times New Roman" panose="02020603050405020304" pitchFamily="18" charset="0"/>
              </a:rPr>
              <a:t>f) </a:t>
            </a:r>
            <a:r>
              <a:rPr lang="vi-VN" sz="2400" dirty="0">
                <a:latin typeface="Times New Roman" panose="02020603050405020304" pitchFamily="18" charset="0"/>
                <a:cs typeface="Times New Roman" panose="02020603050405020304" pitchFamily="18" charset="0"/>
              </a:rPr>
              <a:t>Nhà, bà ấy có hàng dãy ở khắp các phố. Ruộng, bà ấy có hàng trăm mẫu ở nhà quê.</a:t>
            </a:r>
            <a:endParaRPr lang="en-US" sz="2400" dirty="0">
              <a:latin typeface="Times New Roman" panose="02020603050405020304" pitchFamily="18" charset="0"/>
              <a:cs typeface="Times New Roman" panose="02020603050405020304" pitchFamily="18" charset="0"/>
            </a:endParaRPr>
          </a:p>
        </p:txBody>
      </p:sp>
      <p:sp>
        <p:nvSpPr>
          <p:cNvPr id="17" name="矩形 44"/>
          <p:cNvSpPr/>
          <p:nvPr/>
        </p:nvSpPr>
        <p:spPr>
          <a:xfrm>
            <a:off x="3236693" y="125430"/>
            <a:ext cx="2621230" cy="646331"/>
          </a:xfrm>
          <a:prstGeom prst="rect">
            <a:avLst/>
          </a:prstGeom>
          <a:solidFill>
            <a:schemeClr val="bg1"/>
          </a:solidFill>
        </p:spPr>
        <p:txBody>
          <a:bodyPr wrap="none">
            <a:spAutoFit/>
          </a:bodyPr>
          <a:lstStyle/>
          <a:p>
            <a:pPr marL="0" marR="0" lvl="0" indent="0" algn="l" defTabSz="1219078" rtl="0" eaLnBrk="1" fontAlgn="auto" latinLnBrk="0" hangingPunct="1">
              <a:lnSpc>
                <a:spcPct val="100000"/>
              </a:lnSpc>
              <a:spcBef>
                <a:spcPts val="0"/>
              </a:spcBef>
              <a:spcAft>
                <a:spcPts val="0"/>
              </a:spcAft>
              <a:buClrTx/>
              <a:buSzTx/>
              <a:buFont typeface="Arial"/>
              <a:buNone/>
              <a:tabLst/>
              <a:defRPr/>
            </a:pPr>
            <a:r>
              <a:rPr kumimoji="0" lang="en-US" altLang="zh-CN" sz="3600" b="1" i="0" u="none" strike="noStrike" kern="1200" cap="none" spc="0" normalizeH="0" baseline="0" noProof="0" dirty="0">
                <a:ln>
                  <a:noFill/>
                </a:ln>
                <a:solidFill>
                  <a:srgbClr val="366382"/>
                </a:solidFill>
                <a:effectLst/>
                <a:uLnTx/>
                <a:uFillTx/>
                <a:latin typeface="Montserrat" panose="00000500000000000000" charset="0"/>
                <a:ea typeface="Montserrat" panose="00000500000000000000" charset="0"/>
                <a:cs typeface="Montserrat" panose="00000500000000000000" charset="0"/>
                <a:sym typeface="Arial"/>
              </a:rPr>
              <a:t>B. BÀI TẬP</a:t>
            </a:r>
            <a:endParaRPr kumimoji="0" lang="zh-CN" altLang="en-US" sz="3600" b="1" i="0" u="none" strike="noStrike" kern="1200" cap="none" spc="0" normalizeH="0" baseline="0" noProof="0" dirty="0">
              <a:ln>
                <a:noFill/>
              </a:ln>
              <a:solidFill>
                <a:srgbClr val="366382"/>
              </a:solidFill>
              <a:effectLst/>
              <a:uLnTx/>
              <a:uFillTx/>
              <a:latin typeface="Montserrat" panose="00000500000000000000" charset="0"/>
              <a:ea typeface="Montserrat" panose="00000500000000000000" charset="0"/>
              <a:cs typeface="Montserrat" panose="00000500000000000000" charset="0"/>
              <a:sym typeface="Arial"/>
            </a:endParaRPr>
          </a:p>
        </p:txBody>
      </p:sp>
    </p:spTree>
    <p:extLst>
      <p:ext uri="{BB962C8B-B14F-4D97-AF65-F5344CB8AC3E}">
        <p14:creationId xmlns:p14="http://schemas.microsoft.com/office/powerpoint/2010/main" val="2734052597"/>
      </p:ext>
    </p:extLst>
  </p:cSld>
  <p:clrMapOvr>
    <a:masterClrMapping/>
  </p:clrMapOvr>
  <mc:AlternateContent xmlns:mc="http://schemas.openxmlformats.org/markup-compatibility/2006" xmlns:p14="http://schemas.microsoft.com/office/powerpoint/2010/main">
    <mc:Choice Requires="p14">
      <p:transition spd="slow" p14:dur="1400" advTm="0">
        <p14:ripple/>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barn(inVertical)">
                                      <p:cBhvr>
                                        <p:cTn id="7" dur="500"/>
                                        <p:tgtEl>
                                          <p:spTgt spid="15"/>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barn(inVertical)">
                                      <p:cBhvr>
                                        <p:cTn id="10"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7"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a:extLst>
              <a:ext uri="{FF2B5EF4-FFF2-40B4-BE49-F238E27FC236}">
                <a16:creationId xmlns:a16="http://schemas.microsoft.com/office/drawing/2014/main" id="{1B6BF4D4-EC1D-4EFD-A6F9-838DAF6FA8AF}"/>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926" y="2624"/>
            <a:ext cx="9142074" cy="6855751"/>
          </a:xfrm>
          <a:prstGeom prst="rect">
            <a:avLst/>
          </a:prstGeom>
        </p:spPr>
      </p:pic>
      <p:pic>
        <p:nvPicPr>
          <p:cNvPr id="19" name="图片 5">
            <a:extLst>
              <a:ext uri="{FF2B5EF4-FFF2-40B4-BE49-F238E27FC236}">
                <a16:creationId xmlns:a16="http://schemas.microsoft.com/office/drawing/2014/main" id="{7A891FBE-3F3E-4C7A-B014-025252211C00}"/>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7401105" y="14482"/>
            <a:ext cx="971550" cy="1387929"/>
          </a:xfrm>
          <a:prstGeom prst="rect">
            <a:avLst/>
          </a:prstGeom>
        </p:spPr>
      </p:pic>
      <p:pic>
        <p:nvPicPr>
          <p:cNvPr id="21" name="图片 17">
            <a:extLst>
              <a:ext uri="{FF2B5EF4-FFF2-40B4-BE49-F238E27FC236}">
                <a16:creationId xmlns:a16="http://schemas.microsoft.com/office/drawing/2014/main" id="{CA1127B2-0D2F-4C8E-8E6E-A8110E404930}"/>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rot="21042421">
            <a:off x="8619354" y="1053459"/>
            <a:ext cx="463109" cy="440985"/>
          </a:xfrm>
          <a:prstGeom prst="rect">
            <a:avLst/>
          </a:prstGeom>
        </p:spPr>
      </p:pic>
      <p:pic>
        <p:nvPicPr>
          <p:cNvPr id="13" name="图片 2">
            <a:extLst>
              <a:ext uri="{FF2B5EF4-FFF2-40B4-BE49-F238E27FC236}">
                <a16:creationId xmlns:a16="http://schemas.microsoft.com/office/drawing/2014/main" id="{3208AAC5-3D68-4997-9208-E2A61732C5FB}"/>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0" y="3237476"/>
            <a:ext cx="3437490" cy="3917368"/>
          </a:xfrm>
          <a:prstGeom prst="rect">
            <a:avLst/>
          </a:prstGeom>
        </p:spPr>
      </p:pic>
      <p:sp>
        <p:nvSpPr>
          <p:cNvPr id="15" name="Rectangle 14"/>
          <p:cNvSpPr/>
          <p:nvPr/>
        </p:nvSpPr>
        <p:spPr>
          <a:xfrm>
            <a:off x="3709" y="894566"/>
            <a:ext cx="9143984" cy="531227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dirty="0">
              <a:ln>
                <a:noFill/>
              </a:ln>
              <a:solidFill>
                <a:srgbClr val="FFFFFF"/>
              </a:solidFill>
              <a:effectLst/>
              <a:uLnTx/>
              <a:uFillTx/>
              <a:latin typeface="Arial"/>
              <a:ea typeface="新宋体"/>
              <a:cs typeface="+mn-cs"/>
              <a:sym typeface="Arial"/>
            </a:endParaRPr>
          </a:p>
        </p:txBody>
      </p:sp>
      <p:sp>
        <p:nvSpPr>
          <p:cNvPr id="7" name="Rectangle 6"/>
          <p:cNvSpPr/>
          <p:nvPr/>
        </p:nvSpPr>
        <p:spPr>
          <a:xfrm>
            <a:off x="180958" y="1006496"/>
            <a:ext cx="8784010" cy="5262979"/>
          </a:xfrm>
          <a:prstGeom prst="rect">
            <a:avLst/>
          </a:prstGeom>
        </p:spPr>
        <p:txBody>
          <a:bodyPr wrap="square">
            <a:spAutoFit/>
          </a:bodyPr>
          <a:lstStyle/>
          <a:p>
            <a:pPr algn="just"/>
            <a:r>
              <a:rPr lang="vi-VN" sz="2400" b="1" dirty="0">
                <a:latin typeface="Times New Roman" panose="02020603050405020304" pitchFamily="18" charset="0"/>
                <a:cs typeface="Times New Roman" panose="02020603050405020304" pitchFamily="18" charset="0"/>
              </a:rPr>
              <a:t>Câu </a:t>
            </a:r>
            <a:r>
              <a:rPr lang="en-US" sz="2400" b="1" dirty="0">
                <a:latin typeface="Times New Roman" panose="02020603050405020304" pitchFamily="18" charset="0"/>
                <a:cs typeface="Times New Roman" panose="02020603050405020304" pitchFamily="18" charset="0"/>
              </a:rPr>
              <a:t>3</a:t>
            </a:r>
            <a:r>
              <a:rPr lang="vi-VN" sz="2400" b="1" dirty="0">
                <a:latin typeface="Times New Roman" panose="02020603050405020304" pitchFamily="18" charset="0"/>
                <a:cs typeface="Times New Roman" panose="02020603050405020304" pitchFamily="18" charset="0"/>
              </a:rPr>
              <a:t>: Chỉ ra thành phần khởi ngữ trong các đoạn trích sau:</a:t>
            </a:r>
            <a:endParaRPr lang="en-US" sz="2400" dirty="0">
              <a:latin typeface="Times New Roman" panose="02020603050405020304" pitchFamily="18" charset="0"/>
              <a:cs typeface="Times New Roman" panose="02020603050405020304" pitchFamily="18" charset="0"/>
            </a:endParaRPr>
          </a:p>
          <a:p>
            <a:pPr lvl="0" algn="just"/>
            <a:r>
              <a:rPr lang="en-US" sz="2400" dirty="0">
                <a:latin typeface="Times New Roman" panose="02020603050405020304" pitchFamily="18" charset="0"/>
                <a:cs typeface="Times New Roman" panose="02020603050405020304" pitchFamily="18" charset="0"/>
              </a:rPr>
              <a:t>a) </a:t>
            </a:r>
            <a:r>
              <a:rPr lang="vi-VN" sz="2400" dirty="0">
                <a:latin typeface="Times New Roman" panose="02020603050405020304" pitchFamily="18" charset="0"/>
                <a:cs typeface="Times New Roman" panose="02020603050405020304" pitchFamily="18" charset="0"/>
              </a:rPr>
              <a:t>Giàu, tôi cũng giàu rồi.</a:t>
            </a:r>
            <a:endParaRPr lang="en-US" sz="2400" dirty="0">
              <a:latin typeface="Times New Roman" panose="02020603050405020304" pitchFamily="18" charset="0"/>
              <a:cs typeface="Times New Roman" panose="02020603050405020304" pitchFamily="18" charset="0"/>
            </a:endParaRPr>
          </a:p>
          <a:p>
            <a:pPr lvl="0" algn="just"/>
            <a:endParaRPr lang="en-US" sz="2400" dirty="0">
              <a:latin typeface="Times New Roman" panose="02020603050405020304" pitchFamily="18" charset="0"/>
              <a:cs typeface="Times New Roman" panose="02020603050405020304" pitchFamily="18" charset="0"/>
            </a:endParaRPr>
          </a:p>
          <a:p>
            <a:pPr lvl="0" algn="just"/>
            <a:r>
              <a:rPr lang="en-US" sz="2400" dirty="0">
                <a:latin typeface="Times New Roman" panose="02020603050405020304" pitchFamily="18" charset="0"/>
                <a:cs typeface="Times New Roman" panose="02020603050405020304" pitchFamily="18" charset="0"/>
              </a:rPr>
              <a:t>b) </a:t>
            </a:r>
            <a:r>
              <a:rPr lang="vi-VN" sz="2400" dirty="0">
                <a:latin typeface="Times New Roman" panose="02020603050405020304" pitchFamily="18" charset="0"/>
                <a:cs typeface="Times New Roman" panose="02020603050405020304" pitchFamily="18" charset="0"/>
              </a:rPr>
              <a:t>Còn anh, anh đứng sững lại đó nhìn theo con, nỗi đau đớn khiến mặt anh sẩm lại trông thật đáng thương và hai tay buông xuôi như bị gãy. (Chiếc lược ngà, Nguyễn Quang  Sáng)</a:t>
            </a:r>
            <a:endParaRPr lang="en-US" sz="2400" dirty="0">
              <a:latin typeface="Times New Roman" panose="02020603050405020304" pitchFamily="18" charset="0"/>
              <a:cs typeface="Times New Roman" panose="02020603050405020304" pitchFamily="18" charset="0"/>
            </a:endParaRPr>
          </a:p>
          <a:p>
            <a:pPr lvl="0" algn="just"/>
            <a:endParaRPr lang="en-US" sz="2400" dirty="0">
              <a:latin typeface="Times New Roman" panose="02020603050405020304" pitchFamily="18" charset="0"/>
              <a:cs typeface="Times New Roman" panose="02020603050405020304" pitchFamily="18" charset="0"/>
            </a:endParaRPr>
          </a:p>
          <a:p>
            <a:pPr lvl="0" algn="just"/>
            <a:r>
              <a:rPr lang="en-US" sz="2400" dirty="0">
                <a:latin typeface="Times New Roman" panose="02020603050405020304" pitchFamily="18" charset="0"/>
                <a:cs typeface="Times New Roman" panose="02020603050405020304" pitchFamily="18" charset="0"/>
              </a:rPr>
              <a:t>c) </a:t>
            </a:r>
            <a:r>
              <a:rPr lang="vi-VN" sz="2400" dirty="0">
                <a:latin typeface="Times New Roman" panose="02020603050405020304" pitchFamily="18" charset="0"/>
                <a:cs typeface="Times New Roman" panose="02020603050405020304" pitchFamily="18" charset="0"/>
              </a:rPr>
              <a:t>Còn tấm gương bằng thủy tinh tráng bạc, nó vẫn là người bạn trung thực, chân thành, thẳng thắn, không hề nói dối, cũng không bao giờ biết nịnh hót hay độc ác. ( Băng Sơn)</a:t>
            </a:r>
            <a:endParaRPr lang="en-US" sz="2400" dirty="0">
              <a:latin typeface="Times New Roman" panose="02020603050405020304" pitchFamily="18" charset="0"/>
              <a:cs typeface="Times New Roman" panose="02020603050405020304" pitchFamily="18" charset="0"/>
            </a:endParaRPr>
          </a:p>
          <a:p>
            <a:pPr lvl="0" algn="just"/>
            <a:endParaRPr lang="en-US" sz="2400" dirty="0">
              <a:latin typeface="Times New Roman" panose="02020603050405020304" pitchFamily="18" charset="0"/>
              <a:cs typeface="Times New Roman" panose="02020603050405020304" pitchFamily="18" charset="0"/>
            </a:endParaRPr>
          </a:p>
          <a:p>
            <a:pPr lvl="0" algn="just"/>
            <a:r>
              <a:rPr lang="en-US" sz="2400" dirty="0">
                <a:latin typeface="Times New Roman" panose="02020603050405020304" pitchFamily="18" charset="0"/>
                <a:cs typeface="Times New Roman" panose="02020603050405020304" pitchFamily="18" charset="0"/>
              </a:rPr>
              <a:t>d) </a:t>
            </a:r>
            <a:r>
              <a:rPr lang="vi-VN" sz="2400" dirty="0">
                <a:latin typeface="Times New Roman" panose="02020603050405020304" pitchFamily="18" charset="0"/>
                <a:cs typeface="Times New Roman" panose="02020603050405020304" pitchFamily="18" charset="0"/>
              </a:rPr>
              <a:t>Với bà mẹ, con đường ấy bắt nguồn từ long yêu con tha thiết</a:t>
            </a:r>
            <a:endParaRPr lang="en-US" sz="2400" dirty="0">
              <a:latin typeface="Times New Roman" panose="02020603050405020304" pitchFamily="18" charset="0"/>
              <a:cs typeface="Times New Roman" panose="02020603050405020304" pitchFamily="18" charset="0"/>
            </a:endParaRPr>
          </a:p>
          <a:p>
            <a:pPr lvl="0" algn="just"/>
            <a:endParaRPr lang="en-US" sz="2400" dirty="0">
              <a:latin typeface="Times New Roman" panose="02020603050405020304" pitchFamily="18" charset="0"/>
              <a:cs typeface="Times New Roman" panose="02020603050405020304" pitchFamily="18" charset="0"/>
            </a:endParaRPr>
          </a:p>
          <a:p>
            <a:pPr lvl="0" algn="just"/>
            <a:r>
              <a:rPr lang="en-US" sz="2400" dirty="0">
                <a:latin typeface="Times New Roman" panose="02020603050405020304" pitchFamily="18" charset="0"/>
                <a:cs typeface="Times New Roman" panose="02020603050405020304" pitchFamily="18" charset="0"/>
              </a:rPr>
              <a:t>e) </a:t>
            </a:r>
            <a:r>
              <a:rPr lang="vi-VN" sz="2400" dirty="0">
                <a:latin typeface="Times New Roman" panose="02020603050405020304" pitchFamily="18" charset="0"/>
                <a:cs typeface="Times New Roman" panose="02020603050405020304" pitchFamily="18" charset="0"/>
              </a:rPr>
              <a:t>Về sự cần cù, nó không thua kém ai trong lớp</a:t>
            </a:r>
            <a:endParaRPr lang="en-US" sz="2400" dirty="0">
              <a:latin typeface="Times New Roman" panose="02020603050405020304" pitchFamily="18" charset="0"/>
              <a:cs typeface="Times New Roman" panose="02020603050405020304" pitchFamily="18" charset="0"/>
            </a:endParaRPr>
          </a:p>
        </p:txBody>
      </p:sp>
      <p:sp>
        <p:nvSpPr>
          <p:cNvPr id="17" name="矩形 44"/>
          <p:cNvSpPr/>
          <p:nvPr/>
        </p:nvSpPr>
        <p:spPr>
          <a:xfrm>
            <a:off x="3236693" y="125430"/>
            <a:ext cx="2621230" cy="646331"/>
          </a:xfrm>
          <a:prstGeom prst="rect">
            <a:avLst/>
          </a:prstGeom>
          <a:solidFill>
            <a:schemeClr val="bg1"/>
          </a:solidFill>
        </p:spPr>
        <p:txBody>
          <a:bodyPr wrap="none">
            <a:spAutoFit/>
          </a:bodyPr>
          <a:lstStyle/>
          <a:p>
            <a:pPr marL="0" marR="0" lvl="0" indent="0" algn="l" defTabSz="1219078" rtl="0" eaLnBrk="1" fontAlgn="auto" latinLnBrk="0" hangingPunct="1">
              <a:lnSpc>
                <a:spcPct val="100000"/>
              </a:lnSpc>
              <a:spcBef>
                <a:spcPts val="0"/>
              </a:spcBef>
              <a:spcAft>
                <a:spcPts val="0"/>
              </a:spcAft>
              <a:buClrTx/>
              <a:buSzTx/>
              <a:buFont typeface="Arial"/>
              <a:buNone/>
              <a:tabLst/>
              <a:defRPr/>
            </a:pPr>
            <a:r>
              <a:rPr kumimoji="0" lang="en-US" altLang="zh-CN" sz="3600" b="1" i="0" u="none" strike="noStrike" kern="1200" cap="none" spc="0" normalizeH="0" baseline="0" noProof="0" dirty="0">
                <a:ln>
                  <a:noFill/>
                </a:ln>
                <a:solidFill>
                  <a:srgbClr val="366382"/>
                </a:solidFill>
                <a:effectLst/>
                <a:uLnTx/>
                <a:uFillTx/>
                <a:latin typeface="Montserrat" panose="00000500000000000000" charset="0"/>
                <a:ea typeface="Montserrat" panose="00000500000000000000" charset="0"/>
                <a:cs typeface="Montserrat" panose="00000500000000000000" charset="0"/>
                <a:sym typeface="Arial"/>
              </a:rPr>
              <a:t>B. BÀI TẬP</a:t>
            </a:r>
            <a:endParaRPr kumimoji="0" lang="zh-CN" altLang="en-US" sz="3600" b="1" i="0" u="none" strike="noStrike" kern="1200" cap="none" spc="0" normalizeH="0" baseline="0" noProof="0" dirty="0">
              <a:ln>
                <a:noFill/>
              </a:ln>
              <a:solidFill>
                <a:srgbClr val="366382"/>
              </a:solidFill>
              <a:effectLst/>
              <a:uLnTx/>
              <a:uFillTx/>
              <a:latin typeface="Montserrat" panose="00000500000000000000" charset="0"/>
              <a:ea typeface="Montserrat" panose="00000500000000000000" charset="0"/>
              <a:cs typeface="Montserrat" panose="00000500000000000000" charset="0"/>
              <a:sym typeface="Arial"/>
            </a:endParaRPr>
          </a:p>
        </p:txBody>
      </p:sp>
      <p:sp>
        <p:nvSpPr>
          <p:cNvPr id="10" name="Rectangle 9"/>
          <p:cNvSpPr/>
          <p:nvPr/>
        </p:nvSpPr>
        <p:spPr>
          <a:xfrm>
            <a:off x="177265" y="1781174"/>
            <a:ext cx="1377300" cy="461665"/>
          </a:xfrm>
          <a:prstGeom prst="rect">
            <a:avLst/>
          </a:prstGeom>
        </p:spPr>
        <p:txBody>
          <a:bodyPr wrap="none">
            <a:spAutoFit/>
          </a:bodyPr>
          <a:lstStyle/>
          <a:p>
            <a:r>
              <a:rPr lang="en-US" sz="2400" b="1" i="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sym typeface="Wingdings" panose="05000000000000000000" pitchFamily="2" charset="2"/>
              </a:rPr>
              <a:t>   </a:t>
            </a:r>
            <a:r>
              <a:rPr lang="en-US" sz="2400" b="1" i="1"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Giàu</a:t>
            </a:r>
            <a:endParaRPr lang="en-US" sz="2400" dirty="0"/>
          </a:p>
        </p:txBody>
      </p:sp>
      <p:sp>
        <p:nvSpPr>
          <p:cNvPr id="11" name="Rectangle 10"/>
          <p:cNvSpPr/>
          <p:nvPr/>
        </p:nvSpPr>
        <p:spPr>
          <a:xfrm>
            <a:off x="198044" y="2861833"/>
            <a:ext cx="1848583" cy="461665"/>
          </a:xfrm>
          <a:prstGeom prst="rect">
            <a:avLst/>
          </a:prstGeom>
        </p:spPr>
        <p:txBody>
          <a:bodyPr wrap="none">
            <a:spAutoFit/>
          </a:bodyPr>
          <a:lstStyle/>
          <a:p>
            <a:r>
              <a:rPr lang="en-US" sz="2400" b="1" i="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sym typeface="Wingdings" panose="05000000000000000000" pitchFamily="2" charset="2"/>
              </a:rPr>
              <a:t>   </a:t>
            </a:r>
            <a:r>
              <a:rPr lang="en-US" sz="2400" b="1" i="1"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Còn</a:t>
            </a:r>
            <a:r>
              <a:rPr lang="en-US" sz="2400" b="1" i="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b="1" i="1"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anh</a:t>
            </a:r>
            <a:endParaRPr lang="en-US" sz="2400" dirty="0"/>
          </a:p>
        </p:txBody>
      </p:sp>
      <p:sp>
        <p:nvSpPr>
          <p:cNvPr id="12" name="Rectangle 11"/>
          <p:cNvSpPr/>
          <p:nvPr/>
        </p:nvSpPr>
        <p:spPr>
          <a:xfrm>
            <a:off x="198043" y="3935369"/>
            <a:ext cx="5958682" cy="461665"/>
          </a:xfrm>
          <a:prstGeom prst="rect">
            <a:avLst/>
          </a:prstGeom>
        </p:spPr>
        <p:txBody>
          <a:bodyPr wrap="none">
            <a:spAutoFit/>
          </a:bodyPr>
          <a:lstStyle/>
          <a:p>
            <a:r>
              <a:rPr lang="en-US" sz="2400" b="1" i="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sym typeface="Wingdings" panose="05000000000000000000" pitchFamily="2" charset="2"/>
              </a:rPr>
              <a:t>   </a:t>
            </a:r>
            <a:r>
              <a:rPr lang="en-US" sz="2400" b="1" i="1"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Còn</a:t>
            </a:r>
            <a:r>
              <a:rPr lang="en-US" sz="2400" b="1" i="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b="1" i="1"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tấm</a:t>
            </a:r>
            <a:r>
              <a:rPr lang="en-US" sz="2400" b="1" i="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b="1" i="1"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gương</a:t>
            </a:r>
            <a:r>
              <a:rPr lang="en-US" sz="2400" b="1" i="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b="1" i="1"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bằng</a:t>
            </a:r>
            <a:r>
              <a:rPr lang="en-US" sz="2400" b="1" i="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b="1" i="1"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thủy</a:t>
            </a:r>
            <a:r>
              <a:rPr lang="en-US" sz="2400" b="1" i="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b="1" i="1"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tinh</a:t>
            </a:r>
            <a:r>
              <a:rPr lang="en-US" sz="2400" b="1" i="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b="1" i="1"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tráng</a:t>
            </a:r>
            <a:r>
              <a:rPr lang="en-US" sz="2400" b="1" i="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b="1" i="1"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bạc</a:t>
            </a:r>
            <a:endParaRPr lang="en-US" sz="2400" dirty="0"/>
          </a:p>
        </p:txBody>
      </p:sp>
      <p:sp>
        <p:nvSpPr>
          <p:cNvPr id="14" name="Rectangle 13"/>
          <p:cNvSpPr/>
          <p:nvPr/>
        </p:nvSpPr>
        <p:spPr>
          <a:xfrm>
            <a:off x="198044" y="4689460"/>
            <a:ext cx="2036135" cy="461665"/>
          </a:xfrm>
          <a:prstGeom prst="rect">
            <a:avLst/>
          </a:prstGeom>
        </p:spPr>
        <p:txBody>
          <a:bodyPr wrap="none">
            <a:spAutoFit/>
          </a:bodyPr>
          <a:lstStyle/>
          <a:p>
            <a:r>
              <a:rPr lang="en-US" sz="2400" b="1" i="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sym typeface="Wingdings" panose="05000000000000000000" pitchFamily="2" charset="2"/>
              </a:rPr>
              <a:t>   </a:t>
            </a:r>
            <a:r>
              <a:rPr lang="en-US" sz="2400" b="1" i="1"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Với</a:t>
            </a:r>
            <a:r>
              <a:rPr lang="en-US" sz="2400" b="1" i="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b="1" i="1"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bà</a:t>
            </a:r>
            <a:r>
              <a:rPr lang="en-US" sz="2400" b="1" i="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b="1" i="1"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mẹ</a:t>
            </a:r>
            <a:endParaRPr lang="en-US" sz="2400" dirty="0"/>
          </a:p>
        </p:txBody>
      </p:sp>
      <p:sp>
        <p:nvSpPr>
          <p:cNvPr id="16" name="Rectangle 15"/>
          <p:cNvSpPr/>
          <p:nvPr/>
        </p:nvSpPr>
        <p:spPr>
          <a:xfrm>
            <a:off x="198044" y="5444790"/>
            <a:ext cx="2023311" cy="461665"/>
          </a:xfrm>
          <a:prstGeom prst="rect">
            <a:avLst/>
          </a:prstGeom>
        </p:spPr>
        <p:txBody>
          <a:bodyPr wrap="none">
            <a:spAutoFit/>
          </a:bodyPr>
          <a:lstStyle/>
          <a:p>
            <a:r>
              <a:rPr lang="en-US" sz="2400" b="1" i="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sym typeface="Wingdings" panose="05000000000000000000" pitchFamily="2" charset="2"/>
              </a:rPr>
              <a:t>   </a:t>
            </a:r>
            <a:r>
              <a:rPr lang="en-US" sz="2400" b="1" i="1"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Sự</a:t>
            </a:r>
            <a:r>
              <a:rPr lang="en-US" sz="2400" b="1" i="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b="1" i="1"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cần</a:t>
            </a:r>
            <a:r>
              <a:rPr lang="en-US" sz="2400" b="1" i="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b="1" i="1"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cù</a:t>
            </a:r>
            <a:endParaRPr lang="en-US" sz="2400" dirty="0"/>
          </a:p>
        </p:txBody>
      </p:sp>
    </p:spTree>
    <p:extLst>
      <p:ext uri="{BB962C8B-B14F-4D97-AF65-F5344CB8AC3E}">
        <p14:creationId xmlns:p14="http://schemas.microsoft.com/office/powerpoint/2010/main" val="1500807037"/>
      </p:ext>
    </p:extLst>
  </p:cSld>
  <p:clrMapOvr>
    <a:masterClrMapping/>
  </p:clrMapOvr>
  <mc:AlternateContent xmlns:mc="http://schemas.openxmlformats.org/markup-compatibility/2006" xmlns:p14="http://schemas.microsoft.com/office/powerpoint/2010/main">
    <mc:Choice Requires="p14">
      <p:transition spd="slow" p14:dur="1400" advTm="0">
        <p14:ripple/>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barn(inVertical)">
                                      <p:cBhvr>
                                        <p:cTn id="12" dur="500"/>
                                        <p:tgtEl>
                                          <p:spTgt spid="10"/>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wipe(down)">
                                      <p:cBhvr>
                                        <p:cTn id="17" dur="500"/>
                                        <p:tgtEl>
                                          <p:spTgt spid="11"/>
                                        </p:tgtEl>
                                      </p:cBhvr>
                                    </p:animEffect>
                                  </p:childTnLst>
                                </p:cTn>
                              </p:par>
                            </p:childTnLst>
                          </p:cTn>
                        </p:par>
                      </p:childTnLst>
                    </p:cTn>
                  </p:par>
                  <p:par>
                    <p:cTn id="18" fill="hold">
                      <p:stCondLst>
                        <p:cond delay="indefinite"/>
                      </p:stCondLst>
                      <p:childTnLst>
                        <p:par>
                          <p:cTn id="19" fill="hold">
                            <p:stCondLst>
                              <p:cond delay="0"/>
                            </p:stCondLst>
                            <p:childTnLst>
                              <p:par>
                                <p:cTn id="20" presetID="42" presetClass="entr" presetSubtype="0" fill="hold" grpId="0" nodeType="click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fade">
                                      <p:cBhvr>
                                        <p:cTn id="22" dur="1000"/>
                                        <p:tgtEl>
                                          <p:spTgt spid="12"/>
                                        </p:tgtEl>
                                      </p:cBhvr>
                                    </p:animEffect>
                                    <p:anim calcmode="lin" valueType="num">
                                      <p:cBhvr>
                                        <p:cTn id="23" dur="1000" fill="hold"/>
                                        <p:tgtEl>
                                          <p:spTgt spid="12"/>
                                        </p:tgtEl>
                                        <p:attrNameLst>
                                          <p:attrName>ppt_x</p:attrName>
                                        </p:attrNameLst>
                                      </p:cBhvr>
                                      <p:tavLst>
                                        <p:tav tm="0">
                                          <p:val>
                                            <p:strVal val="#ppt_x"/>
                                          </p:val>
                                        </p:tav>
                                        <p:tav tm="100000">
                                          <p:val>
                                            <p:strVal val="#ppt_x"/>
                                          </p:val>
                                        </p:tav>
                                      </p:tavLst>
                                    </p:anim>
                                    <p:anim calcmode="lin" valueType="num">
                                      <p:cBhvr>
                                        <p:cTn id="24"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6" presetClass="entr" presetSubtype="16" fill="hold" grpId="0" nodeType="clickEffect">
                                  <p:stCondLst>
                                    <p:cond delay="0"/>
                                  </p:stCondLst>
                                  <p:childTnLst>
                                    <p:set>
                                      <p:cBhvr>
                                        <p:cTn id="28" dur="1" fill="hold">
                                          <p:stCondLst>
                                            <p:cond delay="0"/>
                                          </p:stCondLst>
                                        </p:cTn>
                                        <p:tgtEl>
                                          <p:spTgt spid="14"/>
                                        </p:tgtEl>
                                        <p:attrNameLst>
                                          <p:attrName>style.visibility</p:attrName>
                                        </p:attrNameLst>
                                      </p:cBhvr>
                                      <p:to>
                                        <p:strVal val="visible"/>
                                      </p:to>
                                    </p:set>
                                    <p:animEffect transition="in" filter="circle(in)">
                                      <p:cBhvr>
                                        <p:cTn id="29" dur="2000"/>
                                        <p:tgtEl>
                                          <p:spTgt spid="14"/>
                                        </p:tgtEl>
                                      </p:cBhvr>
                                    </p:animEffect>
                                  </p:childTnLst>
                                </p:cTn>
                              </p:par>
                            </p:childTnLst>
                          </p:cTn>
                        </p:par>
                      </p:childTnLst>
                    </p:cTn>
                  </p:par>
                  <p:par>
                    <p:cTn id="30" fill="hold">
                      <p:stCondLst>
                        <p:cond delay="indefinite"/>
                      </p:stCondLst>
                      <p:childTnLst>
                        <p:par>
                          <p:cTn id="31" fill="hold">
                            <p:stCondLst>
                              <p:cond delay="0"/>
                            </p:stCondLst>
                            <p:childTnLst>
                              <p:par>
                                <p:cTn id="32" presetID="16" presetClass="entr" presetSubtype="21" fill="hold" grpId="0" nodeType="clickEffect">
                                  <p:stCondLst>
                                    <p:cond delay="0"/>
                                  </p:stCondLst>
                                  <p:childTnLst>
                                    <p:set>
                                      <p:cBhvr>
                                        <p:cTn id="33" dur="1" fill="hold">
                                          <p:stCondLst>
                                            <p:cond delay="0"/>
                                          </p:stCondLst>
                                        </p:cTn>
                                        <p:tgtEl>
                                          <p:spTgt spid="16"/>
                                        </p:tgtEl>
                                        <p:attrNameLst>
                                          <p:attrName>style.visibility</p:attrName>
                                        </p:attrNameLst>
                                      </p:cBhvr>
                                      <p:to>
                                        <p:strVal val="visible"/>
                                      </p:to>
                                    </p:set>
                                    <p:animEffect transition="in" filter="barn(inVertical)">
                                      <p:cBhvr>
                                        <p:cTn id="34"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0" grpId="0"/>
      <p:bldP spid="11" grpId="0"/>
      <p:bldP spid="12" grpId="0"/>
      <p:bldP spid="14" grpId="0"/>
      <p:bldP spid="16"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a:extLst>
              <a:ext uri="{FF2B5EF4-FFF2-40B4-BE49-F238E27FC236}">
                <a16:creationId xmlns:a16="http://schemas.microsoft.com/office/drawing/2014/main" id="{1B6BF4D4-EC1D-4EFD-A6F9-838DAF6FA8AF}"/>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926" y="2624"/>
            <a:ext cx="9142074" cy="6855751"/>
          </a:xfrm>
          <a:prstGeom prst="rect">
            <a:avLst/>
          </a:prstGeom>
        </p:spPr>
      </p:pic>
      <p:pic>
        <p:nvPicPr>
          <p:cNvPr id="19" name="图片 5">
            <a:extLst>
              <a:ext uri="{FF2B5EF4-FFF2-40B4-BE49-F238E27FC236}">
                <a16:creationId xmlns:a16="http://schemas.microsoft.com/office/drawing/2014/main" id="{7A891FBE-3F3E-4C7A-B014-025252211C00}"/>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7401105" y="14482"/>
            <a:ext cx="971550" cy="1387929"/>
          </a:xfrm>
          <a:prstGeom prst="rect">
            <a:avLst/>
          </a:prstGeom>
        </p:spPr>
      </p:pic>
      <p:pic>
        <p:nvPicPr>
          <p:cNvPr id="21" name="图片 17">
            <a:extLst>
              <a:ext uri="{FF2B5EF4-FFF2-40B4-BE49-F238E27FC236}">
                <a16:creationId xmlns:a16="http://schemas.microsoft.com/office/drawing/2014/main" id="{CA1127B2-0D2F-4C8E-8E6E-A8110E404930}"/>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rot="21042421">
            <a:off x="8619354" y="1053459"/>
            <a:ext cx="463109" cy="440985"/>
          </a:xfrm>
          <a:prstGeom prst="rect">
            <a:avLst/>
          </a:prstGeom>
        </p:spPr>
      </p:pic>
      <p:pic>
        <p:nvPicPr>
          <p:cNvPr id="13" name="图片 2">
            <a:extLst>
              <a:ext uri="{FF2B5EF4-FFF2-40B4-BE49-F238E27FC236}">
                <a16:creationId xmlns:a16="http://schemas.microsoft.com/office/drawing/2014/main" id="{3208AAC5-3D68-4997-9208-E2A61732C5FB}"/>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0" y="3237476"/>
            <a:ext cx="3437490" cy="3917368"/>
          </a:xfrm>
          <a:prstGeom prst="rect">
            <a:avLst/>
          </a:prstGeom>
        </p:spPr>
      </p:pic>
      <p:sp>
        <p:nvSpPr>
          <p:cNvPr id="15" name="Rectangle 14"/>
          <p:cNvSpPr/>
          <p:nvPr/>
        </p:nvSpPr>
        <p:spPr>
          <a:xfrm>
            <a:off x="3709" y="894566"/>
            <a:ext cx="9143984" cy="531227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dirty="0">
              <a:ln>
                <a:noFill/>
              </a:ln>
              <a:solidFill>
                <a:srgbClr val="FFFFFF"/>
              </a:solidFill>
              <a:effectLst/>
              <a:uLnTx/>
              <a:uFillTx/>
              <a:latin typeface="Arial"/>
              <a:ea typeface="新宋体"/>
              <a:cs typeface="+mn-cs"/>
              <a:sym typeface="Arial"/>
            </a:endParaRPr>
          </a:p>
        </p:txBody>
      </p:sp>
      <p:sp>
        <p:nvSpPr>
          <p:cNvPr id="7" name="Rectangle 6"/>
          <p:cNvSpPr/>
          <p:nvPr/>
        </p:nvSpPr>
        <p:spPr>
          <a:xfrm>
            <a:off x="180958" y="1006495"/>
            <a:ext cx="8784010" cy="4154984"/>
          </a:xfrm>
          <a:prstGeom prst="rect">
            <a:avLst/>
          </a:prstGeom>
        </p:spPr>
        <p:txBody>
          <a:bodyPr wrap="square">
            <a:spAutoFit/>
          </a:bodyPr>
          <a:lstStyle/>
          <a:p>
            <a:pPr algn="just"/>
            <a:r>
              <a:rPr lang="vi-VN" sz="2400" b="1" dirty="0">
                <a:latin typeface="Times New Roman" panose="02020603050405020304" pitchFamily="18" charset="0"/>
                <a:cs typeface="Times New Roman" panose="02020603050405020304" pitchFamily="18" charset="0"/>
              </a:rPr>
              <a:t>Câu </a:t>
            </a:r>
            <a:r>
              <a:rPr lang="en-US" sz="2400" b="1" dirty="0">
                <a:latin typeface="Times New Roman" panose="02020603050405020304" pitchFamily="18" charset="0"/>
                <a:cs typeface="Times New Roman" panose="02020603050405020304" pitchFamily="18" charset="0"/>
              </a:rPr>
              <a:t>4</a:t>
            </a:r>
            <a:r>
              <a:rPr lang="vi-VN" sz="2400" b="1" dirty="0">
                <a:latin typeface="Times New Roman" panose="02020603050405020304" pitchFamily="18" charset="0"/>
                <a:cs typeface="Times New Roman" panose="02020603050405020304" pitchFamily="18" charset="0"/>
              </a:rPr>
              <a:t>: </a:t>
            </a:r>
            <a:r>
              <a:rPr lang="vi-VN" sz="2400" dirty="0">
                <a:latin typeface="Times New Roman" panose="02020603050405020304" pitchFamily="18" charset="0"/>
                <a:cs typeface="Times New Roman" panose="02020603050405020304" pitchFamily="18" charset="0"/>
              </a:rPr>
              <a:t>Hãy xếp các từ, cụm từ thường dùng làm thành phần tình thái sau đây theo từng nhóm ý nghĩa: </a:t>
            </a:r>
            <a:r>
              <a:rPr lang="vi-VN" sz="2400" i="1" dirty="0">
                <a:latin typeface="Times New Roman" panose="02020603050405020304" pitchFamily="18" charset="0"/>
                <a:cs typeface="Times New Roman" panose="02020603050405020304" pitchFamily="18" charset="0"/>
              </a:rPr>
              <a:t>đúng là, không phải, đúng đấy, chẳng phải là, đúng thế thật, hình như, có lẽ, tất nhiên, theo ý tôi.</a:t>
            </a:r>
            <a:endParaRPr lang="en-US" sz="2400" dirty="0">
              <a:latin typeface="Times New Roman" panose="02020603050405020304" pitchFamily="18" charset="0"/>
              <a:cs typeface="Times New Roman" panose="02020603050405020304" pitchFamily="18" charset="0"/>
            </a:endParaRPr>
          </a:p>
          <a:p>
            <a:pPr algn="just"/>
            <a:r>
              <a:rPr lang="vi-VN" sz="2400" dirty="0">
                <a:latin typeface="Times New Roman" panose="02020603050405020304" pitchFamily="18" charset="0"/>
                <a:cs typeface="Times New Roman" panose="02020603050405020304" pitchFamily="18" charset="0"/>
              </a:rPr>
              <a:t>  </a:t>
            </a:r>
            <a:endParaRPr lang="en-US" sz="2400" dirty="0">
              <a:latin typeface="Times New Roman" panose="02020603050405020304" pitchFamily="18" charset="0"/>
              <a:cs typeface="Times New Roman" panose="02020603050405020304" pitchFamily="18" charset="0"/>
            </a:endParaRPr>
          </a:p>
          <a:p>
            <a:pPr algn="just"/>
            <a:r>
              <a:rPr lang="vi-VN" sz="2400" dirty="0">
                <a:latin typeface="Times New Roman" panose="02020603050405020304" pitchFamily="18" charset="0"/>
                <a:cs typeface="Times New Roman" panose="02020603050405020304" pitchFamily="18" charset="0"/>
              </a:rPr>
              <a:t>- Tình thái khẳng định:</a:t>
            </a:r>
            <a:endParaRPr lang="en-US" sz="2400" dirty="0">
              <a:latin typeface="Times New Roman" panose="02020603050405020304" pitchFamily="18" charset="0"/>
              <a:cs typeface="Times New Roman" panose="02020603050405020304" pitchFamily="18" charset="0"/>
            </a:endParaRPr>
          </a:p>
          <a:p>
            <a:pPr algn="just"/>
            <a:r>
              <a:rPr lang="vi-VN" sz="2400" dirty="0">
                <a:latin typeface="Times New Roman" panose="02020603050405020304" pitchFamily="18" charset="0"/>
                <a:cs typeface="Times New Roman" panose="02020603050405020304" pitchFamily="18" charset="0"/>
              </a:rPr>
              <a:t>  </a:t>
            </a:r>
            <a:endParaRPr lang="en-US" sz="2400" dirty="0">
              <a:latin typeface="Times New Roman" panose="02020603050405020304" pitchFamily="18" charset="0"/>
              <a:cs typeface="Times New Roman" panose="02020603050405020304" pitchFamily="18" charset="0"/>
            </a:endParaRPr>
          </a:p>
          <a:p>
            <a:pPr algn="just"/>
            <a:r>
              <a:rPr lang="vi-VN" sz="2400" dirty="0">
                <a:latin typeface="Times New Roman" panose="02020603050405020304" pitchFamily="18" charset="0"/>
                <a:cs typeface="Times New Roman" panose="02020603050405020304" pitchFamily="18" charset="0"/>
              </a:rPr>
              <a:t>- Tình thái phủ định – bác bỏ:</a:t>
            </a:r>
            <a:endParaRPr lang="en-US" sz="2400" dirty="0">
              <a:latin typeface="Times New Roman" panose="02020603050405020304" pitchFamily="18" charset="0"/>
              <a:cs typeface="Times New Roman" panose="02020603050405020304" pitchFamily="18" charset="0"/>
            </a:endParaRPr>
          </a:p>
          <a:p>
            <a:pPr algn="just"/>
            <a:r>
              <a:rPr lang="vi-VN" sz="2400" dirty="0">
                <a:latin typeface="Times New Roman" panose="02020603050405020304" pitchFamily="18" charset="0"/>
                <a:cs typeface="Times New Roman" panose="02020603050405020304" pitchFamily="18" charset="0"/>
              </a:rPr>
              <a:t> </a:t>
            </a:r>
            <a:endParaRPr lang="en-US" sz="2400" dirty="0">
              <a:latin typeface="Times New Roman" panose="02020603050405020304" pitchFamily="18" charset="0"/>
              <a:cs typeface="Times New Roman" panose="02020603050405020304" pitchFamily="18" charset="0"/>
            </a:endParaRPr>
          </a:p>
          <a:p>
            <a:pPr algn="just"/>
            <a:r>
              <a:rPr lang="vi-VN" sz="2400" dirty="0">
                <a:latin typeface="Times New Roman" panose="02020603050405020304" pitchFamily="18" charset="0"/>
                <a:cs typeface="Times New Roman" panose="02020603050405020304" pitchFamily="18" charset="0"/>
              </a:rPr>
              <a:t> - Tình thái chỉ độ tin cậy:</a:t>
            </a:r>
            <a:endParaRPr lang="en-US" sz="2400" dirty="0">
              <a:latin typeface="Times New Roman" panose="02020603050405020304" pitchFamily="18" charset="0"/>
              <a:cs typeface="Times New Roman" panose="02020603050405020304" pitchFamily="18" charset="0"/>
            </a:endParaRPr>
          </a:p>
          <a:p>
            <a:pPr algn="just"/>
            <a:r>
              <a:rPr lang="vi-VN" sz="2400" dirty="0">
                <a:latin typeface="Times New Roman" panose="02020603050405020304" pitchFamily="18" charset="0"/>
                <a:cs typeface="Times New Roman" panose="02020603050405020304" pitchFamily="18" charset="0"/>
              </a:rPr>
              <a:t> </a:t>
            </a:r>
            <a:endParaRPr lang="en-US" sz="2400" dirty="0">
              <a:latin typeface="Times New Roman" panose="02020603050405020304" pitchFamily="18" charset="0"/>
              <a:cs typeface="Times New Roman" panose="02020603050405020304" pitchFamily="18" charset="0"/>
            </a:endParaRPr>
          </a:p>
          <a:p>
            <a:pPr algn="just"/>
            <a:r>
              <a:rPr lang="vi-VN" sz="2400" dirty="0">
                <a:latin typeface="Times New Roman" panose="02020603050405020304" pitchFamily="18" charset="0"/>
                <a:cs typeface="Times New Roman" panose="02020603050405020304" pitchFamily="18" charset="0"/>
              </a:rPr>
              <a:t> - Tình thái ý kiến:</a:t>
            </a:r>
            <a:endParaRPr lang="en-US" sz="2400" dirty="0">
              <a:latin typeface="Times New Roman" panose="02020603050405020304" pitchFamily="18" charset="0"/>
              <a:cs typeface="Times New Roman" panose="02020603050405020304" pitchFamily="18" charset="0"/>
            </a:endParaRPr>
          </a:p>
        </p:txBody>
      </p:sp>
      <p:sp>
        <p:nvSpPr>
          <p:cNvPr id="17" name="矩形 44"/>
          <p:cNvSpPr/>
          <p:nvPr/>
        </p:nvSpPr>
        <p:spPr>
          <a:xfrm>
            <a:off x="3236693" y="125430"/>
            <a:ext cx="2621230" cy="646331"/>
          </a:xfrm>
          <a:prstGeom prst="rect">
            <a:avLst/>
          </a:prstGeom>
          <a:solidFill>
            <a:schemeClr val="bg1"/>
          </a:solidFill>
        </p:spPr>
        <p:txBody>
          <a:bodyPr wrap="none">
            <a:spAutoFit/>
          </a:bodyPr>
          <a:lstStyle/>
          <a:p>
            <a:pPr marL="0" marR="0" lvl="0" indent="0" algn="l" defTabSz="1219078" rtl="0" eaLnBrk="1" fontAlgn="auto" latinLnBrk="0" hangingPunct="1">
              <a:lnSpc>
                <a:spcPct val="100000"/>
              </a:lnSpc>
              <a:spcBef>
                <a:spcPts val="0"/>
              </a:spcBef>
              <a:spcAft>
                <a:spcPts val="0"/>
              </a:spcAft>
              <a:buClrTx/>
              <a:buSzTx/>
              <a:buFont typeface="Arial"/>
              <a:buNone/>
              <a:tabLst/>
              <a:defRPr/>
            </a:pPr>
            <a:r>
              <a:rPr kumimoji="0" lang="en-US" altLang="zh-CN" sz="3600" b="1" i="0" u="none" strike="noStrike" kern="1200" cap="none" spc="0" normalizeH="0" baseline="0" noProof="0" dirty="0">
                <a:ln>
                  <a:noFill/>
                </a:ln>
                <a:solidFill>
                  <a:srgbClr val="366382"/>
                </a:solidFill>
                <a:effectLst/>
                <a:uLnTx/>
                <a:uFillTx/>
                <a:latin typeface="Montserrat" panose="00000500000000000000" charset="0"/>
                <a:ea typeface="Montserrat" panose="00000500000000000000" charset="0"/>
                <a:cs typeface="Montserrat" panose="00000500000000000000" charset="0"/>
                <a:sym typeface="Arial"/>
              </a:rPr>
              <a:t>B. BÀI TẬP</a:t>
            </a:r>
            <a:endParaRPr kumimoji="0" lang="zh-CN" altLang="en-US" sz="3600" b="1" i="0" u="none" strike="noStrike" kern="1200" cap="none" spc="0" normalizeH="0" baseline="0" noProof="0" dirty="0">
              <a:ln>
                <a:noFill/>
              </a:ln>
              <a:solidFill>
                <a:srgbClr val="366382"/>
              </a:solidFill>
              <a:effectLst/>
              <a:uLnTx/>
              <a:uFillTx/>
              <a:latin typeface="Montserrat" panose="00000500000000000000" charset="0"/>
              <a:ea typeface="Montserrat" panose="00000500000000000000" charset="0"/>
              <a:cs typeface="Montserrat" panose="00000500000000000000" charset="0"/>
              <a:sym typeface="Arial"/>
            </a:endParaRPr>
          </a:p>
        </p:txBody>
      </p:sp>
      <p:sp>
        <p:nvSpPr>
          <p:cNvPr id="3" name="Rectangle 2"/>
          <p:cNvSpPr/>
          <p:nvPr/>
        </p:nvSpPr>
        <p:spPr>
          <a:xfrm>
            <a:off x="2684949" y="2451347"/>
            <a:ext cx="5602624" cy="461665"/>
          </a:xfrm>
          <a:prstGeom prst="rect">
            <a:avLst/>
          </a:prstGeom>
        </p:spPr>
        <p:txBody>
          <a:bodyPr wrap="none">
            <a:spAutoFit/>
          </a:bodyPr>
          <a:lstStyle/>
          <a:p>
            <a:pPr algn="just"/>
            <a:r>
              <a:rPr lang="vi-VN" sz="2400" b="1" i="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đúng là, đúng đấy, đúng thế thật, tất nhiên</a:t>
            </a:r>
            <a:endParaRPr lang="en-US" sz="2400" b="1" i="1" dirty="0">
              <a:solidFill>
                <a:srgbClr val="FF0000"/>
              </a:solidFill>
              <a:latin typeface=".VnTime"/>
              <a:ea typeface="Times New Roman" panose="02020603050405020304" pitchFamily="18" charset="0"/>
              <a:cs typeface="Times New Roman" panose="02020603050405020304" pitchFamily="18" charset="0"/>
            </a:endParaRPr>
          </a:p>
        </p:txBody>
      </p:sp>
      <p:sp>
        <p:nvSpPr>
          <p:cNvPr id="5" name="Rectangle 4"/>
          <p:cNvSpPr/>
          <p:nvPr/>
        </p:nvSpPr>
        <p:spPr>
          <a:xfrm>
            <a:off x="3303581" y="3198112"/>
            <a:ext cx="3212739" cy="461665"/>
          </a:xfrm>
          <a:prstGeom prst="rect">
            <a:avLst/>
          </a:prstGeom>
        </p:spPr>
        <p:txBody>
          <a:bodyPr wrap="none">
            <a:spAutoFit/>
          </a:bodyPr>
          <a:lstStyle/>
          <a:p>
            <a:pPr algn="just"/>
            <a:r>
              <a:rPr lang="vi-VN" sz="2400" b="1" i="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không phải, chẳng phải</a:t>
            </a:r>
            <a:endParaRPr lang="en-US" sz="2400" b="1" i="1" dirty="0">
              <a:solidFill>
                <a:srgbClr val="FF0000"/>
              </a:solidFill>
              <a:latin typeface=".VnTime"/>
              <a:ea typeface="Times New Roman" panose="02020603050405020304" pitchFamily="18" charset="0"/>
              <a:cs typeface="Times New Roman" panose="02020603050405020304" pitchFamily="18" charset="0"/>
            </a:endParaRPr>
          </a:p>
        </p:txBody>
      </p:sp>
      <p:sp>
        <p:nvSpPr>
          <p:cNvPr id="6" name="Rectangle 5"/>
          <p:cNvSpPr/>
          <p:nvPr/>
        </p:nvSpPr>
        <p:spPr>
          <a:xfrm>
            <a:off x="2966983" y="3903740"/>
            <a:ext cx="2130711" cy="461665"/>
          </a:xfrm>
          <a:prstGeom prst="rect">
            <a:avLst/>
          </a:prstGeom>
        </p:spPr>
        <p:txBody>
          <a:bodyPr wrap="none">
            <a:spAutoFit/>
          </a:bodyPr>
          <a:lstStyle/>
          <a:p>
            <a:pPr algn="just"/>
            <a:r>
              <a:rPr lang="vi-VN" sz="2400" b="1" i="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hình như, có lẽ</a:t>
            </a:r>
            <a:endParaRPr lang="en-US" sz="2400" b="1" i="1" dirty="0">
              <a:solidFill>
                <a:srgbClr val="FF0000"/>
              </a:solidFill>
              <a:latin typeface=".VnTime"/>
              <a:ea typeface="Times New Roman" panose="02020603050405020304" pitchFamily="18" charset="0"/>
              <a:cs typeface="Times New Roman" panose="02020603050405020304" pitchFamily="18" charset="0"/>
            </a:endParaRPr>
          </a:p>
        </p:txBody>
      </p:sp>
      <p:sp>
        <p:nvSpPr>
          <p:cNvPr id="8" name="Rectangle 7"/>
          <p:cNvSpPr/>
          <p:nvPr/>
        </p:nvSpPr>
        <p:spPr>
          <a:xfrm>
            <a:off x="2342129" y="4633682"/>
            <a:ext cx="1345240" cy="461665"/>
          </a:xfrm>
          <a:prstGeom prst="rect">
            <a:avLst/>
          </a:prstGeom>
        </p:spPr>
        <p:txBody>
          <a:bodyPr wrap="none">
            <a:spAutoFit/>
          </a:bodyPr>
          <a:lstStyle/>
          <a:p>
            <a:pPr algn="just"/>
            <a:r>
              <a:rPr lang="vi-VN" sz="2400" b="1" i="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theo ý tôi</a:t>
            </a:r>
            <a:endParaRPr lang="en-US" sz="2400" b="1" i="1" dirty="0">
              <a:solidFill>
                <a:srgbClr val="FF0000"/>
              </a:solidFill>
              <a:latin typeface=".VnTime"/>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703006953"/>
      </p:ext>
    </p:extLst>
  </p:cSld>
  <p:clrMapOvr>
    <a:masterClrMapping/>
  </p:clrMapOvr>
  <mc:AlternateContent xmlns:mc="http://schemas.openxmlformats.org/markup-compatibility/2006" xmlns:p14="http://schemas.microsoft.com/office/powerpoint/2010/main">
    <mc:Choice Requires="p14">
      <p:transition spd="slow" p14:dur="1400" advTm="0">
        <p14:ripple/>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ipe(down)">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wipe(down)">
                                      <p:cBhvr>
                                        <p:cTn id="17" dur="5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wipe(down)">
                                      <p:cBhvr>
                                        <p:cTn id="22" dur="500"/>
                                        <p:tgtEl>
                                          <p:spTgt spid="6"/>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wipe(down)">
                                      <p:cBhvr>
                                        <p:cTn id="2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 grpId="0"/>
      <p:bldP spid="5" grpId="0"/>
      <p:bldP spid="6" grpId="0"/>
      <p:bldP spid="8"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4" name="Text Box 4"/>
          <p:cNvSpPr txBox="1">
            <a:spLocks noChangeArrowheads="1"/>
          </p:cNvSpPr>
          <p:nvPr/>
        </p:nvSpPr>
        <p:spPr bwMode="auto">
          <a:xfrm>
            <a:off x="4783015" y="2743201"/>
            <a:ext cx="184731" cy="369332"/>
          </a:xfrm>
          <a:prstGeom prst="rect">
            <a:avLst/>
          </a:prstGeom>
          <a:noFill/>
          <a:ln w="9525">
            <a:noFill/>
            <a:miter lim="800000"/>
            <a:headEnd/>
            <a:tailEnd/>
          </a:ln>
        </p:spPr>
        <p:txBody>
          <a:bodyPr wrap="none">
            <a:spAutoFit/>
          </a:bodyPr>
          <a:lstStyle/>
          <a:p>
            <a:pPr eaLnBrk="1" hangingPunct="1"/>
            <a:endParaRPr lang="vi-VN">
              <a:solidFill>
                <a:srgbClr val="000000"/>
              </a:solidFill>
              <a:cs typeface="Arial" pitchFamily="34" charset="0"/>
            </a:endParaRPr>
          </a:p>
        </p:txBody>
      </p:sp>
      <p:sp>
        <p:nvSpPr>
          <p:cNvPr id="125955" name="Text Box 5"/>
          <p:cNvSpPr txBox="1">
            <a:spLocks noChangeArrowheads="1"/>
          </p:cNvSpPr>
          <p:nvPr/>
        </p:nvSpPr>
        <p:spPr bwMode="auto">
          <a:xfrm>
            <a:off x="4149970" y="4495801"/>
            <a:ext cx="1913792" cy="366713"/>
          </a:xfrm>
          <a:prstGeom prst="rect">
            <a:avLst/>
          </a:prstGeom>
          <a:noFill/>
          <a:ln w="9525">
            <a:noFill/>
            <a:miter lim="800000"/>
            <a:headEnd/>
            <a:tailEnd/>
          </a:ln>
        </p:spPr>
        <p:txBody>
          <a:bodyPr>
            <a:spAutoFit/>
          </a:bodyPr>
          <a:lstStyle/>
          <a:p>
            <a:pPr eaLnBrk="1" hangingPunct="1"/>
            <a:endParaRPr lang="vi-VN">
              <a:solidFill>
                <a:srgbClr val="000000"/>
              </a:solidFill>
              <a:cs typeface="Arial" pitchFamily="34" charset="0"/>
            </a:endParaRPr>
          </a:p>
        </p:txBody>
      </p:sp>
      <p:sp>
        <p:nvSpPr>
          <p:cNvPr id="15" name="Plus 14"/>
          <p:cNvSpPr/>
          <p:nvPr/>
        </p:nvSpPr>
        <p:spPr>
          <a:xfrm>
            <a:off x="4164623" y="1631950"/>
            <a:ext cx="703385" cy="838200"/>
          </a:xfrm>
          <a:prstGeom prst="mathPlus">
            <a:avLst>
              <a:gd name="adj1" fmla="val 34429"/>
            </a:avLst>
          </a:prstGeom>
        </p:spPr>
        <p:style>
          <a:lnRef idx="1">
            <a:schemeClr val="accent2"/>
          </a:lnRef>
          <a:fillRef idx="3">
            <a:schemeClr val="accent2"/>
          </a:fillRef>
          <a:effectRef idx="2">
            <a:schemeClr val="accent2"/>
          </a:effectRef>
          <a:fontRef idx="minor">
            <a:schemeClr val="lt1"/>
          </a:fontRef>
        </p:style>
        <p:txBody>
          <a:bodyPr anchor="ctr"/>
          <a:lstStyle/>
          <a:p>
            <a:pPr algn="ctr">
              <a:defRPr/>
            </a:pPr>
            <a:endParaRPr lang="en-US">
              <a:solidFill>
                <a:prstClr val="white"/>
              </a:solidFill>
            </a:endParaRPr>
          </a:p>
        </p:txBody>
      </p:sp>
      <p:sp>
        <p:nvSpPr>
          <p:cNvPr id="16" name="Down Arrow 15"/>
          <p:cNvSpPr/>
          <p:nvPr/>
        </p:nvSpPr>
        <p:spPr>
          <a:xfrm>
            <a:off x="4101612" y="4405313"/>
            <a:ext cx="829408" cy="9144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endParaRPr>
          </a:p>
        </p:txBody>
      </p:sp>
      <p:pic>
        <p:nvPicPr>
          <p:cNvPr id="125958" name="Picture 2" descr="https://cdn.vntrip.vn/cam-nang/wp-content/uploads/2017/09/Lang-sen-e1505297913994.jpg"/>
          <p:cNvPicPr>
            <a:picLocks noChangeAspect="1" noChangeArrowheads="1"/>
          </p:cNvPicPr>
          <p:nvPr/>
        </p:nvPicPr>
        <p:blipFill>
          <a:blip r:embed="rId2"/>
          <a:srcRect/>
          <a:stretch>
            <a:fillRect/>
          </a:stretch>
        </p:blipFill>
        <p:spPr bwMode="auto">
          <a:xfrm>
            <a:off x="23446" y="4764"/>
            <a:ext cx="4126523" cy="4338637"/>
          </a:xfrm>
          <a:prstGeom prst="rect">
            <a:avLst/>
          </a:prstGeom>
          <a:noFill/>
          <a:ln w="9525">
            <a:noFill/>
            <a:miter lim="800000"/>
            <a:headEnd/>
            <a:tailEnd/>
          </a:ln>
        </p:spPr>
      </p:pic>
      <p:sp>
        <p:nvSpPr>
          <p:cNvPr id="125959" name="Text Box 17"/>
          <p:cNvSpPr txBox="1">
            <a:spLocks noChangeArrowheads="1"/>
          </p:cNvSpPr>
          <p:nvPr/>
        </p:nvSpPr>
        <p:spPr bwMode="auto">
          <a:xfrm>
            <a:off x="422031" y="4418014"/>
            <a:ext cx="2743059" cy="523220"/>
          </a:xfrm>
          <a:prstGeom prst="rect">
            <a:avLst/>
          </a:prstGeom>
          <a:noFill/>
          <a:ln w="9525">
            <a:noFill/>
            <a:miter lim="800000"/>
            <a:headEnd/>
            <a:tailEnd/>
          </a:ln>
        </p:spPr>
        <p:txBody>
          <a:bodyPr wrap="none">
            <a:spAutoFit/>
          </a:bodyPr>
          <a:lstStyle/>
          <a:p>
            <a:pPr eaLnBrk="1" hangingPunct="1"/>
            <a:r>
              <a:rPr lang="en-US" sz="2800">
                <a:solidFill>
                  <a:srgbClr val="FF0000"/>
                </a:solidFill>
                <a:latin typeface="Times New Roman" pitchFamily="18" charset="0"/>
                <a:cs typeface="Times New Roman" pitchFamily="18" charset="0"/>
              </a:rPr>
              <a:t>Làng sen quê Bác</a:t>
            </a:r>
            <a:endParaRPr lang="vi-VN" sz="2800">
              <a:solidFill>
                <a:srgbClr val="FF0000"/>
              </a:solidFill>
              <a:latin typeface="Times New Roman" pitchFamily="18" charset="0"/>
              <a:cs typeface="Times New Roman" pitchFamily="18" charset="0"/>
            </a:endParaRPr>
          </a:p>
        </p:txBody>
      </p:sp>
      <p:sp>
        <p:nvSpPr>
          <p:cNvPr id="11" name="Text Box 9"/>
          <p:cNvSpPr txBox="1">
            <a:spLocks noChangeArrowheads="1"/>
          </p:cNvSpPr>
          <p:nvPr/>
        </p:nvSpPr>
        <p:spPr bwMode="auto">
          <a:xfrm>
            <a:off x="3601915" y="5564189"/>
            <a:ext cx="1828800" cy="579437"/>
          </a:xfrm>
          <a:prstGeom prst="rect">
            <a:avLst/>
          </a:prstGeom>
          <a:solidFill>
            <a:srgbClr val="00FFFF"/>
          </a:solidFill>
          <a:ln w="9525">
            <a:noFill/>
            <a:miter lim="800000"/>
            <a:headEnd/>
            <a:tailEnd/>
          </a:ln>
        </p:spPr>
        <p:txBody>
          <a:bodyPr>
            <a:spAutoFit/>
          </a:bodyPr>
          <a:lstStyle/>
          <a:p>
            <a:pPr algn="ctr" eaLnBrk="1" hangingPunct="1"/>
            <a:r>
              <a:rPr lang="en-US" sz="3200" b="1">
                <a:solidFill>
                  <a:srgbClr val="FF0000"/>
                </a:solidFill>
                <a:latin typeface="Times New Roman" pitchFamily="18" charset="0"/>
                <a:cs typeface="Times New Roman" pitchFamily="18" charset="0"/>
              </a:rPr>
              <a:t>Liên kết</a:t>
            </a:r>
          </a:p>
        </p:txBody>
      </p:sp>
      <p:sp>
        <p:nvSpPr>
          <p:cNvPr id="125961" name="Text Box 17"/>
          <p:cNvSpPr txBox="1">
            <a:spLocks noChangeArrowheads="1"/>
          </p:cNvSpPr>
          <p:nvPr/>
        </p:nvSpPr>
        <p:spPr bwMode="auto">
          <a:xfrm>
            <a:off x="5782408" y="4568826"/>
            <a:ext cx="184731" cy="523220"/>
          </a:xfrm>
          <a:prstGeom prst="rect">
            <a:avLst/>
          </a:prstGeom>
          <a:noFill/>
          <a:ln w="9525">
            <a:noFill/>
            <a:miter lim="800000"/>
            <a:headEnd/>
            <a:tailEnd/>
          </a:ln>
        </p:spPr>
        <p:txBody>
          <a:bodyPr wrap="none">
            <a:spAutoFit/>
          </a:bodyPr>
          <a:lstStyle/>
          <a:p>
            <a:pPr eaLnBrk="1" hangingPunct="1"/>
            <a:endParaRPr lang="vi-VN" sz="2800">
              <a:solidFill>
                <a:srgbClr val="FF0000"/>
              </a:solidFill>
              <a:latin typeface="Times New Roman" pitchFamily="18" charset="0"/>
              <a:cs typeface="Times New Roman" pitchFamily="18" charset="0"/>
            </a:endParaRPr>
          </a:p>
        </p:txBody>
      </p:sp>
      <p:pic>
        <p:nvPicPr>
          <p:cNvPr id="125962" name="Picture 1" descr="https://comem.vn/wp-content/uploads/2018/01/bo-ket.jpg"/>
          <p:cNvPicPr>
            <a:picLocks noChangeAspect="1" noChangeArrowheads="1"/>
          </p:cNvPicPr>
          <p:nvPr/>
        </p:nvPicPr>
        <p:blipFill>
          <a:blip r:embed="rId3"/>
          <a:srcRect/>
          <a:stretch>
            <a:fillRect/>
          </a:stretch>
        </p:blipFill>
        <p:spPr bwMode="auto">
          <a:xfrm>
            <a:off x="4953000" y="4763"/>
            <a:ext cx="4050323" cy="4413250"/>
          </a:xfrm>
          <a:prstGeom prst="rect">
            <a:avLst/>
          </a:prstGeom>
          <a:noFill/>
          <a:ln w="9525">
            <a:noFill/>
            <a:miter lim="800000"/>
            <a:headEnd/>
            <a:tailEnd/>
          </a:ln>
        </p:spPr>
      </p:pic>
      <p:sp>
        <p:nvSpPr>
          <p:cNvPr id="125963" name="Text Box 17"/>
          <p:cNvSpPr txBox="1">
            <a:spLocks noChangeArrowheads="1"/>
          </p:cNvSpPr>
          <p:nvPr/>
        </p:nvSpPr>
        <p:spPr bwMode="auto">
          <a:xfrm>
            <a:off x="5798527" y="4506914"/>
            <a:ext cx="1746184" cy="523220"/>
          </a:xfrm>
          <a:prstGeom prst="rect">
            <a:avLst/>
          </a:prstGeom>
          <a:noFill/>
          <a:ln w="9525">
            <a:noFill/>
            <a:miter lim="800000"/>
            <a:headEnd/>
            <a:tailEnd/>
          </a:ln>
        </p:spPr>
        <p:txBody>
          <a:bodyPr wrap="none">
            <a:spAutoFit/>
          </a:bodyPr>
          <a:lstStyle/>
          <a:p>
            <a:pPr eaLnBrk="1" hangingPunct="1"/>
            <a:r>
              <a:rPr lang="en-US" sz="2800">
                <a:solidFill>
                  <a:srgbClr val="FF0000"/>
                </a:solidFill>
                <a:latin typeface="Times New Roman" pitchFamily="18" charset="0"/>
                <a:cs typeface="Times New Roman" pitchFamily="18" charset="0"/>
              </a:rPr>
              <a:t>Trái bồ kết</a:t>
            </a:r>
            <a:endParaRPr lang="vi-VN" sz="2800">
              <a:solidFill>
                <a:srgbClr val="FF0000"/>
              </a:solidFill>
              <a:latin typeface="Times New Roman" pitchFamily="18" charset="0"/>
              <a:cs typeface="Times New Roman" pitchFamily="18" charset="0"/>
            </a:endParaRPr>
          </a:p>
        </p:txBody>
      </p:sp>
    </p:spTree>
  </p:cSld>
  <p:clrMapOvr>
    <a:masterClrMapping/>
  </p:clrMapOvr>
  <p:transition spd="slow">
    <p:zoom dir="in"/>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barn(inVertical)">
                                      <p:cBhvr>
                                        <p:cTn id="7" dur="500"/>
                                        <p:tgtEl>
                                          <p:spTgt spid="16"/>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box(in)">
                                      <p:cBhvr>
                                        <p:cTn id="12"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1" grpId="0" animBg="1" autoUpdateAnimBg="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http://mntretainang.edu.vn/uploads/news/2012_05/photo381-600-x-450.jpg"/>
          <p:cNvPicPr>
            <a:picLocks noChangeAspect="1" noChangeArrowheads="1"/>
          </p:cNvPicPr>
          <p:nvPr/>
        </p:nvPicPr>
        <p:blipFill>
          <a:blip r:embed="rId2" cstate="print"/>
          <a:srcRect/>
          <a:stretch>
            <a:fillRect/>
          </a:stretch>
        </p:blipFill>
        <p:spPr bwMode="auto">
          <a:xfrm>
            <a:off x="990600" y="381000"/>
            <a:ext cx="7162800" cy="4343400"/>
          </a:xfrm>
          <a:prstGeom prst="rect">
            <a:avLst/>
          </a:prstGeom>
          <a:noFill/>
          <a:ln w="9525">
            <a:noFill/>
            <a:miter lim="800000"/>
            <a:headEnd/>
            <a:tailEnd/>
          </a:ln>
        </p:spPr>
      </p:pic>
      <p:sp>
        <p:nvSpPr>
          <p:cNvPr id="10" name="Cloud Callout 9"/>
          <p:cNvSpPr/>
          <p:nvPr/>
        </p:nvSpPr>
        <p:spPr>
          <a:xfrm>
            <a:off x="3124200" y="457200"/>
            <a:ext cx="3200400" cy="1219200"/>
          </a:xfrm>
          <a:prstGeom prst="cloudCallout">
            <a:avLst>
              <a:gd name="adj1" fmla="val -32955"/>
              <a:gd name="adj2" fmla="val 99597"/>
            </a:avLst>
          </a:prstGeom>
        </p:spPr>
        <p:style>
          <a:lnRef idx="1">
            <a:schemeClr val="accent2"/>
          </a:lnRef>
          <a:fillRef idx="2">
            <a:schemeClr val="accent2"/>
          </a:fillRef>
          <a:effectRef idx="1">
            <a:schemeClr val="accent2"/>
          </a:effectRef>
          <a:fontRef idx="minor">
            <a:schemeClr val="dk1"/>
          </a:fontRef>
        </p:style>
        <p:txBody>
          <a:bodyPr anchor="ctr"/>
          <a:lstStyle/>
          <a:p>
            <a:pPr algn="ctr">
              <a:defRPr/>
            </a:pPr>
            <a:r>
              <a:rPr lang="en-US" b="1" dirty="0">
                <a:latin typeface="Times New Roman" pitchFamily="18" charset="0"/>
                <a:cs typeface="Times New Roman" pitchFamily="18" charset="0"/>
              </a:rPr>
              <a:t>Các bạn trật tự nào. Tớ bắt đầu nói đây !</a:t>
            </a:r>
          </a:p>
        </p:txBody>
      </p:sp>
      <p:pic>
        <p:nvPicPr>
          <p:cNvPr id="5124" name="Picture 10" descr="Kết quả hình ảnh cho đuổi hinh bắt chữ"/>
          <p:cNvPicPr>
            <a:picLocks noChangeAspect="1" noChangeArrowheads="1"/>
          </p:cNvPicPr>
          <p:nvPr/>
        </p:nvPicPr>
        <p:blipFill>
          <a:blip r:embed="rId3" cstate="print"/>
          <a:srcRect/>
          <a:stretch>
            <a:fillRect/>
          </a:stretch>
        </p:blipFill>
        <p:spPr bwMode="auto">
          <a:xfrm>
            <a:off x="304800" y="5105400"/>
            <a:ext cx="5715000" cy="1219200"/>
          </a:xfrm>
          <a:prstGeom prst="rect">
            <a:avLst/>
          </a:prstGeom>
          <a:noFill/>
          <a:ln w="9525">
            <a:noFill/>
            <a:miter lim="800000"/>
            <a:headEnd/>
            <a:tailEnd/>
          </a:ln>
        </p:spPr>
      </p:pic>
      <p:sp>
        <p:nvSpPr>
          <p:cNvPr id="25609" name="Text Box 9"/>
          <p:cNvSpPr txBox="1">
            <a:spLocks noChangeArrowheads="1"/>
          </p:cNvSpPr>
          <p:nvPr/>
        </p:nvSpPr>
        <p:spPr bwMode="auto">
          <a:xfrm>
            <a:off x="6019800" y="5105400"/>
            <a:ext cx="2057400" cy="579438"/>
          </a:xfrm>
          <a:prstGeom prst="rect">
            <a:avLst/>
          </a:prstGeom>
          <a:solidFill>
            <a:srgbClr val="00FFFF"/>
          </a:solidFill>
          <a:ln w="9525">
            <a:noFill/>
            <a:miter lim="800000"/>
            <a:headEnd/>
            <a:tailEnd/>
          </a:ln>
        </p:spPr>
        <p:txBody>
          <a:bodyPr>
            <a:spAutoFit/>
          </a:bodyPr>
          <a:lstStyle/>
          <a:p>
            <a:pPr eaLnBrk="1" hangingPunct="1"/>
            <a:r>
              <a:rPr lang="en-US" sz="3200" b="1">
                <a:solidFill>
                  <a:srgbClr val="FF0000"/>
                </a:solidFill>
                <a:latin typeface="Times New Roman" pitchFamily="18" charset="0"/>
                <a:cs typeface="Arial" charset="0"/>
              </a:rPr>
              <a:t>Khởi ngữ</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1" presetClass="entr" presetSubtype="4" fill="hold" nodeType="withEffect">
                                  <p:stCondLst>
                                    <p:cond delay="0"/>
                                  </p:stCondLst>
                                  <p:childTnLst>
                                    <p:set>
                                      <p:cBhvr>
                                        <p:cTn id="6" dur="1" fill="hold">
                                          <p:stCondLst>
                                            <p:cond delay="0"/>
                                          </p:stCondLst>
                                        </p:cTn>
                                        <p:tgtEl>
                                          <p:spTgt spid="5124"/>
                                        </p:tgtEl>
                                        <p:attrNameLst>
                                          <p:attrName>style.visibility</p:attrName>
                                        </p:attrNameLst>
                                      </p:cBhvr>
                                      <p:to>
                                        <p:strVal val="visible"/>
                                      </p:to>
                                    </p:set>
                                    <p:animEffect transition="in" filter="wheel(4)">
                                      <p:cBhvr>
                                        <p:cTn id="7" dur="2000"/>
                                        <p:tgtEl>
                                          <p:spTgt spid="5124"/>
                                        </p:tgtEl>
                                      </p:cBhvr>
                                    </p:animEffect>
                                  </p:childTnLst>
                                </p:cTn>
                              </p:par>
                              <p:par>
                                <p:cTn id="8" presetID="24" presetClass="entr" presetSubtype="0" fill="hold" nodeType="withEffect">
                                  <p:stCondLst>
                                    <p:cond delay="0"/>
                                  </p:stCondLst>
                                  <p:childTnLst>
                                    <p:set>
                                      <p:cBhvr>
                                        <p:cTn id="9" dur="1" fill="hold">
                                          <p:stCondLst>
                                            <p:cond delay="0"/>
                                          </p:stCondLst>
                                        </p:cTn>
                                        <p:tgtEl>
                                          <p:spTgt spid="5122"/>
                                        </p:tgtEl>
                                        <p:attrNameLst>
                                          <p:attrName>style.visibility</p:attrName>
                                        </p:attrNameLst>
                                      </p:cBhvr>
                                      <p:to>
                                        <p:strVal val="visible"/>
                                      </p:to>
                                    </p:set>
                                    <p:anim to="" calcmode="lin" valueType="num">
                                      <p:cBhvr>
                                        <p:cTn id="10" dur="1" fill="hold"/>
                                        <p:tgtEl>
                                          <p:spTgt spid="5122"/>
                                        </p:tgtEl>
                                        <p:attrNameLst>
                                          <p:attrName/>
                                        </p:attrNameLst>
                                      </p:cBhvr>
                                    </p:anim>
                                  </p:childTnLst>
                                </p:cTn>
                              </p:par>
                              <p:par>
                                <p:cTn id="11" presetID="2" presetClass="entr" presetSubtype="4" fill="hold" grpId="0" nodeType="withEffect">
                                  <p:stCondLst>
                                    <p:cond delay="0"/>
                                  </p:stCondLst>
                                  <p:childTnLst>
                                    <p:set>
                                      <p:cBhvr>
                                        <p:cTn id="12" dur="1" fill="hold">
                                          <p:stCondLst>
                                            <p:cond delay="0"/>
                                          </p:stCondLst>
                                        </p:cTn>
                                        <p:tgtEl>
                                          <p:spTgt spid="10"/>
                                        </p:tgtEl>
                                        <p:attrNameLst>
                                          <p:attrName>style.visibility</p:attrName>
                                        </p:attrNameLst>
                                      </p:cBhvr>
                                      <p:to>
                                        <p:strVal val="visible"/>
                                      </p:to>
                                    </p:set>
                                    <p:anim calcmode="lin" valueType="num">
                                      <p:cBhvr additive="base">
                                        <p:cTn id="13" dur="2000" fill="hold"/>
                                        <p:tgtEl>
                                          <p:spTgt spid="10"/>
                                        </p:tgtEl>
                                        <p:attrNameLst>
                                          <p:attrName>ppt_x</p:attrName>
                                        </p:attrNameLst>
                                      </p:cBhvr>
                                      <p:tavLst>
                                        <p:tav tm="0">
                                          <p:val>
                                            <p:strVal val="#ppt_x"/>
                                          </p:val>
                                        </p:tav>
                                        <p:tav tm="100000">
                                          <p:val>
                                            <p:strVal val="#ppt_x"/>
                                          </p:val>
                                        </p:tav>
                                      </p:tavLst>
                                    </p:anim>
                                    <p:anim calcmode="lin" valueType="num">
                                      <p:cBhvr additive="base">
                                        <p:cTn id="14" dur="20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4" presetClass="entr" presetSubtype="16" fill="hold" grpId="0" nodeType="clickEffect">
                                  <p:stCondLst>
                                    <p:cond delay="0"/>
                                  </p:stCondLst>
                                  <p:childTnLst>
                                    <p:set>
                                      <p:cBhvr>
                                        <p:cTn id="18" dur="1" fill="hold">
                                          <p:stCondLst>
                                            <p:cond delay="0"/>
                                          </p:stCondLst>
                                        </p:cTn>
                                        <p:tgtEl>
                                          <p:spTgt spid="25609"/>
                                        </p:tgtEl>
                                        <p:attrNameLst>
                                          <p:attrName>style.visibility</p:attrName>
                                        </p:attrNameLst>
                                      </p:cBhvr>
                                      <p:to>
                                        <p:strVal val="visible"/>
                                      </p:to>
                                    </p:set>
                                    <p:animEffect transition="in" filter="box(in)">
                                      <p:cBhvr>
                                        <p:cTn id="19" dur="500"/>
                                        <p:tgtEl>
                                          <p:spTgt spid="2560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25609" grpId="0" animBg="1" autoUpdateAnimBg="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Content Placeholder 4" descr="http://m.f1.img.vnecdn.net/2014/07/03/obama-5190-1404373888.jpg"/>
          <p:cNvPicPr>
            <a:picLocks noGrp="1"/>
          </p:cNvPicPr>
          <p:nvPr>
            <p:ph idx="1"/>
          </p:nvPr>
        </p:nvPicPr>
        <p:blipFill>
          <a:blip r:embed="rId2" cstate="print"/>
          <a:srcRect/>
          <a:stretch>
            <a:fillRect/>
          </a:stretch>
        </p:blipFill>
        <p:spPr>
          <a:xfrm>
            <a:off x="304800" y="228600"/>
            <a:ext cx="4343400" cy="2971800"/>
          </a:xfrm>
          <a:ln w="38100">
            <a:solidFill>
              <a:srgbClr val="7030A0"/>
            </a:solidFill>
          </a:ln>
        </p:spPr>
      </p:pic>
      <p:pic>
        <p:nvPicPr>
          <p:cNvPr id="6147" name="Picture 3" descr="http://img.v3.news.zdn.vn/Uploaded/Ycgmvlbp/2014_05_19/be.jpg"/>
          <p:cNvPicPr>
            <a:picLocks noChangeAspect="1" noChangeArrowheads="1"/>
          </p:cNvPicPr>
          <p:nvPr/>
        </p:nvPicPr>
        <p:blipFill>
          <a:blip r:embed="rId3" cstate="print"/>
          <a:srcRect/>
          <a:stretch>
            <a:fillRect/>
          </a:stretch>
        </p:blipFill>
        <p:spPr bwMode="auto">
          <a:xfrm>
            <a:off x="4724400" y="3505200"/>
            <a:ext cx="4076700" cy="3178175"/>
          </a:xfrm>
          <a:prstGeom prst="rect">
            <a:avLst/>
          </a:prstGeom>
          <a:noFill/>
          <a:ln w="38100">
            <a:solidFill>
              <a:srgbClr val="7030A0"/>
            </a:solidFill>
            <a:miter lim="800000"/>
            <a:headEnd/>
            <a:tailEnd/>
          </a:ln>
        </p:spPr>
      </p:pic>
      <p:sp>
        <p:nvSpPr>
          <p:cNvPr id="6" name="Oval Callout 5"/>
          <p:cNvSpPr/>
          <p:nvPr/>
        </p:nvSpPr>
        <p:spPr>
          <a:xfrm>
            <a:off x="4038600" y="304800"/>
            <a:ext cx="2057400" cy="1219200"/>
          </a:xfrm>
          <a:prstGeom prst="wedgeEllipseCallout">
            <a:avLst>
              <a:gd name="adj1" fmla="val -98149"/>
              <a:gd name="adj2" fmla="val 77996"/>
            </a:avLst>
          </a:prstGeom>
        </p:spPr>
        <p:style>
          <a:lnRef idx="1">
            <a:schemeClr val="accent2"/>
          </a:lnRef>
          <a:fillRef idx="2">
            <a:schemeClr val="accent2"/>
          </a:fillRef>
          <a:effectRef idx="1">
            <a:schemeClr val="accent2"/>
          </a:effectRef>
          <a:fontRef idx="minor">
            <a:schemeClr val="dk1"/>
          </a:fontRef>
        </p:style>
        <p:txBody>
          <a:bodyPr anchor="ctr"/>
          <a:lstStyle/>
          <a:p>
            <a:pPr algn="ctr">
              <a:defRPr/>
            </a:pPr>
            <a:r>
              <a:rPr lang="en-US" sz="3600" b="1" dirty="0">
                <a:latin typeface="Times New Roman" pitchFamily="18" charset="0"/>
                <a:cs typeface="Times New Roman" pitchFamily="18" charset="0"/>
              </a:rPr>
              <a:t>A lô…</a:t>
            </a:r>
          </a:p>
        </p:txBody>
      </p:sp>
      <p:sp>
        <p:nvSpPr>
          <p:cNvPr id="7" name="Cloud Callout 6"/>
          <p:cNvSpPr/>
          <p:nvPr/>
        </p:nvSpPr>
        <p:spPr>
          <a:xfrm>
            <a:off x="5867400" y="457200"/>
            <a:ext cx="3276600" cy="2590800"/>
          </a:xfrm>
          <a:prstGeom prst="cloudCallout">
            <a:avLst>
              <a:gd name="adj1" fmla="val -17159"/>
              <a:gd name="adj2" fmla="val 120261"/>
            </a:avLst>
          </a:prstGeom>
        </p:spPr>
        <p:style>
          <a:lnRef idx="1">
            <a:schemeClr val="accent4"/>
          </a:lnRef>
          <a:fillRef idx="2">
            <a:schemeClr val="accent4"/>
          </a:fillRef>
          <a:effectRef idx="1">
            <a:schemeClr val="accent4"/>
          </a:effectRef>
          <a:fontRef idx="minor">
            <a:schemeClr val="dk1"/>
          </a:fontRef>
        </p:style>
        <p:txBody>
          <a:bodyPr anchor="ctr"/>
          <a:lstStyle/>
          <a:p>
            <a:pPr algn="ctr">
              <a:defRPr/>
            </a:pPr>
            <a:r>
              <a:rPr lang="en-US" sz="3600" b="1" dirty="0">
                <a:latin typeface="Times New Roman" pitchFamily="18" charset="0"/>
                <a:cs typeface="Times New Roman" pitchFamily="18" charset="0"/>
              </a:rPr>
              <a:t>Dạ, cháu nghe rồi ạ..</a:t>
            </a:r>
          </a:p>
        </p:txBody>
      </p:sp>
      <p:pic>
        <p:nvPicPr>
          <p:cNvPr id="6150" name="Picture 10" descr="Kết quả hình ảnh cho đuổi hinh bắt chữ"/>
          <p:cNvPicPr>
            <a:picLocks noChangeAspect="1" noChangeArrowheads="1"/>
          </p:cNvPicPr>
          <p:nvPr/>
        </p:nvPicPr>
        <p:blipFill>
          <a:blip r:embed="rId4" cstate="print"/>
          <a:srcRect/>
          <a:stretch>
            <a:fillRect/>
          </a:stretch>
        </p:blipFill>
        <p:spPr bwMode="auto">
          <a:xfrm rot="1123147">
            <a:off x="1044575" y="3741738"/>
            <a:ext cx="3657600" cy="1295400"/>
          </a:xfrm>
          <a:prstGeom prst="rect">
            <a:avLst/>
          </a:prstGeom>
          <a:noFill/>
          <a:ln w="9525">
            <a:solidFill>
              <a:schemeClr val="folHlink"/>
            </a:solidFill>
            <a:miter lim="800000"/>
            <a:headEnd/>
            <a:tailEnd/>
          </a:ln>
        </p:spPr>
      </p:pic>
      <p:sp>
        <p:nvSpPr>
          <p:cNvPr id="25609" name="Text Box 9"/>
          <p:cNvSpPr txBox="1">
            <a:spLocks noChangeArrowheads="1"/>
          </p:cNvSpPr>
          <p:nvPr/>
        </p:nvSpPr>
        <p:spPr bwMode="auto">
          <a:xfrm>
            <a:off x="533400" y="5562600"/>
            <a:ext cx="2057400" cy="579438"/>
          </a:xfrm>
          <a:prstGeom prst="rect">
            <a:avLst/>
          </a:prstGeom>
          <a:solidFill>
            <a:srgbClr val="00FFFF"/>
          </a:solidFill>
          <a:ln w="9525">
            <a:noFill/>
            <a:miter lim="800000"/>
            <a:headEnd/>
            <a:tailEnd/>
          </a:ln>
        </p:spPr>
        <p:txBody>
          <a:bodyPr>
            <a:spAutoFit/>
          </a:bodyPr>
          <a:lstStyle/>
          <a:p>
            <a:pPr eaLnBrk="1" hangingPunct="1"/>
            <a:r>
              <a:rPr lang="en-US" sz="3200" b="1">
                <a:solidFill>
                  <a:srgbClr val="FF0000"/>
                </a:solidFill>
                <a:latin typeface="Times New Roman" pitchFamily="18" charset="0"/>
                <a:cs typeface="Arial" charset="0"/>
              </a:rPr>
              <a:t>Gọi - Đáp</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 presetClass="entr" presetSubtype="10" fill="hold" nodeType="withEffect">
                                  <p:stCondLst>
                                    <p:cond delay="0"/>
                                  </p:stCondLst>
                                  <p:childTnLst>
                                    <p:set>
                                      <p:cBhvr>
                                        <p:cTn id="6" dur="1" fill="hold">
                                          <p:stCondLst>
                                            <p:cond delay="0"/>
                                          </p:stCondLst>
                                        </p:cTn>
                                        <p:tgtEl>
                                          <p:spTgt spid="6146"/>
                                        </p:tgtEl>
                                        <p:attrNameLst>
                                          <p:attrName>style.visibility</p:attrName>
                                        </p:attrNameLst>
                                      </p:cBhvr>
                                      <p:to>
                                        <p:strVal val="visible"/>
                                      </p:to>
                                    </p:set>
                                    <p:animEffect transition="in" filter="checkerboard(across)">
                                      <p:cBhvr>
                                        <p:cTn id="7" dur="500"/>
                                        <p:tgtEl>
                                          <p:spTgt spid="6146"/>
                                        </p:tgtEl>
                                      </p:cBhvr>
                                    </p:animEffect>
                                  </p:childTnLst>
                                </p:cTn>
                              </p:par>
                              <p:par>
                                <p:cTn id="8" presetID="5" presetClass="entr" presetSubtype="10"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checkerboard(across)">
                                      <p:cBhvr>
                                        <p:cTn id="10" dur="500"/>
                                        <p:tgtEl>
                                          <p:spTgt spid="6"/>
                                        </p:tgtEl>
                                      </p:cBhvr>
                                    </p:animEffect>
                                  </p:childTnLst>
                                </p:cTn>
                              </p:par>
                              <p:par>
                                <p:cTn id="11" presetID="8" presetClass="entr" presetSubtype="16" fill="hold" grpId="0" nodeType="with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diamond(in)">
                                      <p:cBhvr>
                                        <p:cTn id="13" dur="2000"/>
                                        <p:tgtEl>
                                          <p:spTgt spid="7"/>
                                        </p:tgtEl>
                                      </p:cBhvr>
                                    </p:animEffect>
                                  </p:childTnLst>
                                </p:cTn>
                              </p:par>
                              <p:par>
                                <p:cTn id="14" presetID="4" presetClass="entr" presetSubtype="16" fill="hold" nodeType="withEffect">
                                  <p:stCondLst>
                                    <p:cond delay="0"/>
                                  </p:stCondLst>
                                  <p:childTnLst>
                                    <p:set>
                                      <p:cBhvr>
                                        <p:cTn id="15" dur="1" fill="hold">
                                          <p:stCondLst>
                                            <p:cond delay="0"/>
                                          </p:stCondLst>
                                        </p:cTn>
                                        <p:tgtEl>
                                          <p:spTgt spid="6150"/>
                                        </p:tgtEl>
                                        <p:attrNameLst>
                                          <p:attrName>style.visibility</p:attrName>
                                        </p:attrNameLst>
                                      </p:cBhvr>
                                      <p:to>
                                        <p:strVal val="visible"/>
                                      </p:to>
                                    </p:set>
                                    <p:animEffect transition="in" filter="box(in)">
                                      <p:cBhvr>
                                        <p:cTn id="16" dur="2000"/>
                                        <p:tgtEl>
                                          <p:spTgt spid="6150"/>
                                        </p:tgtEl>
                                      </p:cBhvr>
                                    </p:animEffect>
                                  </p:childTnLst>
                                </p:cTn>
                              </p:par>
                              <p:par>
                                <p:cTn id="17" presetID="8" presetClass="entr" presetSubtype="16" fill="hold" nodeType="withEffect">
                                  <p:stCondLst>
                                    <p:cond delay="0"/>
                                  </p:stCondLst>
                                  <p:childTnLst>
                                    <p:set>
                                      <p:cBhvr>
                                        <p:cTn id="18" dur="1" fill="hold">
                                          <p:stCondLst>
                                            <p:cond delay="0"/>
                                          </p:stCondLst>
                                        </p:cTn>
                                        <p:tgtEl>
                                          <p:spTgt spid="6147"/>
                                        </p:tgtEl>
                                        <p:attrNameLst>
                                          <p:attrName>style.visibility</p:attrName>
                                        </p:attrNameLst>
                                      </p:cBhvr>
                                      <p:to>
                                        <p:strVal val="visible"/>
                                      </p:to>
                                    </p:set>
                                    <p:animEffect transition="in" filter="diamond(in)">
                                      <p:cBhvr>
                                        <p:cTn id="19" dur="2000"/>
                                        <p:tgtEl>
                                          <p:spTgt spid="6147"/>
                                        </p:tgtEl>
                                      </p:cBhvr>
                                    </p:animEffect>
                                  </p:childTnLst>
                                </p:cTn>
                              </p:par>
                            </p:childTnLst>
                          </p:cTn>
                        </p:par>
                      </p:childTnLst>
                    </p:cTn>
                  </p:par>
                  <p:par>
                    <p:cTn id="20" fill="hold" nodeType="clickPar">
                      <p:stCondLst>
                        <p:cond delay="indefinite"/>
                      </p:stCondLst>
                      <p:childTnLst>
                        <p:par>
                          <p:cTn id="21" fill="hold" nodeType="withGroup">
                            <p:stCondLst>
                              <p:cond delay="0"/>
                            </p:stCondLst>
                            <p:childTnLst>
                              <p:par>
                                <p:cTn id="22" presetID="2" presetClass="entr" presetSubtype="4" fill="hold" grpId="0" nodeType="clickEffect">
                                  <p:stCondLst>
                                    <p:cond delay="0"/>
                                  </p:stCondLst>
                                  <p:childTnLst>
                                    <p:set>
                                      <p:cBhvr>
                                        <p:cTn id="23" dur="1" fill="hold">
                                          <p:stCondLst>
                                            <p:cond delay="0"/>
                                          </p:stCondLst>
                                        </p:cTn>
                                        <p:tgtEl>
                                          <p:spTgt spid="25609"/>
                                        </p:tgtEl>
                                        <p:attrNameLst>
                                          <p:attrName>style.visibility</p:attrName>
                                        </p:attrNameLst>
                                      </p:cBhvr>
                                      <p:to>
                                        <p:strVal val="visible"/>
                                      </p:to>
                                    </p:set>
                                    <p:anim calcmode="lin" valueType="num">
                                      <p:cBhvr additive="base">
                                        <p:cTn id="24" dur="500" fill="hold"/>
                                        <p:tgtEl>
                                          <p:spTgt spid="25609"/>
                                        </p:tgtEl>
                                        <p:attrNameLst>
                                          <p:attrName>ppt_x</p:attrName>
                                        </p:attrNameLst>
                                      </p:cBhvr>
                                      <p:tavLst>
                                        <p:tav tm="0">
                                          <p:val>
                                            <p:strVal val="#ppt_x"/>
                                          </p:val>
                                        </p:tav>
                                        <p:tav tm="100000">
                                          <p:val>
                                            <p:strVal val="#ppt_x"/>
                                          </p:val>
                                        </p:tav>
                                      </p:tavLst>
                                    </p:anim>
                                    <p:anim calcmode="lin" valueType="num">
                                      <p:cBhvr additive="base">
                                        <p:cTn id="25" dur="500" fill="hold"/>
                                        <p:tgtEl>
                                          <p:spTgt spid="2560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25609" grpId="0" animBg="1" autoUpdateAnimBg="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Content Placeholder 4" descr="Đặc tính của nhiên liệu than đá là gì?"/>
          <p:cNvPicPr>
            <a:picLocks noGrp="1"/>
          </p:cNvPicPr>
          <p:nvPr>
            <p:ph idx="1"/>
          </p:nvPr>
        </p:nvPicPr>
        <p:blipFill>
          <a:blip r:embed="rId2" cstate="print"/>
          <a:srcRect/>
          <a:stretch>
            <a:fillRect/>
          </a:stretch>
        </p:blipFill>
        <p:spPr>
          <a:xfrm>
            <a:off x="5105400" y="304800"/>
            <a:ext cx="3581400" cy="2743200"/>
          </a:xfrm>
          <a:ln w="38100">
            <a:solidFill>
              <a:srgbClr val="FF0000"/>
            </a:solidFill>
          </a:ln>
        </p:spPr>
      </p:pic>
      <p:pic>
        <p:nvPicPr>
          <p:cNvPr id="7171" name="Picture 3" descr="http://trithucsong.com/data/trithucsong_suckhoe/data/suc-khoe-alotin-vn-images-thuoc-va-suc-khoe/alotin.vn_1404201442_ceb5172164d4e9bcac9962bac5d04265.jpg"/>
          <p:cNvPicPr>
            <a:picLocks noChangeAspect="1" noChangeArrowheads="1"/>
          </p:cNvPicPr>
          <p:nvPr/>
        </p:nvPicPr>
        <p:blipFill>
          <a:blip r:embed="rId3" cstate="print"/>
          <a:srcRect/>
          <a:stretch>
            <a:fillRect/>
          </a:stretch>
        </p:blipFill>
        <p:spPr bwMode="auto">
          <a:xfrm>
            <a:off x="533400" y="381000"/>
            <a:ext cx="3581400" cy="2698750"/>
          </a:xfrm>
          <a:prstGeom prst="rect">
            <a:avLst/>
          </a:prstGeom>
          <a:noFill/>
          <a:ln w="38100">
            <a:solidFill>
              <a:srgbClr val="0070C0"/>
            </a:solidFill>
            <a:miter lim="800000"/>
            <a:headEnd/>
            <a:tailEnd/>
          </a:ln>
        </p:spPr>
      </p:pic>
      <p:sp>
        <p:nvSpPr>
          <p:cNvPr id="6" name="Plus 5"/>
          <p:cNvSpPr/>
          <p:nvPr/>
        </p:nvSpPr>
        <p:spPr>
          <a:xfrm>
            <a:off x="4114800" y="1600200"/>
            <a:ext cx="990600" cy="685800"/>
          </a:xfrm>
          <a:prstGeom prst="mathPlus">
            <a:avLst/>
          </a:prstGeom>
        </p:spPr>
        <p:style>
          <a:lnRef idx="1">
            <a:schemeClr val="accent2"/>
          </a:lnRef>
          <a:fillRef idx="3">
            <a:schemeClr val="accent2"/>
          </a:fillRef>
          <a:effectRef idx="2">
            <a:schemeClr val="accent2"/>
          </a:effectRef>
          <a:fontRef idx="minor">
            <a:schemeClr val="lt1"/>
          </a:fontRef>
        </p:style>
        <p:txBody>
          <a:bodyPr anchor="ctr"/>
          <a:lstStyle/>
          <a:p>
            <a:pPr algn="ctr">
              <a:defRPr/>
            </a:pPr>
            <a:endParaRPr lang="en-US"/>
          </a:p>
        </p:txBody>
      </p:sp>
      <p:sp>
        <p:nvSpPr>
          <p:cNvPr id="7" name="Down Arrow 6"/>
          <p:cNvSpPr/>
          <p:nvPr/>
        </p:nvSpPr>
        <p:spPr>
          <a:xfrm>
            <a:off x="3429000" y="3581400"/>
            <a:ext cx="2362200" cy="9779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pic>
        <p:nvPicPr>
          <p:cNvPr id="7174" name="Picture 10" descr="Kết quả hình ảnh cho đuổi hinh bắt chữ"/>
          <p:cNvPicPr>
            <a:picLocks noChangeAspect="1" noChangeArrowheads="1"/>
          </p:cNvPicPr>
          <p:nvPr/>
        </p:nvPicPr>
        <p:blipFill>
          <a:blip r:embed="rId4" cstate="print"/>
          <a:srcRect/>
          <a:stretch>
            <a:fillRect/>
          </a:stretch>
        </p:blipFill>
        <p:spPr bwMode="auto">
          <a:xfrm rot="2025777">
            <a:off x="304800" y="3962400"/>
            <a:ext cx="3582988" cy="1828800"/>
          </a:xfrm>
          <a:prstGeom prst="rect">
            <a:avLst/>
          </a:prstGeom>
          <a:noFill/>
          <a:ln w="9525">
            <a:noFill/>
            <a:miter lim="800000"/>
            <a:headEnd/>
            <a:tailEnd/>
          </a:ln>
        </p:spPr>
      </p:pic>
      <p:sp>
        <p:nvSpPr>
          <p:cNvPr id="25609" name="Text Box 9"/>
          <p:cNvSpPr txBox="1">
            <a:spLocks noChangeArrowheads="1"/>
          </p:cNvSpPr>
          <p:nvPr/>
        </p:nvSpPr>
        <p:spPr bwMode="auto">
          <a:xfrm>
            <a:off x="3810000" y="4953000"/>
            <a:ext cx="1981200" cy="579438"/>
          </a:xfrm>
          <a:prstGeom prst="rect">
            <a:avLst/>
          </a:prstGeom>
          <a:solidFill>
            <a:srgbClr val="00FFFF"/>
          </a:solidFill>
          <a:ln w="9525">
            <a:noFill/>
            <a:miter lim="800000"/>
            <a:headEnd/>
            <a:tailEnd/>
          </a:ln>
        </p:spPr>
        <p:txBody>
          <a:bodyPr>
            <a:spAutoFit/>
          </a:bodyPr>
          <a:lstStyle/>
          <a:p>
            <a:pPr eaLnBrk="1" hangingPunct="1"/>
            <a:r>
              <a:rPr lang="en-US" sz="3200" b="1">
                <a:solidFill>
                  <a:srgbClr val="FF0000"/>
                </a:solidFill>
                <a:latin typeface="Times New Roman" pitchFamily="18" charset="0"/>
                <a:cs typeface="Arial" charset="0"/>
              </a:rPr>
              <a:t>Cảm thán</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 presetClass="entr" presetSubtype="10" fill="hold" nodeType="withEffect">
                                  <p:stCondLst>
                                    <p:cond delay="0"/>
                                  </p:stCondLst>
                                  <p:childTnLst>
                                    <p:set>
                                      <p:cBhvr>
                                        <p:cTn id="6" dur="1" fill="hold">
                                          <p:stCondLst>
                                            <p:cond delay="0"/>
                                          </p:stCondLst>
                                        </p:cTn>
                                        <p:tgtEl>
                                          <p:spTgt spid="7171"/>
                                        </p:tgtEl>
                                        <p:attrNameLst>
                                          <p:attrName>style.visibility</p:attrName>
                                        </p:attrNameLst>
                                      </p:cBhvr>
                                      <p:to>
                                        <p:strVal val="visible"/>
                                      </p:to>
                                    </p:set>
                                    <p:animEffect transition="in" filter="checkerboard(across)">
                                      <p:cBhvr>
                                        <p:cTn id="7" dur="500"/>
                                        <p:tgtEl>
                                          <p:spTgt spid="7171"/>
                                        </p:tgtEl>
                                      </p:cBhvr>
                                    </p:animEffect>
                                  </p:childTnLst>
                                </p:cTn>
                              </p:par>
                              <p:par>
                                <p:cTn id="8" presetID="8" presetClass="entr" presetSubtype="16" fill="hold"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diamond(in)">
                                      <p:cBhvr>
                                        <p:cTn id="10" dur="1000"/>
                                        <p:tgtEl>
                                          <p:spTgt spid="6"/>
                                        </p:tgtEl>
                                      </p:cBhvr>
                                    </p:animEffect>
                                  </p:childTnLst>
                                </p:cTn>
                              </p:par>
                              <p:par>
                                <p:cTn id="11" presetID="5" presetClass="entr" presetSubtype="10" fill="hold" nodeType="withEffect">
                                  <p:stCondLst>
                                    <p:cond delay="0"/>
                                  </p:stCondLst>
                                  <p:childTnLst>
                                    <p:set>
                                      <p:cBhvr>
                                        <p:cTn id="12" dur="1" fill="hold">
                                          <p:stCondLst>
                                            <p:cond delay="0"/>
                                          </p:stCondLst>
                                        </p:cTn>
                                        <p:tgtEl>
                                          <p:spTgt spid="7170"/>
                                        </p:tgtEl>
                                        <p:attrNameLst>
                                          <p:attrName>style.visibility</p:attrName>
                                        </p:attrNameLst>
                                      </p:cBhvr>
                                      <p:to>
                                        <p:strVal val="visible"/>
                                      </p:to>
                                    </p:set>
                                    <p:animEffect transition="in" filter="checkerboard(across)">
                                      <p:cBhvr>
                                        <p:cTn id="13" dur="500"/>
                                        <p:tgtEl>
                                          <p:spTgt spid="7170"/>
                                        </p:tgtEl>
                                      </p:cBhvr>
                                    </p:animEffect>
                                  </p:childTnLst>
                                </p:cTn>
                              </p:par>
                              <p:par>
                                <p:cTn id="14" presetID="4" presetClass="entr" presetSubtype="16" fill="hold" grpId="0" nodeType="with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box(in)">
                                      <p:cBhvr>
                                        <p:cTn id="16" dur="2000"/>
                                        <p:tgtEl>
                                          <p:spTgt spid="7"/>
                                        </p:tgtEl>
                                      </p:cBhvr>
                                    </p:animEffect>
                                  </p:childTnLst>
                                </p:cTn>
                              </p:par>
                              <p:par>
                                <p:cTn id="17" presetID="8" presetClass="entr" presetSubtype="16" fill="hold" nodeType="withEffect">
                                  <p:stCondLst>
                                    <p:cond delay="0"/>
                                  </p:stCondLst>
                                  <p:childTnLst>
                                    <p:set>
                                      <p:cBhvr>
                                        <p:cTn id="18" dur="1" fill="hold">
                                          <p:stCondLst>
                                            <p:cond delay="0"/>
                                          </p:stCondLst>
                                        </p:cTn>
                                        <p:tgtEl>
                                          <p:spTgt spid="7174"/>
                                        </p:tgtEl>
                                        <p:attrNameLst>
                                          <p:attrName>style.visibility</p:attrName>
                                        </p:attrNameLst>
                                      </p:cBhvr>
                                      <p:to>
                                        <p:strVal val="visible"/>
                                      </p:to>
                                    </p:set>
                                    <p:animEffect transition="in" filter="diamond(in)">
                                      <p:cBhvr>
                                        <p:cTn id="19" dur="2000"/>
                                        <p:tgtEl>
                                          <p:spTgt spid="7174"/>
                                        </p:tgtEl>
                                      </p:cBhvr>
                                    </p:animEffect>
                                  </p:childTnLst>
                                </p:cTn>
                              </p:par>
                            </p:childTnLst>
                          </p:cTn>
                        </p:par>
                      </p:childTnLst>
                    </p:cTn>
                  </p:par>
                  <p:par>
                    <p:cTn id="20" fill="hold" nodeType="clickPar">
                      <p:stCondLst>
                        <p:cond delay="indefinite"/>
                      </p:stCondLst>
                      <p:childTnLst>
                        <p:par>
                          <p:cTn id="21" fill="hold" nodeType="withGroup">
                            <p:stCondLst>
                              <p:cond delay="0"/>
                            </p:stCondLst>
                            <p:childTnLst>
                              <p:par>
                                <p:cTn id="22" presetID="2" presetClass="entr" presetSubtype="4" fill="hold" grpId="0" nodeType="clickEffect">
                                  <p:stCondLst>
                                    <p:cond delay="0"/>
                                  </p:stCondLst>
                                  <p:childTnLst>
                                    <p:set>
                                      <p:cBhvr>
                                        <p:cTn id="23" dur="1" fill="hold">
                                          <p:stCondLst>
                                            <p:cond delay="0"/>
                                          </p:stCondLst>
                                        </p:cTn>
                                        <p:tgtEl>
                                          <p:spTgt spid="25609"/>
                                        </p:tgtEl>
                                        <p:attrNameLst>
                                          <p:attrName>style.visibility</p:attrName>
                                        </p:attrNameLst>
                                      </p:cBhvr>
                                      <p:to>
                                        <p:strVal val="visible"/>
                                      </p:to>
                                    </p:set>
                                    <p:anim calcmode="lin" valueType="num">
                                      <p:cBhvr additive="base">
                                        <p:cTn id="24" dur="500" fill="hold"/>
                                        <p:tgtEl>
                                          <p:spTgt spid="25609"/>
                                        </p:tgtEl>
                                        <p:attrNameLst>
                                          <p:attrName>ppt_x</p:attrName>
                                        </p:attrNameLst>
                                      </p:cBhvr>
                                      <p:tavLst>
                                        <p:tav tm="0">
                                          <p:val>
                                            <p:strVal val="#ppt_x"/>
                                          </p:val>
                                        </p:tav>
                                        <p:tav tm="100000">
                                          <p:val>
                                            <p:strVal val="#ppt_x"/>
                                          </p:val>
                                        </p:tav>
                                      </p:tavLst>
                                    </p:anim>
                                    <p:anim calcmode="lin" valueType="num">
                                      <p:cBhvr additive="base">
                                        <p:cTn id="25" dur="500" fill="hold"/>
                                        <p:tgtEl>
                                          <p:spTgt spid="2560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25609" grpId="0" animBg="1" autoUpdateAnimBg="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Content Placeholder 4" descr="http://tranhdaquyviethoang.com/wp-content/uploads/2014/11/tungkinh12.jpg"/>
          <p:cNvPicPr>
            <a:picLocks noGrp="1"/>
          </p:cNvPicPr>
          <p:nvPr>
            <p:ph idx="1"/>
          </p:nvPr>
        </p:nvPicPr>
        <p:blipFill>
          <a:blip r:embed="rId3" cstate="print"/>
          <a:srcRect/>
          <a:stretch>
            <a:fillRect/>
          </a:stretch>
        </p:blipFill>
        <p:spPr>
          <a:xfrm>
            <a:off x="5105400" y="533400"/>
            <a:ext cx="3733800" cy="3200400"/>
          </a:xfrm>
          <a:ln>
            <a:solidFill>
              <a:srgbClr val="C00000"/>
            </a:solidFill>
          </a:ln>
        </p:spPr>
      </p:pic>
      <p:pic>
        <p:nvPicPr>
          <p:cNvPr id="8195" name="Picture 3" descr="http://phunutoday.vn/upload_images/images/2014/11/04/mat-na-dau-phu.jpg"/>
          <p:cNvPicPr>
            <a:picLocks noChangeAspect="1" noChangeArrowheads="1"/>
          </p:cNvPicPr>
          <p:nvPr/>
        </p:nvPicPr>
        <p:blipFill>
          <a:blip r:embed="rId4" cstate="print"/>
          <a:srcRect/>
          <a:stretch>
            <a:fillRect/>
          </a:stretch>
        </p:blipFill>
        <p:spPr bwMode="auto">
          <a:xfrm>
            <a:off x="228600" y="533400"/>
            <a:ext cx="3962400" cy="3200400"/>
          </a:xfrm>
          <a:prstGeom prst="rect">
            <a:avLst/>
          </a:prstGeom>
          <a:noFill/>
          <a:ln w="9525">
            <a:solidFill>
              <a:srgbClr val="C00000"/>
            </a:solidFill>
            <a:miter lim="800000"/>
            <a:headEnd/>
            <a:tailEnd/>
          </a:ln>
        </p:spPr>
      </p:pic>
      <p:sp>
        <p:nvSpPr>
          <p:cNvPr id="6" name="Plus 5"/>
          <p:cNvSpPr/>
          <p:nvPr/>
        </p:nvSpPr>
        <p:spPr>
          <a:xfrm>
            <a:off x="4343400" y="1981200"/>
            <a:ext cx="609600" cy="533400"/>
          </a:xfrm>
          <a:prstGeom prst="mathPlus">
            <a:avLst/>
          </a:prstGeom>
        </p:spPr>
        <p:style>
          <a:lnRef idx="2">
            <a:schemeClr val="dk1">
              <a:shade val="50000"/>
            </a:schemeClr>
          </a:lnRef>
          <a:fillRef idx="1">
            <a:schemeClr val="dk1"/>
          </a:fillRef>
          <a:effectRef idx="0">
            <a:schemeClr val="dk1"/>
          </a:effectRef>
          <a:fontRef idx="minor">
            <a:schemeClr val="lt1"/>
          </a:fontRef>
        </p:style>
        <p:txBody>
          <a:bodyPr anchor="ctr"/>
          <a:lstStyle/>
          <a:p>
            <a:pPr algn="ctr">
              <a:defRPr/>
            </a:pPr>
            <a:endParaRPr lang="en-US"/>
          </a:p>
        </p:txBody>
      </p:sp>
      <p:sp>
        <p:nvSpPr>
          <p:cNvPr id="7" name="Down Arrow 6"/>
          <p:cNvSpPr/>
          <p:nvPr/>
        </p:nvSpPr>
        <p:spPr>
          <a:xfrm>
            <a:off x="3657600" y="3962400"/>
            <a:ext cx="2133600" cy="914400"/>
          </a:xfrm>
          <a:prstGeom prst="downArrow">
            <a:avLst>
              <a:gd name="adj1" fmla="val 50000"/>
              <a:gd name="adj2" fmla="val 50000"/>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pic>
        <p:nvPicPr>
          <p:cNvPr id="8198" name="Picture 10" descr="Kết quả hình ảnh cho đuổi hinh bắt chữ"/>
          <p:cNvPicPr>
            <a:picLocks noChangeAspect="1" noChangeArrowheads="1"/>
          </p:cNvPicPr>
          <p:nvPr/>
        </p:nvPicPr>
        <p:blipFill>
          <a:blip r:embed="rId5" cstate="print"/>
          <a:srcRect/>
          <a:stretch>
            <a:fillRect/>
          </a:stretch>
        </p:blipFill>
        <p:spPr bwMode="auto">
          <a:xfrm rot="1819547">
            <a:off x="228600" y="3810000"/>
            <a:ext cx="3582988" cy="2057400"/>
          </a:xfrm>
          <a:prstGeom prst="rect">
            <a:avLst/>
          </a:prstGeom>
          <a:noFill/>
          <a:ln w="9525">
            <a:noFill/>
            <a:miter lim="800000"/>
            <a:headEnd/>
            <a:tailEnd/>
          </a:ln>
        </p:spPr>
      </p:pic>
      <p:sp>
        <p:nvSpPr>
          <p:cNvPr id="25609" name="Text Box 9"/>
          <p:cNvSpPr txBox="1">
            <a:spLocks noChangeArrowheads="1"/>
          </p:cNvSpPr>
          <p:nvPr/>
        </p:nvSpPr>
        <p:spPr bwMode="auto">
          <a:xfrm>
            <a:off x="3810000" y="5105400"/>
            <a:ext cx="1752600" cy="579438"/>
          </a:xfrm>
          <a:prstGeom prst="rect">
            <a:avLst/>
          </a:prstGeom>
          <a:solidFill>
            <a:srgbClr val="00FFFF"/>
          </a:solidFill>
          <a:ln w="9525">
            <a:noFill/>
            <a:miter lim="800000"/>
            <a:headEnd/>
            <a:tailEnd/>
          </a:ln>
        </p:spPr>
        <p:txBody>
          <a:bodyPr>
            <a:spAutoFit/>
          </a:bodyPr>
          <a:lstStyle/>
          <a:p>
            <a:pPr eaLnBrk="1" hangingPunct="1"/>
            <a:r>
              <a:rPr lang="en-US" sz="3200" b="1">
                <a:solidFill>
                  <a:srgbClr val="FF0000"/>
                </a:solidFill>
                <a:latin typeface="Times New Roman" pitchFamily="18" charset="0"/>
                <a:cs typeface="Arial" charset="0"/>
              </a:rPr>
              <a:t>Phụ chú</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 presetClass="entr" presetSubtype="10" fill="hold" nodeType="withEffect">
                                  <p:stCondLst>
                                    <p:cond delay="0"/>
                                  </p:stCondLst>
                                  <p:childTnLst>
                                    <p:set>
                                      <p:cBhvr>
                                        <p:cTn id="6" dur="1" fill="hold">
                                          <p:stCondLst>
                                            <p:cond delay="0"/>
                                          </p:stCondLst>
                                        </p:cTn>
                                        <p:tgtEl>
                                          <p:spTgt spid="8195"/>
                                        </p:tgtEl>
                                        <p:attrNameLst>
                                          <p:attrName>style.visibility</p:attrName>
                                        </p:attrNameLst>
                                      </p:cBhvr>
                                      <p:to>
                                        <p:strVal val="visible"/>
                                      </p:to>
                                    </p:set>
                                    <p:animEffect transition="in" filter="blinds(horizontal)">
                                      <p:cBhvr>
                                        <p:cTn id="7" dur="500"/>
                                        <p:tgtEl>
                                          <p:spTgt spid="8195"/>
                                        </p:tgtEl>
                                      </p:cBhvr>
                                    </p:animEffect>
                                  </p:childTnLst>
                                </p:cTn>
                              </p:par>
                              <p:par>
                                <p:cTn id="8" presetID="3" presetClass="entr" presetSubtype="10" fill="hold"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blinds(horizontal)">
                                      <p:cBhvr>
                                        <p:cTn id="10" dur="500"/>
                                        <p:tgtEl>
                                          <p:spTgt spid="6"/>
                                        </p:tgtEl>
                                      </p:cBhvr>
                                    </p:animEffect>
                                  </p:childTnLst>
                                </p:cTn>
                              </p:par>
                              <p:par>
                                <p:cTn id="11" presetID="8" presetClass="entr" presetSubtype="16" fill="hold" nodeType="withEffect">
                                  <p:stCondLst>
                                    <p:cond delay="0"/>
                                  </p:stCondLst>
                                  <p:childTnLst>
                                    <p:set>
                                      <p:cBhvr>
                                        <p:cTn id="12" dur="1" fill="hold">
                                          <p:stCondLst>
                                            <p:cond delay="0"/>
                                          </p:stCondLst>
                                        </p:cTn>
                                        <p:tgtEl>
                                          <p:spTgt spid="8194"/>
                                        </p:tgtEl>
                                        <p:attrNameLst>
                                          <p:attrName>style.visibility</p:attrName>
                                        </p:attrNameLst>
                                      </p:cBhvr>
                                      <p:to>
                                        <p:strVal val="visible"/>
                                      </p:to>
                                    </p:set>
                                    <p:animEffect transition="in" filter="diamond(in)">
                                      <p:cBhvr>
                                        <p:cTn id="13" dur="2000"/>
                                        <p:tgtEl>
                                          <p:spTgt spid="8194"/>
                                        </p:tgtEl>
                                      </p:cBhvr>
                                    </p:animEffect>
                                  </p:childTnLst>
                                </p:cTn>
                              </p:par>
                              <p:par>
                                <p:cTn id="14" presetID="8" presetClass="entr" presetSubtype="16" fill="hold" grpId="0" nodeType="with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diamond(in)">
                                      <p:cBhvr>
                                        <p:cTn id="16" dur="2000"/>
                                        <p:tgtEl>
                                          <p:spTgt spid="7"/>
                                        </p:tgtEl>
                                      </p:cBhvr>
                                    </p:animEffect>
                                  </p:childTnLst>
                                </p:cTn>
                              </p:par>
                              <p:par>
                                <p:cTn id="17" presetID="5" presetClass="entr" presetSubtype="10" fill="hold" nodeType="withEffect">
                                  <p:stCondLst>
                                    <p:cond delay="0"/>
                                  </p:stCondLst>
                                  <p:childTnLst>
                                    <p:set>
                                      <p:cBhvr>
                                        <p:cTn id="18" dur="1" fill="hold">
                                          <p:stCondLst>
                                            <p:cond delay="0"/>
                                          </p:stCondLst>
                                        </p:cTn>
                                        <p:tgtEl>
                                          <p:spTgt spid="8198"/>
                                        </p:tgtEl>
                                        <p:attrNameLst>
                                          <p:attrName>style.visibility</p:attrName>
                                        </p:attrNameLst>
                                      </p:cBhvr>
                                      <p:to>
                                        <p:strVal val="visible"/>
                                      </p:to>
                                    </p:set>
                                    <p:animEffect transition="in" filter="checkerboard(across)">
                                      <p:cBhvr>
                                        <p:cTn id="19" dur="500"/>
                                        <p:tgtEl>
                                          <p:spTgt spid="8198"/>
                                        </p:tgtEl>
                                      </p:cBhvr>
                                    </p:animEffect>
                                  </p:childTnLst>
                                </p:cTn>
                              </p:par>
                            </p:childTnLst>
                          </p:cTn>
                        </p:par>
                      </p:childTnLst>
                    </p:cTn>
                  </p:par>
                  <p:par>
                    <p:cTn id="20" fill="hold" nodeType="clickPar">
                      <p:stCondLst>
                        <p:cond delay="indefinite"/>
                      </p:stCondLst>
                      <p:childTnLst>
                        <p:par>
                          <p:cTn id="21" fill="hold" nodeType="withGroup">
                            <p:stCondLst>
                              <p:cond delay="0"/>
                            </p:stCondLst>
                            <p:childTnLst>
                              <p:par>
                                <p:cTn id="22" presetID="2" presetClass="entr" presetSubtype="4" fill="hold" grpId="0" nodeType="clickEffect">
                                  <p:stCondLst>
                                    <p:cond delay="0"/>
                                  </p:stCondLst>
                                  <p:childTnLst>
                                    <p:set>
                                      <p:cBhvr>
                                        <p:cTn id="23" dur="1" fill="hold">
                                          <p:stCondLst>
                                            <p:cond delay="0"/>
                                          </p:stCondLst>
                                        </p:cTn>
                                        <p:tgtEl>
                                          <p:spTgt spid="25609"/>
                                        </p:tgtEl>
                                        <p:attrNameLst>
                                          <p:attrName>style.visibility</p:attrName>
                                        </p:attrNameLst>
                                      </p:cBhvr>
                                      <p:to>
                                        <p:strVal val="visible"/>
                                      </p:to>
                                    </p:set>
                                    <p:anim calcmode="lin" valueType="num">
                                      <p:cBhvr additive="base">
                                        <p:cTn id="24" dur="500" fill="hold"/>
                                        <p:tgtEl>
                                          <p:spTgt spid="25609"/>
                                        </p:tgtEl>
                                        <p:attrNameLst>
                                          <p:attrName>ppt_x</p:attrName>
                                        </p:attrNameLst>
                                      </p:cBhvr>
                                      <p:tavLst>
                                        <p:tav tm="0">
                                          <p:val>
                                            <p:strVal val="#ppt_x"/>
                                          </p:val>
                                        </p:tav>
                                        <p:tav tm="100000">
                                          <p:val>
                                            <p:strVal val="#ppt_x"/>
                                          </p:val>
                                        </p:tav>
                                      </p:tavLst>
                                    </p:anim>
                                    <p:anim calcmode="lin" valueType="num">
                                      <p:cBhvr additive="base">
                                        <p:cTn id="25" dur="500" fill="hold"/>
                                        <p:tgtEl>
                                          <p:spTgt spid="2560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25609" grpId="0" animBg="1" autoUpdateAnimBg="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1" descr="Italian-Flag-5829-1389923728.jpg"/>
          <p:cNvPicPr>
            <a:picLocks noChangeAspect="1" noChangeArrowheads="1"/>
          </p:cNvPicPr>
          <p:nvPr/>
        </p:nvPicPr>
        <p:blipFill>
          <a:blip r:embed="rId2" cstate="print"/>
          <a:srcRect/>
          <a:stretch>
            <a:fillRect/>
          </a:stretch>
        </p:blipFill>
        <p:spPr bwMode="auto">
          <a:xfrm>
            <a:off x="4953000" y="533400"/>
            <a:ext cx="3771900" cy="3232150"/>
          </a:xfrm>
          <a:prstGeom prst="rect">
            <a:avLst/>
          </a:prstGeom>
          <a:noFill/>
          <a:ln w="9525">
            <a:solidFill>
              <a:srgbClr val="FF0000"/>
            </a:solidFill>
            <a:miter lim="800000"/>
            <a:headEnd/>
            <a:tailEnd/>
          </a:ln>
        </p:spPr>
      </p:pic>
      <p:pic>
        <p:nvPicPr>
          <p:cNvPr id="9219" name="Picture 2" descr="http://nhakhoahoanmy.net/wp-content/uploads/2014/07/Nan-trat-khop-TD-H-1.png"/>
          <p:cNvPicPr>
            <a:picLocks noChangeAspect="1" noChangeArrowheads="1"/>
          </p:cNvPicPr>
          <p:nvPr/>
        </p:nvPicPr>
        <p:blipFill>
          <a:blip r:embed="rId3" cstate="print"/>
          <a:srcRect/>
          <a:stretch>
            <a:fillRect/>
          </a:stretch>
        </p:blipFill>
        <p:spPr bwMode="auto">
          <a:xfrm>
            <a:off x="304800" y="533400"/>
            <a:ext cx="3810000" cy="3200400"/>
          </a:xfrm>
          <a:prstGeom prst="rect">
            <a:avLst/>
          </a:prstGeom>
          <a:noFill/>
          <a:ln w="9525">
            <a:solidFill>
              <a:srgbClr val="FF0000"/>
            </a:solidFill>
            <a:miter lim="800000"/>
            <a:headEnd/>
            <a:tailEnd/>
          </a:ln>
        </p:spPr>
      </p:pic>
      <p:sp>
        <p:nvSpPr>
          <p:cNvPr id="4" name="Plus 3"/>
          <p:cNvSpPr/>
          <p:nvPr/>
        </p:nvSpPr>
        <p:spPr>
          <a:xfrm>
            <a:off x="4191000" y="1981200"/>
            <a:ext cx="685800" cy="762000"/>
          </a:xfrm>
          <a:prstGeom prst="mathPlus">
            <a:avLst>
              <a:gd name="adj1" fmla="val 23520"/>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5" name="Down Arrow 4"/>
          <p:cNvSpPr/>
          <p:nvPr/>
        </p:nvSpPr>
        <p:spPr>
          <a:xfrm>
            <a:off x="3657600" y="3962400"/>
            <a:ext cx="1600200" cy="9906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7" name="Curved Up Arrow 6"/>
          <p:cNvSpPr/>
          <p:nvPr/>
        </p:nvSpPr>
        <p:spPr>
          <a:xfrm>
            <a:off x="381000" y="3429000"/>
            <a:ext cx="2133600" cy="914400"/>
          </a:xfrm>
          <a:prstGeom prst="curvedUpArrow">
            <a:avLst>
              <a:gd name="adj1" fmla="val 18389"/>
              <a:gd name="adj2" fmla="val 89709"/>
              <a:gd name="adj3" fmla="val 39669"/>
            </a:avLst>
          </a:prstGeom>
        </p:spPr>
        <p:style>
          <a:lnRef idx="0">
            <a:schemeClr val="accent2"/>
          </a:lnRef>
          <a:fillRef idx="3">
            <a:schemeClr val="accent2"/>
          </a:fillRef>
          <a:effectRef idx="3">
            <a:schemeClr val="accent2"/>
          </a:effectRef>
          <a:fontRef idx="minor">
            <a:schemeClr val="lt1"/>
          </a:fontRef>
        </p:style>
        <p:txBody>
          <a:bodyPr anchor="ctr"/>
          <a:lstStyle/>
          <a:p>
            <a:pPr algn="ctr">
              <a:defRPr/>
            </a:pPr>
            <a:endParaRPr lang="en-US">
              <a:solidFill>
                <a:schemeClr val="tx1"/>
              </a:solidFill>
            </a:endParaRPr>
          </a:p>
        </p:txBody>
      </p:sp>
      <p:pic>
        <p:nvPicPr>
          <p:cNvPr id="9225" name="Picture 10" descr="Kết quả hình ảnh cho đuổi hinh bắt chữ"/>
          <p:cNvPicPr>
            <a:picLocks noChangeAspect="1" noChangeArrowheads="1"/>
          </p:cNvPicPr>
          <p:nvPr/>
        </p:nvPicPr>
        <p:blipFill>
          <a:blip r:embed="rId4" cstate="print"/>
          <a:srcRect/>
          <a:stretch>
            <a:fillRect/>
          </a:stretch>
        </p:blipFill>
        <p:spPr bwMode="auto">
          <a:xfrm rot="739858">
            <a:off x="231775" y="4613275"/>
            <a:ext cx="3657600" cy="1693863"/>
          </a:xfrm>
          <a:prstGeom prst="rect">
            <a:avLst/>
          </a:prstGeom>
          <a:noFill/>
          <a:ln w="9525">
            <a:noFill/>
            <a:miter lim="800000"/>
            <a:headEnd/>
            <a:tailEnd/>
          </a:ln>
        </p:spPr>
      </p:pic>
      <p:sp>
        <p:nvSpPr>
          <p:cNvPr id="25609" name="Text Box 9"/>
          <p:cNvSpPr txBox="1">
            <a:spLocks noChangeArrowheads="1"/>
          </p:cNvSpPr>
          <p:nvPr/>
        </p:nvSpPr>
        <p:spPr bwMode="auto">
          <a:xfrm>
            <a:off x="3962400" y="5105400"/>
            <a:ext cx="1447800" cy="579438"/>
          </a:xfrm>
          <a:prstGeom prst="rect">
            <a:avLst/>
          </a:prstGeom>
          <a:solidFill>
            <a:srgbClr val="00FFFF"/>
          </a:solidFill>
          <a:ln w="9525">
            <a:noFill/>
            <a:miter lim="800000"/>
            <a:headEnd/>
            <a:tailEnd/>
          </a:ln>
        </p:spPr>
        <p:txBody>
          <a:bodyPr>
            <a:spAutoFit/>
          </a:bodyPr>
          <a:lstStyle/>
          <a:p>
            <a:pPr eaLnBrk="1" hangingPunct="1"/>
            <a:r>
              <a:rPr lang="en-US" sz="3200" b="1">
                <a:solidFill>
                  <a:srgbClr val="FF0000"/>
                </a:solidFill>
                <a:latin typeface="Times New Roman" pitchFamily="18" charset="0"/>
                <a:cs typeface="Arial" charset="0"/>
              </a:rPr>
              <a:t>Hàm ý</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 presetClass="entr" presetSubtype="16" fill="hold" nodeType="withEffect">
                                  <p:stCondLst>
                                    <p:cond delay="0"/>
                                  </p:stCondLst>
                                  <p:childTnLst>
                                    <p:set>
                                      <p:cBhvr>
                                        <p:cTn id="6" dur="1" fill="hold">
                                          <p:stCondLst>
                                            <p:cond delay="0"/>
                                          </p:stCondLst>
                                        </p:cTn>
                                        <p:tgtEl>
                                          <p:spTgt spid="9219"/>
                                        </p:tgtEl>
                                        <p:attrNameLst>
                                          <p:attrName>style.visibility</p:attrName>
                                        </p:attrNameLst>
                                      </p:cBhvr>
                                      <p:to>
                                        <p:strVal val="visible"/>
                                      </p:to>
                                    </p:set>
                                    <p:animEffect transition="in" filter="box(in)">
                                      <p:cBhvr>
                                        <p:cTn id="7" dur="500"/>
                                        <p:tgtEl>
                                          <p:spTgt spid="9219"/>
                                        </p:tgtEl>
                                      </p:cBhvr>
                                    </p:animEffect>
                                  </p:childTnLst>
                                </p:cTn>
                              </p:par>
                              <p:par>
                                <p:cTn id="8" presetID="5" presetClass="entr" presetSubtype="10" fill="hold"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checkerboard(across)">
                                      <p:cBhvr>
                                        <p:cTn id="10" dur="500"/>
                                        <p:tgtEl>
                                          <p:spTgt spid="4"/>
                                        </p:tgtEl>
                                      </p:cBhvr>
                                    </p:animEffect>
                                  </p:childTnLst>
                                </p:cTn>
                              </p:par>
                              <p:par>
                                <p:cTn id="11" presetID="5" presetClass="entr" presetSubtype="10" fill="hold" nodeType="withEffect">
                                  <p:stCondLst>
                                    <p:cond delay="0"/>
                                  </p:stCondLst>
                                  <p:childTnLst>
                                    <p:set>
                                      <p:cBhvr>
                                        <p:cTn id="12" dur="1" fill="hold">
                                          <p:stCondLst>
                                            <p:cond delay="0"/>
                                          </p:stCondLst>
                                        </p:cTn>
                                        <p:tgtEl>
                                          <p:spTgt spid="9218"/>
                                        </p:tgtEl>
                                        <p:attrNameLst>
                                          <p:attrName>style.visibility</p:attrName>
                                        </p:attrNameLst>
                                      </p:cBhvr>
                                      <p:to>
                                        <p:strVal val="visible"/>
                                      </p:to>
                                    </p:set>
                                    <p:animEffect transition="in" filter="checkerboard(across)">
                                      <p:cBhvr>
                                        <p:cTn id="13" dur="500"/>
                                        <p:tgtEl>
                                          <p:spTgt spid="9218"/>
                                        </p:tgtEl>
                                      </p:cBhvr>
                                    </p:animEffect>
                                  </p:childTnLst>
                                </p:cTn>
                              </p:par>
                              <p:par>
                                <p:cTn id="14" presetID="8" presetClass="entr" presetSubtype="16" fill="hold" grpId="0" nodeType="with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diamond(in)">
                                      <p:cBhvr>
                                        <p:cTn id="16" dur="2000"/>
                                        <p:tgtEl>
                                          <p:spTgt spid="5"/>
                                        </p:tgtEl>
                                      </p:cBhvr>
                                    </p:animEffect>
                                  </p:childTnLst>
                                </p:cTn>
                              </p:par>
                              <p:par>
                                <p:cTn id="17" presetID="8" presetClass="entr" presetSubtype="16" fill="hold" nodeType="withEffect">
                                  <p:stCondLst>
                                    <p:cond delay="0"/>
                                  </p:stCondLst>
                                  <p:childTnLst>
                                    <p:set>
                                      <p:cBhvr>
                                        <p:cTn id="18" dur="1" fill="hold">
                                          <p:stCondLst>
                                            <p:cond delay="0"/>
                                          </p:stCondLst>
                                        </p:cTn>
                                        <p:tgtEl>
                                          <p:spTgt spid="9225"/>
                                        </p:tgtEl>
                                        <p:attrNameLst>
                                          <p:attrName>style.visibility</p:attrName>
                                        </p:attrNameLst>
                                      </p:cBhvr>
                                      <p:to>
                                        <p:strVal val="visible"/>
                                      </p:to>
                                    </p:set>
                                    <p:animEffect transition="in" filter="diamond(in)">
                                      <p:cBhvr>
                                        <p:cTn id="19" dur="2000"/>
                                        <p:tgtEl>
                                          <p:spTgt spid="9225"/>
                                        </p:tgtEl>
                                      </p:cBhvr>
                                    </p:animEffect>
                                  </p:childTnLst>
                                </p:cTn>
                              </p:par>
                              <p:par>
                                <p:cTn id="20" presetID="2" presetClass="entr" presetSubtype="4" fill="hold" nodeType="withEffect">
                                  <p:stCondLst>
                                    <p:cond delay="0"/>
                                  </p:stCondLst>
                                  <p:childTnLst>
                                    <p:set>
                                      <p:cBhvr>
                                        <p:cTn id="21" dur="1" fill="hold">
                                          <p:stCondLst>
                                            <p:cond delay="0"/>
                                          </p:stCondLst>
                                        </p:cTn>
                                        <p:tgtEl>
                                          <p:spTgt spid="7"/>
                                        </p:tgtEl>
                                        <p:attrNameLst>
                                          <p:attrName>style.visibility</p:attrName>
                                        </p:attrNameLst>
                                      </p:cBhvr>
                                      <p:to>
                                        <p:strVal val="visible"/>
                                      </p:to>
                                    </p:set>
                                    <p:anim calcmode="lin" valueType="num">
                                      <p:cBhvr additive="base">
                                        <p:cTn id="22" dur="2000" fill="hold"/>
                                        <p:tgtEl>
                                          <p:spTgt spid="7"/>
                                        </p:tgtEl>
                                        <p:attrNameLst>
                                          <p:attrName>ppt_x</p:attrName>
                                        </p:attrNameLst>
                                      </p:cBhvr>
                                      <p:tavLst>
                                        <p:tav tm="0">
                                          <p:val>
                                            <p:strVal val="#ppt_x"/>
                                          </p:val>
                                        </p:tav>
                                        <p:tav tm="100000">
                                          <p:val>
                                            <p:strVal val="#ppt_x"/>
                                          </p:val>
                                        </p:tav>
                                      </p:tavLst>
                                    </p:anim>
                                    <p:anim calcmode="lin" valueType="num">
                                      <p:cBhvr additive="base">
                                        <p:cTn id="23" dur="20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24" fill="hold" nodeType="clickPar">
                      <p:stCondLst>
                        <p:cond delay="indefinite"/>
                      </p:stCondLst>
                      <p:childTnLst>
                        <p:par>
                          <p:cTn id="25" fill="hold" nodeType="withGroup">
                            <p:stCondLst>
                              <p:cond delay="0"/>
                            </p:stCondLst>
                            <p:childTnLst>
                              <p:par>
                                <p:cTn id="26" presetID="2" presetClass="entr" presetSubtype="4" fill="hold" grpId="0" nodeType="clickEffect">
                                  <p:stCondLst>
                                    <p:cond delay="0"/>
                                  </p:stCondLst>
                                  <p:childTnLst>
                                    <p:set>
                                      <p:cBhvr>
                                        <p:cTn id="27" dur="1" fill="hold">
                                          <p:stCondLst>
                                            <p:cond delay="0"/>
                                          </p:stCondLst>
                                        </p:cTn>
                                        <p:tgtEl>
                                          <p:spTgt spid="25609"/>
                                        </p:tgtEl>
                                        <p:attrNameLst>
                                          <p:attrName>style.visibility</p:attrName>
                                        </p:attrNameLst>
                                      </p:cBhvr>
                                      <p:to>
                                        <p:strVal val="visible"/>
                                      </p:to>
                                    </p:set>
                                    <p:anim calcmode="lin" valueType="num">
                                      <p:cBhvr additive="base">
                                        <p:cTn id="28" dur="500" fill="hold"/>
                                        <p:tgtEl>
                                          <p:spTgt spid="25609"/>
                                        </p:tgtEl>
                                        <p:attrNameLst>
                                          <p:attrName>ppt_x</p:attrName>
                                        </p:attrNameLst>
                                      </p:cBhvr>
                                      <p:tavLst>
                                        <p:tav tm="0">
                                          <p:val>
                                            <p:strVal val="#ppt_x"/>
                                          </p:val>
                                        </p:tav>
                                        <p:tav tm="100000">
                                          <p:val>
                                            <p:strVal val="#ppt_x"/>
                                          </p:val>
                                        </p:tav>
                                      </p:tavLst>
                                    </p:anim>
                                    <p:anim calcmode="lin" valueType="num">
                                      <p:cBhvr additive="base">
                                        <p:cTn id="29" dur="500" fill="hold"/>
                                        <p:tgtEl>
                                          <p:spTgt spid="2560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25609" grpId="0" animBg="1" autoUpdateAnimBg="0"/>
    </p:bldLst>
  </p:timing>
</p:sld>
</file>

<file path=ppt/tags/tag1.xml><?xml version="1.0" encoding="utf-8"?>
<p:tagLst xmlns:a="http://schemas.openxmlformats.org/drawingml/2006/main" xmlns:r="http://schemas.openxmlformats.org/officeDocument/2006/relationships" xmlns:p="http://schemas.openxmlformats.org/presentationml/2006/main">
  <p:tag name="PA" val="v4.0.0"/>
</p:tagLst>
</file>

<file path=ppt/theme/theme1.xml><?xml version="1.0" encoding="utf-8"?>
<a:theme xmlns:a="http://schemas.openxmlformats.org/drawingml/2006/main" name="Office Theme">
  <a:themeElements>
    <a:clrScheme name="Origin">
      <a:dk1>
        <a:sysClr val="windowText" lastClr="000000"/>
      </a:dk1>
      <a:lt1>
        <a:sysClr val="window" lastClr="FFFFFF"/>
      </a:lt1>
      <a:dk2>
        <a:srgbClr val="464653"/>
      </a:dk2>
      <a:lt2>
        <a:srgbClr val="DDE9EC"/>
      </a:lt2>
      <a:accent1>
        <a:srgbClr val="727CA3"/>
      </a:accent1>
      <a:accent2>
        <a:srgbClr val="9FB8CD"/>
      </a:accent2>
      <a:accent3>
        <a:srgbClr val="D2DA7A"/>
      </a:accent3>
      <a:accent4>
        <a:srgbClr val="FADA7A"/>
      </a:accent4>
      <a:accent5>
        <a:srgbClr val="B88472"/>
      </a:accent5>
      <a:accent6>
        <a:srgbClr val="8E736A"/>
      </a:accent6>
      <a:hlink>
        <a:srgbClr val="B292CA"/>
      </a:hlink>
      <a:folHlink>
        <a:srgbClr val="6B56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Metro</Template>
  <TotalTime>386</TotalTime>
  <Words>2334</Words>
  <Application>Microsoft Office PowerPoint</Application>
  <PresentationFormat>Trình chiếu Trên màn hình (4:3)</PresentationFormat>
  <Paragraphs>267</Paragraphs>
  <Slides>34</Slides>
  <Notes>19</Notes>
  <HiddenSlides>0</HiddenSlides>
  <MMClips>1</MMClips>
  <ScaleCrop>false</ScaleCrop>
  <HeadingPairs>
    <vt:vector size="6" baseType="variant">
      <vt:variant>
        <vt:lpstr>Phông được Dùng</vt:lpstr>
      </vt:variant>
      <vt:variant>
        <vt:i4>7</vt:i4>
      </vt:variant>
      <vt:variant>
        <vt:lpstr>Chủ đề</vt:lpstr>
      </vt:variant>
      <vt:variant>
        <vt:i4>1</vt:i4>
      </vt:variant>
      <vt:variant>
        <vt:lpstr>Tiêu đề Bản chiếu</vt:lpstr>
      </vt:variant>
      <vt:variant>
        <vt:i4>34</vt:i4>
      </vt:variant>
    </vt:vector>
  </HeadingPairs>
  <TitlesOfParts>
    <vt:vector size="42" baseType="lpstr">
      <vt:lpstr>微软雅黑</vt:lpstr>
      <vt:lpstr>.VnTime</vt:lpstr>
      <vt:lpstr>Arial</vt:lpstr>
      <vt:lpstr>Calibri</vt:lpstr>
      <vt:lpstr>Montserrat</vt:lpstr>
      <vt:lpstr>Times New Roman</vt:lpstr>
      <vt:lpstr>Wingdings</vt:lpstr>
      <vt:lpstr>Office Theme</vt:lpstr>
      <vt:lpstr>Bản trình bày PowerPoint</vt:lpstr>
      <vt:lpstr>KHỞI ĐỘNG</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Bảng tổng kết thành phần khởi ngữ và các thành phần biệt lập </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Admin</dc:creator>
  <cp:lastModifiedBy>Lê Thanh Tùng</cp:lastModifiedBy>
  <cp:revision>37</cp:revision>
  <dcterms:created xsi:type="dcterms:W3CDTF">2023-04-05T09:04:28Z</dcterms:created>
  <dcterms:modified xsi:type="dcterms:W3CDTF">2024-04-03T16:48:56Z</dcterms:modified>
</cp:coreProperties>
</file>