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266" r:id="rId3"/>
    <p:sldId id="263" r:id="rId4"/>
    <p:sldId id="267" r:id="rId5"/>
    <p:sldId id="268" r:id="rId6"/>
    <p:sldId id="264" r:id="rId7"/>
    <p:sldId id="265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81" r:id="rId16"/>
    <p:sldId id="276" r:id="rId17"/>
    <p:sldId id="277" r:id="rId18"/>
    <p:sldId id="282" r:id="rId19"/>
    <p:sldId id="278" r:id="rId20"/>
    <p:sldId id="279" r:id="rId21"/>
    <p:sldId id="280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4660"/>
  </p:normalViewPr>
  <p:slideViewPr>
    <p:cSldViewPr>
      <p:cViewPr>
        <p:scale>
          <a:sx n="63" d="100"/>
          <a:sy n="63" d="100"/>
        </p:scale>
        <p:origin x="-138" y="-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860CD-1458-4F49-8CF5-187638FD4E3F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2F37C-0265-41DB-A114-58BE1774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8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85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2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6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1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4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3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0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7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4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3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4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37C-0265-41DB-A114-58BE1774E9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1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F92E-AC62-49DF-9F3F-C91DCF660BBA}" type="datetimeFigureOut">
              <a:rPr lang="en-US" smtClean="0"/>
              <a:pPr/>
              <a:t>22/1/2023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ABB4-FA7D-4C21-BC7A-DFA2F064F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3439179"/>
            <a:ext cx="6553200" cy="838200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4091"/>
                <a:gd name="adj2" fmla="val -919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lgerian" pitchFamily="82" charset="0"/>
              </a:rPr>
              <a:t>ViẾNG</a:t>
            </a:r>
            <a:r>
              <a:rPr lang="en-US" sz="4400" dirty="0">
                <a:solidFill>
                  <a:srgbClr val="FF0000"/>
                </a:solidFill>
                <a:latin typeface="Algerian" pitchFamily="82" charset="0"/>
              </a:rPr>
              <a:t> LĂNG BÁC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599" y="45059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Viễn Phương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6738" y="5080040"/>
            <a:ext cx="4635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Thị Hoài Thu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095837" y="1657350"/>
            <a:ext cx="5227255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Vị trí xa xôi, biểu  tượng anh hùng.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5837" y="2957348"/>
            <a:ext cx="5227255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 thương, gần gũi, thành kính.</a:t>
            </a: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1905000" y="364414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Khổ 1: Cảm xúc của nhà thơ bên ngoài lăng Bác.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6675" y="1695450"/>
            <a:ext cx="18288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Địa danh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6675" y="2997583"/>
            <a:ext cx="18288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Xưng hô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675" y="4299716"/>
            <a:ext cx="18288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 giảm, nói tránh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12655" y="1962150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12655" y="3264283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12655" y="4566416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0" y="1847850"/>
            <a:ext cx="2590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Miền Nam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0" y="3149983"/>
            <a:ext cx="2590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– Bác</a:t>
            </a:r>
            <a:endPara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4452116"/>
            <a:ext cx="2590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Thăm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15000" y="1962150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15000" y="3264283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15000" y="4566416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95837" y="4257346"/>
            <a:ext cx="5227255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Gảm nhẹ nỗi đau thương, mất mát, khẳng định Bác sống mãi.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9965" y="6019800"/>
            <a:ext cx="21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A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Thị Xuân</a:t>
            </a:r>
            <a:endParaRPr lang="en-US">
              <a:solidFill>
                <a:srgbClr val="FAF5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7" y="1936530"/>
            <a:ext cx="4419603" cy="2946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1828800" y="266700"/>
            <a:ext cx="9220200" cy="118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Khổ 1: Cảm xúc của nhà thơ bên ngoài lăng Bác.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1337440"/>
            <a:ext cx="4419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HÀNG TRE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209800"/>
            <a:ext cx="22098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 quê Việt Nam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1100" y="2209800"/>
            <a:ext cx="22098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tộc, 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Việt Nam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00" y="2209800"/>
            <a:ext cx="22098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 mạnh tinh thần, ý chí, bản lĩnh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2552701" y="1870840"/>
            <a:ext cx="3543300" cy="338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>
          <a:xfrm>
            <a:off x="6096000" y="1870840"/>
            <a:ext cx="0" cy="338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>
            <a:off x="6096001" y="1870840"/>
            <a:ext cx="3543300" cy="338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457200" y="4191000"/>
            <a:ext cx="457200" cy="1447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14400" y="4191000"/>
            <a:ext cx="102108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gợi ý nghĩa sâu xa. Đến với Bác, ta như gặp dân tộc, nơi Bác yên nghỉ cũng xanh mát bóng tre của làng quê Việt Nam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28800" y="457200"/>
            <a:ext cx="982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Khổ 2: Cảm xúc trước đoàn người xếp hàng vào lăng Bác.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1572415"/>
            <a:ext cx="7772400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ngày mặt trời đi qua trên lăng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 một mặt trời trong lăng rất đỏ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ngày dòng người đi trong thương nhớ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 tràng hoa dâng bảy mươi chín mùa xuân...</a:t>
            </a:r>
            <a:endParaRPr lang="en-US" sz="2800" b="1">
              <a:solidFill>
                <a:srgbClr val="00B0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28800" y="457200"/>
            <a:ext cx="982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Khổ 2: Cảm xúc trước đoàn người xếp hàng vào lăng Bác.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29200" y="1600200"/>
            <a:ext cx="22098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/>
          <a:stretch/>
        </p:blipFill>
        <p:spPr>
          <a:xfrm>
            <a:off x="7391401" y="2545556"/>
            <a:ext cx="2514600" cy="155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45556"/>
            <a:ext cx="2487168" cy="155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" name="Straight Arrow Connector 6"/>
          <p:cNvCxnSpPr>
            <a:stCxn id="3" idx="2"/>
            <a:endCxn id="5" idx="0"/>
          </p:cNvCxnSpPr>
          <p:nvPr/>
        </p:nvCxnSpPr>
        <p:spPr>
          <a:xfrm flipH="1">
            <a:off x="3529585" y="2286000"/>
            <a:ext cx="2604516" cy="259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2"/>
            <a:endCxn id="4" idx="0"/>
          </p:cNvCxnSpPr>
          <p:nvPr/>
        </p:nvCxnSpPr>
        <p:spPr>
          <a:xfrm>
            <a:off x="6134101" y="2286000"/>
            <a:ext cx="2514601" cy="259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237232" y="4135820"/>
            <a:ext cx="2563368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 thực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447800" y="4762500"/>
            <a:ext cx="322616" cy="1295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61783" y="5029200"/>
            <a:ext cx="8344636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ngợi và biết ơn công lao to lớn của Bác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18832" y="4148960"/>
            <a:ext cx="2563368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 dụ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28800" y="457200"/>
            <a:ext cx="982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Khổ 2: Cảm xúc trước đoàn người xếp hàng vào lăng Bác.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5800" y="1763767"/>
            <a:ext cx="1828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 dụ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748783"/>
            <a:ext cx="1828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 ngữ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733800"/>
            <a:ext cx="1828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 dụ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70941" y="1878067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70941" y="2863083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670941" y="3848100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0" y="1763767"/>
            <a:ext cx="4114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 người – Tràng hoa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2748783"/>
            <a:ext cx="4114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ngày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0" y="3733800"/>
            <a:ext cx="4114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 chín mùa xuân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315200" y="1878067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315200" y="2863083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315200" y="3848100"/>
            <a:ext cx="3048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96200" y="1763767"/>
            <a:ext cx="35814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 lòng tươi đẹp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96200" y="2748783"/>
            <a:ext cx="35814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vô tận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96200" y="3733800"/>
            <a:ext cx="35814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xuân tươi đẹp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14400" y="4752976"/>
            <a:ext cx="304800" cy="1447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524000" y="4718819"/>
            <a:ext cx="9601200" cy="13771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thành kính, lòng biết ơn của người dân Việt Nam trước công lao to lớn của Bác.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057400" y="457200"/>
            <a:ext cx="9372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Khổ 3: Cảm xúc suy ngẫm khi vào trong lăng Bác.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1600200"/>
            <a:ext cx="6096000" cy="20851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 nằm trong giấc ngủ bình yên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 một vầng trăng sáng dịu hiền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 biết trời xanh là mãi mãi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sao nghe nhói ở trong tim.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9965" y="6019800"/>
            <a:ext cx="21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A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Thị Xuân</a:t>
            </a:r>
            <a:endParaRPr lang="en-US">
              <a:solidFill>
                <a:srgbClr val="FAF5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057400" y="457200"/>
            <a:ext cx="9372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Khổ 3: Cảm xúc suy ngẫm khi vào trong lăng Bác.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41148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giảm, nói tránh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“Giấc ngủ”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12677" y="1828800"/>
            <a:ext cx="5764924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 bớt sự đau thương mất mát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886200"/>
            <a:ext cx="18288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 dụ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10759" y="3238500"/>
            <a:ext cx="3505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 Trăng dịu hiền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06817" y="4838700"/>
            <a:ext cx="3513083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 xanh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91400" y="3200400"/>
            <a:ext cx="3886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 hồn sáng trong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91400" y="4800600"/>
            <a:ext cx="3886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trường tồn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 flipV="1">
            <a:off x="2590801" y="3581400"/>
            <a:ext cx="719959" cy="838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6815957" y="3581400"/>
            <a:ext cx="5754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8" idx="1"/>
          </p:cNvCxnSpPr>
          <p:nvPr/>
        </p:nvCxnSpPr>
        <p:spPr>
          <a:xfrm>
            <a:off x="2590801" y="4419600"/>
            <a:ext cx="716017" cy="762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1"/>
          </p:cNvCxnSpPr>
          <p:nvPr/>
        </p:nvCxnSpPr>
        <p:spPr>
          <a:xfrm>
            <a:off x="6819901" y="5181600"/>
            <a:ext cx="5715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3"/>
            <a:endCxn id="5" idx="1"/>
          </p:cNvCxnSpPr>
          <p:nvPr/>
        </p:nvCxnSpPr>
        <p:spPr>
          <a:xfrm>
            <a:off x="4876801" y="2362200"/>
            <a:ext cx="63587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828800" y="457200"/>
            <a:ext cx="982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Khổ 3: Cảm xúc suy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vào trong lăng Bác.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8800" y="1552613"/>
            <a:ext cx="3429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nhói trong tim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2833707"/>
            <a:ext cx="3429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 từ tương phản</a:t>
            </a:r>
          </a:p>
          <a:p>
            <a:pPr algn="ctr"/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 - mà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4114800"/>
            <a:ext cx="3429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cảm thán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3238500" y="2527973"/>
            <a:ext cx="320040" cy="320040"/>
          </a:xfrm>
          <a:prstGeom prst="plus">
            <a:avLst>
              <a:gd name="adj" fmla="val 4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>
            <a:off x="3254267" y="3789505"/>
            <a:ext cx="320040" cy="320040"/>
          </a:xfrm>
          <a:prstGeom prst="plus">
            <a:avLst>
              <a:gd name="adj" fmla="val 4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372100" y="1781215"/>
            <a:ext cx="838200" cy="317178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15100" y="2909906"/>
            <a:ext cx="3429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 đau trào dâng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90600" y="4961173"/>
            <a:ext cx="381000" cy="11715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24000" y="5153923"/>
            <a:ext cx="8458200" cy="9420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thành kính, lòng biết ơn, tiếc thương vô hạn của người dân Việt Nam đối với Bác.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28800" y="457200"/>
            <a:ext cx="982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rời lăng Bác trở về.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434663"/>
            <a:ext cx="7162800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 về miền Nam thương trào nước mắt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 làm con chim hót quanh lăng Bác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 làm đoá hoa toả hương đâu đây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 làm cây tre trung hiếu chốn này...</a:t>
            </a:r>
          </a:p>
        </p:txBody>
      </p:sp>
    </p:spTree>
    <p:extLst>
      <p:ext uri="{BB962C8B-B14F-4D97-AF65-F5344CB8AC3E}">
        <p14:creationId xmlns:p14="http://schemas.microsoft.com/office/powerpoint/2010/main" val="14066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28800" y="457200"/>
            <a:ext cx="982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rời lăng Bác trở về.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4663" y="1600200"/>
            <a:ext cx="40386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trào nước mắt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87663" y="1604798"/>
            <a:ext cx="42672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xúc trào dâng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2912023"/>
            <a:ext cx="18288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 ngữ</a:t>
            </a:r>
          </a:p>
          <a:p>
            <a:pPr algn="ctr"/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làm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8015" y="2389459"/>
            <a:ext cx="2743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chim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7287" y="4040568"/>
            <a:ext cx="2743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tre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93779" y="3215013"/>
            <a:ext cx="2743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Đóa hoa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2707726"/>
            <a:ext cx="3124200" cy="1337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gì đẹp đẽ nhất bên Bác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3276601" y="2618059"/>
            <a:ext cx="801415" cy="82736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>
          <a:xfrm flipV="1">
            <a:off x="3276600" y="3443613"/>
            <a:ext cx="817179" cy="18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>
            <a:off x="3276601" y="3445425"/>
            <a:ext cx="760687" cy="82374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4" idx="1"/>
          </p:cNvCxnSpPr>
          <p:nvPr/>
        </p:nvCxnSpPr>
        <p:spPr>
          <a:xfrm>
            <a:off x="5473263" y="1905000"/>
            <a:ext cx="914400" cy="45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ight Brace 44"/>
          <p:cNvSpPr/>
          <p:nvPr/>
        </p:nvSpPr>
        <p:spPr>
          <a:xfrm>
            <a:off x="7010400" y="2483725"/>
            <a:ext cx="381000" cy="1785445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209800" y="4762496"/>
            <a:ext cx="7696200" cy="812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thương nhớ, lưu luyến, thủy chung.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1524000" y="4497768"/>
            <a:ext cx="304800" cy="1295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45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5005550"/>
            <a:ext cx="2743200" cy="4598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Viễn Phương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48200" y="685800"/>
            <a:ext cx="7543800" cy="1143000"/>
          </a:xfrm>
        </p:spPr>
        <p:txBody>
          <a:bodyPr>
            <a:normAutofit lnSpcReduction="10000"/>
          </a:bodyPr>
          <a:lstStyle/>
          <a:p>
            <a:pPr marL="571500" indent="-571500" algn="l">
              <a:buAutoNum type="romanUcPeriod"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chung.</a:t>
            </a:r>
          </a:p>
          <a:p>
            <a:pPr marL="0" indent="0" algn="l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giả: Viễn Phương.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7" y="1600200"/>
            <a:ext cx="2644987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077685" y="1870843"/>
            <a:ext cx="7352315" cy="277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800" b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Là một trong những cây bút có mặt sớm nhất của lực lượng văn nghệ giải phóng Miền Nam thời kì chống Mỹ cứu nước.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800" b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 Thơ ông nhỏ nhẹ, hồn hậu, tha thiết, giàu tình cảm đặc biệt khi viết về quê hương, đất nước và Bác Hồ.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28800" y="457200"/>
            <a:ext cx="9829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kết.</a:t>
            </a:r>
          </a:p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1601" y="838200"/>
            <a:ext cx="2224251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8388" y="2743200"/>
            <a:ext cx="22860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chọn lọc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743200"/>
            <a:ext cx="22860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thơ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 chữ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7095" y="2743200"/>
            <a:ext cx="22860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thơ linh hoạt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3" idx="2"/>
            <a:endCxn id="4" idx="0"/>
          </p:cNvCxnSpPr>
          <p:nvPr/>
        </p:nvCxnSpPr>
        <p:spPr>
          <a:xfrm>
            <a:off x="6293726" y="1905000"/>
            <a:ext cx="1277663" cy="838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6" idx="0"/>
          </p:cNvCxnSpPr>
          <p:nvPr/>
        </p:nvCxnSpPr>
        <p:spPr>
          <a:xfrm flipH="1">
            <a:off x="4700095" y="1905000"/>
            <a:ext cx="1593632" cy="838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5" idx="0"/>
          </p:cNvCxnSpPr>
          <p:nvPr/>
        </p:nvCxnSpPr>
        <p:spPr>
          <a:xfrm flipH="1">
            <a:off x="1828801" y="1905000"/>
            <a:ext cx="4464927" cy="838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299683" y="2743200"/>
            <a:ext cx="22860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giàu sức gợi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stCxn id="3" idx="2"/>
            <a:endCxn id="32" idx="0"/>
          </p:cNvCxnSpPr>
          <p:nvPr/>
        </p:nvCxnSpPr>
        <p:spPr>
          <a:xfrm>
            <a:off x="6293727" y="1905000"/>
            <a:ext cx="4148957" cy="838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28800" y="457200"/>
            <a:ext cx="9829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kết.</a:t>
            </a:r>
          </a:p>
          <a:p>
            <a:pPr marL="0" indent="0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76600" y="1600200"/>
            <a:ext cx="59436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SGK Ngữ văn 9 trang 60.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9900" y="2743201"/>
            <a:ext cx="6477000" cy="156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nguyện cùng người vươn tới mãi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Vững như muôn ngọn dải Trương Sơn</a:t>
            </a:r>
          </a:p>
          <a:p>
            <a:pPr algn="ctr">
              <a:spcAft>
                <a:spcPts val="675"/>
              </a:spcAft>
            </a:pPr>
            <a:r>
              <a:rPr lang="en-US" sz="2800" b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(Bác ơi – Tố Hữu)</a:t>
            </a:r>
            <a:endParaRPr lang="en-US" sz="2800" b="1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787310-BBF6-4728-8F0F-FFE949460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" y="0"/>
            <a:ext cx="12191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8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09800" y="609600"/>
            <a:ext cx="8763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AutoNum type="romanUcPeriod"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phẩm: 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Viếng lăng Bác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ra đời: </a:t>
            </a:r>
            <a:endParaRPr lang="en-US" sz="30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4/1976 – trong lần tác giả cùng đoàn đại biểu Miền Nam ra thăm lăng Bác.</a:t>
            </a:r>
          </a:p>
          <a:p>
            <a:pPr>
              <a:buFontTx/>
              <a:buChar char="-"/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In trong tập: 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Như mây mùa </a:t>
            </a:r>
            <a:r>
              <a:rPr lang="en-US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xuân.</a:t>
            </a:r>
            <a:endParaRPr lang="en-US" sz="3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9965" y="6019800"/>
            <a:ext cx="21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A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Thị Xuân</a:t>
            </a:r>
            <a:endParaRPr lang="en-US">
              <a:solidFill>
                <a:srgbClr val="FAF5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33600" y="457200"/>
            <a:ext cx="7543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AutoNum type="romanUcPeriod"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phẩm: Viếng lăng Bác.</a:t>
            </a:r>
          </a:p>
          <a:p>
            <a:pPr marL="0" indent="0">
              <a:buNone/>
            </a:pPr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Đề </a:t>
            </a:r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Bác Hồ - Nguồn cảm hứng bất 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2133601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sống như trời đất của ta</a:t>
            </a:r>
          </a:p>
          <a:p>
            <a:pPr algn="ctr"/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từng ngọn lúa, mỗi cành hoa</a:t>
            </a:r>
          </a:p>
          <a:p>
            <a:pPr algn="ctr"/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do cho mỗi đời nô lệ</a:t>
            </a:r>
          </a:p>
          <a:p>
            <a:pPr algn="ctr"/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 để em thơ, lụa tặng già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(Bác ơi – Tố Hữu)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33600" y="457200"/>
            <a:ext cx="7543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AutoNum type="romanUcPeriod"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phẩm: Viếng lăng Bác.</a:t>
            </a:r>
          </a:p>
          <a:p>
            <a:pPr marL="0" indent="0">
              <a:buNone/>
            </a:pPr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Đề </a:t>
            </a:r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Bác Hồ - Nguồn cảm hứng bất 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2209801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lòng Bác vậy, cứ thương ta</a:t>
            </a:r>
          </a:p>
          <a:p>
            <a:pPr algn="ctr"/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cuộc đời chung, thương cỏ hoa</a:t>
            </a:r>
          </a:p>
          <a:p>
            <a:pPr algn="ctr"/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biết quên mình, cho hết thảy</a:t>
            </a:r>
          </a:p>
          <a:p>
            <a:pPr algn="ctr"/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dòng sông chảy, nặng phù sa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chân Bác– Tố Hữu)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965" y="6019800"/>
            <a:ext cx="21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A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Thị Xuân</a:t>
            </a:r>
            <a:endParaRPr lang="en-US">
              <a:solidFill>
                <a:srgbClr val="FAF5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133600" y="381000"/>
            <a:ext cx="7543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AutoNum type="romanUcPeriod"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phẩm: Viếng lăng Bác.</a:t>
            </a:r>
          </a:p>
          <a:p>
            <a:pPr marL="0" indent="0">
              <a:buNone/>
            </a:pPr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Mạch cảm xúc.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838200" y="2971800"/>
            <a:ext cx="1828800" cy="20574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CẢM XÚC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148364"/>
            <a:ext cx="4191000" cy="823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bên ngoài lăng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113564"/>
            <a:ext cx="4191000" cy="823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 xúc trước đoàn người xếp hàng ngoài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lăng</a:t>
            </a:r>
            <a:endParaRPr lang="en-US" sz="2400" b="1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4078764"/>
            <a:ext cx="4191000" cy="823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 xúc, suy ngẫm khi vào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lăng.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3200" y="5043964"/>
            <a:ext cx="4191000" cy="823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 xúc trước khi rời lăng Bác trở về</a:t>
            </a:r>
            <a:endParaRPr lang="en-US" sz="2400" b="1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1400" y="2102882"/>
            <a:ext cx="1447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1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91400" y="3068645"/>
            <a:ext cx="1447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2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4034408"/>
            <a:ext cx="1447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5000170"/>
            <a:ext cx="1447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4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8960069" y="2971800"/>
            <a:ext cx="1828800" cy="20574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stCxn id="8" idx="3"/>
            <a:endCxn id="12" idx="2"/>
          </p:cNvCxnSpPr>
          <p:nvPr/>
        </p:nvCxnSpPr>
        <p:spPr>
          <a:xfrm>
            <a:off x="6934200" y="2560082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3" idx="2"/>
          </p:cNvCxnSpPr>
          <p:nvPr/>
        </p:nvCxnSpPr>
        <p:spPr>
          <a:xfrm>
            <a:off x="6934200" y="3525284"/>
            <a:ext cx="457200" cy="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15" idx="2"/>
          </p:cNvCxnSpPr>
          <p:nvPr/>
        </p:nvCxnSpPr>
        <p:spPr>
          <a:xfrm>
            <a:off x="6934200" y="5455682"/>
            <a:ext cx="457200" cy="16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4" idx="2"/>
          </p:cNvCxnSpPr>
          <p:nvPr/>
        </p:nvCxnSpPr>
        <p:spPr>
          <a:xfrm>
            <a:off x="6934200" y="4490482"/>
            <a:ext cx="457200" cy="1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4419600" y="2971800"/>
            <a:ext cx="838200" cy="1417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419600" y="3963526"/>
            <a:ext cx="838200" cy="1417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419600" y="4877926"/>
            <a:ext cx="838200" cy="1417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1066801"/>
            <a:ext cx="7543800" cy="459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ở miền Nam ra thăm lăng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 trong sương hàng tre bát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Hàng tre xanh xanh Việt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táp mưa sa, đứng thẳng hàng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ngày mặt trời đi qua trên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mặt trời trong lăng rất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dòng người đi trong thương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tràng hoa dâng bảy mươi chín mùa xuân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b="1">
              <a:solidFill>
                <a:srgbClr val="00B05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9965" y="6019800"/>
            <a:ext cx="21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A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Thị Xuân</a:t>
            </a:r>
            <a:endParaRPr lang="en-US">
              <a:solidFill>
                <a:srgbClr val="FAF5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1" y="1015562"/>
            <a:ext cx="704850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 trong giấc ngủ bình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vầng trăng sáng dịu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trời xanh là mãi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 nghe nhói ở trong tim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 về miền Nam thương trào nước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con chim hót quanh lăng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đoá hoa toả hương đâu 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cây tre trung hiếu chốn này</a:t>
            </a: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ctr">
              <a:spcAft>
                <a:spcPts val="675"/>
              </a:spcAft>
            </a:pPr>
            <a:r>
              <a:rPr lang="en-US" sz="28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4-1976</a:t>
            </a:r>
            <a:endParaRPr lang="en-US" sz="2800" b="1">
              <a:solidFill>
                <a:srgbClr val="00B05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</p:txBody>
      </p:sp>
    </p:spTree>
    <p:extLst>
      <p:ext uri="{BB962C8B-B14F-4D97-AF65-F5344CB8AC3E}">
        <p14:creationId xmlns:p14="http://schemas.microsoft.com/office/powerpoint/2010/main" val="36848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1" y="1648615"/>
            <a:ext cx="6134100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ở miền Nam ra thăm lăng Bác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 thấy trong sương hàng tre bát ngát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Ôi! Hàng tre xanh xanh Việt Nam</a:t>
            </a:r>
          </a:p>
          <a:p>
            <a:pPr algn="ctr">
              <a:spcAft>
                <a:spcPts val="675"/>
              </a:spcAft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 táp mưa sa, đứng thẳng hàng.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457200"/>
            <a:ext cx="9220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bản.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Khổ 1: Cảm xúc của nhà thơ bên ngoài lăng Bác.</a:t>
            </a:r>
          </a:p>
        </p:txBody>
      </p:sp>
    </p:spTree>
    <p:extLst>
      <p:ext uri="{BB962C8B-B14F-4D97-AF65-F5344CB8AC3E}">
        <p14:creationId xmlns:p14="http://schemas.microsoft.com/office/powerpoint/2010/main" val="1788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1161</Words>
  <Application>Microsoft Office PowerPoint</Application>
  <PresentationFormat>Custom</PresentationFormat>
  <Paragraphs>190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GIGABYTE</dc:creator>
  <cp:lastModifiedBy>Admin</cp:lastModifiedBy>
  <cp:revision>57</cp:revision>
  <dcterms:created xsi:type="dcterms:W3CDTF">2019-06-11T05:54:04Z</dcterms:created>
  <dcterms:modified xsi:type="dcterms:W3CDTF">2023-01-22T04:03:31Z</dcterms:modified>
</cp:coreProperties>
</file>