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9" r:id="rId3"/>
    <p:sldId id="261" r:id="rId4"/>
    <p:sldId id="263" r:id="rId5"/>
    <p:sldId id="265" r:id="rId6"/>
    <p:sldId id="267" r:id="rId7"/>
    <p:sldId id="276" r:id="rId8"/>
    <p:sldId id="280" r:id="rId9"/>
    <p:sldId id="277" r:id="rId10"/>
    <p:sldId id="270" r:id="rId11"/>
    <p:sldId id="271" r:id="rId12"/>
    <p:sldId id="272" r:id="rId13"/>
    <p:sldId id="273" r:id="rId14"/>
    <p:sldId id="274"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B5253C-5033-4442-9A60-84E915E92E3B}" type="datetimeFigureOut">
              <a:rPr lang="en-US" smtClean="0"/>
              <a:t>9/27/2021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18C642-EF94-4CB0-A8FD-24DE8596057D}" type="slidenum">
              <a:rPr lang="en-US" smtClean="0"/>
              <a:t>‹#›</a:t>
            </a:fld>
            <a:endParaRPr lang="en-US"/>
          </a:p>
        </p:txBody>
      </p:sp>
    </p:spTree>
    <p:extLst>
      <p:ext uri="{BB962C8B-B14F-4D97-AF65-F5344CB8AC3E}">
        <p14:creationId xmlns:p14="http://schemas.microsoft.com/office/powerpoint/2010/main" val="3836531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12610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92015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7201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26479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73170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D22C01-EEA6-49AC-869D-42971E97B292}"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C7803-DF80-48BE-AC82-EB5C3461D9C4}" type="slidenum">
              <a:rPr lang="en-US" smtClean="0"/>
              <a:t>‹#›</a:t>
            </a:fld>
            <a:endParaRPr lang="en-US"/>
          </a:p>
        </p:txBody>
      </p:sp>
    </p:spTree>
    <p:extLst>
      <p:ext uri="{BB962C8B-B14F-4D97-AF65-F5344CB8AC3E}">
        <p14:creationId xmlns:p14="http://schemas.microsoft.com/office/powerpoint/2010/main" val="3857006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D22C01-EEA6-49AC-869D-42971E97B292}"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C7803-DF80-48BE-AC82-EB5C3461D9C4}" type="slidenum">
              <a:rPr lang="en-US" smtClean="0"/>
              <a:t>‹#›</a:t>
            </a:fld>
            <a:endParaRPr lang="en-US"/>
          </a:p>
        </p:txBody>
      </p:sp>
    </p:spTree>
    <p:extLst>
      <p:ext uri="{BB962C8B-B14F-4D97-AF65-F5344CB8AC3E}">
        <p14:creationId xmlns:p14="http://schemas.microsoft.com/office/powerpoint/2010/main" val="2452788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D22C01-EEA6-49AC-869D-42971E97B292}"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C7803-DF80-48BE-AC82-EB5C3461D9C4}" type="slidenum">
              <a:rPr lang="en-US" smtClean="0"/>
              <a:t>‹#›</a:t>
            </a:fld>
            <a:endParaRPr lang="en-US"/>
          </a:p>
        </p:txBody>
      </p:sp>
    </p:spTree>
    <p:extLst>
      <p:ext uri="{BB962C8B-B14F-4D97-AF65-F5344CB8AC3E}">
        <p14:creationId xmlns:p14="http://schemas.microsoft.com/office/powerpoint/2010/main" val="585087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574157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D22C01-EEA6-49AC-869D-42971E97B292}"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C7803-DF80-48BE-AC82-EB5C3461D9C4}" type="slidenum">
              <a:rPr lang="en-US" smtClean="0"/>
              <a:t>‹#›</a:t>
            </a:fld>
            <a:endParaRPr lang="en-US"/>
          </a:p>
        </p:txBody>
      </p:sp>
    </p:spTree>
    <p:extLst>
      <p:ext uri="{BB962C8B-B14F-4D97-AF65-F5344CB8AC3E}">
        <p14:creationId xmlns:p14="http://schemas.microsoft.com/office/powerpoint/2010/main" val="3868165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D22C01-EEA6-49AC-869D-42971E97B292}"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C7803-DF80-48BE-AC82-EB5C3461D9C4}" type="slidenum">
              <a:rPr lang="en-US" smtClean="0"/>
              <a:t>‹#›</a:t>
            </a:fld>
            <a:endParaRPr lang="en-US"/>
          </a:p>
        </p:txBody>
      </p:sp>
    </p:spTree>
    <p:extLst>
      <p:ext uri="{BB962C8B-B14F-4D97-AF65-F5344CB8AC3E}">
        <p14:creationId xmlns:p14="http://schemas.microsoft.com/office/powerpoint/2010/main" val="1817880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D22C01-EEA6-49AC-869D-42971E97B292}"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C7803-DF80-48BE-AC82-EB5C3461D9C4}" type="slidenum">
              <a:rPr lang="en-US" smtClean="0"/>
              <a:t>‹#›</a:t>
            </a:fld>
            <a:endParaRPr lang="en-US"/>
          </a:p>
        </p:txBody>
      </p:sp>
    </p:spTree>
    <p:extLst>
      <p:ext uri="{BB962C8B-B14F-4D97-AF65-F5344CB8AC3E}">
        <p14:creationId xmlns:p14="http://schemas.microsoft.com/office/powerpoint/2010/main" val="71759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D22C01-EEA6-49AC-869D-42971E97B292}" type="datetimeFigureOut">
              <a:rPr lang="en-US" smtClean="0"/>
              <a:t>9/27/2021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FC7803-DF80-48BE-AC82-EB5C3461D9C4}" type="slidenum">
              <a:rPr lang="en-US" smtClean="0"/>
              <a:t>‹#›</a:t>
            </a:fld>
            <a:endParaRPr lang="en-US"/>
          </a:p>
        </p:txBody>
      </p:sp>
    </p:spTree>
    <p:extLst>
      <p:ext uri="{BB962C8B-B14F-4D97-AF65-F5344CB8AC3E}">
        <p14:creationId xmlns:p14="http://schemas.microsoft.com/office/powerpoint/2010/main" val="331770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D22C01-EEA6-49AC-869D-42971E97B292}" type="datetimeFigureOut">
              <a:rPr lang="en-US" smtClean="0"/>
              <a:t>9/27/2021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FC7803-DF80-48BE-AC82-EB5C3461D9C4}" type="slidenum">
              <a:rPr lang="en-US" smtClean="0"/>
              <a:t>‹#›</a:t>
            </a:fld>
            <a:endParaRPr lang="en-US"/>
          </a:p>
        </p:txBody>
      </p:sp>
    </p:spTree>
    <p:extLst>
      <p:ext uri="{BB962C8B-B14F-4D97-AF65-F5344CB8AC3E}">
        <p14:creationId xmlns:p14="http://schemas.microsoft.com/office/powerpoint/2010/main" val="107131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D22C01-EEA6-49AC-869D-42971E97B292}" type="datetimeFigureOut">
              <a:rPr lang="en-US" smtClean="0"/>
              <a:t>9/27/2021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FC7803-DF80-48BE-AC82-EB5C3461D9C4}" type="slidenum">
              <a:rPr lang="en-US" smtClean="0"/>
              <a:t>‹#›</a:t>
            </a:fld>
            <a:endParaRPr lang="en-US"/>
          </a:p>
        </p:txBody>
      </p:sp>
    </p:spTree>
    <p:extLst>
      <p:ext uri="{BB962C8B-B14F-4D97-AF65-F5344CB8AC3E}">
        <p14:creationId xmlns:p14="http://schemas.microsoft.com/office/powerpoint/2010/main" val="18580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D22C01-EEA6-49AC-869D-42971E97B292}"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C7803-DF80-48BE-AC82-EB5C3461D9C4}" type="slidenum">
              <a:rPr lang="en-US" smtClean="0"/>
              <a:t>‹#›</a:t>
            </a:fld>
            <a:endParaRPr lang="en-US"/>
          </a:p>
        </p:txBody>
      </p:sp>
    </p:spTree>
    <p:extLst>
      <p:ext uri="{BB962C8B-B14F-4D97-AF65-F5344CB8AC3E}">
        <p14:creationId xmlns:p14="http://schemas.microsoft.com/office/powerpoint/2010/main" val="3504304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D22C01-EEA6-49AC-869D-42971E97B292}"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C7803-DF80-48BE-AC82-EB5C3461D9C4}" type="slidenum">
              <a:rPr lang="en-US" smtClean="0"/>
              <a:t>‹#›</a:t>
            </a:fld>
            <a:endParaRPr lang="en-US"/>
          </a:p>
        </p:txBody>
      </p:sp>
    </p:spTree>
    <p:extLst>
      <p:ext uri="{BB962C8B-B14F-4D97-AF65-F5344CB8AC3E}">
        <p14:creationId xmlns:p14="http://schemas.microsoft.com/office/powerpoint/2010/main" val="514527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22C01-EEA6-49AC-869D-42971E97B292}" type="datetimeFigureOut">
              <a:rPr lang="en-US" smtClean="0"/>
              <a:t>9/27/2021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C7803-DF80-48BE-AC82-EB5C3461D9C4}" type="slidenum">
              <a:rPr lang="en-US" smtClean="0"/>
              <a:t>‹#›</a:t>
            </a:fld>
            <a:endParaRPr lang="en-US"/>
          </a:p>
        </p:txBody>
      </p:sp>
    </p:spTree>
    <p:extLst>
      <p:ext uri="{BB962C8B-B14F-4D97-AF65-F5344CB8AC3E}">
        <p14:creationId xmlns:p14="http://schemas.microsoft.com/office/powerpoint/2010/main" val="1428100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emf"/><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6.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alphaModFix/>
          </a:blip>
          <a:srcRect l="15285" t="10430" r="46645" b="11190"/>
          <a:stretch/>
        </p:blipFill>
        <p:spPr>
          <a:xfrm>
            <a:off x="-340940" y="-638340"/>
            <a:ext cx="13245869" cy="7552607"/>
          </a:xfrm>
          <a:prstGeom prst="rect">
            <a:avLst/>
          </a:prstGeom>
          <a:noFill/>
          <a:ln>
            <a:noFill/>
          </a:ln>
        </p:spPr>
      </p:pic>
      <p:grpSp>
        <p:nvGrpSpPr>
          <p:cNvPr id="7" name="Group 2"/>
          <p:cNvGrpSpPr>
            <a:grpSpLocks noChangeAspect="1"/>
          </p:cNvGrpSpPr>
          <p:nvPr/>
        </p:nvGrpSpPr>
        <p:grpSpPr bwMode="auto">
          <a:xfrm>
            <a:off x="2452336" y="2135220"/>
            <a:ext cx="7863280"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349" b="0" i="0" u="none" strike="noStrike" kern="0" cap="none" spc="0" normalizeH="0" baseline="0" noProof="0">
              <a:ln>
                <a:noFill/>
              </a:ln>
              <a:solidFill>
                <a:srgbClr val="FFFFFF"/>
              </a:solidFill>
              <a:effectLst/>
              <a:uLnTx/>
              <a:uFillTx/>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284883" y="761567"/>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Times New Roman" pitchFamily="18" charset="0"/>
                <a:cs typeface="Times New Roman" pitchFamily="18" charset="0"/>
              </a:rPr>
              <a:t>CHÀO MỪNG CÁC EM ĐẾN VỚI TIẾT HỌC NGÀY HÔM NAY</a:t>
            </a:r>
          </a:p>
        </p:txBody>
      </p:sp>
      <p:grpSp>
        <p:nvGrpSpPr>
          <p:cNvPr id="37" name="Group 27"/>
          <p:cNvGrpSpPr>
            <a:grpSpLocks/>
          </p:cNvGrpSpPr>
          <p:nvPr/>
        </p:nvGrpSpPr>
        <p:grpSpPr bwMode="auto">
          <a:xfrm rot="-637170">
            <a:off x="8321018" y="4761809"/>
            <a:ext cx="2425043" cy="994442"/>
            <a:chOff x="336" y="2040"/>
            <a:chExt cx="1200" cy="2016"/>
          </a:xfrm>
        </p:grpSpPr>
        <p:pic>
          <p:nvPicPr>
            <p:cNvPr id="38" name="Picture 28" descr="p3012_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71398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sp>
        <p:nvSpPr>
          <p:cNvPr id="12" name="文本框 15"/>
          <p:cNvSpPr txBox="1"/>
          <p:nvPr/>
        </p:nvSpPr>
        <p:spPr>
          <a:xfrm>
            <a:off x="0" y="769385"/>
            <a:ext cx="7176053" cy="1107996"/>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II.</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Luyện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tập</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pic>
        <p:nvPicPr>
          <p:cNvPr id="13" name="Picture 12"/>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335986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5"/>
          <p:cNvSpPr>
            <a:spLocks noChangeArrowheads="1" noChangeShapeType="1" noTextEdit="1"/>
          </p:cNvSpPr>
          <p:nvPr/>
        </p:nvSpPr>
        <p:spPr bwMode="auto">
          <a:xfrm>
            <a:off x="1852532" y="163962"/>
            <a:ext cx="9144000" cy="1726062"/>
          </a:xfrm>
          <a:prstGeom prst="rect">
            <a:avLst/>
          </a:prstGeom>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Times New Roman"/>
                <a:ea typeface="Verdana" panose="020B0604030504040204" pitchFamily="34" charset="0"/>
              </a:rPr>
              <a:t>Trò chơi </a:t>
            </a:r>
            <a:endParaRPr lang="en-US" sz="3600" b="1" i="1" kern="10" dirty="0" smtClean="0">
              <a:ln w="9525">
                <a:solidFill>
                  <a:srgbClr val="000000"/>
                </a:solidFill>
                <a:round/>
                <a:headEnd/>
                <a:tailEnd/>
              </a:ln>
              <a:solidFill>
                <a:srgbClr val="0000FF"/>
              </a:solidFill>
              <a:effectLst>
                <a:outerShdw dist="107763" dir="13500000" algn="ctr" rotWithShape="0">
                  <a:srgbClr val="808080">
                    <a:alpha val="50000"/>
                  </a:srgbClr>
                </a:outerShdw>
              </a:effectLst>
              <a:latin typeface="Calibri Light"/>
              <a:ea typeface="Verdana" panose="020B0604030504040204" pitchFamily="34" charset="0"/>
            </a:endParaRPr>
          </a:p>
          <a:p>
            <a:pPr algn="ctr" eaLnBrk="0" fontAlgn="base" hangingPunct="0">
              <a:spcBef>
                <a:spcPct val="0"/>
              </a:spcBef>
              <a:spcAft>
                <a:spcPct val="0"/>
              </a:spcAft>
            </a:pPr>
            <a:r>
              <a:rPr lang="vi-VN"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Times New Roman"/>
                <a:ea typeface="Verdana" panose="020B0604030504040204" pitchFamily="34" charset="0"/>
              </a:rPr>
              <a:t>“</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Times New Roman"/>
                <a:ea typeface="Verdana" panose="020B0604030504040204" pitchFamily="34" charset="0"/>
              </a:rPr>
              <a:t>Ai </a:t>
            </a:r>
            <a:r>
              <a:rPr lang="en-US" sz="36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Times New Roman"/>
                <a:ea typeface="Verdana" panose="020B0604030504040204" pitchFamily="34" charset="0"/>
              </a:rPr>
              <a:t>nhanh</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Times New Roman"/>
                <a:ea typeface="Verdana" panose="020B0604030504040204" pitchFamily="34" charset="0"/>
              </a:rPr>
              <a:t> </a:t>
            </a:r>
            <a:r>
              <a:rPr lang="en-US" sz="36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Times New Roman"/>
                <a:ea typeface="Verdana" panose="020B0604030504040204" pitchFamily="34" charset="0"/>
              </a:rPr>
              <a:t>hơn</a:t>
            </a:r>
            <a:r>
              <a:rPr lang="vi-VN"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Times New Roman"/>
                <a:ea typeface="Verdana" panose="020B0604030504040204" pitchFamily="34" charset="0"/>
              </a:rPr>
              <a:t>"</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Calibri Light"/>
                <a:ea typeface="Verdana" panose="020B0604030504040204" pitchFamily="34" charset="0"/>
              </a:rPr>
              <a:t>  </a:t>
            </a:r>
            <a:endPar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Calibri Light"/>
              <a:ea typeface="Verdana" panose="020B0604030504040204" pitchFamily="34" charset="0"/>
            </a:endParaRPr>
          </a:p>
        </p:txBody>
      </p:sp>
      <p:sp>
        <p:nvSpPr>
          <p:cNvPr id="6" name="Text Box 33"/>
          <p:cNvSpPr txBox="1">
            <a:spLocks noChangeArrowheads="1"/>
          </p:cNvSpPr>
          <p:nvPr/>
        </p:nvSpPr>
        <p:spPr bwMode="auto">
          <a:xfrm>
            <a:off x="1248157" y="1873796"/>
            <a:ext cx="9688605" cy="1077218"/>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b="1" dirty="0" err="1">
                <a:solidFill>
                  <a:srgbClr val="FF00FF"/>
                </a:solidFill>
                <a:latin typeface="Times New Roman" pitchFamily="18" charset="0"/>
                <a:cs typeface="Times New Roman" pitchFamily="18" charset="0"/>
              </a:rPr>
              <a:t>Tìm</a:t>
            </a:r>
            <a:r>
              <a:rPr lang="en-US" altLang="en-US" b="1" dirty="0">
                <a:solidFill>
                  <a:srgbClr val="FF00FF"/>
                </a:solidFill>
                <a:latin typeface="Times New Roman" pitchFamily="18" charset="0"/>
                <a:cs typeface="Times New Roman" pitchFamily="18" charset="0"/>
              </a:rPr>
              <a:t> ca </a:t>
            </a:r>
            <a:r>
              <a:rPr lang="en-US" altLang="en-US" b="1" dirty="0" err="1">
                <a:solidFill>
                  <a:srgbClr val="FF00FF"/>
                </a:solidFill>
                <a:latin typeface="Times New Roman" pitchFamily="18" charset="0"/>
                <a:cs typeface="Times New Roman" pitchFamily="18" charset="0"/>
              </a:rPr>
              <a:t>dao</a:t>
            </a:r>
            <a:r>
              <a:rPr lang="en-US" altLang="en-US" b="1" dirty="0">
                <a:solidFill>
                  <a:srgbClr val="FF00FF"/>
                </a:solidFill>
                <a:latin typeface="Times New Roman" pitchFamily="18" charset="0"/>
                <a:cs typeface="Times New Roman" pitchFamily="18" charset="0"/>
              </a:rPr>
              <a:t>, </a:t>
            </a:r>
            <a:r>
              <a:rPr lang="en-US" altLang="en-US" b="1" dirty="0" err="1">
                <a:solidFill>
                  <a:srgbClr val="FF00FF"/>
                </a:solidFill>
                <a:latin typeface="Times New Roman" pitchFamily="18" charset="0"/>
                <a:cs typeface="Times New Roman" pitchFamily="18" charset="0"/>
              </a:rPr>
              <a:t>tục</a:t>
            </a:r>
            <a:r>
              <a:rPr lang="en-US" altLang="en-US" b="1" dirty="0">
                <a:solidFill>
                  <a:srgbClr val="FF00FF"/>
                </a:solidFill>
                <a:latin typeface="Times New Roman" pitchFamily="18" charset="0"/>
                <a:cs typeface="Times New Roman" pitchFamily="18" charset="0"/>
              </a:rPr>
              <a:t> </a:t>
            </a:r>
            <a:r>
              <a:rPr lang="en-US" altLang="en-US" b="1" dirty="0" err="1">
                <a:solidFill>
                  <a:srgbClr val="FF00FF"/>
                </a:solidFill>
                <a:latin typeface="Times New Roman" pitchFamily="18" charset="0"/>
                <a:cs typeface="Times New Roman" pitchFamily="18" charset="0"/>
              </a:rPr>
              <a:t>ngữ</a:t>
            </a:r>
            <a:r>
              <a:rPr lang="vi-VN" altLang="en-US" b="1" dirty="0">
                <a:solidFill>
                  <a:srgbClr val="FF00FF"/>
                </a:solidFill>
                <a:latin typeface="Times New Roman" pitchFamily="18" charset="0"/>
                <a:cs typeface="Times New Roman" pitchFamily="18" charset="0"/>
              </a:rPr>
              <a:t>, châm ngôn</a:t>
            </a:r>
            <a:r>
              <a:rPr lang="en-US" altLang="en-US" b="1" dirty="0">
                <a:solidFill>
                  <a:srgbClr val="FF00FF"/>
                </a:solidFill>
                <a:latin typeface="Times New Roman" pitchFamily="18" charset="0"/>
                <a:cs typeface="Times New Roman" pitchFamily="18" charset="0"/>
              </a:rPr>
              <a:t> </a:t>
            </a:r>
            <a:r>
              <a:rPr lang="en-US" altLang="en-US" b="1" dirty="0" err="1">
                <a:solidFill>
                  <a:srgbClr val="FF00FF"/>
                </a:solidFill>
                <a:latin typeface="Times New Roman" pitchFamily="18" charset="0"/>
                <a:cs typeface="Times New Roman" pitchFamily="18" charset="0"/>
              </a:rPr>
              <a:t>về</a:t>
            </a:r>
            <a:r>
              <a:rPr lang="en-US" altLang="en-US" b="1" dirty="0">
                <a:solidFill>
                  <a:srgbClr val="FF00FF"/>
                </a:solidFill>
                <a:latin typeface="Times New Roman" pitchFamily="18" charset="0"/>
                <a:cs typeface="Times New Roman" pitchFamily="18" charset="0"/>
              </a:rPr>
              <a:t> </a:t>
            </a:r>
            <a:r>
              <a:rPr lang="en-US" altLang="en-US" b="1" dirty="0" smtClean="0">
                <a:solidFill>
                  <a:srgbClr val="FF00FF"/>
                </a:solidFill>
                <a:latin typeface="Times New Roman" pitchFamily="18" charset="0"/>
                <a:cs typeface="Times New Roman" pitchFamily="18" charset="0"/>
              </a:rPr>
              <a:t> </a:t>
            </a:r>
            <a:r>
              <a:rPr lang="en-US" altLang="en-US" b="1" dirty="0" err="1" smtClean="0">
                <a:solidFill>
                  <a:srgbClr val="FF00FF"/>
                </a:solidFill>
                <a:latin typeface="Times New Roman" pitchFamily="18" charset="0"/>
                <a:cs typeface="Times New Roman" pitchFamily="18" charset="0"/>
              </a:rPr>
              <a:t>yêu</a:t>
            </a:r>
            <a:r>
              <a:rPr lang="en-US" altLang="en-US" b="1" dirty="0" smtClean="0">
                <a:solidFill>
                  <a:srgbClr val="FF00FF"/>
                </a:solidFill>
                <a:latin typeface="Times New Roman" pitchFamily="18" charset="0"/>
                <a:cs typeface="Times New Roman" pitchFamily="18" charset="0"/>
              </a:rPr>
              <a:t> </a:t>
            </a:r>
            <a:r>
              <a:rPr lang="en-US" altLang="en-US" b="1" dirty="0" err="1" smtClean="0">
                <a:solidFill>
                  <a:srgbClr val="FF00FF"/>
                </a:solidFill>
                <a:latin typeface="Times New Roman" pitchFamily="18" charset="0"/>
                <a:cs typeface="Times New Roman" pitchFamily="18" charset="0"/>
              </a:rPr>
              <a:t>thương</a:t>
            </a:r>
            <a:r>
              <a:rPr lang="en-US" altLang="en-US" b="1" dirty="0" smtClean="0">
                <a:solidFill>
                  <a:srgbClr val="FF00FF"/>
                </a:solidFill>
                <a:latin typeface="Times New Roman" pitchFamily="18" charset="0"/>
                <a:cs typeface="Times New Roman" pitchFamily="18" charset="0"/>
              </a:rPr>
              <a:t> con </a:t>
            </a:r>
            <a:r>
              <a:rPr lang="en-US" altLang="en-US" b="1" dirty="0" err="1" smtClean="0">
                <a:solidFill>
                  <a:srgbClr val="FF00FF"/>
                </a:solidFill>
                <a:latin typeface="Times New Roman" pitchFamily="18" charset="0"/>
                <a:cs typeface="Times New Roman" pitchFamily="18" charset="0"/>
              </a:rPr>
              <a:t>người</a:t>
            </a:r>
            <a:r>
              <a:rPr lang="en-US" altLang="en-US" b="1" dirty="0" smtClean="0">
                <a:solidFill>
                  <a:srgbClr val="FF00FF"/>
                </a:solidFill>
                <a:latin typeface="Times New Roman" pitchFamily="18" charset="0"/>
                <a:cs typeface="Times New Roman" pitchFamily="18" charset="0"/>
              </a:rPr>
              <a:t> </a:t>
            </a:r>
            <a:r>
              <a:rPr lang="en-US" altLang="en-US" b="1" dirty="0" err="1" smtClean="0">
                <a:solidFill>
                  <a:srgbClr val="FF00FF"/>
                </a:solidFill>
                <a:latin typeface="Times New Roman" pitchFamily="18" charset="0"/>
                <a:cs typeface="Times New Roman" pitchFamily="18" charset="0"/>
              </a:rPr>
              <a:t>và</a:t>
            </a:r>
            <a:r>
              <a:rPr lang="en-US" altLang="en-US" b="1" dirty="0" smtClean="0">
                <a:solidFill>
                  <a:srgbClr val="FF00FF"/>
                </a:solidFill>
                <a:latin typeface="Times New Roman" pitchFamily="18" charset="0"/>
                <a:cs typeface="Times New Roman" pitchFamily="18" charset="0"/>
              </a:rPr>
              <a:t> </a:t>
            </a:r>
            <a:r>
              <a:rPr lang="en-US" altLang="en-US" b="1" dirty="0" err="1" smtClean="0">
                <a:solidFill>
                  <a:srgbClr val="FF00FF"/>
                </a:solidFill>
                <a:latin typeface="Times New Roman" pitchFamily="18" charset="0"/>
                <a:cs typeface="Times New Roman" pitchFamily="18" charset="0"/>
              </a:rPr>
              <a:t>nêu</a:t>
            </a:r>
            <a:r>
              <a:rPr lang="en-US" altLang="en-US" b="1" dirty="0" smtClean="0">
                <a:solidFill>
                  <a:srgbClr val="FF00FF"/>
                </a:solidFill>
                <a:latin typeface="Times New Roman" pitchFamily="18" charset="0"/>
                <a:cs typeface="Times New Roman" pitchFamily="18" charset="0"/>
              </a:rPr>
              <a:t> ý </a:t>
            </a:r>
            <a:r>
              <a:rPr lang="en-US" altLang="en-US" b="1" dirty="0" err="1" smtClean="0">
                <a:solidFill>
                  <a:srgbClr val="FF00FF"/>
                </a:solidFill>
                <a:latin typeface="Times New Roman" pitchFamily="18" charset="0"/>
                <a:cs typeface="Times New Roman" pitchFamily="18" charset="0"/>
              </a:rPr>
              <a:t>nghĩa</a:t>
            </a:r>
            <a:r>
              <a:rPr lang="en-US" altLang="en-US" b="1" dirty="0" smtClean="0">
                <a:solidFill>
                  <a:srgbClr val="FF00FF"/>
                </a:solidFill>
                <a:latin typeface="Times New Roman" pitchFamily="18" charset="0"/>
                <a:cs typeface="Times New Roman" pitchFamily="18" charset="0"/>
              </a:rPr>
              <a:t> </a:t>
            </a:r>
            <a:r>
              <a:rPr lang="en-US" altLang="en-US" b="1" dirty="0" err="1" smtClean="0">
                <a:solidFill>
                  <a:srgbClr val="FF00FF"/>
                </a:solidFill>
                <a:latin typeface="Times New Roman" pitchFamily="18" charset="0"/>
                <a:cs typeface="Times New Roman" pitchFamily="18" charset="0"/>
              </a:rPr>
              <a:t>của</a:t>
            </a:r>
            <a:r>
              <a:rPr lang="en-US" altLang="en-US" b="1" dirty="0" smtClean="0">
                <a:solidFill>
                  <a:srgbClr val="FF00FF"/>
                </a:solidFill>
                <a:latin typeface="Times New Roman" pitchFamily="18" charset="0"/>
                <a:cs typeface="Times New Roman" pitchFamily="18" charset="0"/>
              </a:rPr>
              <a:t> </a:t>
            </a:r>
            <a:r>
              <a:rPr lang="en-US" altLang="en-US" b="1" dirty="0" err="1" smtClean="0">
                <a:solidFill>
                  <a:srgbClr val="FF00FF"/>
                </a:solidFill>
                <a:latin typeface="Times New Roman" pitchFamily="18" charset="0"/>
                <a:cs typeface="Times New Roman" pitchFamily="18" charset="0"/>
              </a:rPr>
              <a:t>những</a:t>
            </a:r>
            <a:r>
              <a:rPr lang="en-US" altLang="en-US" b="1" dirty="0" smtClean="0">
                <a:solidFill>
                  <a:srgbClr val="FF00FF"/>
                </a:solidFill>
                <a:latin typeface="Times New Roman" pitchFamily="18" charset="0"/>
                <a:cs typeface="Times New Roman" pitchFamily="18" charset="0"/>
              </a:rPr>
              <a:t> </a:t>
            </a:r>
            <a:r>
              <a:rPr lang="en-US" altLang="en-US" b="1" dirty="0" err="1" smtClean="0">
                <a:solidFill>
                  <a:srgbClr val="FF00FF"/>
                </a:solidFill>
                <a:latin typeface="Times New Roman" pitchFamily="18" charset="0"/>
                <a:cs typeface="Times New Roman" pitchFamily="18" charset="0"/>
              </a:rPr>
              <a:t>câu</a:t>
            </a:r>
            <a:r>
              <a:rPr lang="en-US" altLang="en-US" b="1" dirty="0" smtClean="0">
                <a:solidFill>
                  <a:srgbClr val="FF00FF"/>
                </a:solidFill>
                <a:latin typeface="Times New Roman" pitchFamily="18" charset="0"/>
                <a:cs typeface="Times New Roman" pitchFamily="18" charset="0"/>
              </a:rPr>
              <a:t> ca </a:t>
            </a:r>
            <a:r>
              <a:rPr lang="en-US" altLang="en-US" b="1" dirty="0" err="1" smtClean="0">
                <a:solidFill>
                  <a:srgbClr val="FF00FF"/>
                </a:solidFill>
                <a:latin typeface="Times New Roman" pitchFamily="18" charset="0"/>
                <a:cs typeface="Times New Roman" pitchFamily="18" charset="0"/>
              </a:rPr>
              <a:t>dao</a:t>
            </a:r>
            <a:r>
              <a:rPr lang="en-US" altLang="en-US" b="1" dirty="0" smtClean="0">
                <a:solidFill>
                  <a:srgbClr val="FF00FF"/>
                </a:solidFill>
                <a:latin typeface="Times New Roman" pitchFamily="18" charset="0"/>
                <a:cs typeface="Times New Roman" pitchFamily="18" charset="0"/>
              </a:rPr>
              <a:t> </a:t>
            </a:r>
            <a:r>
              <a:rPr lang="en-US" altLang="en-US" b="1" dirty="0" err="1" smtClean="0">
                <a:solidFill>
                  <a:srgbClr val="FF00FF"/>
                </a:solidFill>
                <a:latin typeface="Times New Roman" pitchFamily="18" charset="0"/>
                <a:cs typeface="Times New Roman" pitchFamily="18" charset="0"/>
              </a:rPr>
              <a:t>tục</a:t>
            </a:r>
            <a:r>
              <a:rPr lang="en-US" altLang="en-US" b="1" dirty="0" smtClean="0">
                <a:solidFill>
                  <a:srgbClr val="FF00FF"/>
                </a:solidFill>
                <a:latin typeface="Times New Roman" pitchFamily="18" charset="0"/>
                <a:cs typeface="Times New Roman" pitchFamily="18" charset="0"/>
              </a:rPr>
              <a:t> </a:t>
            </a:r>
            <a:r>
              <a:rPr lang="en-US" altLang="en-US" b="1" dirty="0" err="1" smtClean="0">
                <a:solidFill>
                  <a:srgbClr val="FF00FF"/>
                </a:solidFill>
                <a:latin typeface="Times New Roman" pitchFamily="18" charset="0"/>
                <a:cs typeface="Times New Roman" pitchFamily="18" charset="0"/>
              </a:rPr>
              <a:t>ngữ</a:t>
            </a:r>
            <a:r>
              <a:rPr lang="en-US" altLang="en-US" b="1" dirty="0" smtClean="0">
                <a:solidFill>
                  <a:srgbClr val="FF00FF"/>
                </a:solidFill>
                <a:latin typeface="Times New Roman" pitchFamily="18" charset="0"/>
                <a:cs typeface="Times New Roman" pitchFamily="18" charset="0"/>
              </a:rPr>
              <a:t> </a:t>
            </a:r>
            <a:r>
              <a:rPr lang="en-US" altLang="en-US" b="1" dirty="0" err="1" smtClean="0">
                <a:solidFill>
                  <a:srgbClr val="FF00FF"/>
                </a:solidFill>
                <a:latin typeface="Times New Roman" pitchFamily="18" charset="0"/>
                <a:cs typeface="Times New Roman" pitchFamily="18" charset="0"/>
              </a:rPr>
              <a:t>đó</a:t>
            </a:r>
            <a:endParaRPr lang="en-US" altLang="en-US" b="1" dirty="0">
              <a:solidFill>
                <a:srgbClr val="FF00FF"/>
              </a:solidFill>
              <a:latin typeface="Times New Roman" pitchFamily="18" charset="0"/>
              <a:cs typeface="Times New Roman" pitchFamily="18" charset="0"/>
            </a:endParaRPr>
          </a:p>
        </p:txBody>
      </p:sp>
      <p:sp>
        <p:nvSpPr>
          <p:cNvPr id="7" name="Rectangle 6"/>
          <p:cNvSpPr/>
          <p:nvPr/>
        </p:nvSpPr>
        <p:spPr>
          <a:xfrm>
            <a:off x="1608705" y="3188515"/>
            <a:ext cx="9024460" cy="1384995"/>
          </a:xfrm>
          <a:prstGeom prst="rect">
            <a:avLst/>
          </a:prstGeom>
        </p:spPr>
        <p:txBody>
          <a:bodyPr wrap="square">
            <a:spAutoFit/>
          </a:bodyPr>
          <a:lstStyle/>
          <a:p>
            <a:r>
              <a:rPr lang="en-US" sz="2800" b="1" dirty="0">
                <a:solidFill>
                  <a:prstClr val="black"/>
                </a:solidFill>
                <a:latin typeface="Times New Roman" pitchFamily="18" charset="0"/>
                <a:cs typeface="Times New Roman" panose="02020603050405020304" pitchFamily="18" charset="0"/>
              </a:rPr>
              <a:t>LUẬT CHƠI</a:t>
            </a:r>
            <a:r>
              <a:rPr lang="en-US" sz="2800" dirty="0">
                <a:solidFill>
                  <a:prstClr val="black"/>
                </a:solidFill>
                <a:latin typeface="Times New Roman" panose="02020603050405020304" pitchFamily="18" charset="0"/>
                <a:cs typeface="Times New Roman" panose="02020603050405020304" pitchFamily="18" charset="0"/>
              </a:rPr>
              <a:t>: </a:t>
            </a:r>
            <a:endParaRPr lang="en-US" sz="2800" dirty="0" smtClean="0">
              <a:solidFill>
                <a:prstClr val="black"/>
              </a:solidFill>
              <a:latin typeface="Times New Roman" panose="02020603050405020304" pitchFamily="18" charset="0"/>
              <a:cs typeface="Times New Roman" panose="02020603050405020304" pitchFamily="18" charset="0"/>
            </a:endParaRPr>
          </a:p>
          <a:p>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Số</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người</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tham</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gia</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cả</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lớp</a:t>
            </a:r>
            <a:r>
              <a:rPr lang="en-US" sz="2800" b="1" dirty="0" smtClean="0">
                <a:solidFill>
                  <a:prstClr val="black"/>
                </a:solidFill>
                <a:latin typeface="Times New Roman" pitchFamily="18" charset="0"/>
                <a:cs typeface="Times New Roman" pitchFamily="18" charset="0"/>
              </a:rPr>
              <a:t> </a:t>
            </a:r>
            <a:endParaRPr lang="en-US" sz="2800" b="1" dirty="0" smtClean="0">
              <a:solidFill>
                <a:prstClr val="black"/>
              </a:solidFill>
              <a:latin typeface="Times New Roman" pitchFamily="18" charset="0"/>
              <a:cs typeface="Times New Roman" pitchFamily="18" charset="0"/>
            </a:endParaRPr>
          </a:p>
          <a:p>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Thời</a:t>
            </a:r>
            <a:r>
              <a:rPr lang="en-US" sz="2800" b="1" dirty="0" smtClean="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gian</a:t>
            </a:r>
            <a:r>
              <a:rPr lang="en-US" sz="2800" b="1" dirty="0" smtClean="0">
                <a:solidFill>
                  <a:prstClr val="black"/>
                </a:solidFill>
                <a:latin typeface="Times New Roman" pitchFamily="18" charset="0"/>
                <a:cs typeface="Times New Roman" pitchFamily="18" charset="0"/>
              </a:rPr>
              <a:t>: 3 </a:t>
            </a:r>
            <a:r>
              <a:rPr lang="en-US" sz="2800" b="1" dirty="0" err="1" smtClean="0">
                <a:solidFill>
                  <a:prstClr val="black"/>
                </a:solidFill>
                <a:latin typeface="Times New Roman" pitchFamily="18" charset="0"/>
                <a:cs typeface="Times New Roman" pitchFamily="18" charset="0"/>
              </a:rPr>
              <a:t>phút</a:t>
            </a:r>
            <a:r>
              <a:rPr lang="en-US" sz="2800" b="1" dirty="0" smtClean="0">
                <a:solidFill>
                  <a:prstClr val="black"/>
                </a:solidFill>
                <a:latin typeface="Times New Roman" pitchFamily="18" charset="0"/>
                <a:cs typeface="Times New Roman" pitchFamily="18" charset="0"/>
              </a:rPr>
              <a:t> </a:t>
            </a:r>
            <a:endParaRPr lang="en-US" sz="2800" b="1" dirty="0">
              <a:solidFill>
                <a:prstClr val="black"/>
              </a:solidFill>
              <a:latin typeface="Times New Roman" pitchFamily="18" charset="0"/>
              <a:cs typeface="Times New Roman" pitchFamily="18" charset="0"/>
            </a:endParaRPr>
          </a:p>
        </p:txBody>
      </p:sp>
      <p:pic>
        <p:nvPicPr>
          <p:cNvPr id="8" name="Picture 7"/>
          <p:cNvPicPr>
            <a:picLocks noChangeAspect="1"/>
          </p:cNvPicPr>
          <p:nvPr/>
        </p:nvPicPr>
        <p:blipFill>
          <a:blip r:embed="rId2"/>
          <a:stretch>
            <a:fillRect/>
          </a:stretch>
        </p:blipFill>
        <p:spPr>
          <a:xfrm>
            <a:off x="10633165" y="1636295"/>
            <a:ext cx="1630275" cy="5221705"/>
          </a:xfrm>
          <a:prstGeom prst="rect">
            <a:avLst/>
          </a:prstGeom>
        </p:spPr>
      </p:pic>
      <p:pic>
        <p:nvPicPr>
          <p:cNvPr id="10"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280" y="5590453"/>
            <a:ext cx="1782022" cy="97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flipH="1">
            <a:off x="-179342" y="2509124"/>
            <a:ext cx="1550941" cy="2112622"/>
          </a:xfrm>
          <a:prstGeom prst="rect">
            <a:avLst/>
          </a:prstGeom>
        </p:spPr>
      </p:pic>
      <p:pic>
        <p:nvPicPr>
          <p:cNvPr id="12" name="Picture 11"/>
          <p:cNvPicPr>
            <a:picLocks noChangeAspect="1"/>
          </p:cNvPicPr>
          <p:nvPr/>
        </p:nvPicPr>
        <p:blipFill>
          <a:blip r:embed="rId5"/>
          <a:stretch>
            <a:fillRect/>
          </a:stretch>
        </p:blipFill>
        <p:spPr>
          <a:xfrm>
            <a:off x="10936762" y="0"/>
            <a:ext cx="1255238" cy="937524"/>
          </a:xfrm>
          <a:prstGeom prst="rect">
            <a:avLst/>
          </a:prstGeom>
        </p:spPr>
      </p:pic>
      <p:sp>
        <p:nvSpPr>
          <p:cNvPr id="2" name="TextBox 1"/>
          <p:cNvSpPr txBox="1"/>
          <p:nvPr/>
        </p:nvSpPr>
        <p:spPr>
          <a:xfrm>
            <a:off x="256673" y="128337"/>
            <a:ext cx="2711115" cy="523220"/>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Bài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tập</a:t>
            </a:r>
            <a:r>
              <a:rPr lang="en-US" sz="2800" dirty="0" smtClean="0">
                <a:solidFill>
                  <a:srgbClr val="FF0000"/>
                </a:solidFill>
                <a:latin typeface="Times New Roman" pitchFamily="18" charset="0"/>
                <a:cs typeface="Times New Roman" pitchFamily="18" charset="0"/>
              </a:rPr>
              <a:t> 1-sgk t12</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6694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Shape 77"/>
          <p:cNvPicPr/>
          <p:nvPr/>
        </p:nvPicPr>
        <p:blipFill>
          <a:blip r:embed="rId3"/>
          <a:stretch/>
        </p:blipFill>
        <p:spPr>
          <a:xfrm>
            <a:off x="141890" y="953484"/>
            <a:ext cx="3026099" cy="1673256"/>
          </a:xfrm>
          <a:prstGeom prst="rect">
            <a:avLst/>
          </a:prstGeom>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smtClean="0">
                <a:solidFill>
                  <a:srgbClr val="FFFF00"/>
                </a:solidFill>
                <a:latin typeface="Times New Roman" panose="02020603050405020304" pitchFamily="18" charset="0"/>
                <a:cs typeface="Times New Roman" panose="02020603050405020304" pitchFamily="18" charset="0"/>
              </a:rPr>
              <a:t>Ai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nhanh</a:t>
            </a:r>
            <a:r>
              <a:rPr lang="en-US" altLang="en-US" sz="2400" b="1" kern="0" dirty="0" smtClean="0">
                <a:solidFill>
                  <a:srgbClr val="FFFF00"/>
                </a:solidFill>
                <a:latin typeface="Times New Roman" panose="02020603050405020304" pitchFamily="18" charset="0"/>
                <a:cs typeface="Times New Roman" panose="02020603050405020304" pitchFamily="18" charset="0"/>
              </a:rPr>
              <a:t>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4"/>
          <a:stretch>
            <a:fillRect/>
          </a:stretch>
        </p:blipFill>
        <p:spPr>
          <a:xfrm>
            <a:off x="10936762" y="0"/>
            <a:ext cx="1255238" cy="937524"/>
          </a:xfrm>
          <a:prstGeom prst="rect">
            <a:avLst/>
          </a:prstGeom>
        </p:spPr>
      </p:pic>
      <p:graphicFrame>
        <p:nvGraphicFramePr>
          <p:cNvPr id="2" name="Table 1"/>
          <p:cNvGraphicFramePr>
            <a:graphicFrameLocks noGrp="1"/>
          </p:cNvGraphicFramePr>
          <p:nvPr>
            <p:extLst/>
          </p:nvPr>
        </p:nvGraphicFramePr>
        <p:xfrm>
          <a:off x="3292475" y="1219426"/>
          <a:ext cx="8744960" cy="2103120"/>
        </p:xfrm>
        <a:graphic>
          <a:graphicData uri="http://schemas.openxmlformats.org/drawingml/2006/table">
            <a:tbl>
              <a:tblPr>
                <a:tableStyleId>{5C22544A-7EE6-4342-B048-85BDC9FD1C3A}</a:tableStyleId>
              </a:tblPr>
              <a:tblGrid>
                <a:gridCol w="8744960">
                  <a:extLst>
                    <a:ext uri="{9D8B030D-6E8A-4147-A177-3AD203B41FA5}">
                      <a16:colId xmlns:a16="http://schemas.microsoft.com/office/drawing/2014/main" val="20000"/>
                    </a:ext>
                  </a:extLst>
                </a:gridCol>
              </a:tblGrid>
              <a:tr h="815340">
                <a:tc>
                  <a:txBody>
                    <a:bodyPr/>
                    <a:lstStyle/>
                    <a:p>
                      <a:pPr marL="190500" marR="0" indent="-190500" algn="just">
                        <a:lnSpc>
                          <a:spcPct val="115000"/>
                        </a:lnSpc>
                        <a:spcBef>
                          <a:spcPts val="0"/>
                        </a:spcBef>
                        <a:spcAft>
                          <a:spcPts val="0"/>
                        </a:spcAft>
                      </a:pPr>
                      <a:r>
                        <a:rPr lang="vi-VN" sz="2400" dirty="0">
                          <a:effectLst/>
                          <a:latin typeface="+mj-lt"/>
                        </a:rPr>
                        <a:t>Gia đình Hà có bốn người: bố, mẹ, em trai và Hà. Để hai chị em Hà có nhiều thời gian học tập và vui chơi, mọi việc trong gia đình bố mẹ thường làm hết. Mấy hôm nay, mẹ bị ốm nên mọi việc đều do một mình bố xoay xở nhưng Hà vẫn mải chơi, không giúp đỡ bố cũng không hỏi han, động viên mẹ.</a:t>
                      </a:r>
                      <a:endParaRPr lang="en-US" sz="2400" dirty="0">
                        <a:effectLst/>
                        <a:latin typeface="+mj-lt"/>
                        <a:ea typeface="Arial" panose="020B0604020202020204" pitchFamily="34" charset="0"/>
                      </a:endParaRPr>
                    </a:p>
                  </a:txBody>
                  <a:tcPr marL="0" marR="0" marT="0" marB="0"/>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mtClean="0">
                <a:solidFill>
                  <a:prstClr val="black"/>
                </a:solidFill>
                <a:latin typeface="Arial" panose="020B0604020202020204" pitchFamily="34" charset="0"/>
              </a:rPr>
              <a:t/>
            </a:r>
            <a:br>
              <a:rPr lang="en-US" altLang="en-US" smtClean="0">
                <a:solidFill>
                  <a:prstClr val="black"/>
                </a:solidFill>
                <a:latin typeface="Arial" panose="020B0604020202020204" pitchFamily="34" charset="0"/>
              </a:rPr>
            </a:br>
            <a:endParaRPr lang="en-US" altLang="en-US" smtClean="0">
              <a:solidFill>
                <a:prstClr val="black"/>
              </a:solidFill>
              <a:latin typeface="Arial" panose="020B0604020202020204" pitchFamily="34" charset="0"/>
            </a:endParaRPr>
          </a:p>
        </p:txBody>
      </p:sp>
      <p:graphicFrame>
        <p:nvGraphicFramePr>
          <p:cNvPr id="4" name="Table 3"/>
          <p:cNvGraphicFramePr>
            <a:graphicFrameLocks noGrp="1"/>
          </p:cNvGraphicFramePr>
          <p:nvPr>
            <p:extLst/>
          </p:nvPr>
        </p:nvGraphicFramePr>
        <p:xfrm>
          <a:off x="649464" y="3392903"/>
          <a:ext cx="8348968" cy="1472184"/>
        </p:xfrm>
        <a:graphic>
          <a:graphicData uri="http://schemas.openxmlformats.org/drawingml/2006/table">
            <a:tbl>
              <a:tblPr/>
              <a:tblGrid>
                <a:gridCol w="8348968">
                  <a:extLst>
                    <a:ext uri="{9D8B030D-6E8A-4147-A177-3AD203B41FA5}">
                      <a16:colId xmlns:a16="http://schemas.microsoft.com/office/drawing/2014/main" val="20000"/>
                    </a:ext>
                  </a:extLst>
                </a:gridCol>
              </a:tblGrid>
              <a:tr h="1135380">
                <a:tc>
                  <a:txBody>
                    <a:bodyPr/>
                    <a:lstStyle/>
                    <a:p>
                      <a:pPr marL="190500" marR="0" indent="-190500" algn="just">
                        <a:lnSpc>
                          <a:spcPct val="115000"/>
                        </a:lnSpc>
                        <a:spcBef>
                          <a:spcPts val="0"/>
                        </a:spcBef>
                        <a:spcAft>
                          <a:spcPts val="0"/>
                        </a:spcAft>
                      </a:pPr>
                      <a:r>
                        <a:rPr lang="vi-VN" sz="2800" b="1" dirty="0">
                          <a:solidFill>
                            <a:srgbClr val="0000FF"/>
                          </a:solidFill>
                          <a:effectLst/>
                          <a:latin typeface="+mj-lt"/>
                          <a:ea typeface="Arial" panose="020B0604020202020204" pitchFamily="34" charset="0"/>
                        </a:rPr>
                        <a:t>Lan là học sinh khuyết tật mới chuyển về lớp. Em thường ngồi một chỗ xem các bạn vui đùa, chạy nhảy. Thấy vậy, Mai đến trò chuyện và cùng chơi với </a:t>
                      </a:r>
                      <a:r>
                        <a:rPr lang="vi-VN" sz="2800" b="1" dirty="0" smtClean="0">
                          <a:solidFill>
                            <a:srgbClr val="0000FF"/>
                          </a:solidFill>
                          <a:effectLst/>
                          <a:latin typeface="+mj-lt"/>
                          <a:ea typeface="Arial" panose="020B0604020202020204" pitchFamily="34" charset="0"/>
                        </a:rPr>
                        <a:t>Lan</a:t>
                      </a:r>
                      <a:endParaRPr lang="en-US" sz="2800" b="1" dirty="0">
                        <a:solidFill>
                          <a:srgbClr val="0000FF"/>
                        </a:solidFill>
                        <a:effectLst/>
                        <a:latin typeface="+mj-lt"/>
                        <a:ea typeface="Arial" panose="020B0604020202020204" pitchFamily="34" charset="0"/>
                      </a:endParaRPr>
                    </a:p>
                  </a:txBody>
                  <a:tcPr marL="0" marR="0" marT="0" marB="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mtClean="0">
                <a:solidFill>
                  <a:prstClr val="black"/>
                </a:solidFill>
                <a:latin typeface="Arial" panose="020B0604020202020204" pitchFamily="34" charset="0"/>
              </a:rPr>
              <a:t/>
            </a:r>
            <a:br>
              <a:rPr lang="en-US" altLang="en-US" smtClean="0">
                <a:solidFill>
                  <a:prstClr val="black"/>
                </a:solidFill>
                <a:latin typeface="Arial" panose="020B0604020202020204" pitchFamily="34" charset="0"/>
              </a:rPr>
            </a:br>
            <a:endParaRPr lang="en-US" altLang="en-US" smtClean="0">
              <a:solidFill>
                <a:prstClr val="black"/>
              </a:solidFill>
              <a:latin typeface="Arial" panose="020B0604020202020204" pitchFamily="34" charset="0"/>
            </a:endParaRPr>
          </a:p>
        </p:txBody>
      </p:sp>
      <p:pic>
        <p:nvPicPr>
          <p:cNvPr id="6" name="Picture 5"/>
          <p:cNvPicPr>
            <a:picLocks noChangeAspect="1"/>
          </p:cNvPicPr>
          <p:nvPr/>
        </p:nvPicPr>
        <p:blipFill>
          <a:blip r:embed="rId5"/>
          <a:stretch>
            <a:fillRect/>
          </a:stretch>
        </p:blipFill>
        <p:spPr>
          <a:xfrm>
            <a:off x="9154976" y="3265978"/>
            <a:ext cx="2947004" cy="1650456"/>
          </a:xfrm>
          <a:prstGeom prst="rect">
            <a:avLst/>
          </a:prstGeom>
        </p:spPr>
      </p:pic>
      <p:sp>
        <p:nvSpPr>
          <p:cNvPr id="7" name="Rectangle 6"/>
          <p:cNvSpPr/>
          <p:nvPr/>
        </p:nvSpPr>
        <p:spPr>
          <a:xfrm>
            <a:off x="4267200" y="5129552"/>
            <a:ext cx="7297181" cy="1569660"/>
          </a:xfrm>
          <a:prstGeom prst="rect">
            <a:avLst/>
          </a:prstGeom>
        </p:spPr>
        <p:txBody>
          <a:bodyPr wrap="square">
            <a:spAutoFit/>
          </a:bodyPr>
          <a:lstStyle/>
          <a:p>
            <a:pPr algn="just"/>
            <a:r>
              <a:rPr lang="vi-VN" sz="2400" b="1" dirty="0">
                <a:solidFill>
                  <a:srgbClr val="C00000"/>
                </a:solidFill>
                <a:latin typeface="Times New Roman"/>
                <a:ea typeface="Courier New" panose="02070309020205020404" pitchFamily="49" charset="0"/>
              </a:rPr>
              <a:t>Cạnh nhà Phúc có một bà cụ neo đơn. Phúc thường sang chơi với cụ mỗi khi rảnh rỗi. Cuối tuần được nghỉ, Phúc rủ các bạn hàng xóm sang quét dọn nhà cửa, nhổ cỏ vườn và nói chuyện để cụ đỡ buồn.</a:t>
            </a:r>
            <a:endParaRPr lang="en-US" sz="2400" b="1" dirty="0">
              <a:solidFill>
                <a:srgbClr val="C00000"/>
              </a:solidFill>
              <a:latin typeface="Calibri Light"/>
            </a:endParaRPr>
          </a:p>
        </p:txBody>
      </p:sp>
      <p:pic>
        <p:nvPicPr>
          <p:cNvPr id="4102" name="Picture 6" descr="Sóc Nhí - xem tranh - Họa sĩ nhí - Xem tranh - General hand protection  environmental because a planet green - clean - beautiful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342" y="5149515"/>
            <a:ext cx="3477764" cy="16031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nvPr>
        </p:nvGraphicFramePr>
        <p:xfrm>
          <a:off x="4532811" y="192506"/>
          <a:ext cx="5982789" cy="981877"/>
        </p:xfrm>
        <a:graphic>
          <a:graphicData uri="http://schemas.openxmlformats.org/drawingml/2006/table">
            <a:tbl>
              <a:tblPr>
                <a:tableStyleId>{5C22544A-7EE6-4342-B048-85BDC9FD1C3A}</a:tableStyleId>
              </a:tblPr>
              <a:tblGrid>
                <a:gridCol w="5982789">
                  <a:extLst>
                    <a:ext uri="{9D8B030D-6E8A-4147-A177-3AD203B41FA5}">
                      <a16:colId xmlns:a16="http://schemas.microsoft.com/office/drawing/2014/main" val="20000"/>
                    </a:ext>
                  </a:extLst>
                </a:gridCol>
              </a:tblGrid>
              <a:tr h="981877">
                <a:tc>
                  <a:txBody>
                    <a:bodyPr/>
                    <a:lstStyle/>
                    <a:p>
                      <a:pPr marL="0" marR="0" algn="l">
                        <a:lnSpc>
                          <a:spcPct val="115000"/>
                        </a:lnSpc>
                        <a:spcBef>
                          <a:spcPts val="0"/>
                        </a:spcBef>
                        <a:spcAft>
                          <a:spcPts val="0"/>
                        </a:spcAft>
                      </a:pPr>
                      <a:r>
                        <a:rPr lang="vi-VN" sz="2400" b="1" dirty="0">
                          <a:solidFill>
                            <a:srgbClr val="FF0000"/>
                          </a:solidFill>
                          <a:effectLst/>
                          <a:latin typeface="+mj-lt"/>
                        </a:rPr>
                        <a:t>Em đồng tình hoặc không đồng tình với việc làm của bạn nào dưới đây? Vì sao?</a:t>
                      </a:r>
                      <a:endParaRPr lang="en-US" sz="2400" b="1" dirty="0">
                        <a:solidFill>
                          <a:srgbClr val="FF0000"/>
                        </a:solidFill>
                        <a:effectLst/>
                        <a:latin typeface="+mj-lt"/>
                        <a:ea typeface="Arial" panose="020B0604020202020204" pitchFamily="34" charset="0"/>
                      </a:endParaRP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mtClean="0">
                <a:solidFill>
                  <a:prstClr val="black"/>
                </a:solidFill>
                <a:latin typeface="Arial" panose="020B0604020202020204" pitchFamily="34" charset="0"/>
              </a:rPr>
              <a:t/>
            </a:r>
            <a:br>
              <a:rPr lang="en-US" altLang="en-US" smtClean="0">
                <a:solidFill>
                  <a:prstClr val="black"/>
                </a:solidFill>
                <a:latin typeface="Arial" panose="020B0604020202020204" pitchFamily="34" charset="0"/>
              </a:rPr>
            </a:br>
            <a:endParaRPr lang="en-US" altLang="en-US" smtClean="0">
              <a:solidFill>
                <a:prstClr val="black"/>
              </a:solidFill>
              <a:latin typeface="Arial" panose="020B0604020202020204" pitchFamily="34" charset="0"/>
            </a:endParaRPr>
          </a:p>
        </p:txBody>
      </p:sp>
    </p:spTree>
    <p:extLst>
      <p:ext uri="{BB962C8B-B14F-4D97-AF65-F5344CB8AC3E}">
        <p14:creationId xmlns:p14="http://schemas.microsoft.com/office/powerpoint/2010/main" val="16749229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III.</a:t>
            </a:r>
            <a:endPar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endParaRP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Vận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dụng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17381" cy="5604731"/>
            <a:chOff x="839417" y="578106"/>
            <a:chExt cx="52173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839417" y="1288202"/>
              <a:ext cx="5064981" cy="4040543"/>
            </a:xfrm>
            <a:prstGeom prst="rect">
              <a:avLst/>
            </a:prstGeom>
          </p:spPr>
        </p:pic>
        <p:sp>
          <p:nvSpPr>
            <p:cNvPr id="10" name="Rectangle 9"/>
            <p:cNvSpPr>
              <a:spLocks noChangeArrowheads="1"/>
            </p:cNvSpPr>
            <p:nvPr/>
          </p:nvSpPr>
          <p:spPr bwMode="auto">
            <a:xfrm>
              <a:off x="1410628" y="1594131"/>
              <a:ext cx="417202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Times New Roman" pitchFamily="18" charset="0"/>
                  <a:ea typeface="Helvetica Neue"/>
                  <a:cs typeface="Times New Roman" pitchFamily="18" charset="0"/>
                </a:rPr>
                <a:t>Bài</a:t>
              </a:r>
              <a:r>
                <a:rPr lang="en-US" altLang="en-US" sz="4400" b="1" dirty="0" smtClean="0">
                  <a:solidFill>
                    <a:srgbClr val="0000FF"/>
                  </a:solidFill>
                  <a:latin typeface="Times New Roman" pitchFamily="18" charset="0"/>
                  <a:ea typeface="Helvetica Neue"/>
                  <a:cs typeface="Times New Roman" pitchFamily="18" charset="0"/>
                </a:rPr>
                <a:t> 2:</a:t>
              </a:r>
              <a:r>
                <a:rPr lang="en-US" altLang="en-US" sz="4400" b="1" dirty="0" smtClean="0">
                  <a:solidFill>
                    <a:srgbClr val="FF0000"/>
                  </a:solidFill>
                  <a:latin typeface="Times New Roman" pitchFamily="18" charset="0"/>
                  <a:ea typeface="Helvetica Neue"/>
                  <a:cs typeface="Times New Roman" pitchFamily="18" charset="0"/>
                </a:rPr>
                <a:t> </a:t>
              </a:r>
            </a:p>
            <a:p>
              <a:pPr algn="ctr" eaLnBrk="0" fontAlgn="base" hangingPunct="0">
                <a:spcBef>
                  <a:spcPct val="0"/>
                </a:spcBef>
                <a:spcAft>
                  <a:spcPct val="0"/>
                </a:spcAft>
              </a:pPr>
              <a:r>
                <a:rPr lang="en-US" altLang="en-US" sz="4400" b="1" dirty="0" smtClean="0">
                  <a:solidFill>
                    <a:srgbClr val="FF0000"/>
                  </a:solidFill>
                  <a:latin typeface="Times New Roman" pitchFamily="18" charset="0"/>
                  <a:ea typeface="Helvetica Neue"/>
                  <a:cs typeface="Times New Roman" pitchFamily="18" charset="0"/>
                </a:rPr>
                <a:t>YÊU THƯƠNG CON NGƯỜI</a:t>
              </a:r>
              <a:endParaRPr lang="en-SG" altLang="en-US" sz="4400" b="1" dirty="0">
                <a:solidFill>
                  <a:srgbClr val="0000FF"/>
                </a:solidFill>
                <a:latin typeface="Times New Roman" pitchFamily="18" charset="0"/>
                <a:cs typeface="Times New Roman" pitchFamily="18" charset="0"/>
              </a:endParaRPr>
            </a:p>
          </p:txBody>
        </p:sp>
        <p:pic>
          <p:nvPicPr>
            <p:cNvPr id="11" name="Picture 10"/>
            <p:cNvPicPr>
              <a:picLocks noChangeAspect="1"/>
            </p:cNvPicPr>
            <p:nvPr/>
          </p:nvPicPr>
          <p:blipFill>
            <a:blip r:embed="rId5"/>
            <a:stretch>
              <a:fillRect/>
            </a:stretch>
          </p:blipFill>
          <p:spPr>
            <a:xfrm>
              <a:off x="991817" y="1440602"/>
              <a:ext cx="5064981" cy="4040543"/>
            </a:xfrm>
            <a:prstGeom prst="rect">
              <a:avLst/>
            </a:prstGeom>
          </p:spPr>
        </p:pic>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4" name="Rectangle 13"/>
          <p:cNvSpPr>
            <a:spLocks noChangeArrowheads="1"/>
          </p:cNvSpPr>
          <p:nvPr/>
        </p:nvSpPr>
        <p:spPr bwMode="auto">
          <a:xfrm>
            <a:off x="1410628" y="1963100"/>
            <a:ext cx="4524951"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Times New Roman" pitchFamily="18" charset="0"/>
                <a:ea typeface="Helvetica Neue"/>
                <a:cs typeface="Times New Roman" pitchFamily="18" charset="0"/>
              </a:rPr>
              <a:t>Bài</a:t>
            </a:r>
            <a:r>
              <a:rPr lang="en-US" altLang="en-US" sz="4400" b="1" dirty="0" smtClean="0">
                <a:solidFill>
                  <a:srgbClr val="0000FF"/>
                </a:solidFill>
                <a:latin typeface="Times New Roman" pitchFamily="18" charset="0"/>
                <a:ea typeface="Helvetica Neue"/>
                <a:cs typeface="Times New Roman" pitchFamily="18" charset="0"/>
              </a:rPr>
              <a:t> 2:</a:t>
            </a:r>
            <a:r>
              <a:rPr lang="en-US" altLang="en-US" sz="4400" b="1" dirty="0" smtClean="0">
                <a:solidFill>
                  <a:srgbClr val="FF0000"/>
                </a:solidFill>
                <a:latin typeface="Times New Roman" pitchFamily="18" charset="0"/>
                <a:ea typeface="Helvetica Neue"/>
                <a:cs typeface="Times New Roman" pitchFamily="18" charset="0"/>
              </a:rPr>
              <a:t> </a:t>
            </a:r>
            <a:r>
              <a:rPr lang="en-US" altLang="en-US" sz="4400" dirty="0" err="1" smtClean="0">
                <a:solidFill>
                  <a:srgbClr val="0070C0"/>
                </a:solidFill>
                <a:latin typeface="Times New Roman" pitchFamily="18" charset="0"/>
                <a:ea typeface="Helvetica Neue"/>
                <a:cs typeface="Times New Roman" pitchFamily="18" charset="0"/>
              </a:rPr>
              <a:t>Tiết</a:t>
            </a:r>
            <a:r>
              <a:rPr lang="en-US" altLang="en-US" sz="4400" dirty="0" smtClean="0">
                <a:solidFill>
                  <a:srgbClr val="0070C0"/>
                </a:solidFill>
                <a:latin typeface="Times New Roman" pitchFamily="18" charset="0"/>
                <a:ea typeface="Helvetica Neue"/>
                <a:cs typeface="Times New Roman" pitchFamily="18" charset="0"/>
              </a:rPr>
              <a:t> 5</a:t>
            </a:r>
            <a:endParaRPr lang="en-US" altLang="en-US" sz="4400" dirty="0" smtClean="0">
              <a:solidFill>
                <a:srgbClr val="0070C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dirty="0" smtClean="0">
                <a:solidFill>
                  <a:srgbClr val="FF0000"/>
                </a:solidFill>
                <a:latin typeface="Times New Roman" pitchFamily="18" charset="0"/>
                <a:ea typeface="Helvetica Neue"/>
                <a:cs typeface="Times New Roman" pitchFamily="18" charset="0"/>
              </a:rPr>
              <a:t>YÊU THƯƠNG CON NGƯỜI</a:t>
            </a:r>
            <a:endParaRPr lang="en-SG" altLang="en-US" sz="44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01255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551747" y="1987550"/>
            <a:ext cx="6663096" cy="5254815"/>
          </a:xfrm>
          <a:prstGeom prst="rect">
            <a:avLst/>
          </a:prstGeom>
          <a:noFill/>
          <a:ln>
            <a:noFill/>
          </a:ln>
        </p:spPr>
      </p:pic>
      <p:pic>
        <p:nvPicPr>
          <p:cNvPr id="6" name="Picture 5"/>
          <p:cNvPicPr>
            <a:picLocks noChangeAspect="1"/>
          </p:cNvPicPr>
          <p:nvPr/>
        </p:nvPicPr>
        <p:blipFill>
          <a:blip r:embed="rId5"/>
          <a:stretch>
            <a:fillRect/>
          </a:stretch>
        </p:blipFill>
        <p:spPr>
          <a:xfrm>
            <a:off x="882316" y="209006"/>
            <a:ext cx="10177227" cy="5865304"/>
          </a:xfrm>
          <a:prstGeom prst="rect">
            <a:avLst/>
          </a:prstGeom>
        </p:spPr>
      </p:pic>
      <p:pic>
        <p:nvPicPr>
          <p:cNvPr id="7" name="Picture 6"/>
          <p:cNvPicPr>
            <a:picLocks noChangeAspect="1"/>
          </p:cNvPicPr>
          <p:nvPr/>
        </p:nvPicPr>
        <p:blipFill>
          <a:blip r:embed="rId6"/>
          <a:stretch>
            <a:fillRect/>
          </a:stretch>
        </p:blipFill>
        <p:spPr>
          <a:xfrm>
            <a:off x="10936762" y="0"/>
            <a:ext cx="1255238" cy="937524"/>
          </a:xfrm>
          <a:prstGeom prst="rect">
            <a:avLst/>
          </a:prstGeom>
        </p:spPr>
      </p:pic>
      <p:sp>
        <p:nvSpPr>
          <p:cNvPr id="10" name="Rectangle 9"/>
          <p:cNvSpPr/>
          <p:nvPr/>
        </p:nvSpPr>
        <p:spPr>
          <a:xfrm>
            <a:off x="3048000" y="2175067"/>
            <a:ext cx="6096000" cy="2507866"/>
          </a:xfrm>
          <a:prstGeom prst="rect">
            <a:avLst/>
          </a:prstGeom>
        </p:spPr>
        <p:txBody>
          <a:bodyPr>
            <a:spAutoFit/>
          </a:bodyPr>
          <a:lstStyle/>
          <a:p>
            <a:pPr lvl="0">
              <a:lnSpc>
                <a:spcPct val="109000"/>
              </a:lnSpc>
              <a:spcAft>
                <a:spcPts val="500"/>
              </a:spcAft>
              <a:buClr>
                <a:srgbClr val="000000"/>
              </a:buClr>
              <a:buSzPts val="1200"/>
              <a:tabLst>
                <a:tab pos="259080" algn="l"/>
              </a:tabLst>
            </a:pPr>
            <a:r>
              <a:rPr lang="vi-VN" sz="3600" b="1" dirty="0">
                <a:solidFill>
                  <a:srgbClr val="0000FF"/>
                </a:solidFill>
                <a:latin typeface="Times New Roman"/>
                <a:ea typeface="Arial" panose="020B0604020202020204" pitchFamily="34" charset="0"/>
                <a:cs typeface="Arial" panose="020B0604020202020204" pitchFamily="34" charset="0"/>
              </a:rPr>
              <a:t>Em hãy vẽ một bức tranh mang thông điệp yêu thương con người đề giới thiệu với bạn bè trong nước và quốc tế.</a:t>
            </a:r>
            <a:endParaRPr lang="en-US" sz="3600" b="1" dirty="0">
              <a:solidFill>
                <a:srgbClr val="0000FF"/>
              </a:solidFill>
              <a:latin typeface="Calibri Light"/>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020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3358208" y="-262533"/>
            <a:ext cx="5207535" cy="5948218"/>
          </a:xfrm>
          <a:prstGeom prst="rect">
            <a:avLst/>
          </a:prstGeom>
          <a:noFill/>
          <a:ln>
            <a:noFill/>
          </a:ln>
        </p:spPr>
      </p:pic>
      <p:sp>
        <p:nvSpPr>
          <p:cNvPr id="12" name="文本框 15"/>
          <p:cNvSpPr txBox="1"/>
          <p:nvPr/>
        </p:nvSpPr>
        <p:spPr>
          <a:xfrm>
            <a:off x="3538179" y="2534460"/>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Xin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chào</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và</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hẹn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gặp</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lại</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01192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Khởi</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động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577098" y="578106"/>
            <a:ext cx="5327300" cy="5604731"/>
            <a:chOff x="577098" y="578106"/>
            <a:chExt cx="5327300"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577098" y="1288202"/>
              <a:ext cx="5327299" cy="4040543"/>
            </a:xfrm>
            <a:prstGeom prst="rect">
              <a:avLst/>
            </a:prstGeom>
          </p:spPr>
        </p:pic>
        <p:sp>
          <p:nvSpPr>
            <p:cNvPr id="10" name="Rectangle 9"/>
            <p:cNvSpPr>
              <a:spLocks noChangeArrowheads="1"/>
            </p:cNvSpPr>
            <p:nvPr/>
          </p:nvSpPr>
          <p:spPr bwMode="auto">
            <a:xfrm>
              <a:off x="1410628" y="1594131"/>
              <a:ext cx="415598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endParaRPr lang="en-SG" altLang="en-US" sz="44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1" name="Rectangle 10"/>
          <p:cNvSpPr/>
          <p:nvPr/>
        </p:nvSpPr>
        <p:spPr>
          <a:xfrm>
            <a:off x="2232519" y="2707789"/>
            <a:ext cx="2978059" cy="369332"/>
          </a:xfrm>
          <a:prstGeom prst="rect">
            <a:avLst/>
          </a:prstGeom>
        </p:spPr>
        <p:txBody>
          <a:bodyPr wrap="none">
            <a:spAutoFit/>
          </a:bodyPr>
          <a:lstStyle/>
          <a:p>
            <a:r>
              <a:rPr lang="en-US" dirty="0" smtClean="0"/>
              <a:t>https://youtu.be/-bt6odSnaio</a:t>
            </a:r>
            <a:endParaRPr lang="en-US" dirty="0"/>
          </a:p>
        </p:txBody>
      </p:sp>
    </p:spTree>
    <p:extLst>
      <p:ext uri="{BB962C8B-B14F-4D97-AF65-F5344CB8AC3E}">
        <p14:creationId xmlns:p14="http://schemas.microsoft.com/office/powerpoint/2010/main" val="133807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Shape 87"/>
          <p:cNvPicPr/>
          <p:nvPr/>
        </p:nvPicPr>
        <p:blipFill>
          <a:blip r:embed="rId2"/>
          <a:stretch/>
        </p:blipFill>
        <p:spPr>
          <a:xfrm>
            <a:off x="8840591" y="4334612"/>
            <a:ext cx="3229946" cy="2557576"/>
          </a:xfrm>
          <a:prstGeom prst="rect">
            <a:avLst/>
          </a:prstGeom>
        </p:spPr>
      </p:pic>
      <p:sp>
        <p:nvSpPr>
          <p:cNvPr id="21" name="Rectangle 20"/>
          <p:cNvSpPr>
            <a:spLocks noChangeArrowheads="1"/>
          </p:cNvSpPr>
          <p:nvPr/>
        </p:nvSpPr>
        <p:spPr bwMode="auto">
          <a:xfrm>
            <a:off x="455196" y="2797498"/>
            <a:ext cx="110526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err="1" smtClean="0">
                <a:solidFill>
                  <a:srgbClr val="0000FF"/>
                </a:solidFill>
                <a:latin typeface="Times New Roman" pitchFamily="18" charset="0"/>
                <a:ea typeface="Helvetica Neue"/>
                <a:cs typeface="Times New Roman" pitchFamily="18" charset="0"/>
              </a:rPr>
              <a:t>Bài</a:t>
            </a:r>
            <a:r>
              <a:rPr lang="en-US" altLang="en-US" sz="4000" b="1" dirty="0" smtClean="0">
                <a:solidFill>
                  <a:srgbClr val="0000FF"/>
                </a:solidFill>
                <a:latin typeface="Times New Roman" pitchFamily="18" charset="0"/>
                <a:ea typeface="Helvetica Neue"/>
                <a:cs typeface="Times New Roman" pitchFamily="18" charset="0"/>
              </a:rPr>
              <a:t> 2 – </a:t>
            </a:r>
            <a:r>
              <a:rPr lang="en-US" altLang="en-US" sz="4000" b="1" dirty="0" err="1" smtClean="0">
                <a:solidFill>
                  <a:srgbClr val="0000FF"/>
                </a:solidFill>
                <a:latin typeface="Times New Roman" pitchFamily="18" charset="0"/>
                <a:ea typeface="Helvetica Neue"/>
                <a:cs typeface="Times New Roman" pitchFamily="18" charset="0"/>
              </a:rPr>
              <a:t>Tiết</a:t>
            </a:r>
            <a:r>
              <a:rPr lang="en-US" altLang="en-US" sz="4000" b="1" dirty="0" smtClean="0">
                <a:solidFill>
                  <a:srgbClr val="0000FF"/>
                </a:solidFill>
                <a:latin typeface="Times New Roman" pitchFamily="18" charset="0"/>
                <a:ea typeface="Helvetica Neue"/>
                <a:cs typeface="Times New Roman" pitchFamily="18" charset="0"/>
              </a:rPr>
              <a:t> </a:t>
            </a:r>
            <a:r>
              <a:rPr lang="en-US" altLang="en-US" sz="4000" b="1" dirty="0" smtClean="0">
                <a:solidFill>
                  <a:srgbClr val="0000FF"/>
                </a:solidFill>
                <a:latin typeface="Times New Roman" pitchFamily="18" charset="0"/>
                <a:ea typeface="Helvetica Neue"/>
                <a:cs typeface="Times New Roman" pitchFamily="18" charset="0"/>
              </a:rPr>
              <a:t>5  </a:t>
            </a:r>
            <a:r>
              <a:rPr lang="en-US" altLang="en-US" sz="4000" b="1" dirty="0" smtClean="0">
                <a:solidFill>
                  <a:srgbClr val="0000FF"/>
                </a:solidFill>
                <a:latin typeface="Times New Roman" pitchFamily="18" charset="0"/>
                <a:ea typeface="Helvetica Neue"/>
                <a:cs typeface="Times New Roman" pitchFamily="18" charset="0"/>
              </a:rPr>
              <a:t>:</a:t>
            </a:r>
            <a:r>
              <a:rPr lang="en-US" altLang="en-US" sz="4000" b="1" dirty="0" smtClean="0">
                <a:solidFill>
                  <a:srgbClr val="FF0000"/>
                </a:solidFill>
                <a:latin typeface="Times New Roman" pitchFamily="18" charset="0"/>
                <a:ea typeface="Helvetica Neue"/>
                <a:cs typeface="Times New Roman" pitchFamily="18" charset="0"/>
              </a:rPr>
              <a:t> YÊU THƯƠNG CON NGƯỜI</a:t>
            </a:r>
            <a:endParaRPr lang="en-SG" altLang="en-US" sz="4000" b="1" dirty="0">
              <a:solidFill>
                <a:srgbClr val="0000FF"/>
              </a:solidFill>
              <a:latin typeface="Times New Roman" pitchFamily="18" charset="0"/>
              <a:cs typeface="Times New Roman" pitchFamily="18" charset="0"/>
            </a:endParaRPr>
          </a:p>
        </p:txBody>
      </p:sp>
      <p:pic>
        <p:nvPicPr>
          <p:cNvPr id="11" name="Shape 51"/>
          <p:cNvPicPr/>
          <p:nvPr/>
        </p:nvPicPr>
        <p:blipFill>
          <a:blip r:embed="rId3"/>
          <a:stretch/>
        </p:blipFill>
        <p:spPr>
          <a:xfrm>
            <a:off x="455196" y="244404"/>
            <a:ext cx="3364865" cy="2028488"/>
          </a:xfrm>
          <a:prstGeom prst="rect">
            <a:avLst/>
          </a:prstGeom>
        </p:spPr>
      </p:pic>
      <p:pic>
        <p:nvPicPr>
          <p:cNvPr id="12" name="Shape 53"/>
          <p:cNvPicPr/>
          <p:nvPr/>
        </p:nvPicPr>
        <p:blipFill>
          <a:blip r:embed="rId4"/>
          <a:stretch/>
        </p:blipFill>
        <p:spPr>
          <a:xfrm>
            <a:off x="4155288" y="230781"/>
            <a:ext cx="2531759" cy="2042112"/>
          </a:xfrm>
          <a:prstGeom prst="rect">
            <a:avLst/>
          </a:prstGeom>
        </p:spPr>
      </p:pic>
      <p:pic>
        <p:nvPicPr>
          <p:cNvPr id="13" name="Shape 55"/>
          <p:cNvPicPr/>
          <p:nvPr/>
        </p:nvPicPr>
        <p:blipFill>
          <a:blip r:embed="rId5"/>
          <a:stretch/>
        </p:blipFill>
        <p:spPr>
          <a:xfrm>
            <a:off x="7128751" y="236240"/>
            <a:ext cx="3584575" cy="2031194"/>
          </a:xfrm>
          <a:prstGeom prst="rect">
            <a:avLst/>
          </a:prstGeom>
        </p:spPr>
      </p:pic>
      <p:pic>
        <p:nvPicPr>
          <p:cNvPr id="14" name="Shape 57"/>
          <p:cNvPicPr/>
          <p:nvPr/>
        </p:nvPicPr>
        <p:blipFill>
          <a:blip r:embed="rId6"/>
          <a:stretch/>
        </p:blipFill>
        <p:spPr>
          <a:xfrm>
            <a:off x="701755" y="4334612"/>
            <a:ext cx="3118306" cy="2498658"/>
          </a:xfrm>
          <a:prstGeom prst="rect">
            <a:avLst/>
          </a:prstGeom>
        </p:spPr>
      </p:pic>
      <p:pic>
        <p:nvPicPr>
          <p:cNvPr id="17" name="Shape 61"/>
          <p:cNvPicPr/>
          <p:nvPr/>
        </p:nvPicPr>
        <p:blipFill>
          <a:blip r:embed="rId7"/>
          <a:stretch/>
        </p:blipFill>
        <p:spPr>
          <a:xfrm>
            <a:off x="4372135" y="4334612"/>
            <a:ext cx="3218815" cy="2498658"/>
          </a:xfrm>
          <a:prstGeom prst="rect">
            <a:avLst/>
          </a:prstGeom>
        </p:spPr>
      </p:pic>
      <p:pic>
        <p:nvPicPr>
          <p:cNvPr id="10" name="Picture 9"/>
          <p:cNvPicPr>
            <a:picLocks noChangeAspect="1"/>
          </p:cNvPicPr>
          <p:nvPr/>
        </p:nvPicPr>
        <p:blipFill>
          <a:blip r:embed="rId8"/>
          <a:stretch>
            <a:fillRect/>
          </a:stretch>
        </p:blipFill>
        <p:spPr>
          <a:xfrm>
            <a:off x="10936762" y="0"/>
            <a:ext cx="1255238" cy="937524"/>
          </a:xfrm>
          <a:prstGeom prst="rect">
            <a:avLst/>
          </a:prstGeom>
        </p:spPr>
      </p:pic>
    </p:spTree>
    <p:extLst>
      <p:ext uri="{BB962C8B-B14F-4D97-AF65-F5344CB8AC3E}">
        <p14:creationId xmlns:p14="http://schemas.microsoft.com/office/powerpoint/2010/main" val="42166051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a:t>
            </a:r>
            <a:endPar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endParaRP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Khám</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phá</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718295" y="578106"/>
            <a:ext cx="5186103" cy="5604731"/>
            <a:chOff x="718295" y="578106"/>
            <a:chExt cx="5186103"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839417" y="1288202"/>
              <a:ext cx="4630941" cy="4040543"/>
            </a:xfrm>
            <a:prstGeom prst="rect">
              <a:avLst/>
            </a:prstGeom>
          </p:spPr>
        </p:pic>
        <p:sp>
          <p:nvSpPr>
            <p:cNvPr id="10" name="Rectangle 9"/>
            <p:cNvSpPr>
              <a:spLocks noChangeArrowheads="1"/>
            </p:cNvSpPr>
            <p:nvPr/>
          </p:nvSpPr>
          <p:spPr bwMode="auto">
            <a:xfrm>
              <a:off x="718295" y="1594131"/>
              <a:ext cx="504696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err="1" smtClean="0">
                  <a:solidFill>
                    <a:srgbClr val="0000FF"/>
                  </a:solidFill>
                  <a:latin typeface="Times New Roman" pitchFamily="18" charset="0"/>
                  <a:ea typeface="Helvetica Neue"/>
                  <a:cs typeface="Times New Roman" pitchFamily="18" charset="0"/>
                </a:rPr>
                <a:t>Bài</a:t>
              </a:r>
              <a:r>
                <a:rPr lang="en-US" altLang="en-US" sz="3600" b="1" dirty="0" smtClean="0">
                  <a:solidFill>
                    <a:srgbClr val="0000FF"/>
                  </a:solidFill>
                  <a:latin typeface="Times New Roman" pitchFamily="18" charset="0"/>
                  <a:ea typeface="Helvetica Neue"/>
                  <a:cs typeface="Times New Roman" pitchFamily="18" charset="0"/>
                </a:rPr>
                <a:t> </a:t>
              </a:r>
              <a:r>
                <a:rPr lang="en-US" altLang="en-US" sz="3600" b="1" dirty="0" smtClean="0">
                  <a:solidFill>
                    <a:srgbClr val="0000FF"/>
                  </a:solidFill>
                  <a:latin typeface="Times New Roman" pitchFamily="18" charset="0"/>
                  <a:ea typeface="Helvetica Neue"/>
                  <a:cs typeface="Times New Roman" pitchFamily="18" charset="0"/>
                </a:rPr>
                <a:t>2 –</a:t>
              </a:r>
              <a:r>
                <a:rPr lang="en-US" altLang="en-US" sz="3600" b="1" dirty="0" err="1" smtClean="0">
                  <a:solidFill>
                    <a:srgbClr val="0000FF"/>
                  </a:solidFill>
                  <a:latin typeface="Times New Roman" pitchFamily="18" charset="0"/>
                  <a:ea typeface="Helvetica Neue"/>
                  <a:cs typeface="Times New Roman" pitchFamily="18" charset="0"/>
                </a:rPr>
                <a:t>tiết</a:t>
              </a:r>
              <a:r>
                <a:rPr lang="en-US" altLang="en-US" sz="3600" b="1" dirty="0" smtClean="0">
                  <a:solidFill>
                    <a:srgbClr val="0000FF"/>
                  </a:solidFill>
                  <a:latin typeface="Times New Roman" pitchFamily="18" charset="0"/>
                  <a:ea typeface="Helvetica Neue"/>
                  <a:cs typeface="Times New Roman" pitchFamily="18" charset="0"/>
                </a:rPr>
                <a:t> 5</a:t>
              </a:r>
              <a:r>
                <a:rPr lang="en-US" altLang="en-US" sz="3600" b="1" dirty="0" smtClean="0">
                  <a:solidFill>
                    <a:srgbClr val="FF0000"/>
                  </a:solidFill>
                  <a:latin typeface="Times New Roman" pitchFamily="18" charset="0"/>
                  <a:ea typeface="Helvetica Neue"/>
                  <a:cs typeface="Times New Roman" pitchFamily="18" charset="0"/>
                </a:rPr>
                <a:t> </a:t>
              </a:r>
              <a:endParaRPr lang="en-US" altLang="en-US" sz="36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3600" b="1" dirty="0" smtClean="0">
                  <a:solidFill>
                    <a:srgbClr val="FF0000"/>
                  </a:solidFill>
                  <a:latin typeface="Times New Roman" pitchFamily="18" charset="0"/>
                  <a:ea typeface="Helvetica Neue"/>
                  <a:cs typeface="Times New Roman" pitchFamily="18" charset="0"/>
                </a:rPr>
                <a:t>YÊU THƯƠNG CON NGƯỜI</a:t>
              </a:r>
              <a:endParaRPr lang="en-SG" altLang="en-US" sz="36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72555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81264" y="441228"/>
            <a:ext cx="11389894" cy="5604731"/>
            <a:chOff x="242726" y="624234"/>
            <a:chExt cx="11389894"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242726" y="879342"/>
              <a:ext cx="11389894" cy="4595667"/>
            </a:xfrm>
            <a:prstGeom prst="rect">
              <a:avLst/>
            </a:prstGeom>
            <a:blipFill>
              <a:blip r:embed="rId4">
                <a:alphaModFix amt="1000"/>
              </a:blip>
              <a:stretch>
                <a:fillRect/>
              </a:stretch>
            </a:blipFill>
            <a:ln>
              <a:noFill/>
            </a:ln>
            <a:extLst/>
          </p:spPr>
        </p:pic>
      </p:grpSp>
      <p:sp>
        <p:nvSpPr>
          <p:cNvPr id="11" name="Rectangle 10"/>
          <p:cNvSpPr/>
          <p:nvPr/>
        </p:nvSpPr>
        <p:spPr>
          <a:xfrm>
            <a:off x="3556962" y="2310905"/>
            <a:ext cx="5368834" cy="1366528"/>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600" b="1" dirty="0" smtClean="0">
                <a:solidFill>
                  <a:srgbClr val="FF0000"/>
                </a:solidFill>
                <a:latin typeface="Times New Roman" pitchFamily="18" charset="0"/>
                <a:ea typeface="Arial" panose="020B0604020202020204" pitchFamily="34" charset="0"/>
                <a:cs typeface="Times New Roman" pitchFamily="18" charset="0"/>
              </a:rPr>
              <a:t>2. </a:t>
            </a:r>
            <a:r>
              <a:rPr lang="en-US" sz="3600" b="1" dirty="0" err="1" smtClean="0">
                <a:solidFill>
                  <a:srgbClr val="FF0000"/>
                </a:solidFill>
                <a:latin typeface="Times New Roman" pitchFamily="18" charset="0"/>
                <a:ea typeface="Arial" panose="020B0604020202020204" pitchFamily="34" charset="0"/>
                <a:cs typeface="Times New Roman" pitchFamily="18" charset="0"/>
              </a:rPr>
              <a:t>Giá</a:t>
            </a:r>
            <a:r>
              <a:rPr lang="en-US" sz="3600" b="1" dirty="0" smtClean="0">
                <a:solidFill>
                  <a:srgbClr val="FF0000"/>
                </a:solidFill>
                <a:latin typeface="Times New Roman" pitchFamily="18" charset="0"/>
                <a:ea typeface="Arial" panose="020B0604020202020204" pitchFamily="34" charset="0"/>
                <a:cs typeface="Times New Roman" pitchFamily="18" charset="0"/>
              </a:rPr>
              <a:t> </a:t>
            </a:r>
            <a:r>
              <a:rPr lang="en-US" sz="3600" b="1" dirty="0" err="1" smtClean="0">
                <a:solidFill>
                  <a:srgbClr val="FF0000"/>
                </a:solidFill>
                <a:latin typeface="Times New Roman" pitchFamily="18" charset="0"/>
                <a:ea typeface="Arial" panose="020B0604020202020204" pitchFamily="34" charset="0"/>
                <a:cs typeface="Times New Roman" pitchFamily="18" charset="0"/>
              </a:rPr>
              <a:t>trị</a:t>
            </a:r>
            <a:r>
              <a:rPr lang="en-US" sz="3600" b="1" dirty="0" smtClean="0">
                <a:solidFill>
                  <a:srgbClr val="FF0000"/>
                </a:solidFill>
                <a:latin typeface="Times New Roman" pitchFamily="18" charset="0"/>
                <a:ea typeface="Arial" panose="020B0604020202020204" pitchFamily="34" charset="0"/>
                <a:cs typeface="Times New Roman" pitchFamily="18" charset="0"/>
              </a:rPr>
              <a:t> </a:t>
            </a:r>
            <a:r>
              <a:rPr lang="en-US" sz="3600" b="1" dirty="0" err="1" smtClean="0">
                <a:solidFill>
                  <a:srgbClr val="FF0000"/>
                </a:solidFill>
                <a:latin typeface="Times New Roman" pitchFamily="18" charset="0"/>
                <a:ea typeface="Arial" panose="020B0604020202020204" pitchFamily="34" charset="0"/>
                <a:cs typeface="Times New Roman" pitchFamily="18" charset="0"/>
              </a:rPr>
              <a:t>của</a:t>
            </a:r>
            <a:r>
              <a:rPr lang="en-US" sz="3600" b="1" dirty="0" smtClean="0">
                <a:solidFill>
                  <a:srgbClr val="FF0000"/>
                </a:solidFill>
                <a:latin typeface="Times New Roman" pitchFamily="18" charset="0"/>
                <a:ea typeface="Arial" panose="020B0604020202020204" pitchFamily="34" charset="0"/>
                <a:cs typeface="Times New Roman" pitchFamily="18" charset="0"/>
              </a:rPr>
              <a:t> y</a:t>
            </a:r>
            <a:r>
              <a:rPr lang="vi-VN" sz="3600" b="1" dirty="0" smtClean="0">
                <a:solidFill>
                  <a:srgbClr val="FF0000"/>
                </a:solidFill>
                <a:latin typeface="Times New Roman" pitchFamily="18" charset="0"/>
                <a:ea typeface="Arial" panose="020B0604020202020204" pitchFamily="34" charset="0"/>
                <a:cs typeface="Times New Roman" pitchFamily="18" charset="0"/>
              </a:rPr>
              <a:t>êu </a:t>
            </a:r>
            <a:r>
              <a:rPr lang="vi-VN" sz="3600" b="1" dirty="0">
                <a:solidFill>
                  <a:srgbClr val="FF0000"/>
                </a:solidFill>
                <a:latin typeface="Times New Roman" pitchFamily="18" charset="0"/>
                <a:ea typeface="Arial" panose="020B0604020202020204" pitchFamily="34" charset="0"/>
                <a:cs typeface="Times New Roman" pitchFamily="18" charset="0"/>
              </a:rPr>
              <a:t>thương con người </a:t>
            </a:r>
            <a:r>
              <a:rPr lang="en-US" sz="3600" b="1" dirty="0" smtClean="0">
                <a:solidFill>
                  <a:srgbClr val="FF0000"/>
                </a:solidFill>
                <a:latin typeface="Times New Roman" pitchFamily="18" charset="0"/>
                <a:ea typeface="Arial" panose="020B0604020202020204" pitchFamily="34" charset="0"/>
                <a:cs typeface="Times New Roman" pitchFamily="18" charset="0"/>
              </a:rPr>
              <a:t>(ý </a:t>
            </a:r>
            <a:r>
              <a:rPr lang="en-US" sz="3600" b="1" dirty="0" err="1" smtClean="0">
                <a:solidFill>
                  <a:srgbClr val="FF0000"/>
                </a:solidFill>
                <a:latin typeface="Times New Roman" pitchFamily="18" charset="0"/>
                <a:ea typeface="Arial" panose="020B0604020202020204" pitchFamily="34" charset="0"/>
                <a:cs typeface="Times New Roman" pitchFamily="18" charset="0"/>
              </a:rPr>
              <a:t>nghĩa</a:t>
            </a:r>
            <a:r>
              <a:rPr lang="en-US" sz="3600" b="1" dirty="0" smtClean="0">
                <a:solidFill>
                  <a:srgbClr val="FF0000"/>
                </a:solidFill>
                <a:latin typeface="Times New Roman" pitchFamily="18" charset="0"/>
                <a:ea typeface="Arial" panose="020B0604020202020204" pitchFamily="34" charset="0"/>
                <a:cs typeface="Times New Roman" pitchFamily="18" charset="0"/>
              </a:rPr>
              <a:t> )</a:t>
            </a:r>
            <a:endParaRPr lang="en-US" sz="3600" b="1" dirty="0" smtClean="0">
              <a:solidFill>
                <a:srgbClr val="FF0000"/>
              </a:solidFill>
              <a:latin typeface="Times New Roman" pitchFamily="18" charset="0"/>
              <a:ea typeface="Arial" panose="020B0604020202020204" pitchFamily="34" charset="0"/>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914824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hoasengroup.vn/Content/Uploads/images/6_TRUYEN_THONG/6_2_TAI_TRO/HOAT_DONG_CONG_DONG/CAP_LA_YEU_THUONG/2_Cap%20la%20yeu%20thu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44" y="1264648"/>
            <a:ext cx="3534205" cy="277177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 name="Picture 2"/>
          <p:cNvPicPr>
            <a:picLocks noChangeAspect="1"/>
          </p:cNvPicPr>
          <p:nvPr/>
        </p:nvPicPr>
        <p:blipFill>
          <a:blip r:embed="rId3"/>
          <a:stretch>
            <a:fillRect/>
          </a:stretch>
        </p:blipFill>
        <p:spPr>
          <a:xfrm>
            <a:off x="4394243" y="1264648"/>
            <a:ext cx="3597865" cy="2556706"/>
          </a:xfrm>
          <a:prstGeom prst="rect">
            <a:avLst/>
          </a:prstGeom>
        </p:spPr>
      </p:pic>
      <p:pic>
        <p:nvPicPr>
          <p:cNvPr id="4" name="Picture 3"/>
          <p:cNvPicPr>
            <a:picLocks noChangeAspect="1"/>
          </p:cNvPicPr>
          <p:nvPr/>
        </p:nvPicPr>
        <p:blipFill>
          <a:blip r:embed="rId4"/>
          <a:stretch>
            <a:fillRect/>
          </a:stretch>
        </p:blipFill>
        <p:spPr>
          <a:xfrm>
            <a:off x="7992108" y="1115979"/>
            <a:ext cx="4197941" cy="2780231"/>
          </a:xfrm>
          <a:prstGeom prst="rect">
            <a:avLst/>
          </a:prstGeom>
        </p:spPr>
      </p:pic>
      <p:sp>
        <p:nvSpPr>
          <p:cNvPr id="6" name="Rectangle 5"/>
          <p:cNvSpPr/>
          <p:nvPr/>
        </p:nvSpPr>
        <p:spPr>
          <a:xfrm>
            <a:off x="155575" y="-72212"/>
            <a:ext cx="8755855" cy="800219"/>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4000" b="1" dirty="0" err="1" smtClean="0">
                <a:solidFill>
                  <a:srgbClr val="FF0000"/>
                </a:solidFill>
                <a:latin typeface="Times New Roman" pitchFamily="18" charset="0"/>
                <a:ea typeface="Arial" panose="020B0604020202020204" pitchFamily="34" charset="0"/>
                <a:cs typeface="Times New Roman" pitchFamily="18" charset="0"/>
              </a:rPr>
              <a:t>Trò</a:t>
            </a:r>
            <a:r>
              <a:rPr lang="en-US" sz="4000" b="1" dirty="0" smtClean="0">
                <a:solidFill>
                  <a:srgbClr val="FF0000"/>
                </a:solidFill>
                <a:latin typeface="Times New Roman" pitchFamily="18" charset="0"/>
                <a:ea typeface="Arial" panose="020B0604020202020204" pitchFamily="34" charset="0"/>
                <a:cs typeface="Times New Roman" pitchFamily="18" charset="0"/>
              </a:rPr>
              <a:t> </a:t>
            </a:r>
            <a:r>
              <a:rPr lang="en-US" sz="4000" b="1" dirty="0" err="1" smtClean="0">
                <a:solidFill>
                  <a:srgbClr val="FF0000"/>
                </a:solidFill>
                <a:latin typeface="Times New Roman" pitchFamily="18" charset="0"/>
                <a:ea typeface="Arial" panose="020B0604020202020204" pitchFamily="34" charset="0"/>
                <a:cs typeface="Times New Roman" pitchFamily="18" charset="0"/>
              </a:rPr>
              <a:t>chơi</a:t>
            </a:r>
            <a:r>
              <a:rPr lang="en-US" sz="4000" b="1" dirty="0" smtClean="0">
                <a:solidFill>
                  <a:srgbClr val="FF0000"/>
                </a:solidFill>
                <a:latin typeface="Times New Roman" pitchFamily="18" charset="0"/>
                <a:ea typeface="Arial" panose="020B0604020202020204" pitchFamily="34" charset="0"/>
                <a:cs typeface="Times New Roman" pitchFamily="18" charset="0"/>
              </a:rPr>
              <a:t>: </a:t>
            </a:r>
            <a:r>
              <a:rPr lang="en-US" sz="4000" b="1" dirty="0" err="1" smtClean="0">
                <a:solidFill>
                  <a:srgbClr val="FF0000"/>
                </a:solidFill>
                <a:latin typeface="Times New Roman" pitchFamily="18" charset="0"/>
                <a:ea typeface="Arial" panose="020B0604020202020204" pitchFamily="34" charset="0"/>
                <a:cs typeface="Times New Roman" pitchFamily="18" charset="0"/>
              </a:rPr>
              <a:t>Thử</a:t>
            </a:r>
            <a:r>
              <a:rPr lang="en-US" sz="4000" b="1" dirty="0" smtClean="0">
                <a:solidFill>
                  <a:srgbClr val="FF0000"/>
                </a:solidFill>
                <a:latin typeface="Times New Roman" pitchFamily="18" charset="0"/>
                <a:ea typeface="Arial" panose="020B0604020202020204" pitchFamily="34" charset="0"/>
                <a:cs typeface="Times New Roman" pitchFamily="18" charset="0"/>
              </a:rPr>
              <a:t> </a:t>
            </a:r>
            <a:r>
              <a:rPr lang="en-US" sz="4000" b="1" dirty="0" err="1" smtClean="0">
                <a:solidFill>
                  <a:srgbClr val="FF0000"/>
                </a:solidFill>
                <a:latin typeface="Times New Roman" pitchFamily="18" charset="0"/>
                <a:ea typeface="Arial" panose="020B0604020202020204" pitchFamily="34" charset="0"/>
                <a:cs typeface="Times New Roman" pitchFamily="18" charset="0"/>
              </a:rPr>
              <a:t>tài</a:t>
            </a:r>
            <a:r>
              <a:rPr lang="en-US" sz="4000" b="1" dirty="0" smtClean="0">
                <a:solidFill>
                  <a:srgbClr val="FF0000"/>
                </a:solidFill>
                <a:latin typeface="Times New Roman" pitchFamily="18" charset="0"/>
                <a:ea typeface="Arial" panose="020B0604020202020204" pitchFamily="34" charset="0"/>
                <a:cs typeface="Times New Roman" pitchFamily="18" charset="0"/>
              </a:rPr>
              <a:t> </a:t>
            </a:r>
            <a:r>
              <a:rPr lang="en-US" sz="4000" b="1" dirty="0" err="1" smtClean="0">
                <a:solidFill>
                  <a:srgbClr val="FF0000"/>
                </a:solidFill>
                <a:latin typeface="Times New Roman" pitchFamily="18" charset="0"/>
                <a:ea typeface="Arial" panose="020B0604020202020204" pitchFamily="34" charset="0"/>
                <a:cs typeface="Times New Roman" pitchFamily="18" charset="0"/>
              </a:rPr>
              <a:t>hiểu</a:t>
            </a:r>
            <a:r>
              <a:rPr lang="en-US" sz="4000" b="1" dirty="0" smtClean="0">
                <a:solidFill>
                  <a:srgbClr val="FF0000"/>
                </a:solidFill>
                <a:latin typeface="Times New Roman" pitchFamily="18" charset="0"/>
                <a:ea typeface="Arial" panose="020B0604020202020204" pitchFamily="34" charset="0"/>
                <a:cs typeface="Times New Roman" pitchFamily="18" charset="0"/>
              </a:rPr>
              <a:t> </a:t>
            </a:r>
            <a:r>
              <a:rPr lang="en-US" sz="4000" b="1" dirty="0" err="1" smtClean="0">
                <a:solidFill>
                  <a:srgbClr val="FF0000"/>
                </a:solidFill>
                <a:latin typeface="Times New Roman" pitchFamily="18" charset="0"/>
                <a:ea typeface="Arial" panose="020B0604020202020204" pitchFamily="34" charset="0"/>
                <a:cs typeface="Times New Roman" pitchFamily="18" charset="0"/>
              </a:rPr>
              <a:t>biết</a:t>
            </a:r>
            <a:r>
              <a:rPr lang="vi-VN" sz="4000" b="1" dirty="0" smtClean="0">
                <a:solidFill>
                  <a:srgbClr val="FF0000"/>
                </a:solidFill>
                <a:latin typeface="Times New Roman" pitchFamily="18" charset="0"/>
                <a:ea typeface="Arial" panose="020B0604020202020204" pitchFamily="34" charset="0"/>
                <a:cs typeface="Times New Roman" pitchFamily="18" charset="0"/>
              </a:rPr>
              <a:t> </a:t>
            </a:r>
            <a:endParaRPr lang="en-US" sz="4000" b="1" dirty="0" smtClean="0">
              <a:solidFill>
                <a:srgbClr val="FF0000"/>
              </a:solidFill>
              <a:latin typeface="Times New Roman" pitchFamily="18" charset="0"/>
              <a:ea typeface="Arial" panose="020B0604020202020204" pitchFamily="34" charset="0"/>
              <a:cs typeface="Times New Roman" pitchFamily="18" charset="0"/>
            </a:endParaRPr>
          </a:p>
        </p:txBody>
      </p:sp>
      <p:sp>
        <p:nvSpPr>
          <p:cNvPr id="5" name="AutoShape 2" descr="Lục Lạc Vàng - Posts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5"/>
          <a:stretch>
            <a:fillRect/>
          </a:stretch>
        </p:blipFill>
        <p:spPr>
          <a:xfrm>
            <a:off x="307975" y="4325305"/>
            <a:ext cx="3697198" cy="2532696"/>
          </a:xfrm>
          <a:prstGeom prst="rect">
            <a:avLst/>
          </a:prstGeom>
        </p:spPr>
      </p:pic>
      <p:sp>
        <p:nvSpPr>
          <p:cNvPr id="8" name="AutoShape 4" descr="Chương trình Khuyến học Đèn Đom Đóm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6"/>
          <a:stretch>
            <a:fillRect/>
          </a:stretch>
        </p:blipFill>
        <p:spPr>
          <a:xfrm>
            <a:off x="4715691" y="4260226"/>
            <a:ext cx="3435531" cy="2601124"/>
          </a:xfrm>
          <a:prstGeom prst="rect">
            <a:avLst/>
          </a:prstGeom>
        </p:spPr>
      </p:pic>
      <p:pic>
        <p:nvPicPr>
          <p:cNvPr id="3078" name="Picture 6" descr="Chủ tịch Quốc hội Nguyễn Thị Kim Ngân dự và phát biểu tại Chương trìn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60253" y="4036423"/>
            <a:ext cx="3318387" cy="249500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544761" y="-59634"/>
            <a:ext cx="6230983" cy="1745863"/>
          </a:xfrm>
          <a:prstGeom prst="rect">
            <a:avLst/>
          </a:prstGeom>
        </p:spPr>
        <p:txBody>
          <a:bodyPr wrap="square">
            <a:spAutoFit/>
          </a:bodyPr>
          <a:lstStyle/>
          <a:p>
            <a:pPr marL="1054100" marR="0" indent="38100" algn="just">
              <a:lnSpc>
                <a:spcPct val="115000"/>
              </a:lnSpc>
              <a:spcBef>
                <a:spcPts val="0"/>
              </a:spcBef>
              <a:spcAft>
                <a:spcPts val="600"/>
              </a:spcAft>
            </a:pPr>
            <a:r>
              <a:rPr lang="en-US" sz="3200" b="1" dirty="0" err="1" smtClean="0">
                <a:solidFill>
                  <a:srgbClr val="1D02DA"/>
                </a:solidFill>
                <a:latin typeface="Times New Roman" pitchFamily="18" charset="0"/>
                <a:ea typeface="Arial" panose="020B0604020202020204" pitchFamily="34" charset="0"/>
                <a:cs typeface="Times New Roman" pitchFamily="18" charset="0"/>
              </a:rPr>
              <a:t>Kể</a:t>
            </a:r>
            <a:r>
              <a:rPr lang="en-US" sz="3200" b="1" dirty="0" smtClean="0">
                <a:solidFill>
                  <a:srgbClr val="1D02DA"/>
                </a:solidFill>
                <a:latin typeface="Times New Roman" pitchFamily="18" charset="0"/>
                <a:ea typeface="Arial" panose="020B0604020202020204" pitchFamily="34" charset="0"/>
                <a:cs typeface="Times New Roman" pitchFamily="18" charset="0"/>
              </a:rPr>
              <a:t> </a:t>
            </a:r>
            <a:r>
              <a:rPr lang="en-US" sz="3200" b="1" dirty="0" err="1" smtClean="0">
                <a:solidFill>
                  <a:srgbClr val="1D02DA"/>
                </a:solidFill>
                <a:latin typeface="Times New Roman" pitchFamily="18" charset="0"/>
                <a:ea typeface="Arial" panose="020B0604020202020204" pitchFamily="34" charset="0"/>
                <a:cs typeface="Times New Roman" pitchFamily="18" charset="0"/>
              </a:rPr>
              <a:t>tên</a:t>
            </a:r>
            <a:r>
              <a:rPr lang="en-US" sz="3200" b="1" dirty="0" smtClean="0">
                <a:solidFill>
                  <a:srgbClr val="1D02DA"/>
                </a:solidFill>
                <a:latin typeface="Times New Roman" pitchFamily="18" charset="0"/>
                <a:ea typeface="Arial" panose="020B0604020202020204" pitchFamily="34" charset="0"/>
                <a:cs typeface="Times New Roman" pitchFamily="18" charset="0"/>
              </a:rPr>
              <a:t> </a:t>
            </a:r>
            <a:r>
              <a:rPr lang="en-US" sz="3200" b="1" dirty="0" err="1" smtClean="0">
                <a:solidFill>
                  <a:srgbClr val="1D02DA"/>
                </a:solidFill>
                <a:latin typeface="Times New Roman" pitchFamily="18" charset="0"/>
                <a:ea typeface="Arial" panose="020B0604020202020204" pitchFamily="34" charset="0"/>
                <a:cs typeface="Times New Roman" pitchFamily="18" charset="0"/>
              </a:rPr>
              <a:t>các</a:t>
            </a:r>
            <a:r>
              <a:rPr lang="en-US" sz="3200" b="1" dirty="0" smtClean="0">
                <a:solidFill>
                  <a:srgbClr val="1D02DA"/>
                </a:solidFill>
                <a:latin typeface="Times New Roman" pitchFamily="18" charset="0"/>
                <a:ea typeface="Arial" panose="020B0604020202020204" pitchFamily="34" charset="0"/>
                <a:cs typeface="Times New Roman" pitchFamily="18" charset="0"/>
              </a:rPr>
              <a:t> </a:t>
            </a:r>
            <a:r>
              <a:rPr lang="en-US" sz="3200" b="1" dirty="0" err="1" smtClean="0">
                <a:solidFill>
                  <a:srgbClr val="1D02DA"/>
                </a:solidFill>
                <a:latin typeface="Times New Roman" pitchFamily="18" charset="0"/>
                <a:ea typeface="Arial" panose="020B0604020202020204" pitchFamily="34" charset="0"/>
                <a:cs typeface="Times New Roman" pitchFamily="18" charset="0"/>
              </a:rPr>
              <a:t>chương</a:t>
            </a:r>
            <a:r>
              <a:rPr lang="en-US" sz="3200" b="1" dirty="0" smtClean="0">
                <a:solidFill>
                  <a:srgbClr val="1D02DA"/>
                </a:solidFill>
                <a:latin typeface="Times New Roman" pitchFamily="18" charset="0"/>
                <a:ea typeface="Arial" panose="020B0604020202020204" pitchFamily="34" charset="0"/>
                <a:cs typeface="Times New Roman" pitchFamily="18" charset="0"/>
              </a:rPr>
              <a:t> </a:t>
            </a:r>
            <a:r>
              <a:rPr lang="en-US" sz="3200" b="1" dirty="0" err="1" smtClean="0">
                <a:solidFill>
                  <a:srgbClr val="1D02DA"/>
                </a:solidFill>
                <a:latin typeface="Times New Roman" pitchFamily="18" charset="0"/>
                <a:ea typeface="Arial" panose="020B0604020202020204" pitchFamily="34" charset="0"/>
                <a:cs typeface="Times New Roman" pitchFamily="18" charset="0"/>
              </a:rPr>
              <a:t>trình</a:t>
            </a:r>
            <a:r>
              <a:rPr lang="en-US" sz="3200" b="1" dirty="0" smtClean="0">
                <a:solidFill>
                  <a:srgbClr val="1D02DA"/>
                </a:solidFill>
                <a:latin typeface="Times New Roman" pitchFamily="18" charset="0"/>
                <a:ea typeface="Arial" panose="020B0604020202020204" pitchFamily="34" charset="0"/>
                <a:cs typeface="Times New Roman" pitchFamily="18" charset="0"/>
              </a:rPr>
              <a:t> </a:t>
            </a:r>
            <a:r>
              <a:rPr lang="en-US" sz="3200" b="1" dirty="0" err="1" smtClean="0">
                <a:solidFill>
                  <a:srgbClr val="1D02DA"/>
                </a:solidFill>
                <a:latin typeface="Times New Roman" pitchFamily="18" charset="0"/>
                <a:ea typeface="Arial" panose="020B0604020202020204" pitchFamily="34" charset="0"/>
                <a:cs typeface="Times New Roman" pitchFamily="18" charset="0"/>
              </a:rPr>
              <a:t>nhân</a:t>
            </a:r>
            <a:r>
              <a:rPr lang="en-US" sz="3200" b="1" dirty="0" smtClean="0">
                <a:solidFill>
                  <a:srgbClr val="1D02DA"/>
                </a:solidFill>
                <a:latin typeface="Times New Roman" pitchFamily="18" charset="0"/>
                <a:ea typeface="Arial" panose="020B0604020202020204" pitchFamily="34" charset="0"/>
                <a:cs typeface="Times New Roman" pitchFamily="18" charset="0"/>
              </a:rPr>
              <a:t> </a:t>
            </a:r>
            <a:r>
              <a:rPr lang="en-US" sz="3200" b="1" dirty="0" err="1" smtClean="0">
                <a:solidFill>
                  <a:srgbClr val="1D02DA"/>
                </a:solidFill>
                <a:latin typeface="Times New Roman" pitchFamily="18" charset="0"/>
                <a:ea typeface="Arial" panose="020B0604020202020204" pitchFamily="34" charset="0"/>
                <a:cs typeface="Times New Roman" pitchFamily="18" charset="0"/>
              </a:rPr>
              <a:t>ái</a:t>
            </a:r>
            <a:r>
              <a:rPr lang="en-US" sz="3200" b="1" dirty="0" smtClean="0">
                <a:solidFill>
                  <a:srgbClr val="1D02DA"/>
                </a:solidFill>
                <a:latin typeface="Times New Roman" pitchFamily="18" charset="0"/>
                <a:ea typeface="Arial" panose="020B0604020202020204" pitchFamily="34" charset="0"/>
                <a:cs typeface="Times New Roman" pitchFamily="18" charset="0"/>
              </a:rPr>
              <a:t> </a:t>
            </a:r>
            <a:r>
              <a:rPr lang="en-US" sz="3200" b="1" dirty="0" err="1" smtClean="0">
                <a:solidFill>
                  <a:srgbClr val="1D02DA"/>
                </a:solidFill>
                <a:latin typeface="Times New Roman" pitchFamily="18" charset="0"/>
                <a:ea typeface="Arial" panose="020B0604020202020204" pitchFamily="34" charset="0"/>
                <a:cs typeface="Times New Roman" pitchFamily="18" charset="0"/>
              </a:rPr>
              <a:t>trên</a:t>
            </a:r>
            <a:r>
              <a:rPr lang="en-US" sz="3200" b="1" dirty="0" smtClean="0">
                <a:solidFill>
                  <a:srgbClr val="1D02DA"/>
                </a:solidFill>
                <a:latin typeface="Times New Roman" pitchFamily="18" charset="0"/>
                <a:ea typeface="Arial" panose="020B0604020202020204" pitchFamily="34" charset="0"/>
                <a:cs typeface="Times New Roman" pitchFamily="18" charset="0"/>
              </a:rPr>
              <a:t> </a:t>
            </a:r>
            <a:r>
              <a:rPr lang="en-US" sz="3200" b="1" dirty="0" err="1" smtClean="0">
                <a:solidFill>
                  <a:srgbClr val="1D02DA"/>
                </a:solidFill>
                <a:latin typeface="Times New Roman" pitchFamily="18" charset="0"/>
                <a:ea typeface="Arial" panose="020B0604020202020204" pitchFamily="34" charset="0"/>
                <a:cs typeface="Times New Roman" pitchFamily="18" charset="0"/>
              </a:rPr>
              <a:t>truyền</a:t>
            </a:r>
            <a:r>
              <a:rPr lang="en-US" sz="3200" b="1" dirty="0" smtClean="0">
                <a:solidFill>
                  <a:srgbClr val="1D02DA"/>
                </a:solidFill>
                <a:latin typeface="Times New Roman" pitchFamily="18" charset="0"/>
                <a:ea typeface="Arial" panose="020B0604020202020204" pitchFamily="34" charset="0"/>
                <a:cs typeface="Times New Roman" pitchFamily="18" charset="0"/>
              </a:rPr>
              <a:t> </a:t>
            </a:r>
            <a:r>
              <a:rPr lang="en-US" sz="3200" b="1" dirty="0" err="1" smtClean="0">
                <a:solidFill>
                  <a:srgbClr val="1D02DA"/>
                </a:solidFill>
                <a:latin typeface="Times New Roman" pitchFamily="18" charset="0"/>
                <a:ea typeface="Arial" panose="020B0604020202020204" pitchFamily="34" charset="0"/>
                <a:cs typeface="Times New Roman" pitchFamily="18" charset="0"/>
              </a:rPr>
              <a:t>hình</a:t>
            </a:r>
            <a:r>
              <a:rPr lang="en-US" sz="3200" b="1" dirty="0" smtClean="0">
                <a:solidFill>
                  <a:srgbClr val="1D02DA"/>
                </a:solidFill>
                <a:latin typeface="Times New Roman" pitchFamily="18" charset="0"/>
                <a:ea typeface="Arial" panose="020B0604020202020204" pitchFamily="34" charset="0"/>
                <a:cs typeface="Times New Roman" pitchFamily="18" charset="0"/>
              </a:rPr>
              <a:t> </a:t>
            </a:r>
            <a:r>
              <a:rPr lang="en-US" sz="3200" b="1" dirty="0" err="1" smtClean="0">
                <a:solidFill>
                  <a:srgbClr val="1D02DA"/>
                </a:solidFill>
                <a:latin typeface="Times New Roman" pitchFamily="18" charset="0"/>
                <a:ea typeface="Arial" panose="020B0604020202020204" pitchFamily="34" charset="0"/>
                <a:cs typeface="Times New Roman" pitchFamily="18" charset="0"/>
              </a:rPr>
              <a:t>mà</a:t>
            </a:r>
            <a:r>
              <a:rPr lang="en-US" sz="3200" b="1" dirty="0" smtClean="0">
                <a:solidFill>
                  <a:srgbClr val="1D02DA"/>
                </a:solidFill>
                <a:latin typeface="Times New Roman" pitchFamily="18" charset="0"/>
                <a:ea typeface="Arial" panose="020B0604020202020204" pitchFamily="34" charset="0"/>
                <a:cs typeface="Times New Roman" pitchFamily="18" charset="0"/>
              </a:rPr>
              <a:t> </a:t>
            </a:r>
            <a:r>
              <a:rPr lang="en-US" sz="3200" b="1" dirty="0" err="1" smtClean="0">
                <a:solidFill>
                  <a:srgbClr val="1D02DA"/>
                </a:solidFill>
                <a:latin typeface="Times New Roman" pitchFamily="18" charset="0"/>
                <a:ea typeface="Arial" panose="020B0604020202020204" pitchFamily="34" charset="0"/>
                <a:cs typeface="Times New Roman" pitchFamily="18" charset="0"/>
              </a:rPr>
              <a:t>em</a:t>
            </a:r>
            <a:r>
              <a:rPr lang="en-US" sz="3200" b="1" dirty="0" smtClean="0">
                <a:solidFill>
                  <a:srgbClr val="1D02DA"/>
                </a:solidFill>
                <a:latin typeface="Times New Roman" pitchFamily="18" charset="0"/>
                <a:ea typeface="Arial" panose="020B0604020202020204" pitchFamily="34" charset="0"/>
                <a:cs typeface="Times New Roman" pitchFamily="18" charset="0"/>
              </a:rPr>
              <a:t> </a:t>
            </a:r>
            <a:r>
              <a:rPr lang="en-US" sz="3200" b="1" dirty="0" err="1" smtClean="0">
                <a:solidFill>
                  <a:srgbClr val="1D02DA"/>
                </a:solidFill>
                <a:latin typeface="Times New Roman" pitchFamily="18" charset="0"/>
                <a:ea typeface="Arial" panose="020B0604020202020204" pitchFamily="34" charset="0"/>
                <a:cs typeface="Times New Roman" pitchFamily="18" charset="0"/>
              </a:rPr>
              <a:t>biết</a:t>
            </a:r>
            <a:endParaRPr lang="en-US" sz="3200" b="1" dirty="0">
              <a:effectLst/>
              <a:latin typeface="Times New Roman" pitchFamily="18" charset="0"/>
              <a:ea typeface="Arial" panose="020B0604020202020204" pitchFamily="34" charset="0"/>
              <a:cs typeface="Times New Roman" pitchFamily="18" charset="0"/>
            </a:endParaRPr>
          </a:p>
        </p:txBody>
      </p:sp>
    </p:spTree>
    <p:extLst>
      <p:ext uri="{BB962C8B-B14F-4D97-AF65-F5344CB8AC3E}">
        <p14:creationId xmlns:p14="http://schemas.microsoft.com/office/powerpoint/2010/main" val="97415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29316" y="475008"/>
            <a:ext cx="2950488" cy="369332"/>
          </a:xfrm>
          <a:prstGeom prst="rect">
            <a:avLst/>
          </a:prstGeom>
        </p:spPr>
        <p:txBody>
          <a:bodyPr wrap="none">
            <a:spAutoFit/>
          </a:bodyPr>
          <a:lstStyle/>
          <a:p>
            <a:r>
              <a:rPr lang="en-US" b="1" dirty="0">
                <a:solidFill>
                  <a:srgbClr val="FF0000"/>
                </a:solidFill>
                <a:latin typeface="Times New Roman" panose="02020603050405020304" pitchFamily="18" charset="0"/>
                <a:cs typeface="Times New Roman" panose="02020603050405020304" pitchFamily="18" charset="0"/>
              </a:rPr>
              <a:t>BÁC GẶP TÙ BINH PHÁP</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39635" y="844340"/>
            <a:ext cx="11704320" cy="5722079"/>
          </a:xfrm>
          <a:prstGeom prst="rect">
            <a:avLst/>
          </a:prstGeom>
        </p:spPr>
        <p:txBody>
          <a:bodyPr wrap="square">
            <a:spAutoFit/>
          </a:bodyPr>
          <a:lstStyle/>
          <a:p>
            <a:pPr indent="457200" algn="just">
              <a:spcAft>
                <a:spcPts val="1125"/>
              </a:spcAft>
            </a:pPr>
            <a:r>
              <a:rPr lang="vi-VN" sz="2000" dirty="0">
                <a:solidFill>
                  <a:srgbClr val="3A434E"/>
                </a:solidFill>
                <a:latin typeface="Times New Roman" panose="02020603050405020304" pitchFamily="18" charset="0"/>
                <a:cs typeface="Times New Roman" panose="02020603050405020304" pitchFamily="18" charset="0"/>
              </a:rPr>
              <a:t>Đồn Đông Khê bị đánh tan, trạm quân báo Đông Khê kết thúc nhiệm vụ. Tôi phân công các trinh sát viên đi theo các đơn vị chủ lực chuẩn bị chờ đánh binh đoàn Le Page (Lơ-pa)  từ Thất Khê lên đón binh đoàn Charton (Sác-tông) bỏ Cao Bằng rút chạy.</a:t>
            </a:r>
          </a:p>
          <a:p>
            <a:pPr indent="457200">
              <a:spcAft>
                <a:spcPts val="1125"/>
              </a:spcAft>
            </a:pPr>
            <a:r>
              <a:rPr lang="vi-VN" sz="2000" dirty="0">
                <a:solidFill>
                  <a:srgbClr val="3A434E"/>
                </a:solidFill>
                <a:latin typeface="Times New Roman" panose="02020603050405020304" pitchFamily="18" charset="0"/>
                <a:cs typeface="Times New Roman" panose="02020603050405020304" pitchFamily="18" charset="0"/>
              </a:rPr>
              <a:t>Tôi và hai đồng chí anh nuôi và liên lạc thu xếp gửi 5 thương binh nặng của địch cho đơn vị bộ đội địa phương để chờ trao trả, còn 15 tù binh đã  khỏe theo chúng tôi về trại. Chúng tôi về Bộ chỉ huy nhận nhiệm vụ xuống trạm Thất Khê. Chúng tôi vừa mang vác tài liệu thu được của địch, vừa gồng gánh nồi niêu xoong chảo lại còn đèo bòng 15 “Ông Tây” to lớn thì quả là lúng túng.</a:t>
            </a:r>
          </a:p>
          <a:p>
            <a:pPr indent="457200">
              <a:spcAft>
                <a:spcPts val="1125"/>
              </a:spcAft>
            </a:pPr>
            <a:r>
              <a:rPr lang="vi-VN" sz="2000" dirty="0">
                <a:solidFill>
                  <a:srgbClr val="3A434E"/>
                </a:solidFill>
                <a:latin typeface="Times New Roman" panose="02020603050405020304" pitchFamily="18" charset="0"/>
                <a:cs typeface="Times New Roman" panose="02020603050405020304" pitchFamily="18" charset="0"/>
              </a:rPr>
              <a:t>Đồng chí liên lạc hiến kế lột giầy, tất treo lên cổ tù binh là hắn hết chạy chốn dọc đường, thấy hợp lý là chúng tôi thực hiện ngay.</a:t>
            </a:r>
          </a:p>
          <a:p>
            <a:pPr indent="457200">
              <a:spcAft>
                <a:spcPts val="1125"/>
              </a:spcAft>
            </a:pPr>
            <a:r>
              <a:rPr lang="vi-VN" sz="2000" dirty="0">
                <a:solidFill>
                  <a:srgbClr val="3A434E"/>
                </a:solidFill>
                <a:latin typeface="Times New Roman" panose="02020603050405020304" pitchFamily="18" charset="0"/>
                <a:cs typeface="Times New Roman" panose="02020603050405020304" pitchFamily="18" charset="0"/>
              </a:rPr>
              <a:t>Đoàn về qua Nà Lạn, gần Bộ chỉ huy chiến dịch Biên giới, Bác trông thấy một tù binh áo rách tả tơi, Bác bảo đồng chí phục vụ lấy một cái áo trong ba-lô đem ra cho.</a:t>
            </a:r>
          </a:p>
          <a:p>
            <a:pPr indent="457200">
              <a:spcAft>
                <a:spcPts val="1125"/>
              </a:spcAft>
            </a:pPr>
            <a:r>
              <a:rPr lang="vi-VN" sz="2000" dirty="0">
                <a:solidFill>
                  <a:srgbClr val="3A434E"/>
                </a:solidFill>
                <a:latin typeface="Times New Roman" panose="02020603050405020304" pitchFamily="18" charset="0"/>
                <a:cs typeface="Times New Roman" panose="02020603050405020304" pitchFamily="18" charset="0"/>
              </a:rPr>
              <a:t>Sau đó Bác gọi đồng chí Cao Pha – Trưởng ban quân báo đến bảo: “Sao chú cho lột giày tù binh rồi treo lên cổ họ? Đối với người phương Tây, không có giầy dép họ đi lại rất khó khăn, khổ sở. Nếu sợ tù binh chạy trốn thì chí ít chú phải cho họ đi tất chứ!”.</a:t>
            </a:r>
          </a:p>
          <a:p>
            <a:pPr indent="457200">
              <a:spcAft>
                <a:spcPts val="1125"/>
              </a:spcAft>
            </a:pPr>
            <a:r>
              <a:rPr lang="vi-VN" sz="2000" dirty="0">
                <a:solidFill>
                  <a:srgbClr val="3A434E"/>
                </a:solidFill>
                <a:latin typeface="Times New Roman" panose="02020603050405020304" pitchFamily="18" charset="0"/>
                <a:cs typeface="Times New Roman" panose="02020603050405020304" pitchFamily="18" charset="0"/>
              </a:rPr>
              <a:t>Qua chuyện này, tôi vô cùng ân hận vì Bác nhắc nhở rất đúng. Từ đó về sau tôi tự nhủ phải luôn sửa  mình, sống cho nhân hậu với mọi người, kể cả họ là kẻ thù đã buông súng./.</a:t>
            </a:r>
          </a:p>
        </p:txBody>
      </p:sp>
    </p:spTree>
    <p:extLst>
      <p:ext uri="{BB962C8B-B14F-4D97-AF65-F5344CB8AC3E}">
        <p14:creationId xmlns:p14="http://schemas.microsoft.com/office/powerpoint/2010/main" val="2474066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pic>
        <p:nvPicPr>
          <p:cNvPr id="5" name="Google Shape;164;p9"/>
          <p:cNvPicPr preferRelativeResize="0"/>
          <p:nvPr/>
        </p:nvPicPr>
        <p:blipFill rotWithShape="1">
          <a:blip r:embed="rId4">
            <a:alphaModFix/>
          </a:blip>
          <a:srcRect l="15285" t="10430" r="46645" b="11190"/>
          <a:stretch/>
        </p:blipFill>
        <p:spPr>
          <a:xfrm>
            <a:off x="-551747" y="1987550"/>
            <a:ext cx="6663096" cy="5254815"/>
          </a:xfrm>
          <a:prstGeom prst="rect">
            <a:avLst/>
          </a:prstGeom>
          <a:noFill/>
          <a:ln>
            <a:noFill/>
          </a:ln>
        </p:spPr>
      </p:pic>
      <p:pic>
        <p:nvPicPr>
          <p:cNvPr id="6" name="Picture 5"/>
          <p:cNvPicPr>
            <a:picLocks noChangeAspect="1"/>
          </p:cNvPicPr>
          <p:nvPr/>
        </p:nvPicPr>
        <p:blipFill>
          <a:blip r:embed="rId5"/>
          <a:stretch>
            <a:fillRect/>
          </a:stretch>
        </p:blipFill>
        <p:spPr>
          <a:xfrm>
            <a:off x="1561456" y="0"/>
            <a:ext cx="10177227" cy="5865304"/>
          </a:xfrm>
          <a:prstGeom prst="rect">
            <a:avLst/>
          </a:prstGeom>
        </p:spPr>
      </p:pic>
      <p:pic>
        <p:nvPicPr>
          <p:cNvPr id="7" name="Picture 6"/>
          <p:cNvPicPr>
            <a:picLocks noChangeAspect="1"/>
          </p:cNvPicPr>
          <p:nvPr/>
        </p:nvPicPr>
        <p:blipFill>
          <a:blip r:embed="rId6"/>
          <a:stretch>
            <a:fillRect/>
          </a:stretch>
        </p:blipFill>
        <p:spPr>
          <a:xfrm>
            <a:off x="10936762" y="0"/>
            <a:ext cx="1255238" cy="937524"/>
          </a:xfrm>
          <a:prstGeom prst="rect">
            <a:avLst/>
          </a:prstGeom>
        </p:spPr>
      </p:pic>
      <p:sp>
        <p:nvSpPr>
          <p:cNvPr id="9" name="Rectangle 8"/>
          <p:cNvSpPr/>
          <p:nvPr/>
        </p:nvSpPr>
        <p:spPr>
          <a:xfrm>
            <a:off x="3070494" y="1987550"/>
            <a:ext cx="6096000" cy="2554545"/>
          </a:xfrm>
          <a:prstGeom prst="rect">
            <a:avLst/>
          </a:prstGeom>
        </p:spPr>
        <p:txBody>
          <a:bodyPr>
            <a:spAutoFit/>
          </a:bodyPr>
          <a:lstStyle/>
          <a:p>
            <a:pPr algn="just">
              <a:spcAft>
                <a:spcPts val="0"/>
              </a:spcAft>
            </a:pPr>
            <a:r>
              <a:rPr lang="vi-VN" sz="3200" b="1" i="1" dirty="0">
                <a:latin typeface="Times New Roman" panose="02020603050405020304" pitchFamily="18" charset="0"/>
                <a:ea typeface="Arial" panose="020B0604020202020204" pitchFamily="34" charset="0"/>
              </a:rPr>
              <a:t>Theo em, tình yêu thương</a:t>
            </a:r>
            <a:r>
              <a:rPr lang="en-US" sz="3200" b="1" i="1" dirty="0">
                <a:latin typeface="Times New Roman" panose="02020603050405020304" pitchFamily="18" charset="0"/>
                <a:ea typeface="Arial" panose="020B0604020202020204" pitchFamily="34" charset="0"/>
              </a:rPr>
              <a:t> con </a:t>
            </a:r>
            <a:r>
              <a:rPr lang="en-US" sz="3200" b="1" i="1" dirty="0" err="1">
                <a:latin typeface="Times New Roman" panose="02020603050405020304" pitchFamily="18" charset="0"/>
                <a:ea typeface="Arial" panose="020B0604020202020204" pitchFamily="34" charset="0"/>
              </a:rPr>
              <a:t>người</a:t>
            </a:r>
            <a:r>
              <a:rPr lang="en-US" sz="3200" b="1" i="1" dirty="0">
                <a:latin typeface="Times New Roman" panose="02020603050405020304" pitchFamily="18" charset="0"/>
                <a:ea typeface="Arial" panose="020B0604020202020204" pitchFamily="34" charset="0"/>
              </a:rPr>
              <a:t> </a:t>
            </a:r>
            <a:r>
              <a:rPr lang="en-US" sz="3200" b="1" i="1" dirty="0" err="1">
                <a:latin typeface="Times New Roman" panose="02020603050405020304" pitchFamily="18" charset="0"/>
                <a:ea typeface="Arial" panose="020B0604020202020204" pitchFamily="34" charset="0"/>
              </a:rPr>
              <a:t>có</a:t>
            </a:r>
            <a:r>
              <a:rPr lang="en-US" sz="3200" b="1" i="1" dirty="0">
                <a:latin typeface="Times New Roman" panose="02020603050405020304" pitchFamily="18" charset="0"/>
                <a:ea typeface="Arial" panose="020B0604020202020204" pitchFamily="34" charset="0"/>
              </a:rPr>
              <a:t> ý </a:t>
            </a:r>
            <a:r>
              <a:rPr lang="en-US" sz="3200" b="1" i="1" dirty="0" err="1">
                <a:latin typeface="Times New Roman" panose="02020603050405020304" pitchFamily="18" charset="0"/>
                <a:ea typeface="Arial" panose="020B0604020202020204" pitchFamily="34" charset="0"/>
              </a:rPr>
              <a:t>nghĩa</a:t>
            </a:r>
            <a:r>
              <a:rPr lang="en-US" sz="3200" b="1" i="1" dirty="0">
                <a:latin typeface="Times New Roman" panose="02020603050405020304" pitchFamily="18" charset="0"/>
                <a:ea typeface="Arial" panose="020B0604020202020204" pitchFamily="34" charset="0"/>
              </a:rPr>
              <a:t> </a:t>
            </a:r>
            <a:r>
              <a:rPr lang="en-US" sz="3200" b="1" i="1" dirty="0" err="1">
                <a:latin typeface="Times New Roman" panose="02020603050405020304" pitchFamily="18" charset="0"/>
                <a:ea typeface="Arial" panose="020B0604020202020204" pitchFamily="34" charset="0"/>
              </a:rPr>
              <a:t>như</a:t>
            </a:r>
            <a:r>
              <a:rPr lang="en-US" sz="3200" b="1" i="1" dirty="0">
                <a:latin typeface="Times New Roman" panose="02020603050405020304" pitchFamily="18" charset="0"/>
                <a:ea typeface="Arial" panose="020B0604020202020204" pitchFamily="34" charset="0"/>
              </a:rPr>
              <a:t> </a:t>
            </a:r>
            <a:r>
              <a:rPr lang="en-US" sz="3200" b="1" i="1" dirty="0" err="1">
                <a:latin typeface="Times New Roman" panose="02020603050405020304" pitchFamily="18" charset="0"/>
                <a:ea typeface="Arial" panose="020B0604020202020204" pitchFamily="34" charset="0"/>
              </a:rPr>
              <a:t>thế</a:t>
            </a:r>
            <a:r>
              <a:rPr lang="en-US" sz="3200" b="1" i="1" dirty="0">
                <a:latin typeface="Times New Roman" panose="02020603050405020304" pitchFamily="18" charset="0"/>
                <a:ea typeface="Arial" panose="020B0604020202020204" pitchFamily="34" charset="0"/>
              </a:rPr>
              <a:t> </a:t>
            </a:r>
            <a:r>
              <a:rPr lang="en-US" sz="3200" b="1" i="1" dirty="0" err="1">
                <a:solidFill>
                  <a:srgbClr val="FF0000"/>
                </a:solidFill>
                <a:latin typeface="Times New Roman" panose="02020603050405020304" pitchFamily="18" charset="0"/>
                <a:ea typeface="Arial" panose="020B0604020202020204" pitchFamily="34" charset="0"/>
              </a:rPr>
              <a:t>nào</a:t>
            </a:r>
            <a:r>
              <a:rPr lang="en-US" sz="3200" b="1" i="1" dirty="0">
                <a:solidFill>
                  <a:srgbClr val="FF0000"/>
                </a:solidFill>
                <a:latin typeface="Times New Roman" panose="02020603050405020304" pitchFamily="18" charset="0"/>
                <a:ea typeface="Arial" panose="020B0604020202020204" pitchFamily="34" charset="0"/>
              </a:rPr>
              <a:t> </a:t>
            </a:r>
            <a:r>
              <a:rPr lang="en-US" sz="3200" b="1" i="1" dirty="0" err="1">
                <a:solidFill>
                  <a:srgbClr val="FF0000"/>
                </a:solidFill>
                <a:latin typeface="Times New Roman" panose="02020603050405020304" pitchFamily="18" charset="0"/>
                <a:ea typeface="Arial" panose="020B0604020202020204" pitchFamily="34" charset="0"/>
              </a:rPr>
              <a:t>đối</a:t>
            </a:r>
            <a:r>
              <a:rPr lang="en-US" sz="3200" b="1" i="1" dirty="0">
                <a:solidFill>
                  <a:srgbClr val="FF0000"/>
                </a:solidFill>
                <a:latin typeface="Times New Roman" panose="02020603050405020304" pitchFamily="18" charset="0"/>
                <a:ea typeface="Arial" panose="020B0604020202020204" pitchFamily="34" charset="0"/>
              </a:rPr>
              <a:t> </a:t>
            </a:r>
            <a:r>
              <a:rPr lang="en-US" sz="3200" b="1" i="1" dirty="0" err="1">
                <a:solidFill>
                  <a:srgbClr val="FF0000"/>
                </a:solidFill>
                <a:latin typeface="Times New Roman" panose="02020603050405020304" pitchFamily="18" charset="0"/>
                <a:ea typeface="Arial" panose="020B0604020202020204" pitchFamily="34" charset="0"/>
              </a:rPr>
              <a:t>với</a:t>
            </a:r>
            <a:r>
              <a:rPr lang="en-US" sz="3200" b="1" i="1" dirty="0">
                <a:solidFill>
                  <a:srgbClr val="FF0000"/>
                </a:solidFill>
                <a:latin typeface="Times New Roman" panose="02020603050405020304" pitchFamily="18" charset="0"/>
                <a:ea typeface="Arial" panose="020B0604020202020204" pitchFamily="34" charset="0"/>
              </a:rPr>
              <a:t> </a:t>
            </a:r>
            <a:r>
              <a:rPr lang="en-US" sz="3200" b="1" i="1" dirty="0" err="1">
                <a:solidFill>
                  <a:srgbClr val="FF0000"/>
                </a:solidFill>
                <a:latin typeface="Times New Roman" panose="02020603050405020304" pitchFamily="18" charset="0"/>
                <a:ea typeface="Arial" panose="020B0604020202020204" pitchFamily="34" charset="0"/>
              </a:rPr>
              <a:t>những</a:t>
            </a:r>
            <a:r>
              <a:rPr lang="en-US" sz="3200" b="1" i="1" dirty="0">
                <a:solidFill>
                  <a:srgbClr val="FF0000"/>
                </a:solidFill>
                <a:latin typeface="Times New Roman" panose="02020603050405020304" pitchFamily="18" charset="0"/>
                <a:ea typeface="Arial" panose="020B0604020202020204" pitchFamily="34" charset="0"/>
              </a:rPr>
              <a:t> </a:t>
            </a:r>
            <a:r>
              <a:rPr lang="en-US" sz="3200" b="1" i="1" dirty="0" err="1">
                <a:solidFill>
                  <a:srgbClr val="FF0000"/>
                </a:solidFill>
                <a:latin typeface="Times New Roman" panose="02020603050405020304" pitchFamily="18" charset="0"/>
                <a:ea typeface="Arial" panose="020B0604020202020204" pitchFamily="34" charset="0"/>
              </a:rPr>
              <a:t>người</a:t>
            </a:r>
            <a:r>
              <a:rPr lang="en-US" sz="3200" b="1" i="1" dirty="0">
                <a:solidFill>
                  <a:srgbClr val="FF0000"/>
                </a:solidFill>
                <a:latin typeface="Times New Roman" panose="02020603050405020304" pitchFamily="18" charset="0"/>
                <a:ea typeface="Arial" panose="020B0604020202020204" pitchFamily="34" charset="0"/>
              </a:rPr>
              <a:t> </a:t>
            </a:r>
            <a:r>
              <a:rPr lang="en-US" sz="3200" b="1" i="1" dirty="0" err="1">
                <a:solidFill>
                  <a:srgbClr val="FF0000"/>
                </a:solidFill>
                <a:latin typeface="Times New Roman" panose="02020603050405020304" pitchFamily="18" charset="0"/>
                <a:ea typeface="Arial" panose="020B0604020202020204" pitchFamily="34" charset="0"/>
              </a:rPr>
              <a:t>nhận</a:t>
            </a:r>
            <a:r>
              <a:rPr lang="en-US" sz="3200" b="1" i="1" dirty="0">
                <a:latin typeface="Times New Roman" panose="02020603050405020304" pitchFamily="18" charset="0"/>
                <a:ea typeface="Arial" panose="020B0604020202020204" pitchFamily="34" charset="0"/>
              </a:rPr>
              <a:t> </a:t>
            </a:r>
            <a:r>
              <a:rPr lang="en-US" sz="3200" b="1" i="1" dirty="0" err="1">
                <a:latin typeface="Times New Roman" panose="02020603050405020304" pitchFamily="18" charset="0"/>
                <a:ea typeface="Arial" panose="020B0604020202020204" pitchFamily="34" charset="0"/>
              </a:rPr>
              <a:t>được</a:t>
            </a:r>
            <a:r>
              <a:rPr lang="en-US" sz="3200" b="1" i="1" dirty="0">
                <a:latin typeface="Times New Roman" panose="02020603050405020304" pitchFamily="18" charset="0"/>
                <a:ea typeface="Arial" panose="020B0604020202020204" pitchFamily="34" charset="0"/>
              </a:rPr>
              <a:t> </a:t>
            </a:r>
            <a:r>
              <a:rPr lang="en-US" sz="3200" b="1" i="1" dirty="0" err="1">
                <a:latin typeface="Times New Roman" panose="02020603050405020304" pitchFamily="18" charset="0"/>
                <a:ea typeface="Arial" panose="020B0604020202020204" pitchFamily="34" charset="0"/>
              </a:rPr>
              <a:t>tình</a:t>
            </a:r>
            <a:r>
              <a:rPr lang="en-US" sz="3200" b="1" i="1" dirty="0">
                <a:latin typeface="Times New Roman" panose="02020603050405020304" pitchFamily="18" charset="0"/>
                <a:ea typeface="Arial" panose="020B0604020202020204" pitchFamily="34" charset="0"/>
              </a:rPr>
              <a:t> </a:t>
            </a:r>
            <a:r>
              <a:rPr lang="en-US" sz="3200" b="1" i="1" dirty="0" err="1">
                <a:latin typeface="Times New Roman" panose="02020603050405020304" pitchFamily="18" charset="0"/>
                <a:ea typeface="Arial" panose="020B0604020202020204" pitchFamily="34" charset="0"/>
              </a:rPr>
              <a:t>yêu</a:t>
            </a:r>
            <a:r>
              <a:rPr lang="en-US" sz="3200" b="1" i="1" dirty="0">
                <a:latin typeface="Times New Roman" panose="02020603050405020304" pitchFamily="18" charset="0"/>
                <a:ea typeface="Arial" panose="020B0604020202020204" pitchFamily="34" charset="0"/>
              </a:rPr>
              <a:t> </a:t>
            </a:r>
            <a:r>
              <a:rPr lang="en-US" sz="3200" b="1" i="1" dirty="0" err="1">
                <a:latin typeface="Times New Roman" panose="02020603050405020304" pitchFamily="18" charset="0"/>
                <a:ea typeface="Arial" panose="020B0604020202020204" pitchFamily="34" charset="0"/>
              </a:rPr>
              <a:t>thương</a:t>
            </a:r>
            <a:r>
              <a:rPr lang="vi-VN" sz="3200" b="1" i="1" dirty="0">
                <a:latin typeface="Times New Roman" panose="02020603050405020304" pitchFamily="18" charset="0"/>
                <a:ea typeface="Arial" panose="020B0604020202020204" pitchFamily="34" charset="0"/>
              </a:rPr>
              <a:t> và </a:t>
            </a:r>
            <a:r>
              <a:rPr lang="vi-VN" sz="3200" b="1" i="1" dirty="0">
                <a:solidFill>
                  <a:srgbClr val="FF0000"/>
                </a:solidFill>
                <a:latin typeface="Times New Roman" panose="02020603050405020304" pitchFamily="18" charset="0"/>
                <a:ea typeface="Arial" panose="020B0604020202020204" pitchFamily="34" charset="0"/>
              </a:rPr>
              <a:t>người th</a:t>
            </a:r>
            <a:r>
              <a:rPr lang="en-US" sz="3200" b="1" i="1" dirty="0">
                <a:solidFill>
                  <a:srgbClr val="FF0000"/>
                </a:solidFill>
                <a:latin typeface="Times New Roman" panose="02020603050405020304" pitchFamily="18" charset="0"/>
                <a:ea typeface="Arial" panose="020B0604020202020204" pitchFamily="34" charset="0"/>
              </a:rPr>
              <a:t>ể</a:t>
            </a:r>
            <a:r>
              <a:rPr lang="vi-VN" sz="3200" b="1" i="1" dirty="0">
                <a:solidFill>
                  <a:srgbClr val="FF0000"/>
                </a:solidFill>
                <a:latin typeface="Times New Roman" panose="02020603050405020304" pitchFamily="18" charset="0"/>
                <a:ea typeface="Arial" panose="020B0604020202020204" pitchFamily="34" charset="0"/>
              </a:rPr>
              <a:t> hiện tình yêu thương với người khác</a:t>
            </a:r>
            <a:r>
              <a:rPr lang="vi-VN" sz="3200" b="1" i="1" dirty="0">
                <a:latin typeface="Times New Roman" panose="02020603050405020304" pitchFamily="18" charset="0"/>
                <a:ea typeface="Arial" panose="020B0604020202020204" pitchFamily="34"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3190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stretch>
            <a:fillRect/>
          </a:stretch>
        </p:blipFill>
        <p:spPr>
          <a:xfrm>
            <a:off x="10936762" y="0"/>
            <a:ext cx="1255238" cy="937524"/>
          </a:xfrm>
          <a:prstGeom prst="rect">
            <a:avLst/>
          </a:prstGeom>
        </p:spPr>
      </p:pic>
      <p:pic>
        <p:nvPicPr>
          <p:cNvPr id="10" name="Picture 9"/>
          <p:cNvPicPr>
            <a:picLocks noChangeAspect="1"/>
          </p:cNvPicPr>
          <p:nvPr/>
        </p:nvPicPr>
        <p:blipFill>
          <a:blip r:embed="rId3"/>
          <a:stretch>
            <a:fillRect/>
          </a:stretch>
        </p:blipFill>
        <p:spPr>
          <a:xfrm>
            <a:off x="10241684" y="1581574"/>
            <a:ext cx="2366484" cy="4359018"/>
          </a:xfrm>
          <a:prstGeom prst="rect">
            <a:avLst/>
          </a:prstGeom>
        </p:spPr>
      </p:pic>
      <p:sp>
        <p:nvSpPr>
          <p:cNvPr id="3" name="Rectangle 2"/>
          <p:cNvSpPr/>
          <p:nvPr/>
        </p:nvSpPr>
        <p:spPr>
          <a:xfrm>
            <a:off x="3099713" y="160338"/>
            <a:ext cx="4738540" cy="369332"/>
          </a:xfrm>
          <a:prstGeom prst="rect">
            <a:avLst/>
          </a:prstGeom>
        </p:spPr>
        <p:txBody>
          <a:bodyPr wrap="none">
            <a:spAutoFit/>
          </a:bodyPr>
          <a:lstStyle/>
          <a:p>
            <a:pPr algn="ctr" eaLnBrk="0" fontAlgn="base" hangingPunct="0">
              <a:spcBef>
                <a:spcPct val="0"/>
              </a:spcBef>
              <a:spcAft>
                <a:spcPct val="0"/>
              </a:spcAft>
            </a:pPr>
            <a:r>
              <a:rPr lang="en-US" altLang="en-US" b="1" dirty="0" err="1">
                <a:solidFill>
                  <a:srgbClr val="0000FF"/>
                </a:solidFill>
                <a:latin typeface="Times New Roman" pitchFamily="18" charset="0"/>
                <a:ea typeface="Helvetica Neue"/>
                <a:cs typeface="Times New Roman" pitchFamily="18" charset="0"/>
              </a:rPr>
              <a:t>Bài</a:t>
            </a:r>
            <a:r>
              <a:rPr lang="en-US" altLang="en-US" b="1" dirty="0">
                <a:solidFill>
                  <a:srgbClr val="0000FF"/>
                </a:solidFill>
                <a:latin typeface="Times New Roman" pitchFamily="18" charset="0"/>
                <a:ea typeface="Helvetica Neue"/>
                <a:cs typeface="Times New Roman" pitchFamily="18" charset="0"/>
              </a:rPr>
              <a:t> 2 – </a:t>
            </a:r>
            <a:r>
              <a:rPr lang="en-US" altLang="en-US" b="1" dirty="0" err="1">
                <a:solidFill>
                  <a:srgbClr val="0000FF"/>
                </a:solidFill>
                <a:latin typeface="Times New Roman" pitchFamily="18" charset="0"/>
                <a:ea typeface="Helvetica Neue"/>
                <a:cs typeface="Times New Roman" pitchFamily="18" charset="0"/>
              </a:rPr>
              <a:t>Tiết</a:t>
            </a:r>
            <a:r>
              <a:rPr lang="en-US" altLang="en-US" b="1" dirty="0">
                <a:solidFill>
                  <a:srgbClr val="0000FF"/>
                </a:solidFill>
                <a:latin typeface="Times New Roman" pitchFamily="18" charset="0"/>
                <a:ea typeface="Helvetica Neue"/>
                <a:cs typeface="Times New Roman" pitchFamily="18" charset="0"/>
              </a:rPr>
              <a:t> 5  :</a:t>
            </a:r>
            <a:r>
              <a:rPr lang="en-US" altLang="en-US" b="1" dirty="0">
                <a:solidFill>
                  <a:srgbClr val="FF0000"/>
                </a:solidFill>
                <a:latin typeface="Times New Roman" pitchFamily="18" charset="0"/>
                <a:ea typeface="Helvetica Neue"/>
                <a:cs typeface="Times New Roman" pitchFamily="18" charset="0"/>
              </a:rPr>
              <a:t> YÊU THƯƠNG CON NGƯỜI</a:t>
            </a:r>
            <a:endParaRPr lang="en-SG" altLang="en-US" b="1" dirty="0">
              <a:solidFill>
                <a:srgbClr val="0000FF"/>
              </a:solidFill>
              <a:latin typeface="Times New Roman" pitchFamily="18" charset="0"/>
              <a:cs typeface="Times New Roman" pitchFamily="18" charset="0"/>
            </a:endParaRPr>
          </a:p>
        </p:txBody>
      </p:sp>
      <p:sp>
        <p:nvSpPr>
          <p:cNvPr id="4" name="Rectangle 3"/>
          <p:cNvSpPr/>
          <p:nvPr/>
        </p:nvSpPr>
        <p:spPr>
          <a:xfrm>
            <a:off x="744582" y="529670"/>
            <a:ext cx="1894115" cy="461665"/>
          </a:xfrm>
          <a:prstGeom prst="rect">
            <a:avLst/>
          </a:prstGeom>
        </p:spPr>
        <p:txBody>
          <a:bodyPr wrap="square">
            <a:spAutoFit/>
          </a:bodyPr>
          <a:lstStyle/>
          <a:p>
            <a:pPr algn="ctr" defTabSz="457200"/>
            <a:r>
              <a:rPr lang="en-US" altLang="zh-CN" sz="2400" b="1" dirty="0" smtClean="0">
                <a:solidFill>
                  <a:srgbClr val="FF0000"/>
                </a:solidFill>
                <a:latin typeface="Times New Roman" pitchFamily="18" charset="0"/>
                <a:ea typeface="华康海报体W12" panose="040B0C09000000000000" pitchFamily="81" charset="-122"/>
                <a:cs typeface="Times New Roman" pitchFamily="18" charset="0"/>
              </a:rPr>
              <a:t>I. </a:t>
            </a:r>
            <a:r>
              <a:rPr lang="en-US" altLang="zh-CN" sz="2400" b="1" dirty="0" err="1" smtClean="0">
                <a:solidFill>
                  <a:srgbClr val="FF0000"/>
                </a:solidFill>
                <a:latin typeface="Times New Roman" pitchFamily="18" charset="0"/>
                <a:ea typeface="华康海报体W12" panose="040B0C09000000000000" pitchFamily="81" charset="-122"/>
                <a:cs typeface="Times New Roman" pitchFamily="18" charset="0"/>
              </a:rPr>
              <a:t>Khám</a:t>
            </a:r>
            <a:r>
              <a:rPr lang="en-US" altLang="zh-CN" sz="24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2400" b="1" dirty="0" err="1">
                <a:solidFill>
                  <a:srgbClr val="FF0000"/>
                </a:solidFill>
                <a:latin typeface="Times New Roman" pitchFamily="18" charset="0"/>
                <a:ea typeface="华康海报体W12" panose="040B0C09000000000000" pitchFamily="81" charset="-122"/>
                <a:cs typeface="Times New Roman" pitchFamily="18" charset="0"/>
              </a:rPr>
              <a:t>phá</a:t>
            </a:r>
            <a:endParaRPr lang="zh-CN" altLang="en-US" sz="2400" b="1" dirty="0">
              <a:solidFill>
                <a:srgbClr val="FF0000"/>
              </a:solidFill>
              <a:latin typeface="Times New Roman" pitchFamily="18" charset="0"/>
              <a:ea typeface="华康海报体W12" panose="040B0C09000000000000" pitchFamily="81" charset="-122"/>
              <a:cs typeface="Times New Roman" pitchFamily="18" charset="0"/>
            </a:endParaRPr>
          </a:p>
        </p:txBody>
      </p:sp>
      <p:sp>
        <p:nvSpPr>
          <p:cNvPr id="5" name="Rectangle 4"/>
          <p:cNvSpPr/>
          <p:nvPr/>
        </p:nvSpPr>
        <p:spPr>
          <a:xfrm>
            <a:off x="744582" y="1027576"/>
            <a:ext cx="4841390" cy="461665"/>
          </a:xfrm>
          <a:prstGeom prst="rect">
            <a:avLst/>
          </a:prstGeom>
        </p:spPr>
        <p:txBody>
          <a:bodyPr wrap="none">
            <a:spAutoFit/>
          </a:bodyPr>
          <a:lstStyle/>
          <a:p>
            <a:pPr lvl="0"/>
            <a:r>
              <a:rPr lang="en-US" sz="2400" b="1" i="1" dirty="0">
                <a:solidFill>
                  <a:srgbClr val="0000FF"/>
                </a:solidFill>
                <a:latin typeface="Times New Roman" panose="02020603050405020304" pitchFamily="18" charset="0"/>
                <a:cs typeface="Times New Roman" panose="02020603050405020304" pitchFamily="18" charset="0"/>
              </a:rPr>
              <a:t>2. </a:t>
            </a:r>
            <a:r>
              <a:rPr lang="en-US" sz="2400" b="1" i="1" dirty="0" err="1">
                <a:solidFill>
                  <a:srgbClr val="0000FF"/>
                </a:solidFill>
                <a:latin typeface="Times New Roman" panose="02020603050405020304" pitchFamily="18" charset="0"/>
                <a:cs typeface="Times New Roman" panose="02020603050405020304" pitchFamily="18" charset="0"/>
              </a:rPr>
              <a:t>Giá</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trị</a:t>
            </a:r>
            <a:r>
              <a:rPr lang="en-US" sz="2400" b="1" i="1" dirty="0">
                <a:solidFill>
                  <a:srgbClr val="0000FF"/>
                </a:solidFill>
                <a:latin typeface="Times New Roman" panose="02020603050405020304" pitchFamily="18" charset="0"/>
                <a:cs typeface="Times New Roman" panose="02020603050405020304" pitchFamily="18" charset="0"/>
              </a:rPr>
              <a:t> </a:t>
            </a:r>
            <a:r>
              <a:rPr lang="vi-VN" sz="2400" b="1" i="1" dirty="0">
                <a:solidFill>
                  <a:srgbClr val="0000FF"/>
                </a:solidFill>
                <a:latin typeface="Times New Roman" panose="02020603050405020304" pitchFamily="18" charset="0"/>
                <a:cs typeface="Times New Roman" panose="02020603050405020304" pitchFamily="18" charset="0"/>
              </a:rPr>
              <a:t>của yêu thương con người</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7" name="Rectangle 6"/>
          <p:cNvSpPr/>
          <p:nvPr/>
        </p:nvSpPr>
        <p:spPr>
          <a:xfrm>
            <a:off x="3457125" y="1386982"/>
            <a:ext cx="4733286" cy="830997"/>
          </a:xfrm>
          <a:prstGeom prst="rect">
            <a:avLst/>
          </a:prstGeom>
        </p:spPr>
        <p:txBody>
          <a:bodyPr wrap="square">
            <a:spAutoFit/>
          </a:bodyPr>
          <a:lstStyle/>
          <a:p>
            <a:pPr algn="just" fontAlgn="base">
              <a:spcBef>
                <a:spcPts val="1440"/>
              </a:spcBef>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mang lại niềm vui, sự tin tưởng vào bản thân và cuộc sống;</a:t>
            </a:r>
            <a:endParaRPr lang="en-US" sz="2400" dirty="0">
              <a:latin typeface=".VnTime" panose="020B7200000000000000" pitchFamily="34" charset="0"/>
              <a:ea typeface="Times New Roman" panose="02020603050405020304" pitchFamily="18" charset="0"/>
              <a:cs typeface="Times New Roman" panose="02020603050405020304" pitchFamily="18" charset="0"/>
            </a:endParaRPr>
          </a:p>
        </p:txBody>
      </p:sp>
      <p:sp>
        <p:nvSpPr>
          <p:cNvPr id="11" name="Rectangle 10"/>
          <p:cNvSpPr/>
          <p:nvPr/>
        </p:nvSpPr>
        <p:spPr>
          <a:xfrm>
            <a:off x="3424087" y="2240164"/>
            <a:ext cx="4716452" cy="830997"/>
          </a:xfrm>
          <a:prstGeom prst="rect">
            <a:avLst/>
          </a:prstGeom>
        </p:spPr>
        <p:txBody>
          <a:bodyPr wrap="square">
            <a:spAutoFit/>
          </a:bodyPr>
          <a:lstStyle/>
          <a:p>
            <a:pPr algn="just" fontAlgn="base">
              <a:spcBef>
                <a:spcPts val="1440"/>
              </a:spcBef>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 giúp con người có thêm sức mạnh vượt qua khó khăn, hoạn nạn;</a:t>
            </a:r>
            <a:endParaRPr lang="en-US" sz="2400" dirty="0">
              <a:latin typeface=".VnTime" panose="020B7200000000000000" pitchFamily="34" charset="0"/>
              <a:ea typeface="Times New Roman" panose="02020603050405020304" pitchFamily="18" charset="0"/>
              <a:cs typeface="Times New Roman" panose="02020603050405020304" pitchFamily="18" charset="0"/>
            </a:endParaRPr>
          </a:p>
        </p:txBody>
      </p:sp>
      <p:sp>
        <p:nvSpPr>
          <p:cNvPr id="13" name="Rectangle 12"/>
          <p:cNvSpPr/>
          <p:nvPr/>
        </p:nvSpPr>
        <p:spPr>
          <a:xfrm>
            <a:off x="373711" y="1972792"/>
            <a:ext cx="2690864" cy="830997"/>
          </a:xfrm>
          <a:prstGeom prst="rect">
            <a:avLst/>
          </a:prstGeom>
        </p:spPr>
        <p:txBody>
          <a:bodyPr wrap="square">
            <a:spAutoFit/>
          </a:bodyPr>
          <a:lstStyle/>
          <a:p>
            <a:r>
              <a:rPr lang="en-US" sz="2400" dirty="0" smtClean="0">
                <a:solidFill>
                  <a:srgbClr val="0070C0"/>
                </a:solidFill>
                <a:latin typeface="Times New Roman" panose="02020603050405020304" pitchFamily="18" charset="0"/>
                <a:ea typeface="Times New Roman" panose="02020603050405020304" pitchFamily="18" charset="0"/>
              </a:rPr>
              <a:t>* </a:t>
            </a:r>
            <a:r>
              <a:rPr lang="en-US" sz="2400" dirty="0" err="1" smtClean="0">
                <a:solidFill>
                  <a:srgbClr val="0070C0"/>
                </a:solidFill>
                <a:latin typeface="Times New Roman" panose="02020603050405020304" pitchFamily="18" charset="0"/>
                <a:ea typeface="Times New Roman" panose="02020603050405020304" pitchFamily="18" charset="0"/>
              </a:rPr>
              <a:t>Người</a:t>
            </a:r>
            <a:r>
              <a:rPr lang="en-US" sz="2400" dirty="0" smtClean="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được</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nhận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tình</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yêu</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thương</a:t>
            </a:r>
            <a:r>
              <a:rPr lang="en-US" sz="2400" dirty="0">
                <a:solidFill>
                  <a:srgbClr val="0070C0"/>
                </a:solidFill>
                <a:latin typeface="Times New Roman" panose="02020603050405020304" pitchFamily="18" charset="0"/>
                <a:ea typeface="Times New Roman" panose="02020603050405020304" pitchFamily="18" charset="0"/>
              </a:rPr>
              <a:t> </a:t>
            </a:r>
            <a:endParaRPr lang="en-US" sz="2400" dirty="0">
              <a:solidFill>
                <a:srgbClr val="0070C0"/>
              </a:solidFill>
            </a:endParaRPr>
          </a:p>
        </p:txBody>
      </p:sp>
      <p:sp>
        <p:nvSpPr>
          <p:cNvPr id="14" name="Rectangle 13"/>
          <p:cNvSpPr/>
          <p:nvPr/>
        </p:nvSpPr>
        <p:spPr>
          <a:xfrm>
            <a:off x="419056" y="3410704"/>
            <a:ext cx="3334542" cy="1200329"/>
          </a:xfrm>
          <a:prstGeom prst="rect">
            <a:avLst/>
          </a:prstGeom>
        </p:spPr>
        <p:txBody>
          <a:bodyPr wrap="square">
            <a:spAutoFit/>
          </a:bodyPr>
          <a:lstStyle/>
          <a:p>
            <a:r>
              <a:rPr lang="en-US" sz="2400" dirty="0" smtClean="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Người</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thể</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hiện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tình</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yêu</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thương</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với</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người</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khác</a:t>
            </a:r>
            <a:r>
              <a:rPr lang="en-US" sz="2400" dirty="0">
                <a:solidFill>
                  <a:srgbClr val="0070C0"/>
                </a:solidFill>
                <a:latin typeface="Times New Roman" panose="02020603050405020304" pitchFamily="18" charset="0"/>
                <a:ea typeface="Times New Roman" panose="02020603050405020304" pitchFamily="18" charset="0"/>
              </a:rPr>
              <a:t> </a:t>
            </a:r>
            <a:endParaRPr lang="en-US" sz="2400" dirty="0">
              <a:solidFill>
                <a:srgbClr val="0070C0"/>
              </a:solidFill>
            </a:endParaRPr>
          </a:p>
        </p:txBody>
      </p:sp>
      <p:sp>
        <p:nvSpPr>
          <p:cNvPr id="15" name="Rectangle 14"/>
          <p:cNvSpPr/>
          <p:nvPr/>
        </p:nvSpPr>
        <p:spPr>
          <a:xfrm>
            <a:off x="3343038" y="3195148"/>
            <a:ext cx="3676006" cy="461665"/>
          </a:xfrm>
          <a:prstGeom prst="rect">
            <a:avLst/>
          </a:prstGeom>
        </p:spPr>
        <p:txBody>
          <a:bodyPr wrap="none">
            <a:spAutoFit/>
          </a:bodyPr>
          <a:lstStyle/>
          <a:p>
            <a:pPr>
              <a:spcAft>
                <a:spcPts val="0"/>
              </a:spcAft>
            </a:pP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vui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6" name="Rectangle 15"/>
          <p:cNvSpPr/>
          <p:nvPr/>
        </p:nvSpPr>
        <p:spPr>
          <a:xfrm>
            <a:off x="3343038" y="3670465"/>
            <a:ext cx="4677556" cy="830997"/>
          </a:xfrm>
          <a:prstGeom prst="rect">
            <a:avLst/>
          </a:prstGeom>
        </p:spPr>
        <p:txBody>
          <a:bodyPr wrap="square">
            <a:spAutoFit/>
          </a:bodyPr>
          <a:lstStyle/>
          <a:p>
            <a:r>
              <a:rPr lang="en-US" sz="2400" dirty="0" smtClean="0">
                <a:latin typeface="Times New Roman" panose="02020603050405020304" pitchFamily="18" charset="0"/>
                <a:ea typeface="Times New Roman" panose="02020603050405020304" pitchFamily="18" charset="0"/>
              </a:rPr>
              <a:t>- </a:t>
            </a:r>
            <a:r>
              <a:rPr lang="vi-VN" sz="2400" dirty="0" smtClean="0">
                <a:latin typeface="Times New Roman" panose="02020603050405020304" pitchFamily="18" charset="0"/>
                <a:ea typeface="Times New Roman" panose="02020603050405020304" pitchFamily="18" charset="0"/>
              </a:rPr>
              <a:t>được </a:t>
            </a:r>
            <a:r>
              <a:rPr lang="vi-VN" sz="2400" dirty="0">
                <a:latin typeface="Times New Roman" panose="02020603050405020304" pitchFamily="18" charset="0"/>
                <a:ea typeface="Times New Roman" panose="02020603050405020304" pitchFamily="18" charset="0"/>
              </a:rPr>
              <a:t>mọi người yêu quý và kính trọng</a:t>
            </a:r>
            <a:endParaRPr lang="en-US" sz="2400" dirty="0"/>
          </a:p>
        </p:txBody>
      </p:sp>
      <p:sp>
        <p:nvSpPr>
          <p:cNvPr id="17" name="TextBox 16"/>
          <p:cNvSpPr txBox="1"/>
          <p:nvPr/>
        </p:nvSpPr>
        <p:spPr>
          <a:xfrm>
            <a:off x="339634" y="5486400"/>
            <a:ext cx="2599509" cy="461665"/>
          </a:xfrm>
          <a:prstGeom prst="rect">
            <a:avLst/>
          </a:prstGeom>
          <a:noFill/>
        </p:spPr>
        <p:txBody>
          <a:bodyPr wrap="square" rtlCol="0">
            <a:spAutoFit/>
          </a:bodyPr>
          <a:lstStyle/>
          <a:p>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Đối</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với</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xã</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hội</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3457125" y="4611033"/>
            <a:ext cx="4650377" cy="830997"/>
          </a:xfrm>
          <a:prstGeom prst="rect">
            <a:avLst/>
          </a:prstGeom>
        </p:spPr>
        <p:txBody>
          <a:bodyPr wrap="square">
            <a:spAutoFit/>
          </a:bodyPr>
          <a:lstStyle/>
          <a:p>
            <a:r>
              <a:rPr lang="en-US" sz="2400" i="1" dirty="0" smtClean="0">
                <a:latin typeface="Times New Roman" panose="02020603050405020304" pitchFamily="18" charset="0"/>
                <a:ea typeface="Times New Roman" panose="02020603050405020304" pitchFamily="18" charset="0"/>
              </a:rPr>
              <a:t>- </a:t>
            </a:r>
            <a:r>
              <a:rPr lang="vi-VN" sz="2400" i="1" dirty="0" smtClean="0">
                <a:latin typeface="Times New Roman" panose="02020603050405020304" pitchFamily="18" charset="0"/>
                <a:ea typeface="Times New Roman" panose="02020603050405020304" pitchFamily="18" charset="0"/>
              </a:rPr>
              <a:t>mối </a:t>
            </a:r>
            <a:r>
              <a:rPr lang="vi-VN" sz="2400" i="1" dirty="0">
                <a:latin typeface="Times New Roman" panose="02020603050405020304" pitchFamily="18" charset="0"/>
                <a:ea typeface="Times New Roman" panose="02020603050405020304" pitchFamily="18" charset="0"/>
              </a:rPr>
              <a:t>quan hệ giữa con người với con người thêm gần gũi, gắn bó</a:t>
            </a:r>
            <a:endParaRPr lang="en-US" sz="2400" dirty="0"/>
          </a:p>
        </p:txBody>
      </p:sp>
      <p:sp>
        <p:nvSpPr>
          <p:cNvPr id="19" name="Rectangle 18"/>
          <p:cNvSpPr/>
          <p:nvPr/>
        </p:nvSpPr>
        <p:spPr>
          <a:xfrm>
            <a:off x="3343038" y="5533528"/>
            <a:ext cx="4416009" cy="1200329"/>
          </a:xfrm>
          <a:prstGeom prst="rect">
            <a:avLst/>
          </a:prstGeom>
        </p:spPr>
        <p:txBody>
          <a:bodyPr wrap="square">
            <a:spAutoFit/>
          </a:bodyPr>
          <a:lstStyle/>
          <a:p>
            <a:pPr algn="just" fontAlgn="base">
              <a:spcBef>
                <a:spcPts val="1440"/>
              </a:spcBef>
              <a:spcAft>
                <a:spcPts val="0"/>
              </a:spcAft>
            </a:pP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smtClean="0">
                <a:latin typeface="Times New Roman" panose="02020603050405020304" pitchFamily="18" charset="0"/>
                <a:ea typeface="Times New Roman" panose="02020603050405020304" pitchFamily="18" charset="0"/>
                <a:cs typeface="Times New Roman" panose="02020603050405020304" pitchFamily="18" charset="0"/>
              </a:rPr>
              <a:t>góp </a:t>
            </a:r>
            <a:r>
              <a:rPr lang="vi-VN" sz="2400" i="1" dirty="0">
                <a:latin typeface="Times New Roman" panose="02020603050405020304" pitchFamily="18" charset="0"/>
                <a:ea typeface="Times New Roman" panose="02020603050405020304" pitchFamily="18" charset="0"/>
                <a:cs typeface="Times New Roman" panose="02020603050405020304" pitchFamily="18" charset="0"/>
              </a:rPr>
              <a:t>phần xây dựng cộng đồng an toàn, lành mạnh và tốt đẹp hơn. </a:t>
            </a:r>
            <a:endParaRPr lang="en-US" sz="2400" dirty="0">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23" name="Straight Arrow Connector 22"/>
          <p:cNvCxnSpPr/>
          <p:nvPr/>
        </p:nvCxnSpPr>
        <p:spPr>
          <a:xfrm flipV="1">
            <a:off x="2939143" y="1581574"/>
            <a:ext cx="640080" cy="8067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939143" y="2338826"/>
            <a:ext cx="640080" cy="18211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218941" y="3425980"/>
            <a:ext cx="360282" cy="3204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259183" y="3768313"/>
            <a:ext cx="320040" cy="19260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2525197" y="4826589"/>
            <a:ext cx="1054026" cy="10039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2525197" y="5830540"/>
            <a:ext cx="931928" cy="470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088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circle(in)">
                                      <p:cBhvr>
                                        <p:cTn id="20" dur="2000"/>
                                        <p:tgtEl>
                                          <p:spTgt spid="24"/>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circle(in)">
                                      <p:cBhvr>
                                        <p:cTn id="33" dur="2000"/>
                                        <p:tgtEl>
                                          <p:spTgt spid="27"/>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circle(in)">
                                      <p:cBhvr>
                                        <p:cTn id="36" dur="20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circle(in)">
                                      <p:cBhvr>
                                        <p:cTn id="41" dur="2000"/>
                                        <p:tgtEl>
                                          <p:spTgt spid="30"/>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circle(in)">
                                      <p:cBhvr>
                                        <p:cTn id="44" dur="20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circle(in)">
                                      <p:cBhvr>
                                        <p:cTn id="49" dur="20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circle(in)">
                                      <p:cBhvr>
                                        <p:cTn id="54" dur="2000"/>
                                        <p:tgtEl>
                                          <p:spTgt spid="32"/>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circle(in)">
                                      <p:cBhvr>
                                        <p:cTn id="57" dur="20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circle(in)">
                                      <p:cBhvr>
                                        <p:cTn id="62" dur="2000"/>
                                        <p:tgtEl>
                                          <p:spTgt spid="34"/>
                                        </p:tgtEl>
                                      </p:cBhvr>
                                    </p:animEffect>
                                  </p:childTnLst>
                                </p:cTn>
                              </p:par>
                              <p:par>
                                <p:cTn id="63" presetID="6" presetClass="entr" presetSubtype="16"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circle(in)">
                                      <p:cBhvr>
                                        <p:cTn id="6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586</Words>
  <Application>Microsoft Office PowerPoint</Application>
  <PresentationFormat>Widescreen</PresentationFormat>
  <Paragraphs>57</Paragraphs>
  <Slides>15</Slides>
  <Notes>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15</vt:i4>
      </vt:variant>
    </vt:vector>
  </HeadingPairs>
  <TitlesOfParts>
    <vt:vector size="30" baseType="lpstr">
      <vt:lpstr>微软雅黑</vt:lpstr>
      <vt:lpstr>宋体</vt:lpstr>
      <vt:lpstr>#9Slide05 Fourth</vt:lpstr>
      <vt:lpstr>.VnTime</vt:lpstr>
      <vt:lpstr>Arial</vt:lpstr>
      <vt:lpstr>Calibri</vt:lpstr>
      <vt:lpstr>Calibri Light</vt:lpstr>
      <vt:lpstr>Courier New</vt:lpstr>
      <vt:lpstr>Helvetica Neue</vt:lpstr>
      <vt:lpstr>Times New Roman</vt:lpstr>
      <vt:lpstr>Trebuchet MS</vt:lpstr>
      <vt:lpstr>Verdana</vt:lpstr>
      <vt:lpstr>Wingdings 3</vt:lpstr>
      <vt:lpstr>华康海报体W12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7</cp:revision>
  <dcterms:created xsi:type="dcterms:W3CDTF">2021-09-28T02:51:35Z</dcterms:created>
  <dcterms:modified xsi:type="dcterms:W3CDTF">2021-09-28T03:50:13Z</dcterms:modified>
</cp:coreProperties>
</file>