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9" r:id="rId4"/>
    <p:sldId id="261" r:id="rId5"/>
    <p:sldId id="263" r:id="rId6"/>
    <p:sldId id="265" r:id="rId7"/>
    <p:sldId id="267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43F9-C11E-4E19-BF41-9ACE6E768D9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C16D-040D-45F7-8986-79B24EDCC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13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9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5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2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C12-7CF0-4ACD-8BBF-B1510016DFC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E45D-ADA4-42A7-91C4-7A31C359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079" y="0"/>
            <a:ext cx="11609587" cy="66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15"/>
          <p:cNvSpPr txBox="1"/>
          <p:nvPr/>
        </p:nvSpPr>
        <p:spPr>
          <a:xfrm>
            <a:off x="-755079" y="1492287"/>
            <a:ext cx="5920908" cy="111831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 defTabSz="457167"/>
            <a:r>
              <a:rPr lang="en-US" altLang="zh-CN" sz="6667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Khởi</a:t>
            </a:r>
            <a:r>
              <a:rPr lang="en-US" altLang="zh-CN" sz="6667" b="1" dirty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6667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động</a:t>
            </a:r>
            <a:endParaRPr lang="zh-CN" altLang="en-US" sz="6667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8761" y="3327400"/>
            <a:ext cx="816070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ems au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0" y="5207212"/>
            <a:ext cx="12523845" cy="1647371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420630" y="-118872"/>
            <a:ext cx="7443321" cy="4759928"/>
            <a:chOff x="2516470" y="548138"/>
            <a:chExt cx="7443321" cy="475992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3769653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88" y="28448"/>
            <a:ext cx="1112667" cy="1112667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6" y="407861"/>
            <a:ext cx="2739971" cy="3188799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573058" y="776842"/>
            <a:ext cx="8020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11: </a:t>
            </a:r>
            <a:r>
              <a:rPr lang="en-US" altLang="zh-CN" sz="72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TÔN </a:t>
            </a:r>
            <a:r>
              <a:rPr lang="vi-VN" altLang="zh-CN" sz="72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TRỌNG</a:t>
            </a:r>
            <a:r>
              <a:rPr lang="en-US" altLang="zh-CN" sz="72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SỰ THẬT</a:t>
            </a:r>
          </a:p>
          <a:p>
            <a:pPr algn="ctr"/>
            <a:r>
              <a:rPr lang="en-US" altLang="zh-CN" sz="72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7200" dirty="0" err="1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3)</a:t>
            </a:r>
            <a:endParaRPr lang="en-US" altLang="zh-CN" sz="7200" dirty="0"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9" y="618813"/>
            <a:ext cx="1633495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7" y="920161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2" y="3543056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9" y="2488702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" y="-55404"/>
            <a:ext cx="1524000" cy="1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253203"/>
            <a:ext cx="1524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419602" y="457201"/>
            <a:ext cx="184731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311691" y="1"/>
            <a:ext cx="7872875" cy="12207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2133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133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133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6: </a:t>
            </a:r>
            <a:r>
              <a:rPr lang="en-US" sz="2133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THẬT</a:t>
            </a:r>
          </a:p>
          <a:p>
            <a:pPr eaLnBrk="1" hangingPunct="1">
              <a:defRPr/>
            </a:pPr>
            <a:r>
              <a:rPr lang="en-US" sz="2133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</a:p>
          <a:p>
            <a:pPr algn="ctr" eaLnBrk="1" hangingPunct="1">
              <a:defRPr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382" y="538943"/>
            <a:ext cx="8081041" cy="91300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457178"/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I.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Kiến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thức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cần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ghi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nhớ</a:t>
            </a:r>
            <a:endParaRPr lang="zh-CN" altLang="en-US" sz="5333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668253" y="2574437"/>
            <a:ext cx="7799297" cy="6667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457178"/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2. Ý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nghĩa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của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việc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tôn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trọng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sự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thật</a:t>
            </a:r>
            <a:endParaRPr lang="zh-CN" altLang="en-US" sz="3733" b="1" dirty="0">
              <a:solidFill>
                <a:srgbClr val="0070C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809125" y="1759726"/>
            <a:ext cx="7799297" cy="6667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1.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Biểu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hiện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của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tôn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trọng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sự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thật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endParaRPr lang="zh-CN" altLang="en-US" sz="3733" b="1" dirty="0">
              <a:solidFill>
                <a:srgbClr val="0070C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9" name="文本框 15"/>
          <p:cNvSpPr txBox="1"/>
          <p:nvPr/>
        </p:nvSpPr>
        <p:spPr>
          <a:xfrm>
            <a:off x="519953" y="3389149"/>
            <a:ext cx="7799297" cy="6667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457178"/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3.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Cách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rèn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luyện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tôn</a:t>
            </a:r>
            <a:r>
              <a:rPr lang="en-US" altLang="zh-CN" sz="3733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trọng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sự</a:t>
            </a:r>
            <a:r>
              <a:rPr lang="en-US" altLang="zh-CN" sz="3733" b="1" dirty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thật</a:t>
            </a:r>
            <a:endParaRPr lang="zh-CN" altLang="en-US" sz="3733" b="1" dirty="0">
              <a:solidFill>
                <a:srgbClr val="0070C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" y="-55404"/>
            <a:ext cx="1524000" cy="1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253203"/>
            <a:ext cx="1524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419602" y="457201"/>
            <a:ext cx="184731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311691" y="1"/>
            <a:ext cx="7872875" cy="12207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2133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133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133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6: </a:t>
            </a:r>
            <a:r>
              <a:rPr lang="en-US" sz="2133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THẬT</a:t>
            </a:r>
          </a:p>
          <a:p>
            <a:pPr eaLnBrk="1" hangingPunct="1">
              <a:defRPr/>
            </a:pPr>
            <a:r>
              <a:rPr lang="en-US" sz="2133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</a:p>
          <a:p>
            <a:pPr algn="ctr" eaLnBrk="1" hangingPunct="1">
              <a:defRPr/>
            </a:pP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382" y="538943"/>
            <a:ext cx="8081041" cy="91300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457178"/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II.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Luyện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5333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tập</a:t>
            </a:r>
            <a:endParaRPr lang="zh-CN" altLang="en-US" sz="5333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0203" y="-21214"/>
            <a:ext cx="998699" cy="1843055"/>
          </a:xfrm>
          <a:prstGeom prst="rect">
            <a:avLst/>
          </a:prstGeom>
        </p:spPr>
      </p:pic>
      <p:pic>
        <p:nvPicPr>
          <p:cNvPr id="7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4" y="-376427"/>
            <a:ext cx="34056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3780" y="0"/>
            <a:ext cx="3665364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AB2EE10B-8099-AB4B-B8C7-AB837E39EC4C}"/>
              </a:ext>
            </a:extLst>
          </p:cNvPr>
          <p:cNvSpPr/>
          <p:nvPr/>
        </p:nvSpPr>
        <p:spPr>
          <a:xfrm>
            <a:off x="1933303" y="3744962"/>
            <a:ext cx="10113735" cy="28723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99B52863-648B-1943-B922-10CD78F586EB}"/>
              </a:ext>
            </a:extLst>
          </p:cNvPr>
          <p:cNvSpPr/>
          <p:nvPr/>
        </p:nvSpPr>
        <p:spPr>
          <a:xfrm rot="5400000">
            <a:off x="5069566" y="-3219189"/>
            <a:ext cx="2623282" cy="10463351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D7BEE-A446-E84E-9313-09B28037A0F1}"/>
              </a:ext>
            </a:extLst>
          </p:cNvPr>
          <p:cNvSpPr txBox="1"/>
          <p:nvPr/>
        </p:nvSpPr>
        <p:spPr>
          <a:xfrm>
            <a:off x="-222068" y="4207150"/>
            <a:ext cx="199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2</a:t>
            </a:r>
            <a:endParaRPr lang="x-none" sz="4000" b="1" dirty="0">
              <a:solidFill>
                <a:srgbClr val="0070C0"/>
              </a:solidFill>
              <a:latin typeface="#9Slide05 Brannboll Ny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1649" y="700845"/>
            <a:ext cx="9189625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đưới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minh</a:t>
            </a: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phê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46812" y="3935360"/>
            <a:ext cx="9681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E9C7E-011F-4967-BE87-7C67E822D851}"/>
              </a:ext>
            </a:extLst>
          </p:cNvPr>
          <p:cNvSpPr txBox="1"/>
          <p:nvPr/>
        </p:nvSpPr>
        <p:spPr>
          <a:xfrm>
            <a:off x="1231649" y="2315830"/>
            <a:ext cx="393735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467FD-0059-4B99-9D94-37C605F9A505}"/>
              </a:ext>
            </a:extLst>
          </p:cNvPr>
          <p:cNvSpPr txBox="1"/>
          <p:nvPr/>
        </p:nvSpPr>
        <p:spPr>
          <a:xfrm flipH="1">
            <a:off x="2246811" y="5434085"/>
            <a:ext cx="36575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67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/>
      <p:bldP spid="18" grpId="0"/>
      <p:bldP spid="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EEBFFD-445B-489B-B42D-A3397E7BD99F}"/>
              </a:ext>
            </a:extLst>
          </p:cNvPr>
          <p:cNvSpPr txBox="1"/>
          <p:nvPr/>
        </p:nvSpPr>
        <p:spPr>
          <a:xfrm>
            <a:off x="169817" y="76200"/>
            <a:ext cx="115560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ai.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Theo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352" y="2027402"/>
            <a:ext cx="11703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Theo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84" y="5020425"/>
            <a:ext cx="11434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Lan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821" y="3400803"/>
            <a:ext cx="11300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Lan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9314" b="2364"/>
          <a:stretch/>
        </p:blipFill>
        <p:spPr bwMode="auto">
          <a:xfrm>
            <a:off x="1528352" y="72754"/>
            <a:ext cx="10415451" cy="66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7938" y="483324"/>
            <a:ext cx="276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2.Thiết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6728" y="3762104"/>
            <a:ext cx="21863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688" y="3863264"/>
            <a:ext cx="27693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3.Cam </a:t>
            </a:r>
          </a:p>
          <a:p>
            <a:pPr lvl="0"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409" y="164195"/>
            <a:ext cx="3603658" cy="275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4160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610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160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gơi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ý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1746" y="72754"/>
            <a:ext cx="23698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667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#9Slide05 Brannboll Ny</vt:lpstr>
      <vt:lpstr>.VnTime</vt:lpstr>
      <vt:lpstr>Arial</vt:lpstr>
      <vt:lpstr>Calibri</vt:lpstr>
      <vt:lpstr>Calibri Light</vt:lpstr>
      <vt:lpstr>等线</vt:lpstr>
      <vt:lpstr>Times New Roman</vt:lpstr>
      <vt:lpstr>Wingdings 3</vt:lpstr>
      <vt:lpstr>华康海报体W12</vt:lpstr>
      <vt:lpstr>方正汉真广标简体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2021-11-07T15:27:53Z</dcterms:created>
  <dcterms:modified xsi:type="dcterms:W3CDTF">2021-11-08T00:46:34Z</dcterms:modified>
</cp:coreProperties>
</file>