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24"/>
  </p:notesMasterIdLst>
  <p:sldIdLst>
    <p:sldId id="257" r:id="rId3"/>
    <p:sldId id="311" r:id="rId4"/>
    <p:sldId id="312" r:id="rId5"/>
    <p:sldId id="259" r:id="rId6"/>
    <p:sldId id="297" r:id="rId7"/>
    <p:sldId id="298" r:id="rId8"/>
    <p:sldId id="299" r:id="rId9"/>
    <p:sldId id="300" r:id="rId10"/>
    <p:sldId id="301" r:id="rId11"/>
    <p:sldId id="258" r:id="rId12"/>
    <p:sldId id="314" r:id="rId13"/>
    <p:sldId id="315" r:id="rId14"/>
    <p:sldId id="316" r:id="rId15"/>
    <p:sldId id="317" r:id="rId16"/>
    <p:sldId id="318" r:id="rId17"/>
    <p:sldId id="260" r:id="rId18"/>
    <p:sldId id="320" r:id="rId19"/>
    <p:sldId id="321" r:id="rId20"/>
    <p:sldId id="267" r:id="rId21"/>
    <p:sldId id="264" r:id="rId22"/>
    <p:sldId id="27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DB82-4BC9-4D7E-B227-71FC3A5528E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A395-7F56-47AF-AD72-CCB2DF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4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2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8794a74c9d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8794a74c9d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26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23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87d16e0c38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87d16e0c38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76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87d6a8bc6f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87d6a8bc6f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28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864767b877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864767b877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64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07600" y="4437467"/>
            <a:ext cx="6776800" cy="12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8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38800" y="5394667"/>
            <a:ext cx="59144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3428998"/>
            <a:ext cx="2549745" cy="3444823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0010602" y="27"/>
            <a:ext cx="2181377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0799945" y="5731013"/>
            <a:ext cx="864112" cy="721624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30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2727800" y="720000"/>
            <a:ext cx="6736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2032000" y="2641600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subTitle" idx="1"/>
          </p:nvPr>
        </p:nvSpPr>
        <p:spPr>
          <a:xfrm>
            <a:off x="965200" y="3454400"/>
            <a:ext cx="3314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3"/>
          </p:nvPr>
        </p:nvSpPr>
        <p:spPr>
          <a:xfrm>
            <a:off x="965200" y="3949700"/>
            <a:ext cx="331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4" hasCustomPrompt="1"/>
          </p:nvPr>
        </p:nvSpPr>
        <p:spPr>
          <a:xfrm>
            <a:off x="5505400" y="2641600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subTitle" idx="5"/>
          </p:nvPr>
        </p:nvSpPr>
        <p:spPr>
          <a:xfrm>
            <a:off x="4438600" y="3454400"/>
            <a:ext cx="3314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6"/>
          </p:nvPr>
        </p:nvSpPr>
        <p:spPr>
          <a:xfrm>
            <a:off x="4438600" y="3949700"/>
            <a:ext cx="331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7" hasCustomPrompt="1"/>
          </p:nvPr>
        </p:nvSpPr>
        <p:spPr>
          <a:xfrm>
            <a:off x="8978800" y="2641600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subTitle" idx="8"/>
          </p:nvPr>
        </p:nvSpPr>
        <p:spPr>
          <a:xfrm>
            <a:off x="7912000" y="3454400"/>
            <a:ext cx="3314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9"/>
          </p:nvPr>
        </p:nvSpPr>
        <p:spPr>
          <a:xfrm>
            <a:off x="7912000" y="3949700"/>
            <a:ext cx="33148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-59033" y="5816601"/>
            <a:ext cx="12338681" cy="1483999"/>
          </a:xfrm>
          <a:custGeom>
            <a:avLst/>
            <a:gdLst/>
            <a:ahLst/>
            <a:cxnLst/>
            <a:rect l="l" t="t" r="r" b="b"/>
            <a:pathLst>
              <a:path w="67438" h="16459" extrusionOk="0">
                <a:moveTo>
                  <a:pt x="40198" y="1"/>
                </a:moveTo>
                <a:cubicBezTo>
                  <a:pt x="17183" y="1"/>
                  <a:pt x="0" y="1909"/>
                  <a:pt x="0" y="1909"/>
                </a:cubicBezTo>
                <a:lnTo>
                  <a:pt x="0" y="16458"/>
                </a:lnTo>
                <a:lnTo>
                  <a:pt x="67437" y="16458"/>
                </a:lnTo>
                <a:lnTo>
                  <a:pt x="67437" y="968"/>
                </a:lnTo>
                <a:cubicBezTo>
                  <a:pt x="57944" y="260"/>
                  <a:pt x="48676" y="1"/>
                  <a:pt x="401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4"/>
          <p:cNvSpPr/>
          <p:nvPr/>
        </p:nvSpPr>
        <p:spPr>
          <a:xfrm>
            <a:off x="10010602" y="27"/>
            <a:ext cx="2181377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2" name="Google Shape;182;p14"/>
          <p:cNvGrpSpPr/>
          <p:nvPr/>
        </p:nvGrpSpPr>
        <p:grpSpPr>
          <a:xfrm>
            <a:off x="10613608" y="4303621"/>
            <a:ext cx="1605625" cy="2897979"/>
            <a:chOff x="7960205" y="3227716"/>
            <a:chExt cx="1204219" cy="2173484"/>
          </a:xfrm>
        </p:grpSpPr>
        <p:sp>
          <p:nvSpPr>
            <p:cNvPr id="183" name="Google Shape;183;p14"/>
            <p:cNvSpPr/>
            <p:nvPr/>
          </p:nvSpPr>
          <p:spPr>
            <a:xfrm rot="5400000">
              <a:off x="8146046" y="5240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rgbClr val="FEF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189" name="Google Shape;189;p14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9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2198200" y="720000"/>
            <a:ext cx="77956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1098600" y="4064000"/>
            <a:ext cx="304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ubTitle" idx="2"/>
          </p:nvPr>
        </p:nvSpPr>
        <p:spPr>
          <a:xfrm>
            <a:off x="1098600" y="4559300"/>
            <a:ext cx="3048000" cy="1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3"/>
          </p:nvPr>
        </p:nvSpPr>
        <p:spPr>
          <a:xfrm>
            <a:off x="4572000" y="4064000"/>
            <a:ext cx="304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4"/>
          </p:nvPr>
        </p:nvSpPr>
        <p:spPr>
          <a:xfrm>
            <a:off x="4572000" y="4559300"/>
            <a:ext cx="3048000" cy="1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5"/>
          </p:nvPr>
        </p:nvSpPr>
        <p:spPr>
          <a:xfrm>
            <a:off x="8045400" y="4064000"/>
            <a:ext cx="304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6"/>
          </p:nvPr>
        </p:nvSpPr>
        <p:spPr>
          <a:xfrm>
            <a:off x="8045400" y="4559300"/>
            <a:ext cx="3048000" cy="10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00" name="Google Shape;200;p15"/>
          <p:cNvGrpSpPr/>
          <p:nvPr/>
        </p:nvGrpSpPr>
        <p:grpSpPr>
          <a:xfrm>
            <a:off x="10800629" y="405629"/>
            <a:ext cx="864112" cy="721624"/>
            <a:chOff x="8100472" y="304222"/>
            <a:chExt cx="648084" cy="541218"/>
          </a:xfrm>
        </p:grpSpPr>
        <p:sp>
          <p:nvSpPr>
            <p:cNvPr id="201" name="Google Shape;201;p15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15"/>
          <p:cNvSpPr/>
          <p:nvPr/>
        </p:nvSpPr>
        <p:spPr>
          <a:xfrm>
            <a:off x="-16" y="2"/>
            <a:ext cx="1574891" cy="3660081"/>
          </a:xfrm>
          <a:custGeom>
            <a:avLst/>
            <a:gdLst/>
            <a:ahLst/>
            <a:cxnLst/>
            <a:rect l="l" t="t" r="r" b="b"/>
            <a:pathLst>
              <a:path w="11056" h="25695" extrusionOk="0">
                <a:moveTo>
                  <a:pt x="30" y="1"/>
                </a:moveTo>
                <a:lnTo>
                  <a:pt x="30" y="24877"/>
                </a:lnTo>
                <a:lnTo>
                  <a:pt x="30" y="24877"/>
                </a:lnTo>
                <a:cubicBezTo>
                  <a:pt x="131" y="23119"/>
                  <a:pt x="791" y="18988"/>
                  <a:pt x="4661" y="17122"/>
                </a:cubicBezTo>
                <a:cubicBezTo>
                  <a:pt x="9626" y="14705"/>
                  <a:pt x="11055" y="12836"/>
                  <a:pt x="10091" y="7919"/>
                </a:cubicBezTo>
                <a:cubicBezTo>
                  <a:pt x="9126" y="3013"/>
                  <a:pt x="10448" y="1"/>
                  <a:pt x="10448" y="1"/>
                </a:cubicBezTo>
                <a:close/>
                <a:moveTo>
                  <a:pt x="30" y="24877"/>
                </a:moveTo>
                <a:cubicBezTo>
                  <a:pt x="1" y="25385"/>
                  <a:pt x="18" y="25695"/>
                  <a:pt x="18" y="25695"/>
                </a:cubicBezTo>
                <a:lnTo>
                  <a:pt x="30" y="25695"/>
                </a:lnTo>
                <a:lnTo>
                  <a:pt x="30" y="24877"/>
                </a:lnTo>
                <a:close/>
              </a:path>
            </a:pathLst>
          </a:custGeom>
          <a:solidFill>
            <a:srgbClr val="00AF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-59033" y="6227400"/>
            <a:ext cx="12338681" cy="1073181"/>
          </a:xfrm>
          <a:custGeom>
            <a:avLst/>
            <a:gdLst/>
            <a:ahLst/>
            <a:cxnLst/>
            <a:rect l="l" t="t" r="r" b="b"/>
            <a:pathLst>
              <a:path w="67438" h="16459" extrusionOk="0">
                <a:moveTo>
                  <a:pt x="40198" y="1"/>
                </a:moveTo>
                <a:cubicBezTo>
                  <a:pt x="17183" y="1"/>
                  <a:pt x="0" y="1909"/>
                  <a:pt x="0" y="1909"/>
                </a:cubicBezTo>
                <a:lnTo>
                  <a:pt x="0" y="16458"/>
                </a:lnTo>
                <a:lnTo>
                  <a:pt x="67437" y="16458"/>
                </a:lnTo>
                <a:lnTo>
                  <a:pt x="67437" y="968"/>
                </a:lnTo>
                <a:cubicBezTo>
                  <a:pt x="57944" y="260"/>
                  <a:pt x="48676" y="1"/>
                  <a:pt x="40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26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subTitle" idx="1"/>
          </p:nvPr>
        </p:nvSpPr>
        <p:spPr>
          <a:xfrm>
            <a:off x="2577600" y="1879600"/>
            <a:ext cx="2598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2"/>
          </p:nvPr>
        </p:nvSpPr>
        <p:spPr>
          <a:xfrm>
            <a:off x="2577600" y="2273300"/>
            <a:ext cx="2598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7581333" y="1632499"/>
            <a:ext cx="4763111" cy="5288997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2198200" y="720000"/>
            <a:ext cx="77956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grpSp>
        <p:nvGrpSpPr>
          <p:cNvPr id="211" name="Google Shape;211;p16"/>
          <p:cNvGrpSpPr/>
          <p:nvPr/>
        </p:nvGrpSpPr>
        <p:grpSpPr>
          <a:xfrm>
            <a:off x="10800629" y="405629"/>
            <a:ext cx="864112" cy="721624"/>
            <a:chOff x="8100472" y="304222"/>
            <a:chExt cx="648084" cy="541218"/>
          </a:xfrm>
        </p:grpSpPr>
        <p:sp>
          <p:nvSpPr>
            <p:cNvPr id="212" name="Google Shape;212;p16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216" name="Google Shape;216;p16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6"/>
          <p:cNvSpPr txBox="1">
            <a:spLocks noGrp="1"/>
          </p:cNvSpPr>
          <p:nvPr>
            <p:ph type="subTitle" idx="3"/>
          </p:nvPr>
        </p:nvSpPr>
        <p:spPr>
          <a:xfrm>
            <a:off x="2577600" y="3346033"/>
            <a:ext cx="2598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ubTitle" idx="4"/>
          </p:nvPr>
        </p:nvSpPr>
        <p:spPr>
          <a:xfrm>
            <a:off x="2577600" y="3739733"/>
            <a:ext cx="2598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subTitle" idx="5"/>
          </p:nvPr>
        </p:nvSpPr>
        <p:spPr>
          <a:xfrm>
            <a:off x="2577600" y="4812467"/>
            <a:ext cx="2598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subTitle" idx="6"/>
          </p:nvPr>
        </p:nvSpPr>
        <p:spPr>
          <a:xfrm>
            <a:off x="2577600" y="5206167"/>
            <a:ext cx="2598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7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/>
          <p:nvPr/>
        </p:nvSpPr>
        <p:spPr>
          <a:xfrm>
            <a:off x="7581333" y="1632499"/>
            <a:ext cx="4763111" cy="5288997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5" name="Google Shape;225;p17"/>
          <p:cNvGrpSpPr/>
          <p:nvPr/>
        </p:nvGrpSpPr>
        <p:grpSpPr>
          <a:xfrm>
            <a:off x="10800629" y="405629"/>
            <a:ext cx="864112" cy="721624"/>
            <a:chOff x="8100472" y="304222"/>
            <a:chExt cx="648084" cy="541218"/>
          </a:xfrm>
        </p:grpSpPr>
        <p:sp>
          <p:nvSpPr>
            <p:cNvPr id="226" name="Google Shape;226;p17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230" name="Google Shape;230;p1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30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1">
  <p:cSld name="Bullet point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2727800" y="720000"/>
            <a:ext cx="6736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1"/>
          </p:nvPr>
        </p:nvSpPr>
        <p:spPr>
          <a:xfrm>
            <a:off x="960000" y="2895600"/>
            <a:ext cx="7574400" cy="2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6" name="Google Shape;236;p18"/>
          <p:cNvGrpSpPr/>
          <p:nvPr/>
        </p:nvGrpSpPr>
        <p:grpSpPr>
          <a:xfrm flipH="1">
            <a:off x="8359420" y="-330198"/>
            <a:ext cx="6350389" cy="8173423"/>
            <a:chOff x="-1836283" y="-24432"/>
            <a:chExt cx="4537721" cy="5840384"/>
          </a:xfrm>
        </p:grpSpPr>
        <p:sp>
          <p:nvSpPr>
            <p:cNvPr id="237" name="Google Shape;237;p18"/>
            <p:cNvSpPr/>
            <p:nvPr/>
          </p:nvSpPr>
          <p:spPr>
            <a:xfrm rot="405508">
              <a:off x="-1558940" y="223939"/>
              <a:ext cx="3983034" cy="4948463"/>
            </a:xfrm>
            <a:custGeom>
              <a:avLst/>
              <a:gdLst/>
              <a:ahLst/>
              <a:cxnLst/>
              <a:rect l="l" t="t" r="r" b="b"/>
              <a:pathLst>
                <a:path w="22409" h="27841" extrusionOk="0">
                  <a:moveTo>
                    <a:pt x="6823" y="261"/>
                  </a:moveTo>
                  <a:cubicBezTo>
                    <a:pt x="6709" y="307"/>
                    <a:pt x="6596" y="357"/>
                    <a:pt x="6486" y="411"/>
                  </a:cubicBezTo>
                  <a:lnTo>
                    <a:pt x="6486" y="411"/>
                  </a:lnTo>
                  <a:lnTo>
                    <a:pt x="6823" y="261"/>
                  </a:lnTo>
                  <a:close/>
                  <a:moveTo>
                    <a:pt x="8764" y="1"/>
                  </a:moveTo>
                  <a:cubicBezTo>
                    <a:pt x="7959" y="1"/>
                    <a:pt x="7155" y="148"/>
                    <a:pt x="6410" y="448"/>
                  </a:cubicBezTo>
                  <a:lnTo>
                    <a:pt x="6410" y="448"/>
                  </a:lnTo>
                  <a:cubicBezTo>
                    <a:pt x="6435" y="435"/>
                    <a:pt x="6461" y="423"/>
                    <a:pt x="6486" y="411"/>
                  </a:cubicBezTo>
                  <a:lnTo>
                    <a:pt x="6486" y="411"/>
                  </a:lnTo>
                  <a:lnTo>
                    <a:pt x="6287" y="499"/>
                  </a:lnTo>
                  <a:cubicBezTo>
                    <a:pt x="6328" y="481"/>
                    <a:pt x="6369" y="464"/>
                    <a:pt x="6410" y="448"/>
                  </a:cubicBezTo>
                  <a:lnTo>
                    <a:pt x="6410" y="448"/>
                  </a:lnTo>
                  <a:cubicBezTo>
                    <a:pt x="4311" y="1495"/>
                    <a:pt x="2933" y="3689"/>
                    <a:pt x="2049" y="5904"/>
                  </a:cubicBezTo>
                  <a:cubicBezTo>
                    <a:pt x="299" y="10322"/>
                    <a:pt x="1" y="15310"/>
                    <a:pt x="1227" y="19906"/>
                  </a:cubicBezTo>
                  <a:cubicBezTo>
                    <a:pt x="1846" y="22216"/>
                    <a:pt x="2894" y="24490"/>
                    <a:pt x="4763" y="25966"/>
                  </a:cubicBezTo>
                  <a:cubicBezTo>
                    <a:pt x="6511" y="27349"/>
                    <a:pt x="8714" y="27841"/>
                    <a:pt x="10974" y="27841"/>
                  </a:cubicBezTo>
                  <a:cubicBezTo>
                    <a:pt x="12333" y="27841"/>
                    <a:pt x="13712" y="27663"/>
                    <a:pt x="15027" y="27395"/>
                  </a:cubicBezTo>
                  <a:cubicBezTo>
                    <a:pt x="16908" y="27026"/>
                    <a:pt x="18813" y="26443"/>
                    <a:pt x="20218" y="25169"/>
                  </a:cubicBezTo>
                  <a:cubicBezTo>
                    <a:pt x="21635" y="23871"/>
                    <a:pt x="22408" y="21906"/>
                    <a:pt x="22242" y="19989"/>
                  </a:cubicBezTo>
                  <a:cubicBezTo>
                    <a:pt x="22087" y="18084"/>
                    <a:pt x="20980" y="16263"/>
                    <a:pt x="19360" y="15239"/>
                  </a:cubicBezTo>
                  <a:cubicBezTo>
                    <a:pt x="17956" y="14346"/>
                    <a:pt x="16110" y="13941"/>
                    <a:pt x="15241" y="12524"/>
                  </a:cubicBezTo>
                  <a:cubicBezTo>
                    <a:pt x="14169" y="10774"/>
                    <a:pt x="15146" y="8524"/>
                    <a:pt x="15181" y="6452"/>
                  </a:cubicBezTo>
                  <a:cubicBezTo>
                    <a:pt x="15205" y="4345"/>
                    <a:pt x="14110" y="2249"/>
                    <a:pt x="12348" y="1070"/>
                  </a:cubicBezTo>
                  <a:cubicBezTo>
                    <a:pt x="11300" y="365"/>
                    <a:pt x="10030" y="1"/>
                    <a:pt x="8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 rot="405508">
              <a:off x="-200765" y="2039161"/>
              <a:ext cx="869872" cy="1269420"/>
            </a:xfrm>
            <a:custGeom>
              <a:avLst/>
              <a:gdLst/>
              <a:ahLst/>
              <a:cxnLst/>
              <a:rect l="l" t="t" r="r" b="b"/>
              <a:pathLst>
                <a:path w="4894" h="7142" extrusionOk="0">
                  <a:moveTo>
                    <a:pt x="644" y="466"/>
                  </a:moveTo>
                  <a:cubicBezTo>
                    <a:pt x="614" y="499"/>
                    <a:pt x="586" y="535"/>
                    <a:pt x="559" y="572"/>
                  </a:cubicBezTo>
                  <a:lnTo>
                    <a:pt x="644" y="466"/>
                  </a:lnTo>
                  <a:close/>
                  <a:moveTo>
                    <a:pt x="1796" y="0"/>
                  </a:moveTo>
                  <a:cubicBezTo>
                    <a:pt x="1414" y="0"/>
                    <a:pt x="1034" y="119"/>
                    <a:pt x="758" y="355"/>
                  </a:cubicBezTo>
                  <a:lnTo>
                    <a:pt x="758" y="355"/>
                  </a:lnTo>
                  <a:cubicBezTo>
                    <a:pt x="771" y="328"/>
                    <a:pt x="784" y="301"/>
                    <a:pt x="798" y="274"/>
                  </a:cubicBezTo>
                  <a:lnTo>
                    <a:pt x="798" y="274"/>
                  </a:lnTo>
                  <a:lnTo>
                    <a:pt x="644" y="466"/>
                  </a:lnTo>
                  <a:lnTo>
                    <a:pt x="644" y="466"/>
                  </a:lnTo>
                  <a:cubicBezTo>
                    <a:pt x="680" y="426"/>
                    <a:pt x="718" y="390"/>
                    <a:pt x="758" y="355"/>
                  </a:cubicBezTo>
                  <a:lnTo>
                    <a:pt x="758" y="355"/>
                  </a:lnTo>
                  <a:cubicBezTo>
                    <a:pt x="0" y="1936"/>
                    <a:pt x="359" y="3861"/>
                    <a:pt x="1179" y="5430"/>
                  </a:cubicBezTo>
                  <a:cubicBezTo>
                    <a:pt x="1488" y="6025"/>
                    <a:pt x="1893" y="6608"/>
                    <a:pt x="2464" y="6918"/>
                  </a:cubicBezTo>
                  <a:cubicBezTo>
                    <a:pt x="2726" y="7062"/>
                    <a:pt x="3035" y="7141"/>
                    <a:pt x="3338" y="7141"/>
                  </a:cubicBezTo>
                  <a:cubicBezTo>
                    <a:pt x="3712" y="7141"/>
                    <a:pt x="4077" y="7021"/>
                    <a:pt x="4334" y="6751"/>
                  </a:cubicBezTo>
                  <a:cubicBezTo>
                    <a:pt x="4655" y="6406"/>
                    <a:pt x="4762" y="5918"/>
                    <a:pt x="4786" y="5453"/>
                  </a:cubicBezTo>
                  <a:cubicBezTo>
                    <a:pt x="4893" y="4144"/>
                    <a:pt x="4608" y="2810"/>
                    <a:pt x="3976" y="1643"/>
                  </a:cubicBezTo>
                  <a:cubicBezTo>
                    <a:pt x="3631" y="1024"/>
                    <a:pt x="3155" y="429"/>
                    <a:pt x="2500" y="143"/>
                  </a:cubicBezTo>
                  <a:cubicBezTo>
                    <a:pt x="2282" y="48"/>
                    <a:pt x="2038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 rot="405508">
              <a:off x="-147052" y="38103"/>
              <a:ext cx="1102715" cy="5276038"/>
            </a:xfrm>
            <a:custGeom>
              <a:avLst/>
              <a:gdLst/>
              <a:ahLst/>
              <a:cxnLst/>
              <a:rect l="l" t="t" r="r" b="b"/>
              <a:pathLst>
                <a:path w="6204" h="29684" fill="none" extrusionOk="0">
                  <a:moveTo>
                    <a:pt x="0" y="1"/>
                  </a:moveTo>
                  <a:cubicBezTo>
                    <a:pt x="1560" y="9978"/>
                    <a:pt x="3632" y="19896"/>
                    <a:pt x="6204" y="29683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 rot="405508">
              <a:off x="-250033" y="44178"/>
              <a:ext cx="1041394" cy="5451646"/>
            </a:xfrm>
            <a:custGeom>
              <a:avLst/>
              <a:gdLst/>
              <a:ahLst/>
              <a:cxnLst/>
              <a:rect l="l" t="t" r="r" b="b"/>
              <a:pathLst>
                <a:path w="5859" h="30672" fill="none" extrusionOk="0">
                  <a:moveTo>
                    <a:pt x="0" y="1"/>
                  </a:moveTo>
                  <a:cubicBezTo>
                    <a:pt x="1572" y="10300"/>
                    <a:pt x="3513" y="20539"/>
                    <a:pt x="5858" y="3067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 rot="405508">
              <a:off x="-433023" y="95138"/>
              <a:ext cx="1136664" cy="5673643"/>
            </a:xfrm>
            <a:custGeom>
              <a:avLst/>
              <a:gdLst/>
              <a:ahLst/>
              <a:cxnLst/>
              <a:rect l="l" t="t" r="r" b="b"/>
              <a:pathLst>
                <a:path w="6395" h="31921" fill="none" extrusionOk="0">
                  <a:moveTo>
                    <a:pt x="1" y="0"/>
                  </a:moveTo>
                  <a:cubicBezTo>
                    <a:pt x="2132" y="10644"/>
                    <a:pt x="4275" y="21277"/>
                    <a:pt x="6394" y="3192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 rot="405508">
              <a:off x="44279" y="18352"/>
              <a:ext cx="1054014" cy="5536250"/>
            </a:xfrm>
            <a:custGeom>
              <a:avLst/>
              <a:gdLst/>
              <a:ahLst/>
              <a:cxnLst/>
              <a:rect l="l" t="t" r="r" b="b"/>
              <a:pathLst>
                <a:path w="5930" h="31148" fill="none" extrusionOk="0">
                  <a:moveTo>
                    <a:pt x="0" y="1"/>
                  </a:moveTo>
                  <a:cubicBezTo>
                    <a:pt x="1441" y="10478"/>
                    <a:pt x="3429" y="20884"/>
                    <a:pt x="5930" y="31147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87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230800" y="720000"/>
            <a:ext cx="773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/>
          <p:nvPr/>
        </p:nvSpPr>
        <p:spPr>
          <a:xfrm rot="10800000">
            <a:off x="9701200" y="1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5" name="Google Shape;265;p21"/>
          <p:cNvGrpSpPr/>
          <p:nvPr/>
        </p:nvGrpSpPr>
        <p:grpSpPr>
          <a:xfrm>
            <a:off x="-10" y="29589"/>
            <a:ext cx="1399625" cy="1380811"/>
            <a:chOff x="719992" y="3511592"/>
            <a:chExt cx="1049719" cy="1035608"/>
          </a:xfrm>
        </p:grpSpPr>
        <p:grpSp>
          <p:nvGrpSpPr>
            <p:cNvPr id="266" name="Google Shape;266;p21"/>
            <p:cNvGrpSpPr/>
            <p:nvPr/>
          </p:nvGrpSpPr>
          <p:grpSpPr>
            <a:xfrm>
              <a:off x="719992" y="3511592"/>
              <a:ext cx="1049719" cy="423596"/>
              <a:chOff x="719992" y="3511592"/>
              <a:chExt cx="1049719" cy="423596"/>
            </a:xfrm>
          </p:grpSpPr>
          <p:sp>
            <p:nvSpPr>
              <p:cNvPr id="267" name="Google Shape;267;p21"/>
              <p:cNvSpPr/>
              <p:nvPr/>
            </p:nvSpPr>
            <p:spPr>
              <a:xfrm rot="-6936536" flipH="1">
                <a:off x="762052" y="37116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rot="6936536">
                <a:off x="1553852" y="353240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" name="Google Shape;269;p21"/>
            <p:cNvSpPr/>
            <p:nvPr/>
          </p:nvSpPr>
          <p:spPr>
            <a:xfrm rot="-6936536" flipH="1">
              <a:off x="1436877" y="4323671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21"/>
          <p:cNvSpPr txBox="1">
            <a:spLocks noGrp="1"/>
          </p:cNvSpPr>
          <p:nvPr>
            <p:ph type="subTitle" idx="1"/>
          </p:nvPr>
        </p:nvSpPr>
        <p:spPr>
          <a:xfrm>
            <a:off x="2457299" y="2441567"/>
            <a:ext cx="287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subTitle" idx="2"/>
          </p:nvPr>
        </p:nvSpPr>
        <p:spPr>
          <a:xfrm>
            <a:off x="2457299" y="2936867"/>
            <a:ext cx="287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subTitle" idx="3"/>
          </p:nvPr>
        </p:nvSpPr>
        <p:spPr>
          <a:xfrm>
            <a:off x="7568999" y="2441567"/>
            <a:ext cx="287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4"/>
          </p:nvPr>
        </p:nvSpPr>
        <p:spPr>
          <a:xfrm>
            <a:off x="7568999" y="2936867"/>
            <a:ext cx="287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5"/>
          </p:nvPr>
        </p:nvSpPr>
        <p:spPr>
          <a:xfrm>
            <a:off x="2457299" y="4498967"/>
            <a:ext cx="287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6"/>
          </p:nvPr>
        </p:nvSpPr>
        <p:spPr>
          <a:xfrm>
            <a:off x="2457299" y="4994267"/>
            <a:ext cx="287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7"/>
          </p:nvPr>
        </p:nvSpPr>
        <p:spPr>
          <a:xfrm>
            <a:off x="7568999" y="4498967"/>
            <a:ext cx="28704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8"/>
          </p:nvPr>
        </p:nvSpPr>
        <p:spPr>
          <a:xfrm>
            <a:off x="7568999" y="4994267"/>
            <a:ext cx="287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60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 3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2230800" y="720000"/>
            <a:ext cx="773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22"/>
          <p:cNvGrpSpPr/>
          <p:nvPr/>
        </p:nvGrpSpPr>
        <p:grpSpPr>
          <a:xfrm>
            <a:off x="10756639" y="4733825"/>
            <a:ext cx="1384375" cy="2168009"/>
            <a:chOff x="8067479" y="3550368"/>
            <a:chExt cx="1038281" cy="1626007"/>
          </a:xfrm>
        </p:grpSpPr>
        <p:sp>
          <p:nvSpPr>
            <p:cNvPr id="281" name="Google Shape;281;p22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2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2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22"/>
          <p:cNvSpPr/>
          <p:nvPr/>
        </p:nvSpPr>
        <p:spPr>
          <a:xfrm>
            <a:off x="-16" y="2"/>
            <a:ext cx="1574891" cy="3660081"/>
          </a:xfrm>
          <a:custGeom>
            <a:avLst/>
            <a:gdLst/>
            <a:ahLst/>
            <a:cxnLst/>
            <a:rect l="l" t="t" r="r" b="b"/>
            <a:pathLst>
              <a:path w="11056" h="25695" extrusionOk="0">
                <a:moveTo>
                  <a:pt x="30" y="1"/>
                </a:moveTo>
                <a:lnTo>
                  <a:pt x="30" y="24877"/>
                </a:lnTo>
                <a:lnTo>
                  <a:pt x="30" y="24877"/>
                </a:lnTo>
                <a:cubicBezTo>
                  <a:pt x="131" y="23119"/>
                  <a:pt x="791" y="18988"/>
                  <a:pt x="4661" y="17122"/>
                </a:cubicBezTo>
                <a:cubicBezTo>
                  <a:pt x="9626" y="14705"/>
                  <a:pt x="11055" y="12836"/>
                  <a:pt x="10091" y="7919"/>
                </a:cubicBezTo>
                <a:cubicBezTo>
                  <a:pt x="9126" y="3013"/>
                  <a:pt x="10448" y="1"/>
                  <a:pt x="10448" y="1"/>
                </a:cubicBezTo>
                <a:close/>
                <a:moveTo>
                  <a:pt x="30" y="24877"/>
                </a:moveTo>
                <a:cubicBezTo>
                  <a:pt x="1" y="25385"/>
                  <a:pt x="18" y="25695"/>
                  <a:pt x="18" y="25695"/>
                </a:cubicBezTo>
                <a:lnTo>
                  <a:pt x="30" y="25695"/>
                </a:lnTo>
                <a:lnTo>
                  <a:pt x="30" y="24877"/>
                </a:lnTo>
                <a:close/>
              </a:path>
            </a:pathLst>
          </a:custGeom>
          <a:solidFill>
            <a:srgbClr val="00AF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6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Title 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6266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-12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9" name="Google Shape;289;p23"/>
          <p:cNvGrpSpPr/>
          <p:nvPr/>
        </p:nvGrpSpPr>
        <p:grpSpPr>
          <a:xfrm>
            <a:off x="10800629" y="405629"/>
            <a:ext cx="864112" cy="721624"/>
            <a:chOff x="8100472" y="304222"/>
            <a:chExt cx="648084" cy="541218"/>
          </a:xfrm>
        </p:grpSpPr>
        <p:sp>
          <p:nvSpPr>
            <p:cNvPr id="290" name="Google Shape;290;p23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16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6">
  <p:cSld name="Title 6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2230800" y="720000"/>
            <a:ext cx="77304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2" name="Google Shape;302;p25"/>
          <p:cNvSpPr/>
          <p:nvPr/>
        </p:nvSpPr>
        <p:spPr>
          <a:xfrm rot="10800000">
            <a:off x="9701200" y="1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25"/>
          <p:cNvSpPr/>
          <p:nvPr/>
        </p:nvSpPr>
        <p:spPr>
          <a:xfrm>
            <a:off x="-12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4" name="Google Shape;304;p25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305" name="Google Shape;305;p25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5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5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28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/>
          <p:nvPr/>
        </p:nvSpPr>
        <p:spPr>
          <a:xfrm>
            <a:off x="-12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26"/>
          <p:cNvSpPr/>
          <p:nvPr/>
        </p:nvSpPr>
        <p:spPr>
          <a:xfrm rot="1626911">
            <a:off x="1666010" y="-465976"/>
            <a:ext cx="8947447" cy="6502847"/>
          </a:xfrm>
          <a:custGeom>
            <a:avLst/>
            <a:gdLst/>
            <a:ahLst/>
            <a:cxnLst/>
            <a:rect l="l" t="t" r="r" b="b"/>
            <a:pathLst>
              <a:path w="26243" h="22885" extrusionOk="0">
                <a:moveTo>
                  <a:pt x="18030" y="0"/>
                </a:moveTo>
                <a:cubicBezTo>
                  <a:pt x="17142" y="0"/>
                  <a:pt x="16246" y="233"/>
                  <a:pt x="15705" y="905"/>
                </a:cubicBezTo>
                <a:cubicBezTo>
                  <a:pt x="14741" y="2131"/>
                  <a:pt x="15455" y="3989"/>
                  <a:pt x="14860" y="5417"/>
                </a:cubicBezTo>
                <a:cubicBezTo>
                  <a:pt x="14372" y="6608"/>
                  <a:pt x="13062" y="7239"/>
                  <a:pt x="11776" y="7453"/>
                </a:cubicBezTo>
                <a:cubicBezTo>
                  <a:pt x="10514" y="7668"/>
                  <a:pt x="9204" y="7525"/>
                  <a:pt x="7930" y="7679"/>
                </a:cubicBezTo>
                <a:cubicBezTo>
                  <a:pt x="4894" y="8025"/>
                  <a:pt x="2108" y="10073"/>
                  <a:pt x="882" y="12871"/>
                </a:cubicBezTo>
                <a:cubicBezTo>
                  <a:pt x="227" y="14347"/>
                  <a:pt x="1" y="16073"/>
                  <a:pt x="525" y="17585"/>
                </a:cubicBezTo>
                <a:cubicBezTo>
                  <a:pt x="1001" y="18978"/>
                  <a:pt x="2060" y="20110"/>
                  <a:pt x="3311" y="20883"/>
                </a:cubicBezTo>
                <a:cubicBezTo>
                  <a:pt x="4561" y="21657"/>
                  <a:pt x="5978" y="22086"/>
                  <a:pt x="7418" y="22396"/>
                </a:cubicBezTo>
                <a:cubicBezTo>
                  <a:pt x="8899" y="22711"/>
                  <a:pt x="10428" y="22885"/>
                  <a:pt x="11950" y="22885"/>
                </a:cubicBezTo>
                <a:cubicBezTo>
                  <a:pt x="14674" y="22885"/>
                  <a:pt x="17378" y="22329"/>
                  <a:pt x="19753" y="21038"/>
                </a:cubicBezTo>
                <a:cubicBezTo>
                  <a:pt x="23480" y="19038"/>
                  <a:pt x="26242" y="15049"/>
                  <a:pt x="26135" y="10835"/>
                </a:cubicBezTo>
                <a:cubicBezTo>
                  <a:pt x="26016" y="6310"/>
                  <a:pt x="23516" y="524"/>
                  <a:pt x="18527" y="24"/>
                </a:cubicBezTo>
                <a:cubicBezTo>
                  <a:pt x="18363" y="9"/>
                  <a:pt x="18197" y="0"/>
                  <a:pt x="18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>
            <a:spLocks noGrp="1"/>
          </p:cNvSpPr>
          <p:nvPr>
            <p:ph type="title" hasCustomPrompt="1"/>
          </p:nvPr>
        </p:nvSpPr>
        <p:spPr>
          <a:xfrm>
            <a:off x="4378813" y="2637700"/>
            <a:ext cx="3434400" cy="13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EF8E9"/>
              </a:buClr>
              <a:buSzPts val="9600"/>
              <a:buNone/>
              <a:defRPr sz="12800">
                <a:solidFill>
                  <a:srgbClr val="FEF8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1"/>
          </p:nvPr>
        </p:nvSpPr>
        <p:spPr>
          <a:xfrm>
            <a:off x="3802933" y="3632200"/>
            <a:ext cx="46736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9725589" y="29590"/>
            <a:ext cx="2466419" cy="2314495"/>
            <a:chOff x="-8" y="22192"/>
            <a:chExt cx="1849814" cy="1735871"/>
          </a:xfrm>
        </p:grpSpPr>
        <p:grpSp>
          <p:nvGrpSpPr>
            <p:cNvPr id="314" name="Google Shape;314;p26"/>
            <p:cNvGrpSpPr/>
            <p:nvPr/>
          </p:nvGrpSpPr>
          <p:grpSpPr>
            <a:xfrm>
              <a:off x="-8" y="22192"/>
              <a:ext cx="1849814" cy="1035608"/>
              <a:chOff x="719992" y="3511592"/>
              <a:chExt cx="1849814" cy="1035608"/>
            </a:xfrm>
          </p:grpSpPr>
          <p:grpSp>
            <p:nvGrpSpPr>
              <p:cNvPr id="315" name="Google Shape;315;p26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316" name="Google Shape;316;p26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6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26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9" name="Google Shape;319;p26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26"/>
            <p:cNvSpPr/>
            <p:nvPr/>
          </p:nvSpPr>
          <p:spPr>
            <a:xfrm rot="6936536">
              <a:off x="287027" y="15345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3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62000" y="3718700"/>
            <a:ext cx="619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5333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2622600" y="2552700"/>
            <a:ext cx="24764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022400" y="4610100"/>
            <a:ext cx="5676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-5400000" flipH="1">
            <a:off x="6679815" y="1396610"/>
            <a:ext cx="6896095" cy="4128276"/>
          </a:xfrm>
          <a:custGeom>
            <a:avLst/>
            <a:gdLst/>
            <a:ahLst/>
            <a:cxnLst/>
            <a:rect l="l" t="t" r="r" b="b"/>
            <a:pathLst>
              <a:path w="19801" h="11253" extrusionOk="0">
                <a:moveTo>
                  <a:pt x="1481" y="0"/>
                </a:moveTo>
                <a:cubicBezTo>
                  <a:pt x="960" y="0"/>
                  <a:pt x="439" y="136"/>
                  <a:pt x="0" y="405"/>
                </a:cubicBezTo>
                <a:lnTo>
                  <a:pt x="0" y="11252"/>
                </a:lnTo>
                <a:lnTo>
                  <a:pt x="19800" y="11252"/>
                </a:lnTo>
                <a:cubicBezTo>
                  <a:pt x="19765" y="10597"/>
                  <a:pt x="19622" y="9966"/>
                  <a:pt x="19384" y="9335"/>
                </a:cubicBezTo>
                <a:cubicBezTo>
                  <a:pt x="19026" y="8395"/>
                  <a:pt x="18360" y="7525"/>
                  <a:pt x="17407" y="7228"/>
                </a:cubicBezTo>
                <a:cubicBezTo>
                  <a:pt x="17055" y="7121"/>
                  <a:pt x="16683" y="7097"/>
                  <a:pt x="16307" y="7097"/>
                </a:cubicBezTo>
                <a:cubicBezTo>
                  <a:pt x="16003" y="7097"/>
                  <a:pt x="15697" y="7113"/>
                  <a:pt x="15397" y="7113"/>
                </a:cubicBezTo>
                <a:cubicBezTo>
                  <a:pt x="14826" y="7113"/>
                  <a:pt x="14277" y="7056"/>
                  <a:pt x="13812" y="6728"/>
                </a:cubicBezTo>
                <a:cubicBezTo>
                  <a:pt x="12657" y="5918"/>
                  <a:pt x="12895" y="3989"/>
                  <a:pt x="11811" y="3072"/>
                </a:cubicBezTo>
                <a:cubicBezTo>
                  <a:pt x="11427" y="2752"/>
                  <a:pt x="10968" y="2623"/>
                  <a:pt x="10484" y="2623"/>
                </a:cubicBezTo>
                <a:cubicBezTo>
                  <a:pt x="9692" y="2623"/>
                  <a:pt x="8834" y="2968"/>
                  <a:pt x="8132" y="3382"/>
                </a:cubicBezTo>
                <a:cubicBezTo>
                  <a:pt x="7700" y="3645"/>
                  <a:pt x="7222" y="3946"/>
                  <a:pt x="6722" y="3946"/>
                </a:cubicBezTo>
                <a:cubicBezTo>
                  <a:pt x="6657" y="3946"/>
                  <a:pt x="6591" y="3941"/>
                  <a:pt x="6525" y="3930"/>
                </a:cubicBezTo>
                <a:cubicBezTo>
                  <a:pt x="6275" y="3906"/>
                  <a:pt x="6049" y="3775"/>
                  <a:pt x="5846" y="3632"/>
                </a:cubicBezTo>
                <a:cubicBezTo>
                  <a:pt x="5453" y="3382"/>
                  <a:pt x="5096" y="3061"/>
                  <a:pt x="4798" y="2680"/>
                </a:cubicBezTo>
                <a:cubicBezTo>
                  <a:pt x="4263" y="2025"/>
                  <a:pt x="3929" y="1215"/>
                  <a:pt x="3286" y="644"/>
                </a:cubicBezTo>
                <a:cubicBezTo>
                  <a:pt x="2790" y="213"/>
                  <a:pt x="2135" y="0"/>
                  <a:pt x="1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098801" y="8801"/>
            <a:ext cx="9093183" cy="2931212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27;p3"/>
          <p:cNvGrpSpPr/>
          <p:nvPr/>
        </p:nvGrpSpPr>
        <p:grpSpPr>
          <a:xfrm>
            <a:off x="8515689" y="4090557"/>
            <a:ext cx="2466419" cy="2314495"/>
            <a:chOff x="6386767" y="3067917"/>
            <a:chExt cx="1849814" cy="1735871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6386767" y="3067917"/>
              <a:ext cx="1849814" cy="1035608"/>
              <a:chOff x="719992" y="3511592"/>
              <a:chExt cx="1849814" cy="1035608"/>
            </a:xfrm>
          </p:grpSpPr>
          <p:grpSp>
            <p:nvGrpSpPr>
              <p:cNvPr id="29" name="Google Shape;29;p3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30" name="Google Shape;30;p3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3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3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3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3"/>
            <p:cNvSpPr/>
            <p:nvPr/>
          </p:nvSpPr>
          <p:spPr>
            <a:xfrm rot="6936536">
              <a:off x="6673802" y="4580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07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6">
  <p:cSld name="1_Title 6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7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323" name="Google Shape;323;p2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27"/>
          <p:cNvSpPr txBox="1">
            <a:spLocks noGrp="1"/>
          </p:cNvSpPr>
          <p:nvPr>
            <p:ph type="title"/>
          </p:nvPr>
        </p:nvSpPr>
        <p:spPr>
          <a:xfrm>
            <a:off x="2230800" y="720000"/>
            <a:ext cx="7730400" cy="1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10010602" y="27"/>
            <a:ext cx="2181377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141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1797600" y="720000"/>
            <a:ext cx="8596800" cy="1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48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subTitle" idx="1"/>
          </p:nvPr>
        </p:nvSpPr>
        <p:spPr>
          <a:xfrm>
            <a:off x="1063600" y="2797167"/>
            <a:ext cx="311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2"/>
          </p:nvPr>
        </p:nvSpPr>
        <p:spPr>
          <a:xfrm>
            <a:off x="1063600" y="3292467"/>
            <a:ext cx="3118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subTitle" idx="3"/>
          </p:nvPr>
        </p:nvSpPr>
        <p:spPr>
          <a:xfrm>
            <a:off x="4537000" y="2797167"/>
            <a:ext cx="311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4"/>
          </p:nvPr>
        </p:nvSpPr>
        <p:spPr>
          <a:xfrm>
            <a:off x="4537000" y="3292467"/>
            <a:ext cx="3118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9"/>
          <p:cNvSpPr txBox="1">
            <a:spLocks noGrp="1"/>
          </p:cNvSpPr>
          <p:nvPr>
            <p:ph type="subTitle" idx="5"/>
          </p:nvPr>
        </p:nvSpPr>
        <p:spPr>
          <a:xfrm>
            <a:off x="8010400" y="2797167"/>
            <a:ext cx="311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subTitle" idx="6"/>
          </p:nvPr>
        </p:nvSpPr>
        <p:spPr>
          <a:xfrm>
            <a:off x="8010400" y="3292467"/>
            <a:ext cx="3118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subTitle" idx="7"/>
          </p:nvPr>
        </p:nvSpPr>
        <p:spPr>
          <a:xfrm>
            <a:off x="1063600" y="4549767"/>
            <a:ext cx="311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8" name="Google Shape;348;p29"/>
          <p:cNvSpPr txBox="1">
            <a:spLocks noGrp="1"/>
          </p:cNvSpPr>
          <p:nvPr>
            <p:ph type="subTitle" idx="8"/>
          </p:nvPr>
        </p:nvSpPr>
        <p:spPr>
          <a:xfrm>
            <a:off x="1063600" y="5045067"/>
            <a:ext cx="3118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9"/>
          <p:cNvSpPr txBox="1">
            <a:spLocks noGrp="1"/>
          </p:cNvSpPr>
          <p:nvPr>
            <p:ph type="subTitle" idx="9"/>
          </p:nvPr>
        </p:nvSpPr>
        <p:spPr>
          <a:xfrm>
            <a:off x="4537000" y="4549767"/>
            <a:ext cx="311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50" name="Google Shape;350;p29"/>
          <p:cNvSpPr txBox="1">
            <a:spLocks noGrp="1"/>
          </p:cNvSpPr>
          <p:nvPr>
            <p:ph type="subTitle" idx="13"/>
          </p:nvPr>
        </p:nvSpPr>
        <p:spPr>
          <a:xfrm>
            <a:off x="4537000" y="5045067"/>
            <a:ext cx="3118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9"/>
          <p:cNvSpPr txBox="1">
            <a:spLocks noGrp="1"/>
          </p:cNvSpPr>
          <p:nvPr>
            <p:ph type="subTitle" idx="14"/>
          </p:nvPr>
        </p:nvSpPr>
        <p:spPr>
          <a:xfrm>
            <a:off x="8010400" y="4549767"/>
            <a:ext cx="31180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52" name="Google Shape;352;p29"/>
          <p:cNvSpPr txBox="1">
            <a:spLocks noGrp="1"/>
          </p:cNvSpPr>
          <p:nvPr>
            <p:ph type="subTitle" idx="15"/>
          </p:nvPr>
        </p:nvSpPr>
        <p:spPr>
          <a:xfrm>
            <a:off x="8010400" y="5045067"/>
            <a:ext cx="3118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29"/>
          <p:cNvGrpSpPr/>
          <p:nvPr/>
        </p:nvGrpSpPr>
        <p:grpSpPr>
          <a:xfrm>
            <a:off x="10800629" y="405629"/>
            <a:ext cx="864112" cy="721624"/>
            <a:chOff x="8100472" y="304222"/>
            <a:chExt cx="648084" cy="541218"/>
          </a:xfrm>
        </p:grpSpPr>
        <p:sp>
          <p:nvSpPr>
            <p:cNvPr id="354" name="Google Shape;354;p29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29"/>
          <p:cNvSpPr/>
          <p:nvPr/>
        </p:nvSpPr>
        <p:spPr>
          <a:xfrm rot="10800000" flipH="1">
            <a:off x="0" y="-37566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045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 flipH="1">
            <a:off x="4508483" y="3839300"/>
            <a:ext cx="6197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369083" y="2673300"/>
            <a:ext cx="24764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74" name="Google Shape;374;p31"/>
          <p:cNvSpPr txBox="1">
            <a:spLocks noGrp="1"/>
          </p:cNvSpPr>
          <p:nvPr>
            <p:ph type="subTitle" idx="1"/>
          </p:nvPr>
        </p:nvSpPr>
        <p:spPr>
          <a:xfrm flipH="1">
            <a:off x="4768867" y="4730700"/>
            <a:ext cx="5676800" cy="9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1"/>
          <p:cNvSpPr/>
          <p:nvPr/>
        </p:nvSpPr>
        <p:spPr>
          <a:xfrm flipH="1">
            <a:off x="1" y="8801"/>
            <a:ext cx="9093183" cy="2931212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6" name="Google Shape;376;p31"/>
          <p:cNvGrpSpPr/>
          <p:nvPr/>
        </p:nvGrpSpPr>
        <p:grpSpPr>
          <a:xfrm>
            <a:off x="9455391" y="58022"/>
            <a:ext cx="2685624" cy="2193029"/>
            <a:chOff x="7091543" y="43516"/>
            <a:chExt cx="2014218" cy="1644772"/>
          </a:xfrm>
        </p:grpSpPr>
        <p:sp>
          <p:nvSpPr>
            <p:cNvPr id="377" name="Google Shape;377;p31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013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/>
          <p:nvPr/>
        </p:nvSpPr>
        <p:spPr>
          <a:xfrm flipH="1">
            <a:off x="1" y="8801"/>
            <a:ext cx="9093183" cy="2931212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6" name="Google Shape;386;p32"/>
          <p:cNvGrpSpPr/>
          <p:nvPr/>
        </p:nvGrpSpPr>
        <p:grpSpPr>
          <a:xfrm>
            <a:off x="9455391" y="58022"/>
            <a:ext cx="2685624" cy="2193029"/>
            <a:chOff x="7091543" y="43516"/>
            <a:chExt cx="2014218" cy="1644772"/>
          </a:xfrm>
        </p:grpSpPr>
        <p:sp>
          <p:nvSpPr>
            <p:cNvPr id="387" name="Google Shape;387;p32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86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3">
  <p:cSld name="Bullet point 3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title"/>
          </p:nvPr>
        </p:nvSpPr>
        <p:spPr>
          <a:xfrm flipH="1">
            <a:off x="2230816" y="720000"/>
            <a:ext cx="773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6" name="Google Shape;396;p33"/>
          <p:cNvGrpSpPr/>
          <p:nvPr/>
        </p:nvGrpSpPr>
        <p:grpSpPr>
          <a:xfrm flipH="1">
            <a:off x="51001" y="4733823"/>
            <a:ext cx="1589859" cy="2168011"/>
            <a:chOff x="7913367" y="3550367"/>
            <a:chExt cx="1192394" cy="1626008"/>
          </a:xfrm>
        </p:grpSpPr>
        <p:sp>
          <p:nvSpPr>
            <p:cNvPr id="397" name="Google Shape;397;p33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3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3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3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33"/>
          <p:cNvSpPr/>
          <p:nvPr/>
        </p:nvSpPr>
        <p:spPr>
          <a:xfrm>
            <a:off x="10010638" y="27"/>
            <a:ext cx="2181377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33"/>
          <p:cNvSpPr txBox="1">
            <a:spLocks noGrp="1"/>
          </p:cNvSpPr>
          <p:nvPr>
            <p:ph type="subTitle" idx="1"/>
          </p:nvPr>
        </p:nvSpPr>
        <p:spPr>
          <a:xfrm>
            <a:off x="3246800" y="1930400"/>
            <a:ext cx="69388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939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2">
  <p:cSld name="Bullet point 2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 txBox="1">
            <a:spLocks noGrp="1"/>
          </p:cNvSpPr>
          <p:nvPr>
            <p:ph type="title"/>
          </p:nvPr>
        </p:nvSpPr>
        <p:spPr>
          <a:xfrm>
            <a:off x="2230800" y="720000"/>
            <a:ext cx="7730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06" name="Google Shape;406;p34"/>
          <p:cNvGrpSpPr/>
          <p:nvPr/>
        </p:nvGrpSpPr>
        <p:grpSpPr>
          <a:xfrm>
            <a:off x="10551156" y="3823323"/>
            <a:ext cx="1589859" cy="3078511"/>
            <a:chOff x="7913367" y="2867492"/>
            <a:chExt cx="1192394" cy="2308883"/>
          </a:xfrm>
        </p:grpSpPr>
        <p:sp>
          <p:nvSpPr>
            <p:cNvPr id="407" name="Google Shape;407;p34"/>
            <p:cNvSpPr/>
            <p:nvPr/>
          </p:nvSpPr>
          <p:spPr>
            <a:xfrm rot="-6936536" flipH="1">
              <a:off x="8712002" y="28883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4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34"/>
          <p:cNvSpPr/>
          <p:nvPr/>
        </p:nvSpPr>
        <p:spPr>
          <a:xfrm flipH="1">
            <a:off x="2" y="27"/>
            <a:ext cx="2181377" cy="3598019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subTitle" idx="1"/>
          </p:nvPr>
        </p:nvSpPr>
        <p:spPr>
          <a:xfrm>
            <a:off x="3246800" y="1930400"/>
            <a:ext cx="57192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846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1">
  <p:cSld name="One column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>
            <a:spLocks noGrp="1"/>
          </p:cNvSpPr>
          <p:nvPr>
            <p:ph type="title"/>
          </p:nvPr>
        </p:nvSpPr>
        <p:spPr>
          <a:xfrm>
            <a:off x="6154500" y="1448015"/>
            <a:ext cx="441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5"/>
          <p:cNvSpPr/>
          <p:nvPr/>
        </p:nvSpPr>
        <p:spPr>
          <a:xfrm flipH="1">
            <a:off x="9701199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8" name="Google Shape;418;p35"/>
          <p:cNvGrpSpPr/>
          <p:nvPr/>
        </p:nvGrpSpPr>
        <p:grpSpPr>
          <a:xfrm flipH="1">
            <a:off x="515067" y="405629"/>
            <a:ext cx="864112" cy="721624"/>
            <a:chOff x="8100472" y="304222"/>
            <a:chExt cx="648084" cy="541218"/>
          </a:xfrm>
        </p:grpSpPr>
        <p:sp>
          <p:nvSpPr>
            <p:cNvPr id="419" name="Google Shape;419;p35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5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35"/>
          <p:cNvSpPr txBox="1">
            <a:spLocks noGrp="1"/>
          </p:cNvSpPr>
          <p:nvPr>
            <p:ph type="subTitle" idx="1"/>
          </p:nvPr>
        </p:nvSpPr>
        <p:spPr>
          <a:xfrm>
            <a:off x="6591300" y="2899900"/>
            <a:ext cx="39752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46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One column 2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>
            <a:spLocks noGrp="1"/>
          </p:cNvSpPr>
          <p:nvPr>
            <p:ph type="subTitle" idx="1"/>
          </p:nvPr>
        </p:nvSpPr>
        <p:spPr>
          <a:xfrm>
            <a:off x="1671200" y="2899900"/>
            <a:ext cx="3472400" cy="1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title"/>
          </p:nvPr>
        </p:nvSpPr>
        <p:spPr>
          <a:xfrm>
            <a:off x="1671200" y="1462995"/>
            <a:ext cx="67364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48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426" name="Google Shape;426;p36"/>
          <p:cNvGrpSpPr/>
          <p:nvPr/>
        </p:nvGrpSpPr>
        <p:grpSpPr>
          <a:xfrm>
            <a:off x="3299524" y="58022"/>
            <a:ext cx="8841491" cy="2193029"/>
            <a:chOff x="2474643" y="43516"/>
            <a:chExt cx="6631118" cy="1644772"/>
          </a:xfrm>
        </p:grpSpPr>
        <p:sp>
          <p:nvSpPr>
            <p:cNvPr id="427" name="Google Shape;427;p36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6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6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 rot="6936536">
              <a:off x="4402602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 rot="5400000">
              <a:off x="5943208" y="42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6"/>
            <p:cNvSpPr/>
            <p:nvPr/>
          </p:nvSpPr>
          <p:spPr>
            <a:xfrm rot="5400000">
              <a:off x="50626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6"/>
            <p:cNvSpPr/>
            <p:nvPr/>
          </p:nvSpPr>
          <p:spPr>
            <a:xfrm rot="5400000">
              <a:off x="3685808" y="110526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 rot="5400000">
              <a:off x="2489099" y="2028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36"/>
          <p:cNvSpPr/>
          <p:nvPr/>
        </p:nvSpPr>
        <p:spPr>
          <a:xfrm>
            <a:off x="1" y="4413101"/>
            <a:ext cx="3695703" cy="2444889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35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One column 3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>
            <a:spLocks noGrp="1"/>
          </p:cNvSpPr>
          <p:nvPr>
            <p:ph type="title"/>
          </p:nvPr>
        </p:nvSpPr>
        <p:spPr>
          <a:xfrm>
            <a:off x="2832100" y="720000"/>
            <a:ext cx="8400000" cy="17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2" name="Google Shape;442;p37"/>
          <p:cNvSpPr/>
          <p:nvPr/>
        </p:nvSpPr>
        <p:spPr>
          <a:xfrm rot="10800000" flipH="1">
            <a:off x="-1" y="1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37"/>
          <p:cNvSpPr txBox="1">
            <a:spLocks noGrp="1"/>
          </p:cNvSpPr>
          <p:nvPr>
            <p:ph type="subTitle" idx="1"/>
          </p:nvPr>
        </p:nvSpPr>
        <p:spPr>
          <a:xfrm>
            <a:off x="6883267" y="3611100"/>
            <a:ext cx="43484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37"/>
          <p:cNvGrpSpPr/>
          <p:nvPr/>
        </p:nvGrpSpPr>
        <p:grpSpPr>
          <a:xfrm>
            <a:off x="-11" y="29589"/>
            <a:ext cx="5128269" cy="1380811"/>
            <a:chOff x="-8" y="22192"/>
            <a:chExt cx="3846202" cy="1035608"/>
          </a:xfrm>
        </p:grpSpPr>
        <p:grpSp>
          <p:nvGrpSpPr>
            <p:cNvPr id="445" name="Google Shape;445;p37"/>
            <p:cNvGrpSpPr/>
            <p:nvPr/>
          </p:nvGrpSpPr>
          <p:grpSpPr>
            <a:xfrm>
              <a:off x="-8" y="22192"/>
              <a:ext cx="1049719" cy="1035608"/>
              <a:chOff x="719992" y="3511592"/>
              <a:chExt cx="1049719" cy="1035608"/>
            </a:xfrm>
          </p:grpSpPr>
          <p:grpSp>
            <p:nvGrpSpPr>
              <p:cNvPr id="446" name="Google Shape;446;p37"/>
              <p:cNvGrpSpPr/>
              <p:nvPr/>
            </p:nvGrpSpPr>
            <p:grpSpPr>
              <a:xfrm>
                <a:off x="719992" y="3511592"/>
                <a:ext cx="1049719" cy="423596"/>
                <a:chOff x="719992" y="3511592"/>
                <a:chExt cx="1049719" cy="423596"/>
              </a:xfrm>
            </p:grpSpPr>
            <p:sp>
              <p:nvSpPr>
                <p:cNvPr id="447" name="Google Shape;447;p37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9" name="Google Shape;449;p37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" name="Google Shape;450;p37"/>
            <p:cNvGrpSpPr/>
            <p:nvPr/>
          </p:nvGrpSpPr>
          <p:grpSpPr>
            <a:xfrm>
              <a:off x="1597517" y="130430"/>
              <a:ext cx="2248677" cy="416257"/>
              <a:chOff x="1597517" y="130430"/>
              <a:chExt cx="2248677" cy="416257"/>
            </a:xfrm>
          </p:grpSpPr>
          <p:sp>
            <p:nvSpPr>
              <p:cNvPr id="451" name="Google Shape;451;p37"/>
              <p:cNvSpPr/>
              <p:nvPr/>
            </p:nvSpPr>
            <p:spPr>
              <a:xfrm rot="6936536">
                <a:off x="1639577" y="3231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 rot="5400000">
                <a:off x="2489099" y="202859"/>
                <a:ext cx="173801" cy="20271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 rot="5400000">
                <a:off x="3685808" y="110526"/>
                <a:ext cx="140482" cy="18029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002" extrusionOk="0">
                    <a:moveTo>
                      <a:pt x="630" y="0"/>
                    </a:moveTo>
                    <a:cubicBezTo>
                      <a:pt x="615" y="0"/>
                      <a:pt x="599" y="1"/>
                      <a:pt x="583" y="4"/>
                    </a:cubicBezTo>
                    <a:lnTo>
                      <a:pt x="0" y="87"/>
                    </a:lnTo>
                    <a:lnTo>
                      <a:pt x="0" y="242"/>
                    </a:lnTo>
                    <a:cubicBezTo>
                      <a:pt x="24" y="540"/>
                      <a:pt x="71" y="837"/>
                      <a:pt x="119" y="1111"/>
                    </a:cubicBezTo>
                    <a:cubicBezTo>
                      <a:pt x="167" y="1349"/>
                      <a:pt x="226" y="1587"/>
                      <a:pt x="274" y="1825"/>
                    </a:cubicBezTo>
                    <a:cubicBezTo>
                      <a:pt x="298" y="1921"/>
                      <a:pt x="345" y="1956"/>
                      <a:pt x="429" y="1980"/>
                    </a:cubicBezTo>
                    <a:cubicBezTo>
                      <a:pt x="599" y="1991"/>
                      <a:pt x="765" y="2002"/>
                      <a:pt x="931" y="2002"/>
                    </a:cubicBezTo>
                    <a:cubicBezTo>
                      <a:pt x="1136" y="2002"/>
                      <a:pt x="1343" y="1985"/>
                      <a:pt x="1560" y="1933"/>
                    </a:cubicBezTo>
                    <a:cubicBezTo>
                      <a:pt x="1298" y="1564"/>
                      <a:pt x="1191" y="1159"/>
                      <a:pt x="1072" y="754"/>
                    </a:cubicBezTo>
                    <a:lnTo>
                      <a:pt x="893" y="218"/>
                    </a:lnTo>
                    <a:cubicBezTo>
                      <a:pt x="850" y="90"/>
                      <a:pt x="760" y="0"/>
                      <a:pt x="6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" name="Google Shape;454;p37"/>
          <p:cNvGrpSpPr/>
          <p:nvPr/>
        </p:nvGrpSpPr>
        <p:grpSpPr>
          <a:xfrm rot="10800000">
            <a:off x="7063723" y="6158672"/>
            <a:ext cx="5128269" cy="699328"/>
            <a:chOff x="-8" y="22192"/>
            <a:chExt cx="3846202" cy="524496"/>
          </a:xfrm>
        </p:grpSpPr>
        <p:grpSp>
          <p:nvGrpSpPr>
            <p:cNvPr id="455" name="Google Shape;455;p37"/>
            <p:cNvGrpSpPr/>
            <p:nvPr/>
          </p:nvGrpSpPr>
          <p:grpSpPr>
            <a:xfrm>
              <a:off x="-8" y="22192"/>
              <a:ext cx="1049719" cy="423596"/>
              <a:chOff x="719992" y="3511592"/>
              <a:chExt cx="1049719" cy="423596"/>
            </a:xfrm>
          </p:grpSpPr>
          <p:sp>
            <p:nvSpPr>
              <p:cNvPr id="456" name="Google Shape;456;p37"/>
              <p:cNvSpPr/>
              <p:nvPr/>
            </p:nvSpPr>
            <p:spPr>
              <a:xfrm rot="-6936536" flipH="1">
                <a:off x="762052" y="37116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 rot="6936536">
                <a:off x="1553852" y="353240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8" name="Google Shape;458;p37"/>
            <p:cNvGrpSpPr/>
            <p:nvPr/>
          </p:nvGrpSpPr>
          <p:grpSpPr>
            <a:xfrm>
              <a:off x="1597517" y="130430"/>
              <a:ext cx="2248677" cy="416257"/>
              <a:chOff x="1597517" y="130430"/>
              <a:chExt cx="2248677" cy="416257"/>
            </a:xfrm>
          </p:grpSpPr>
          <p:sp>
            <p:nvSpPr>
              <p:cNvPr id="459" name="Google Shape;459;p37"/>
              <p:cNvSpPr/>
              <p:nvPr/>
            </p:nvSpPr>
            <p:spPr>
              <a:xfrm rot="6936536">
                <a:off x="1639577" y="3231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 rot="5400000">
                <a:off x="2489099" y="202859"/>
                <a:ext cx="173801" cy="20271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 rot="5400000">
                <a:off x="3685808" y="110526"/>
                <a:ext cx="140482" cy="18029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002" extrusionOk="0">
                    <a:moveTo>
                      <a:pt x="630" y="0"/>
                    </a:moveTo>
                    <a:cubicBezTo>
                      <a:pt x="615" y="0"/>
                      <a:pt x="599" y="1"/>
                      <a:pt x="583" y="4"/>
                    </a:cubicBezTo>
                    <a:lnTo>
                      <a:pt x="0" y="87"/>
                    </a:lnTo>
                    <a:lnTo>
                      <a:pt x="0" y="242"/>
                    </a:lnTo>
                    <a:cubicBezTo>
                      <a:pt x="24" y="540"/>
                      <a:pt x="71" y="837"/>
                      <a:pt x="119" y="1111"/>
                    </a:cubicBezTo>
                    <a:cubicBezTo>
                      <a:pt x="167" y="1349"/>
                      <a:pt x="226" y="1587"/>
                      <a:pt x="274" y="1825"/>
                    </a:cubicBezTo>
                    <a:cubicBezTo>
                      <a:pt x="298" y="1921"/>
                      <a:pt x="345" y="1956"/>
                      <a:pt x="429" y="1980"/>
                    </a:cubicBezTo>
                    <a:cubicBezTo>
                      <a:pt x="599" y="1991"/>
                      <a:pt x="765" y="2002"/>
                      <a:pt x="931" y="2002"/>
                    </a:cubicBezTo>
                    <a:cubicBezTo>
                      <a:pt x="1136" y="2002"/>
                      <a:pt x="1343" y="1985"/>
                      <a:pt x="1560" y="1933"/>
                    </a:cubicBezTo>
                    <a:cubicBezTo>
                      <a:pt x="1298" y="1564"/>
                      <a:pt x="1191" y="1159"/>
                      <a:pt x="1072" y="754"/>
                    </a:cubicBezTo>
                    <a:lnTo>
                      <a:pt x="893" y="218"/>
                    </a:lnTo>
                    <a:cubicBezTo>
                      <a:pt x="850" y="90"/>
                      <a:pt x="760" y="0"/>
                      <a:pt x="6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6977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/>
          <p:nvPr/>
        </p:nvSpPr>
        <p:spPr>
          <a:xfrm rot="10800000">
            <a:off x="9701200" y="1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39"/>
          <p:cNvSpPr/>
          <p:nvPr/>
        </p:nvSpPr>
        <p:spPr>
          <a:xfrm>
            <a:off x="-12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8" name="Google Shape;478;p39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479" name="Google Shape;479;p39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9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10799945" y="5731013"/>
            <a:ext cx="864112" cy="721624"/>
            <a:chOff x="8099959" y="4298260"/>
            <a:chExt cx="648084" cy="541218"/>
          </a:xfrm>
        </p:grpSpPr>
        <p:sp>
          <p:nvSpPr>
            <p:cNvPr id="483" name="Google Shape;483;p39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79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478200" y="1841500"/>
            <a:ext cx="9235600" cy="4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600">
                <a:solidFill>
                  <a:srgbClr val="00385D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600">
                <a:solidFill>
                  <a:srgbClr val="00385D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600">
                <a:solidFill>
                  <a:srgbClr val="00385D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600">
                <a:solidFill>
                  <a:srgbClr val="00385D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600">
                <a:solidFill>
                  <a:srgbClr val="00385D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600">
                <a:solidFill>
                  <a:srgbClr val="00385D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600">
                <a:solidFill>
                  <a:srgbClr val="00385D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600">
                <a:solidFill>
                  <a:srgbClr val="00385D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385D"/>
              </a:buClr>
              <a:buSzPts val="1200"/>
              <a:buChar char="■"/>
              <a:defRPr sz="1600">
                <a:solidFill>
                  <a:srgbClr val="00385D"/>
                </a:solidFill>
              </a:defRPr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142243" y="14372"/>
            <a:ext cx="1544452" cy="1360984"/>
            <a:chOff x="-106683" y="10779"/>
            <a:chExt cx="1158339" cy="1020738"/>
          </a:xfrm>
        </p:grpSpPr>
        <p:sp>
          <p:nvSpPr>
            <p:cNvPr id="38" name="Google Shape;38;p4"/>
            <p:cNvSpPr/>
            <p:nvPr/>
          </p:nvSpPr>
          <p:spPr>
            <a:xfrm rot="-6936536" flipH="1">
              <a:off x="633102" y="992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-64626" y="6694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5400000">
              <a:off x="863399" y="84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6936536">
              <a:off x="-64623" y="315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10646876" y="403124"/>
            <a:ext cx="1340339" cy="1625760"/>
            <a:chOff x="7985157" y="302343"/>
            <a:chExt cx="1005254" cy="1219320"/>
          </a:xfrm>
        </p:grpSpPr>
        <p:sp>
          <p:nvSpPr>
            <p:cNvPr id="43" name="Google Shape;43;p4"/>
            <p:cNvSpPr/>
            <p:nvPr/>
          </p:nvSpPr>
          <p:spPr>
            <a:xfrm rot="6936536">
              <a:off x="8774552" y="12981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5400000">
              <a:off x="8438449" y="8933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 rot="5261766">
              <a:off x="8003027" y="438633"/>
              <a:ext cx="173797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p4"/>
          <p:cNvSpPr/>
          <p:nvPr/>
        </p:nvSpPr>
        <p:spPr>
          <a:xfrm flipH="1">
            <a:off x="9701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1865200" y="720000"/>
            <a:ext cx="84616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526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1_Background 3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/>
          <p:nvPr/>
        </p:nvSpPr>
        <p:spPr>
          <a:xfrm rot="10800000">
            <a:off x="9701200" y="1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39"/>
          <p:cNvSpPr/>
          <p:nvPr/>
        </p:nvSpPr>
        <p:spPr>
          <a:xfrm>
            <a:off x="-12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8" name="Google Shape;478;p39"/>
          <p:cNvGrpSpPr/>
          <p:nvPr/>
        </p:nvGrpSpPr>
        <p:grpSpPr>
          <a:xfrm>
            <a:off x="624696" y="405629"/>
            <a:ext cx="864112" cy="721624"/>
            <a:chOff x="468522" y="304222"/>
            <a:chExt cx="648084" cy="541218"/>
          </a:xfrm>
        </p:grpSpPr>
        <p:sp>
          <p:nvSpPr>
            <p:cNvPr id="479" name="Google Shape;479;p39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9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10799945" y="5731013"/>
            <a:ext cx="864112" cy="721624"/>
            <a:chOff x="8099959" y="4298260"/>
            <a:chExt cx="648084" cy="541218"/>
          </a:xfrm>
        </p:grpSpPr>
        <p:sp>
          <p:nvSpPr>
            <p:cNvPr id="483" name="Google Shape;483;p39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38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36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6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79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9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5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70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51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9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8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727800" y="720000"/>
            <a:ext cx="6736400" cy="16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968451" y="3962400"/>
            <a:ext cx="331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1968467" y="4457700"/>
            <a:ext cx="33148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6908751" y="3962400"/>
            <a:ext cx="331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6908767" y="4457700"/>
            <a:ext cx="33148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0" y="1"/>
            <a:ext cx="2727824" cy="4709049"/>
          </a:xfrm>
          <a:custGeom>
            <a:avLst/>
            <a:gdLst/>
            <a:ahLst/>
            <a:cxnLst/>
            <a:rect l="l" t="t" r="r" b="b"/>
            <a:pathLst>
              <a:path w="14801" h="25551" extrusionOk="0">
                <a:moveTo>
                  <a:pt x="1" y="0"/>
                </a:moveTo>
                <a:lnTo>
                  <a:pt x="1" y="25551"/>
                </a:lnTo>
                <a:cubicBezTo>
                  <a:pt x="1" y="25551"/>
                  <a:pt x="548" y="16431"/>
                  <a:pt x="4668" y="13954"/>
                </a:cubicBezTo>
                <a:cubicBezTo>
                  <a:pt x="8799" y="11490"/>
                  <a:pt x="14800" y="6656"/>
                  <a:pt x="13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/>
          <p:nvPr/>
        </p:nvSpPr>
        <p:spPr>
          <a:xfrm rot="-9450495" flipH="1">
            <a:off x="10847788" y="438025"/>
            <a:ext cx="227369" cy="291792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5"/>
          <p:cNvSpPr/>
          <p:nvPr/>
        </p:nvSpPr>
        <p:spPr>
          <a:xfrm rot="4878859">
            <a:off x="11079659" y="799414"/>
            <a:ext cx="281293" cy="328084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7331116" flipH="1">
            <a:off x="11310341" y="465400"/>
            <a:ext cx="281292" cy="328101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552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5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5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2727800" y="720000"/>
            <a:ext cx="6736400" cy="16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1"/>
          </p:nvPr>
        </p:nvSpPr>
        <p:spPr>
          <a:xfrm>
            <a:off x="2070051" y="2177600"/>
            <a:ext cx="331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ubTitle" idx="2"/>
          </p:nvPr>
        </p:nvSpPr>
        <p:spPr>
          <a:xfrm>
            <a:off x="2070067" y="2672900"/>
            <a:ext cx="33148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ubTitle" idx="3"/>
          </p:nvPr>
        </p:nvSpPr>
        <p:spPr>
          <a:xfrm>
            <a:off x="6807151" y="2177600"/>
            <a:ext cx="331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4"/>
          </p:nvPr>
        </p:nvSpPr>
        <p:spPr>
          <a:xfrm>
            <a:off x="6807167" y="2672900"/>
            <a:ext cx="33148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0" y="1"/>
            <a:ext cx="2727824" cy="4709049"/>
          </a:xfrm>
          <a:custGeom>
            <a:avLst/>
            <a:gdLst/>
            <a:ahLst/>
            <a:cxnLst/>
            <a:rect l="l" t="t" r="r" b="b"/>
            <a:pathLst>
              <a:path w="14801" h="25551" extrusionOk="0">
                <a:moveTo>
                  <a:pt x="1" y="0"/>
                </a:moveTo>
                <a:lnTo>
                  <a:pt x="1" y="25551"/>
                </a:lnTo>
                <a:cubicBezTo>
                  <a:pt x="1" y="25551"/>
                  <a:pt x="548" y="16431"/>
                  <a:pt x="4668" y="13954"/>
                </a:cubicBezTo>
                <a:cubicBezTo>
                  <a:pt x="8799" y="11490"/>
                  <a:pt x="14800" y="6656"/>
                  <a:pt x="13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 rot="-9450495" flipH="1">
            <a:off x="10847788" y="438025"/>
            <a:ext cx="227369" cy="291792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 rot="4878859">
            <a:off x="11079659" y="799414"/>
            <a:ext cx="281293" cy="328084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 rot="7331116" flipH="1">
            <a:off x="11310341" y="465400"/>
            <a:ext cx="281292" cy="328101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5"/>
          </p:nvPr>
        </p:nvSpPr>
        <p:spPr>
          <a:xfrm>
            <a:off x="4438584" y="4267200"/>
            <a:ext cx="3314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6"/>
          </p:nvPr>
        </p:nvSpPr>
        <p:spPr>
          <a:xfrm>
            <a:off x="4438600" y="4759325"/>
            <a:ext cx="33148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>
            <a:off x="10800629" y="405629"/>
            <a:ext cx="864112" cy="721624"/>
            <a:chOff x="8100472" y="304222"/>
            <a:chExt cx="648084" cy="541218"/>
          </a:xfrm>
        </p:grpSpPr>
        <p:sp>
          <p:nvSpPr>
            <p:cNvPr id="72" name="Google Shape;72;p6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6"/>
          <p:cNvGrpSpPr/>
          <p:nvPr/>
        </p:nvGrpSpPr>
        <p:grpSpPr>
          <a:xfrm rot="10800000" flipH="1">
            <a:off x="624696" y="5730996"/>
            <a:ext cx="864112" cy="721624"/>
            <a:chOff x="468522" y="304222"/>
            <a:chExt cx="648084" cy="541218"/>
          </a:xfrm>
        </p:grpSpPr>
        <p:sp>
          <p:nvSpPr>
            <p:cNvPr id="76" name="Google Shape;76;p6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44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 rot="1626911">
            <a:off x="1666010" y="-465976"/>
            <a:ext cx="8947447" cy="6502847"/>
          </a:xfrm>
          <a:custGeom>
            <a:avLst/>
            <a:gdLst/>
            <a:ahLst/>
            <a:cxnLst/>
            <a:rect l="l" t="t" r="r" b="b"/>
            <a:pathLst>
              <a:path w="26243" h="22885" extrusionOk="0">
                <a:moveTo>
                  <a:pt x="18030" y="0"/>
                </a:moveTo>
                <a:cubicBezTo>
                  <a:pt x="17142" y="0"/>
                  <a:pt x="16246" y="233"/>
                  <a:pt x="15705" y="905"/>
                </a:cubicBezTo>
                <a:cubicBezTo>
                  <a:pt x="14741" y="2131"/>
                  <a:pt x="15455" y="3989"/>
                  <a:pt x="14860" y="5417"/>
                </a:cubicBezTo>
                <a:cubicBezTo>
                  <a:pt x="14372" y="6608"/>
                  <a:pt x="13062" y="7239"/>
                  <a:pt x="11776" y="7453"/>
                </a:cubicBezTo>
                <a:cubicBezTo>
                  <a:pt x="10514" y="7668"/>
                  <a:pt x="9204" y="7525"/>
                  <a:pt x="7930" y="7679"/>
                </a:cubicBezTo>
                <a:cubicBezTo>
                  <a:pt x="4894" y="8025"/>
                  <a:pt x="2108" y="10073"/>
                  <a:pt x="882" y="12871"/>
                </a:cubicBezTo>
                <a:cubicBezTo>
                  <a:pt x="227" y="14347"/>
                  <a:pt x="1" y="16073"/>
                  <a:pt x="525" y="17585"/>
                </a:cubicBezTo>
                <a:cubicBezTo>
                  <a:pt x="1001" y="18978"/>
                  <a:pt x="2060" y="20110"/>
                  <a:pt x="3311" y="20883"/>
                </a:cubicBezTo>
                <a:cubicBezTo>
                  <a:pt x="4561" y="21657"/>
                  <a:pt x="5978" y="22086"/>
                  <a:pt x="7418" y="22396"/>
                </a:cubicBezTo>
                <a:cubicBezTo>
                  <a:pt x="8899" y="22711"/>
                  <a:pt x="10428" y="22885"/>
                  <a:pt x="11950" y="22885"/>
                </a:cubicBezTo>
                <a:cubicBezTo>
                  <a:pt x="14674" y="22885"/>
                  <a:pt x="17378" y="22329"/>
                  <a:pt x="19753" y="21038"/>
                </a:cubicBezTo>
                <a:cubicBezTo>
                  <a:pt x="23480" y="19038"/>
                  <a:pt x="26242" y="15049"/>
                  <a:pt x="26135" y="10835"/>
                </a:cubicBezTo>
                <a:cubicBezTo>
                  <a:pt x="26016" y="6310"/>
                  <a:pt x="23516" y="524"/>
                  <a:pt x="18527" y="24"/>
                </a:cubicBezTo>
                <a:cubicBezTo>
                  <a:pt x="18363" y="9"/>
                  <a:pt x="18197" y="0"/>
                  <a:pt x="18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078400" y="2331800"/>
            <a:ext cx="6035200" cy="21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F8E9"/>
              </a:buClr>
              <a:buSzPts val="6000"/>
              <a:buNone/>
              <a:defRPr sz="8000">
                <a:solidFill>
                  <a:srgbClr val="FEF8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-12200" y="4412967"/>
            <a:ext cx="2490808" cy="244503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" name="Google Shape;83;p7"/>
          <p:cNvGrpSpPr/>
          <p:nvPr/>
        </p:nvGrpSpPr>
        <p:grpSpPr>
          <a:xfrm>
            <a:off x="-11" y="29590"/>
            <a:ext cx="2466419" cy="2314495"/>
            <a:chOff x="-8" y="22192"/>
            <a:chExt cx="1849814" cy="1735871"/>
          </a:xfrm>
        </p:grpSpPr>
        <p:grpSp>
          <p:nvGrpSpPr>
            <p:cNvPr id="84" name="Google Shape;84;p7"/>
            <p:cNvGrpSpPr/>
            <p:nvPr/>
          </p:nvGrpSpPr>
          <p:grpSpPr>
            <a:xfrm>
              <a:off x="-8" y="22192"/>
              <a:ext cx="1849814" cy="1035608"/>
              <a:chOff x="719992" y="3511592"/>
              <a:chExt cx="1849814" cy="1035608"/>
            </a:xfrm>
          </p:grpSpPr>
          <p:grpSp>
            <p:nvGrpSpPr>
              <p:cNvPr id="85" name="Google Shape;85;p7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86" name="Google Shape;86;p7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7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7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" name="Google Shape;89;p7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 rot="6936536">
              <a:off x="287027" y="15345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7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1671200" y="2906220"/>
            <a:ext cx="3472400" cy="18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547867" y="720000"/>
            <a:ext cx="5030800" cy="1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 flipH="1">
            <a:off x="10030214" y="0"/>
            <a:ext cx="2161785" cy="3731893"/>
          </a:xfrm>
          <a:custGeom>
            <a:avLst/>
            <a:gdLst/>
            <a:ahLst/>
            <a:cxnLst/>
            <a:rect l="l" t="t" r="r" b="b"/>
            <a:pathLst>
              <a:path w="14801" h="25551" extrusionOk="0">
                <a:moveTo>
                  <a:pt x="1" y="0"/>
                </a:moveTo>
                <a:lnTo>
                  <a:pt x="1" y="25551"/>
                </a:lnTo>
                <a:cubicBezTo>
                  <a:pt x="1" y="25551"/>
                  <a:pt x="548" y="16431"/>
                  <a:pt x="4668" y="13954"/>
                </a:cubicBezTo>
                <a:cubicBezTo>
                  <a:pt x="8799" y="11490"/>
                  <a:pt x="14800" y="6656"/>
                  <a:pt x="13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5" name="Google Shape;95;p8"/>
          <p:cNvGrpSpPr/>
          <p:nvPr/>
        </p:nvGrpSpPr>
        <p:grpSpPr>
          <a:xfrm flipH="1">
            <a:off x="-57759" y="4303621"/>
            <a:ext cx="1605625" cy="2577896"/>
            <a:chOff x="7960205" y="3227716"/>
            <a:chExt cx="1204219" cy="1933422"/>
          </a:xfrm>
        </p:grpSpPr>
        <p:sp>
          <p:nvSpPr>
            <p:cNvPr id="96" name="Google Shape;96;p8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2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863800" y="3274833"/>
            <a:ext cx="6464400" cy="13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4126600" y="1469200"/>
            <a:ext cx="3938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6000"/>
              <a:buNone/>
              <a:defRPr sz="8000"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 flipH="1">
            <a:off x="6184898" y="3429001"/>
            <a:ext cx="6007063" cy="3444823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 rot="-9450495" flipH="1">
            <a:off x="10847788" y="438025"/>
            <a:ext cx="227369" cy="291792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/>
          <p:nvPr/>
        </p:nvSpPr>
        <p:spPr>
          <a:xfrm rot="4878859">
            <a:off x="11079659" y="799414"/>
            <a:ext cx="281293" cy="328084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 rot="7331116" flipH="1">
            <a:off x="11310341" y="465400"/>
            <a:ext cx="281292" cy="328101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9"/>
          <p:cNvGrpSpPr/>
          <p:nvPr/>
        </p:nvGrpSpPr>
        <p:grpSpPr>
          <a:xfrm flipH="1">
            <a:off x="-57759" y="4303621"/>
            <a:ext cx="1605625" cy="2577896"/>
            <a:chOff x="7960205" y="3227716"/>
            <a:chExt cx="1204219" cy="1933422"/>
          </a:xfrm>
        </p:grpSpPr>
        <p:sp>
          <p:nvSpPr>
            <p:cNvPr id="108" name="Google Shape;108;p9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98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9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loo 2"/>
              <a:buNone/>
              <a:defRPr sz="36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lengo"/>
              <a:buChar char="●"/>
              <a:defRPr sz="1800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6323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0" r:id="rId15"/>
    <p:sldLayoutId id="2147483681" r:id="rId16"/>
    <p:sldLayoutId id="2147483682" r:id="rId17"/>
    <p:sldLayoutId id="2147483684" r:id="rId18"/>
    <p:sldLayoutId id="2147483685" r:id="rId19"/>
    <p:sldLayoutId id="2147483686" r:id="rId20"/>
    <p:sldLayoutId id="2147483688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8" r:id="rId29"/>
    <p:sldLayoutId id="214748369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2"/>
          <p:cNvSpPr/>
          <p:nvPr/>
        </p:nvSpPr>
        <p:spPr>
          <a:xfrm>
            <a:off x="17083057" y="1163699"/>
            <a:ext cx="193311" cy="363087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5" name="Google Shape;495;p42"/>
          <p:cNvSpPr/>
          <p:nvPr/>
        </p:nvSpPr>
        <p:spPr>
          <a:xfrm>
            <a:off x="16846321" y="1312542"/>
            <a:ext cx="221300" cy="301613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6" name="Google Shape;496;p42"/>
          <p:cNvSpPr/>
          <p:nvPr/>
        </p:nvSpPr>
        <p:spPr>
          <a:xfrm>
            <a:off x="16478795" y="3526089"/>
            <a:ext cx="155904" cy="71937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7" name="Google Shape;497;p42"/>
          <p:cNvSpPr txBox="1">
            <a:spLocks noGrp="1"/>
          </p:cNvSpPr>
          <p:nvPr>
            <p:ph type="ctrTitle"/>
          </p:nvPr>
        </p:nvSpPr>
        <p:spPr>
          <a:xfrm>
            <a:off x="2724044" y="3744455"/>
            <a:ext cx="7668434" cy="177354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 smtClean="0">
                <a:solidFill>
                  <a:schemeClr val="accent6"/>
                </a:solidFill>
              </a:rPr>
              <a:t>Unit</a:t>
            </a:r>
            <a:r>
              <a:rPr lang="en" sz="5400" dirty="0" smtClean="0">
                <a:solidFill>
                  <a:schemeClr val="accent6"/>
                </a:solidFill>
              </a:rPr>
              <a:t> 5: Natural wonders of </a:t>
            </a:r>
            <a:r>
              <a:rPr lang="en" sz="5400" dirty="0" smtClean="0">
                <a:solidFill>
                  <a:schemeClr val="accent6"/>
                </a:solidFill>
              </a:rPr>
              <a:t>Viet Nam</a:t>
            </a:r>
            <a:endParaRPr sz="5400" dirty="0">
              <a:solidFill>
                <a:schemeClr val="accent6"/>
              </a:solidFill>
            </a:endParaRPr>
          </a:p>
        </p:txBody>
      </p:sp>
      <p:sp>
        <p:nvSpPr>
          <p:cNvPr id="498" name="Google Shape;498;p42"/>
          <p:cNvSpPr txBox="1">
            <a:spLocks noGrp="1"/>
          </p:cNvSpPr>
          <p:nvPr>
            <p:ph type="subTitle" idx="1"/>
          </p:nvPr>
        </p:nvSpPr>
        <p:spPr>
          <a:xfrm>
            <a:off x="3541722" y="5335716"/>
            <a:ext cx="5914400" cy="591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smtClean="0"/>
              <a:t>Lesson 5: Skills 1</a:t>
            </a:r>
            <a:endParaRPr sz="4000" dirty="0"/>
          </a:p>
        </p:txBody>
      </p:sp>
      <p:grpSp>
        <p:nvGrpSpPr>
          <p:cNvPr id="499" name="Google Shape;499;p42"/>
          <p:cNvGrpSpPr/>
          <p:nvPr/>
        </p:nvGrpSpPr>
        <p:grpSpPr>
          <a:xfrm>
            <a:off x="3449824" y="231541"/>
            <a:ext cx="5292352" cy="3657180"/>
            <a:chOff x="2525375" y="361755"/>
            <a:chExt cx="4332785" cy="2993763"/>
          </a:xfrm>
        </p:grpSpPr>
        <p:sp>
          <p:nvSpPr>
            <p:cNvPr id="500" name="Google Shape;500;p42"/>
            <p:cNvSpPr/>
            <p:nvPr/>
          </p:nvSpPr>
          <p:spPr>
            <a:xfrm>
              <a:off x="5400949" y="661669"/>
              <a:ext cx="60121" cy="59292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41" y="858"/>
                  </a:cubicBezTo>
                  <a:cubicBezTo>
                    <a:pt x="679" y="858"/>
                    <a:pt x="870" y="667"/>
                    <a:pt x="870" y="429"/>
                  </a:cubicBezTo>
                  <a:cubicBezTo>
                    <a:pt x="870" y="191"/>
                    <a:pt x="679" y="1"/>
                    <a:pt x="441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776293" y="2066151"/>
              <a:ext cx="72491" cy="72491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2807597" y="288068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2747477" y="3113569"/>
              <a:ext cx="39597" cy="39528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7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cubicBezTo>
                    <a:pt x="441" y="572"/>
                    <a:pt x="572" y="441"/>
                    <a:pt x="572" y="286"/>
                  </a:cubicBezTo>
                  <a:cubicBezTo>
                    <a:pt x="572" y="131"/>
                    <a:pt x="441" y="0"/>
                    <a:pt x="287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680684" y="1875284"/>
              <a:ext cx="414423" cy="353956"/>
            </a:xfrm>
            <a:custGeom>
              <a:avLst/>
              <a:gdLst/>
              <a:ahLst/>
              <a:cxnLst/>
              <a:rect l="l" t="t" r="r" b="b"/>
              <a:pathLst>
                <a:path w="5997" h="5122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1" y="72"/>
                    <a:pt x="846" y="4929"/>
                    <a:pt x="846" y="4929"/>
                  </a:cubicBezTo>
                  <a:cubicBezTo>
                    <a:pt x="1351" y="5062"/>
                    <a:pt x="1805" y="5121"/>
                    <a:pt x="2213" y="5121"/>
                  </a:cubicBezTo>
                  <a:cubicBezTo>
                    <a:pt x="5997" y="5121"/>
                    <a:pt x="5871" y="0"/>
                    <a:pt x="5871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746403" y="1883093"/>
              <a:ext cx="327143" cy="318850"/>
            </a:xfrm>
            <a:custGeom>
              <a:avLst/>
              <a:gdLst/>
              <a:ahLst/>
              <a:cxnLst/>
              <a:rect l="l" t="t" r="r" b="b"/>
              <a:pathLst>
                <a:path w="4734" h="4614" extrusionOk="0">
                  <a:moveTo>
                    <a:pt x="4657" y="1"/>
                  </a:moveTo>
                  <a:cubicBezTo>
                    <a:pt x="4649" y="1"/>
                    <a:pt x="4641" y="3"/>
                    <a:pt x="4634" y="6"/>
                  </a:cubicBezTo>
                  <a:cubicBezTo>
                    <a:pt x="4479" y="161"/>
                    <a:pt x="4336" y="304"/>
                    <a:pt x="4169" y="459"/>
                  </a:cubicBezTo>
                  <a:cubicBezTo>
                    <a:pt x="3800" y="816"/>
                    <a:pt x="3443" y="1185"/>
                    <a:pt x="3074" y="1542"/>
                  </a:cubicBezTo>
                  <a:lnTo>
                    <a:pt x="3038" y="1566"/>
                  </a:lnTo>
                  <a:cubicBezTo>
                    <a:pt x="3026" y="1233"/>
                    <a:pt x="3015" y="887"/>
                    <a:pt x="2979" y="542"/>
                  </a:cubicBezTo>
                  <a:cubicBezTo>
                    <a:pt x="2979" y="483"/>
                    <a:pt x="2979" y="435"/>
                    <a:pt x="2967" y="375"/>
                  </a:cubicBezTo>
                  <a:cubicBezTo>
                    <a:pt x="2967" y="355"/>
                    <a:pt x="2937" y="339"/>
                    <a:pt x="2915" y="339"/>
                  </a:cubicBezTo>
                  <a:cubicBezTo>
                    <a:pt x="2898" y="339"/>
                    <a:pt x="2885" y="349"/>
                    <a:pt x="2895" y="375"/>
                  </a:cubicBezTo>
                  <a:cubicBezTo>
                    <a:pt x="2907" y="756"/>
                    <a:pt x="2931" y="1125"/>
                    <a:pt x="2955" y="1495"/>
                  </a:cubicBezTo>
                  <a:cubicBezTo>
                    <a:pt x="2955" y="1542"/>
                    <a:pt x="2955" y="1590"/>
                    <a:pt x="2967" y="1649"/>
                  </a:cubicBezTo>
                  <a:cubicBezTo>
                    <a:pt x="2562" y="2030"/>
                    <a:pt x="2157" y="2435"/>
                    <a:pt x="1764" y="2816"/>
                  </a:cubicBezTo>
                  <a:cubicBezTo>
                    <a:pt x="1705" y="2316"/>
                    <a:pt x="1657" y="1804"/>
                    <a:pt x="1598" y="1304"/>
                  </a:cubicBezTo>
                  <a:cubicBezTo>
                    <a:pt x="1586" y="1233"/>
                    <a:pt x="1586" y="1149"/>
                    <a:pt x="1574" y="1078"/>
                  </a:cubicBezTo>
                  <a:cubicBezTo>
                    <a:pt x="1574" y="1054"/>
                    <a:pt x="1550" y="1042"/>
                    <a:pt x="1528" y="1042"/>
                  </a:cubicBezTo>
                  <a:cubicBezTo>
                    <a:pt x="1505" y="1042"/>
                    <a:pt x="1485" y="1054"/>
                    <a:pt x="1491" y="1078"/>
                  </a:cubicBezTo>
                  <a:lnTo>
                    <a:pt x="1669" y="2685"/>
                  </a:lnTo>
                  <a:cubicBezTo>
                    <a:pt x="1681" y="2757"/>
                    <a:pt x="1681" y="2816"/>
                    <a:pt x="1705" y="2900"/>
                  </a:cubicBezTo>
                  <a:cubicBezTo>
                    <a:pt x="1324" y="3257"/>
                    <a:pt x="967" y="3614"/>
                    <a:pt x="598" y="3983"/>
                  </a:cubicBezTo>
                  <a:lnTo>
                    <a:pt x="586" y="3995"/>
                  </a:lnTo>
                  <a:cubicBezTo>
                    <a:pt x="598" y="3459"/>
                    <a:pt x="598" y="2935"/>
                    <a:pt x="609" y="2399"/>
                  </a:cubicBezTo>
                  <a:lnTo>
                    <a:pt x="609" y="2161"/>
                  </a:lnTo>
                  <a:cubicBezTo>
                    <a:pt x="609" y="2132"/>
                    <a:pt x="592" y="2117"/>
                    <a:pt x="574" y="2117"/>
                  </a:cubicBezTo>
                  <a:cubicBezTo>
                    <a:pt x="556" y="2117"/>
                    <a:pt x="538" y="2132"/>
                    <a:pt x="538" y="2161"/>
                  </a:cubicBezTo>
                  <a:cubicBezTo>
                    <a:pt x="526" y="2733"/>
                    <a:pt x="526" y="3292"/>
                    <a:pt x="514" y="3864"/>
                  </a:cubicBezTo>
                  <a:lnTo>
                    <a:pt x="514" y="4090"/>
                  </a:lnTo>
                  <a:cubicBezTo>
                    <a:pt x="419" y="4173"/>
                    <a:pt x="336" y="4269"/>
                    <a:pt x="228" y="4352"/>
                  </a:cubicBezTo>
                  <a:lnTo>
                    <a:pt x="50" y="4531"/>
                  </a:lnTo>
                  <a:lnTo>
                    <a:pt x="38" y="4543"/>
                  </a:lnTo>
                  <a:cubicBezTo>
                    <a:pt x="1" y="4571"/>
                    <a:pt x="29" y="4613"/>
                    <a:pt x="66" y="4613"/>
                  </a:cubicBezTo>
                  <a:cubicBezTo>
                    <a:pt x="76" y="4613"/>
                    <a:pt x="87" y="4610"/>
                    <a:pt x="97" y="4602"/>
                  </a:cubicBezTo>
                  <a:cubicBezTo>
                    <a:pt x="240" y="4459"/>
                    <a:pt x="395" y="4304"/>
                    <a:pt x="550" y="4162"/>
                  </a:cubicBezTo>
                  <a:lnTo>
                    <a:pt x="574" y="4150"/>
                  </a:lnTo>
                  <a:lnTo>
                    <a:pt x="2836" y="4150"/>
                  </a:lnTo>
                  <a:cubicBezTo>
                    <a:pt x="2884" y="4150"/>
                    <a:pt x="2895" y="4066"/>
                    <a:pt x="2836" y="4066"/>
                  </a:cubicBezTo>
                  <a:lnTo>
                    <a:pt x="645" y="4066"/>
                  </a:lnTo>
                  <a:cubicBezTo>
                    <a:pt x="990" y="3745"/>
                    <a:pt x="1312" y="3411"/>
                    <a:pt x="1657" y="3078"/>
                  </a:cubicBezTo>
                  <a:lnTo>
                    <a:pt x="1764" y="2971"/>
                  </a:lnTo>
                  <a:cubicBezTo>
                    <a:pt x="2360" y="2959"/>
                    <a:pt x="2967" y="2935"/>
                    <a:pt x="3562" y="2923"/>
                  </a:cubicBezTo>
                  <a:lnTo>
                    <a:pt x="3812" y="2923"/>
                  </a:lnTo>
                  <a:cubicBezTo>
                    <a:pt x="3857" y="2923"/>
                    <a:pt x="3870" y="2851"/>
                    <a:pt x="3823" y="2851"/>
                  </a:cubicBezTo>
                  <a:cubicBezTo>
                    <a:pt x="3820" y="2851"/>
                    <a:pt x="3816" y="2851"/>
                    <a:pt x="3812" y="2852"/>
                  </a:cubicBezTo>
                  <a:cubicBezTo>
                    <a:pt x="3205" y="2864"/>
                    <a:pt x="2610" y="2876"/>
                    <a:pt x="2002" y="2900"/>
                  </a:cubicBezTo>
                  <a:lnTo>
                    <a:pt x="1836" y="2900"/>
                  </a:lnTo>
                  <a:cubicBezTo>
                    <a:pt x="2205" y="2519"/>
                    <a:pt x="2598" y="2149"/>
                    <a:pt x="2967" y="1780"/>
                  </a:cubicBezTo>
                  <a:cubicBezTo>
                    <a:pt x="2979" y="1768"/>
                    <a:pt x="3003" y="1745"/>
                    <a:pt x="3026" y="1733"/>
                  </a:cubicBezTo>
                  <a:cubicBezTo>
                    <a:pt x="3396" y="1721"/>
                    <a:pt x="3788" y="1685"/>
                    <a:pt x="4158" y="1673"/>
                  </a:cubicBezTo>
                  <a:cubicBezTo>
                    <a:pt x="4217" y="1673"/>
                    <a:pt x="4265" y="1673"/>
                    <a:pt x="4324" y="1661"/>
                  </a:cubicBezTo>
                  <a:cubicBezTo>
                    <a:pt x="4367" y="1661"/>
                    <a:pt x="4381" y="1586"/>
                    <a:pt x="4341" y="1586"/>
                  </a:cubicBezTo>
                  <a:cubicBezTo>
                    <a:pt x="4337" y="1586"/>
                    <a:pt x="4331" y="1587"/>
                    <a:pt x="4324" y="1590"/>
                  </a:cubicBezTo>
                  <a:cubicBezTo>
                    <a:pt x="3931" y="1602"/>
                    <a:pt x="3550" y="1626"/>
                    <a:pt x="3181" y="1649"/>
                  </a:cubicBezTo>
                  <a:lnTo>
                    <a:pt x="3122" y="1649"/>
                  </a:lnTo>
                  <a:cubicBezTo>
                    <a:pt x="3455" y="1316"/>
                    <a:pt x="3788" y="995"/>
                    <a:pt x="4134" y="649"/>
                  </a:cubicBezTo>
                  <a:lnTo>
                    <a:pt x="4503" y="280"/>
                  </a:lnTo>
                  <a:lnTo>
                    <a:pt x="4681" y="102"/>
                  </a:lnTo>
                  <a:lnTo>
                    <a:pt x="4693" y="78"/>
                  </a:lnTo>
                  <a:cubicBezTo>
                    <a:pt x="4733" y="48"/>
                    <a:pt x="4698" y="1"/>
                    <a:pt x="4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4968148" y="1292940"/>
              <a:ext cx="571084" cy="387334"/>
            </a:xfrm>
            <a:custGeom>
              <a:avLst/>
              <a:gdLst/>
              <a:ahLst/>
              <a:cxnLst/>
              <a:rect l="l" t="t" r="r" b="b"/>
              <a:pathLst>
                <a:path w="8264" h="5605" extrusionOk="0">
                  <a:moveTo>
                    <a:pt x="5313" y="0"/>
                  </a:moveTo>
                  <a:cubicBezTo>
                    <a:pt x="674" y="0"/>
                    <a:pt x="1" y="4558"/>
                    <a:pt x="1" y="4558"/>
                  </a:cubicBezTo>
                  <a:cubicBezTo>
                    <a:pt x="1152" y="5304"/>
                    <a:pt x="2169" y="5605"/>
                    <a:pt x="3060" y="5605"/>
                  </a:cubicBezTo>
                  <a:cubicBezTo>
                    <a:pt x="6730" y="5605"/>
                    <a:pt x="8264" y="510"/>
                    <a:pt x="8264" y="510"/>
                  </a:cubicBezTo>
                  <a:cubicBezTo>
                    <a:pt x="7135" y="152"/>
                    <a:pt x="6158" y="0"/>
                    <a:pt x="5313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4983628" y="1313256"/>
              <a:ext cx="535218" cy="320440"/>
            </a:xfrm>
            <a:custGeom>
              <a:avLst/>
              <a:gdLst/>
              <a:ahLst/>
              <a:cxnLst/>
              <a:rect l="l" t="t" r="r" b="b"/>
              <a:pathLst>
                <a:path w="7745" h="4637" extrusionOk="0">
                  <a:moveTo>
                    <a:pt x="5383" y="1"/>
                  </a:moveTo>
                  <a:cubicBezTo>
                    <a:pt x="5364" y="1"/>
                    <a:pt x="5346" y="11"/>
                    <a:pt x="5337" y="37"/>
                  </a:cubicBezTo>
                  <a:cubicBezTo>
                    <a:pt x="5206" y="513"/>
                    <a:pt x="5087" y="978"/>
                    <a:pt x="4956" y="1454"/>
                  </a:cubicBezTo>
                  <a:lnTo>
                    <a:pt x="4909" y="1632"/>
                  </a:lnTo>
                  <a:cubicBezTo>
                    <a:pt x="4254" y="1954"/>
                    <a:pt x="3599" y="2263"/>
                    <a:pt x="2932" y="2597"/>
                  </a:cubicBezTo>
                  <a:cubicBezTo>
                    <a:pt x="3063" y="1942"/>
                    <a:pt x="3218" y="1299"/>
                    <a:pt x="3349" y="644"/>
                  </a:cubicBezTo>
                  <a:cubicBezTo>
                    <a:pt x="3361" y="537"/>
                    <a:pt x="3396" y="454"/>
                    <a:pt x="3408" y="347"/>
                  </a:cubicBezTo>
                  <a:cubicBezTo>
                    <a:pt x="3416" y="310"/>
                    <a:pt x="3383" y="278"/>
                    <a:pt x="3350" y="278"/>
                  </a:cubicBezTo>
                  <a:cubicBezTo>
                    <a:pt x="3330" y="278"/>
                    <a:pt x="3310" y="291"/>
                    <a:pt x="3301" y="323"/>
                  </a:cubicBezTo>
                  <a:cubicBezTo>
                    <a:pt x="3158" y="1001"/>
                    <a:pt x="3004" y="1692"/>
                    <a:pt x="2861" y="2383"/>
                  </a:cubicBezTo>
                  <a:cubicBezTo>
                    <a:pt x="2849" y="2478"/>
                    <a:pt x="2813" y="2561"/>
                    <a:pt x="2801" y="2656"/>
                  </a:cubicBezTo>
                  <a:cubicBezTo>
                    <a:pt x="2194" y="2954"/>
                    <a:pt x="1599" y="3252"/>
                    <a:pt x="979" y="3549"/>
                  </a:cubicBezTo>
                  <a:cubicBezTo>
                    <a:pt x="968" y="3549"/>
                    <a:pt x="968" y="3561"/>
                    <a:pt x="956" y="3561"/>
                  </a:cubicBezTo>
                  <a:cubicBezTo>
                    <a:pt x="1182" y="2906"/>
                    <a:pt x="1420" y="2252"/>
                    <a:pt x="1634" y="1597"/>
                  </a:cubicBezTo>
                  <a:cubicBezTo>
                    <a:pt x="1670" y="1501"/>
                    <a:pt x="1718" y="1406"/>
                    <a:pt x="1741" y="1299"/>
                  </a:cubicBezTo>
                  <a:cubicBezTo>
                    <a:pt x="1756" y="1263"/>
                    <a:pt x="1727" y="1236"/>
                    <a:pt x="1693" y="1236"/>
                  </a:cubicBezTo>
                  <a:cubicBezTo>
                    <a:pt x="1672" y="1236"/>
                    <a:pt x="1648" y="1247"/>
                    <a:pt x="1634" y="1275"/>
                  </a:cubicBezTo>
                  <a:cubicBezTo>
                    <a:pt x="1396" y="1966"/>
                    <a:pt x="1146" y="2668"/>
                    <a:pt x="908" y="3359"/>
                  </a:cubicBezTo>
                  <a:lnTo>
                    <a:pt x="825" y="3621"/>
                  </a:lnTo>
                  <a:cubicBezTo>
                    <a:pt x="670" y="3704"/>
                    <a:pt x="503" y="3776"/>
                    <a:pt x="360" y="3847"/>
                  </a:cubicBezTo>
                  <a:cubicBezTo>
                    <a:pt x="253" y="3895"/>
                    <a:pt x="146" y="3942"/>
                    <a:pt x="63" y="4002"/>
                  </a:cubicBezTo>
                  <a:lnTo>
                    <a:pt x="51" y="4002"/>
                  </a:lnTo>
                  <a:cubicBezTo>
                    <a:pt x="0" y="4022"/>
                    <a:pt x="18" y="4093"/>
                    <a:pt x="61" y="4093"/>
                  </a:cubicBezTo>
                  <a:cubicBezTo>
                    <a:pt x="69" y="4093"/>
                    <a:pt x="77" y="4091"/>
                    <a:pt x="86" y="4085"/>
                  </a:cubicBezTo>
                  <a:cubicBezTo>
                    <a:pt x="348" y="3966"/>
                    <a:pt x="598" y="3835"/>
                    <a:pt x="848" y="3716"/>
                  </a:cubicBezTo>
                  <a:cubicBezTo>
                    <a:pt x="848" y="3716"/>
                    <a:pt x="860" y="3716"/>
                    <a:pt x="860" y="3704"/>
                  </a:cubicBezTo>
                  <a:cubicBezTo>
                    <a:pt x="1682" y="3966"/>
                    <a:pt x="2515" y="4252"/>
                    <a:pt x="3337" y="4514"/>
                  </a:cubicBezTo>
                  <a:cubicBezTo>
                    <a:pt x="3456" y="4561"/>
                    <a:pt x="3575" y="4597"/>
                    <a:pt x="3694" y="4633"/>
                  </a:cubicBezTo>
                  <a:cubicBezTo>
                    <a:pt x="3701" y="4635"/>
                    <a:pt x="3707" y="4637"/>
                    <a:pt x="3713" y="4637"/>
                  </a:cubicBezTo>
                  <a:cubicBezTo>
                    <a:pt x="3762" y="4637"/>
                    <a:pt x="3792" y="4559"/>
                    <a:pt x="3718" y="4538"/>
                  </a:cubicBezTo>
                  <a:cubicBezTo>
                    <a:pt x="2884" y="4252"/>
                    <a:pt x="2075" y="3978"/>
                    <a:pt x="1241" y="3704"/>
                  </a:cubicBezTo>
                  <a:cubicBezTo>
                    <a:pt x="1158" y="3668"/>
                    <a:pt x="1087" y="3657"/>
                    <a:pt x="1015" y="3621"/>
                  </a:cubicBezTo>
                  <a:cubicBezTo>
                    <a:pt x="1563" y="3359"/>
                    <a:pt x="2111" y="3073"/>
                    <a:pt x="2682" y="2811"/>
                  </a:cubicBezTo>
                  <a:lnTo>
                    <a:pt x="2861" y="2716"/>
                  </a:lnTo>
                  <a:cubicBezTo>
                    <a:pt x="3599" y="2942"/>
                    <a:pt x="4361" y="3180"/>
                    <a:pt x="5111" y="3406"/>
                  </a:cubicBezTo>
                  <a:cubicBezTo>
                    <a:pt x="5206" y="3430"/>
                    <a:pt x="5325" y="3454"/>
                    <a:pt x="5432" y="3502"/>
                  </a:cubicBezTo>
                  <a:cubicBezTo>
                    <a:pt x="5439" y="3504"/>
                    <a:pt x="5445" y="3506"/>
                    <a:pt x="5451" y="3506"/>
                  </a:cubicBezTo>
                  <a:cubicBezTo>
                    <a:pt x="5501" y="3506"/>
                    <a:pt x="5530" y="3428"/>
                    <a:pt x="5456" y="3406"/>
                  </a:cubicBezTo>
                  <a:cubicBezTo>
                    <a:pt x="4706" y="3156"/>
                    <a:pt x="3944" y="2942"/>
                    <a:pt x="3182" y="2704"/>
                  </a:cubicBezTo>
                  <a:cubicBezTo>
                    <a:pt x="3123" y="2692"/>
                    <a:pt x="3051" y="2656"/>
                    <a:pt x="2992" y="2644"/>
                  </a:cubicBezTo>
                  <a:cubicBezTo>
                    <a:pt x="3611" y="2335"/>
                    <a:pt x="4242" y="2037"/>
                    <a:pt x="4861" y="1716"/>
                  </a:cubicBezTo>
                  <a:lnTo>
                    <a:pt x="4956" y="1680"/>
                  </a:lnTo>
                  <a:lnTo>
                    <a:pt x="6385" y="2073"/>
                  </a:lnTo>
                  <a:cubicBezTo>
                    <a:pt x="6456" y="2097"/>
                    <a:pt x="6516" y="2121"/>
                    <a:pt x="6587" y="2133"/>
                  </a:cubicBezTo>
                  <a:cubicBezTo>
                    <a:pt x="6593" y="2135"/>
                    <a:pt x="6599" y="2136"/>
                    <a:pt x="6605" y="2136"/>
                  </a:cubicBezTo>
                  <a:cubicBezTo>
                    <a:pt x="6655" y="2136"/>
                    <a:pt x="6687" y="2048"/>
                    <a:pt x="6623" y="2037"/>
                  </a:cubicBezTo>
                  <a:cubicBezTo>
                    <a:pt x="6135" y="1894"/>
                    <a:pt x="5659" y="1763"/>
                    <a:pt x="5159" y="1632"/>
                  </a:cubicBezTo>
                  <a:cubicBezTo>
                    <a:pt x="5135" y="1632"/>
                    <a:pt x="5123" y="1621"/>
                    <a:pt x="5087" y="1621"/>
                  </a:cubicBezTo>
                  <a:cubicBezTo>
                    <a:pt x="5635" y="1347"/>
                    <a:pt x="6194" y="1061"/>
                    <a:pt x="6754" y="799"/>
                  </a:cubicBezTo>
                  <a:lnTo>
                    <a:pt x="7385" y="478"/>
                  </a:lnTo>
                  <a:cubicBezTo>
                    <a:pt x="7480" y="442"/>
                    <a:pt x="7587" y="394"/>
                    <a:pt x="7683" y="335"/>
                  </a:cubicBezTo>
                  <a:lnTo>
                    <a:pt x="7695" y="335"/>
                  </a:lnTo>
                  <a:cubicBezTo>
                    <a:pt x="7745" y="325"/>
                    <a:pt x="7719" y="255"/>
                    <a:pt x="7674" y="255"/>
                  </a:cubicBezTo>
                  <a:cubicBezTo>
                    <a:pt x="7665" y="255"/>
                    <a:pt x="7656" y="258"/>
                    <a:pt x="7647" y="263"/>
                  </a:cubicBezTo>
                  <a:cubicBezTo>
                    <a:pt x="7397" y="382"/>
                    <a:pt x="7147" y="513"/>
                    <a:pt x="6885" y="632"/>
                  </a:cubicBezTo>
                  <a:cubicBezTo>
                    <a:pt x="6278" y="930"/>
                    <a:pt x="5682" y="1228"/>
                    <a:pt x="5075" y="1525"/>
                  </a:cubicBezTo>
                  <a:cubicBezTo>
                    <a:pt x="5063" y="1537"/>
                    <a:pt x="5039" y="1537"/>
                    <a:pt x="5028" y="1549"/>
                  </a:cubicBezTo>
                  <a:lnTo>
                    <a:pt x="5385" y="263"/>
                  </a:lnTo>
                  <a:cubicBezTo>
                    <a:pt x="5397" y="204"/>
                    <a:pt x="5420" y="132"/>
                    <a:pt x="5444" y="61"/>
                  </a:cubicBezTo>
                  <a:cubicBezTo>
                    <a:pt x="5452" y="31"/>
                    <a:pt x="5416" y="1"/>
                    <a:pt x="5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3273292" y="1917783"/>
              <a:ext cx="418845" cy="330529"/>
            </a:xfrm>
            <a:custGeom>
              <a:avLst/>
              <a:gdLst/>
              <a:ahLst/>
              <a:cxnLst/>
              <a:rect l="l" t="t" r="r" b="b"/>
              <a:pathLst>
                <a:path w="6061" h="4783" extrusionOk="0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527" y="0"/>
                  </a:moveTo>
                  <a:cubicBezTo>
                    <a:pt x="219" y="0"/>
                    <a:pt x="2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339" y="4181"/>
                    <a:pt x="2850" y="4783"/>
                    <a:pt x="4273" y="4783"/>
                  </a:cubicBezTo>
                  <a:cubicBezTo>
                    <a:pt x="4852" y="4783"/>
                    <a:pt x="5251" y="4684"/>
                    <a:pt x="5251" y="4684"/>
                  </a:cubicBezTo>
                  <a:cubicBezTo>
                    <a:pt x="6060" y="372"/>
                    <a:pt x="2011" y="0"/>
                    <a:pt x="527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3279304" y="1931950"/>
              <a:ext cx="343314" cy="300883"/>
            </a:xfrm>
            <a:custGeom>
              <a:avLst/>
              <a:gdLst/>
              <a:ahLst/>
              <a:cxnLst/>
              <a:rect l="l" t="t" r="r" b="b"/>
              <a:pathLst>
                <a:path w="4968" h="4354" extrusionOk="0">
                  <a:moveTo>
                    <a:pt x="91" y="0"/>
                  </a:moveTo>
                  <a:cubicBezTo>
                    <a:pt x="46" y="0"/>
                    <a:pt x="1" y="53"/>
                    <a:pt x="44" y="85"/>
                  </a:cubicBezTo>
                  <a:cubicBezTo>
                    <a:pt x="211" y="240"/>
                    <a:pt x="354" y="371"/>
                    <a:pt x="520" y="514"/>
                  </a:cubicBezTo>
                  <a:lnTo>
                    <a:pt x="1687" y="1550"/>
                  </a:lnTo>
                  <a:lnTo>
                    <a:pt x="1711" y="1573"/>
                  </a:lnTo>
                  <a:cubicBezTo>
                    <a:pt x="1366" y="1621"/>
                    <a:pt x="1032" y="1669"/>
                    <a:pt x="687" y="1692"/>
                  </a:cubicBezTo>
                  <a:cubicBezTo>
                    <a:pt x="627" y="1692"/>
                    <a:pt x="580" y="1704"/>
                    <a:pt x="520" y="1704"/>
                  </a:cubicBezTo>
                  <a:cubicBezTo>
                    <a:pt x="475" y="1704"/>
                    <a:pt x="473" y="1789"/>
                    <a:pt x="512" y="1789"/>
                  </a:cubicBezTo>
                  <a:cubicBezTo>
                    <a:pt x="515" y="1789"/>
                    <a:pt x="517" y="1788"/>
                    <a:pt x="520" y="1788"/>
                  </a:cubicBezTo>
                  <a:lnTo>
                    <a:pt x="1639" y="1657"/>
                  </a:lnTo>
                  <a:cubicBezTo>
                    <a:pt x="1687" y="1657"/>
                    <a:pt x="1723" y="1633"/>
                    <a:pt x="1782" y="1633"/>
                  </a:cubicBezTo>
                  <a:cubicBezTo>
                    <a:pt x="2199" y="2002"/>
                    <a:pt x="2616" y="2383"/>
                    <a:pt x="3056" y="2752"/>
                  </a:cubicBezTo>
                  <a:cubicBezTo>
                    <a:pt x="2544" y="2847"/>
                    <a:pt x="2056" y="2931"/>
                    <a:pt x="1544" y="3026"/>
                  </a:cubicBezTo>
                  <a:lnTo>
                    <a:pt x="1330" y="3062"/>
                  </a:lnTo>
                  <a:cubicBezTo>
                    <a:pt x="1286" y="3084"/>
                    <a:pt x="1283" y="3146"/>
                    <a:pt x="1320" y="3146"/>
                  </a:cubicBezTo>
                  <a:cubicBezTo>
                    <a:pt x="1323" y="3146"/>
                    <a:pt x="1326" y="3146"/>
                    <a:pt x="1330" y="3145"/>
                  </a:cubicBezTo>
                  <a:cubicBezTo>
                    <a:pt x="1866" y="3050"/>
                    <a:pt x="2378" y="2943"/>
                    <a:pt x="2913" y="2859"/>
                  </a:cubicBezTo>
                  <a:cubicBezTo>
                    <a:pt x="2997" y="2847"/>
                    <a:pt x="3056" y="2824"/>
                    <a:pt x="3128" y="2812"/>
                  </a:cubicBezTo>
                  <a:cubicBezTo>
                    <a:pt x="3509" y="3157"/>
                    <a:pt x="3902" y="3502"/>
                    <a:pt x="4271" y="3836"/>
                  </a:cubicBezTo>
                  <a:lnTo>
                    <a:pt x="4283" y="3859"/>
                  </a:lnTo>
                  <a:cubicBezTo>
                    <a:pt x="3747" y="3883"/>
                    <a:pt x="3235" y="3919"/>
                    <a:pt x="2699" y="3943"/>
                  </a:cubicBezTo>
                  <a:cubicBezTo>
                    <a:pt x="2616" y="3943"/>
                    <a:pt x="2532" y="3955"/>
                    <a:pt x="2461" y="3955"/>
                  </a:cubicBezTo>
                  <a:cubicBezTo>
                    <a:pt x="2416" y="3955"/>
                    <a:pt x="2414" y="4039"/>
                    <a:pt x="2453" y="4039"/>
                  </a:cubicBezTo>
                  <a:cubicBezTo>
                    <a:pt x="2456" y="4039"/>
                    <a:pt x="2458" y="4039"/>
                    <a:pt x="2461" y="4038"/>
                  </a:cubicBezTo>
                  <a:lnTo>
                    <a:pt x="4152" y="3943"/>
                  </a:lnTo>
                  <a:cubicBezTo>
                    <a:pt x="4223" y="3943"/>
                    <a:pt x="4306" y="3931"/>
                    <a:pt x="4378" y="3931"/>
                  </a:cubicBezTo>
                  <a:cubicBezTo>
                    <a:pt x="4485" y="4014"/>
                    <a:pt x="4568" y="4109"/>
                    <a:pt x="4676" y="4181"/>
                  </a:cubicBezTo>
                  <a:cubicBezTo>
                    <a:pt x="4735" y="4240"/>
                    <a:pt x="4795" y="4300"/>
                    <a:pt x="4866" y="4348"/>
                  </a:cubicBezTo>
                  <a:lnTo>
                    <a:pt x="4878" y="4348"/>
                  </a:lnTo>
                  <a:cubicBezTo>
                    <a:pt x="4886" y="4351"/>
                    <a:pt x="4893" y="4353"/>
                    <a:pt x="4901" y="4353"/>
                  </a:cubicBezTo>
                  <a:cubicBezTo>
                    <a:pt x="4939" y="4353"/>
                    <a:pt x="4967" y="4308"/>
                    <a:pt x="4937" y="4288"/>
                  </a:cubicBezTo>
                  <a:cubicBezTo>
                    <a:pt x="4783" y="4133"/>
                    <a:pt x="4628" y="4002"/>
                    <a:pt x="4473" y="3859"/>
                  </a:cubicBezTo>
                  <a:lnTo>
                    <a:pt x="4449" y="3836"/>
                  </a:lnTo>
                  <a:cubicBezTo>
                    <a:pt x="4402" y="3181"/>
                    <a:pt x="4366" y="2514"/>
                    <a:pt x="4318" y="1859"/>
                  </a:cubicBezTo>
                  <a:cubicBezTo>
                    <a:pt x="4318" y="1776"/>
                    <a:pt x="4306" y="1669"/>
                    <a:pt x="4306" y="1573"/>
                  </a:cubicBezTo>
                  <a:cubicBezTo>
                    <a:pt x="4306" y="1556"/>
                    <a:pt x="4283" y="1547"/>
                    <a:pt x="4262" y="1547"/>
                  </a:cubicBezTo>
                  <a:cubicBezTo>
                    <a:pt x="4241" y="1547"/>
                    <a:pt x="4223" y="1556"/>
                    <a:pt x="4235" y="1573"/>
                  </a:cubicBezTo>
                  <a:cubicBezTo>
                    <a:pt x="4271" y="2252"/>
                    <a:pt x="4318" y="2919"/>
                    <a:pt x="4366" y="3574"/>
                  </a:cubicBezTo>
                  <a:cubicBezTo>
                    <a:pt x="4366" y="3633"/>
                    <a:pt x="4378" y="3693"/>
                    <a:pt x="4378" y="3752"/>
                  </a:cubicBezTo>
                  <a:cubicBezTo>
                    <a:pt x="4021" y="3443"/>
                    <a:pt x="3675" y="3121"/>
                    <a:pt x="3318" y="2812"/>
                  </a:cubicBezTo>
                  <a:cubicBezTo>
                    <a:pt x="3283" y="2788"/>
                    <a:pt x="3247" y="2740"/>
                    <a:pt x="3199" y="2704"/>
                  </a:cubicBezTo>
                  <a:cubicBezTo>
                    <a:pt x="3140" y="2109"/>
                    <a:pt x="3104" y="1514"/>
                    <a:pt x="3044" y="919"/>
                  </a:cubicBezTo>
                  <a:cubicBezTo>
                    <a:pt x="3021" y="835"/>
                    <a:pt x="3021" y="740"/>
                    <a:pt x="3009" y="669"/>
                  </a:cubicBezTo>
                  <a:cubicBezTo>
                    <a:pt x="3009" y="645"/>
                    <a:pt x="2988" y="633"/>
                    <a:pt x="2968" y="633"/>
                  </a:cubicBezTo>
                  <a:cubicBezTo>
                    <a:pt x="2949" y="633"/>
                    <a:pt x="2931" y="645"/>
                    <a:pt x="2937" y="669"/>
                  </a:cubicBezTo>
                  <a:cubicBezTo>
                    <a:pt x="2997" y="1276"/>
                    <a:pt x="3056" y="1871"/>
                    <a:pt x="3104" y="2490"/>
                  </a:cubicBezTo>
                  <a:cubicBezTo>
                    <a:pt x="3104" y="2550"/>
                    <a:pt x="3116" y="2585"/>
                    <a:pt x="3116" y="2645"/>
                  </a:cubicBezTo>
                  <a:cubicBezTo>
                    <a:pt x="2711" y="2288"/>
                    <a:pt x="2318" y="1954"/>
                    <a:pt x="1925" y="1597"/>
                  </a:cubicBezTo>
                  <a:cubicBezTo>
                    <a:pt x="1913" y="1573"/>
                    <a:pt x="1889" y="1561"/>
                    <a:pt x="1866" y="1550"/>
                  </a:cubicBezTo>
                  <a:cubicBezTo>
                    <a:pt x="1818" y="1180"/>
                    <a:pt x="1770" y="799"/>
                    <a:pt x="1723" y="418"/>
                  </a:cubicBezTo>
                  <a:cubicBezTo>
                    <a:pt x="1723" y="359"/>
                    <a:pt x="1711" y="311"/>
                    <a:pt x="1711" y="252"/>
                  </a:cubicBezTo>
                  <a:cubicBezTo>
                    <a:pt x="1711" y="228"/>
                    <a:pt x="1690" y="216"/>
                    <a:pt x="1671" y="216"/>
                  </a:cubicBezTo>
                  <a:cubicBezTo>
                    <a:pt x="1651" y="216"/>
                    <a:pt x="1634" y="228"/>
                    <a:pt x="1639" y="252"/>
                  </a:cubicBezTo>
                  <a:cubicBezTo>
                    <a:pt x="1687" y="645"/>
                    <a:pt x="1723" y="1014"/>
                    <a:pt x="1770" y="1395"/>
                  </a:cubicBezTo>
                  <a:lnTo>
                    <a:pt x="1770" y="1454"/>
                  </a:lnTo>
                  <a:cubicBezTo>
                    <a:pt x="1413" y="1145"/>
                    <a:pt x="1080" y="835"/>
                    <a:pt x="723" y="514"/>
                  </a:cubicBezTo>
                  <a:lnTo>
                    <a:pt x="318" y="157"/>
                  </a:lnTo>
                  <a:cubicBezTo>
                    <a:pt x="258" y="97"/>
                    <a:pt x="199" y="37"/>
                    <a:pt x="127" y="2"/>
                  </a:cubicBezTo>
                  <a:lnTo>
                    <a:pt x="104" y="2"/>
                  </a:lnTo>
                  <a:cubicBezTo>
                    <a:pt x="99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3145726" y="2394743"/>
              <a:ext cx="448491" cy="289204"/>
            </a:xfrm>
            <a:custGeom>
              <a:avLst/>
              <a:gdLst/>
              <a:ahLst/>
              <a:cxnLst/>
              <a:rect l="l" t="t" r="r" b="b"/>
              <a:pathLst>
                <a:path w="6490" h="4185" extrusionOk="0">
                  <a:moveTo>
                    <a:pt x="4030" y="0"/>
                  </a:moveTo>
                  <a:cubicBezTo>
                    <a:pt x="1346" y="0"/>
                    <a:pt x="1" y="3651"/>
                    <a:pt x="1" y="3651"/>
                  </a:cubicBezTo>
                  <a:cubicBezTo>
                    <a:pt x="983" y="4029"/>
                    <a:pt x="1821" y="4184"/>
                    <a:pt x="2536" y="4184"/>
                  </a:cubicBezTo>
                  <a:cubicBezTo>
                    <a:pt x="5808" y="4184"/>
                    <a:pt x="6489" y="937"/>
                    <a:pt x="6489" y="937"/>
                  </a:cubicBezTo>
                  <a:cubicBezTo>
                    <a:pt x="5573" y="265"/>
                    <a:pt x="4753" y="0"/>
                    <a:pt x="403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3161620" y="2428673"/>
              <a:ext cx="420642" cy="240209"/>
            </a:xfrm>
            <a:custGeom>
              <a:avLst/>
              <a:gdLst/>
              <a:ahLst/>
              <a:cxnLst/>
              <a:rect l="l" t="t" r="r" b="b"/>
              <a:pathLst>
                <a:path w="6087" h="3476" extrusionOk="0">
                  <a:moveTo>
                    <a:pt x="3278" y="1"/>
                  </a:moveTo>
                  <a:cubicBezTo>
                    <a:pt x="3242" y="1"/>
                    <a:pt x="3229" y="66"/>
                    <a:pt x="3271" y="77"/>
                  </a:cubicBezTo>
                  <a:cubicBezTo>
                    <a:pt x="3890" y="327"/>
                    <a:pt x="4509" y="565"/>
                    <a:pt x="5128" y="815"/>
                  </a:cubicBezTo>
                  <a:cubicBezTo>
                    <a:pt x="5188" y="850"/>
                    <a:pt x="5247" y="862"/>
                    <a:pt x="5295" y="898"/>
                  </a:cubicBezTo>
                  <a:cubicBezTo>
                    <a:pt x="4855" y="1077"/>
                    <a:pt x="4414" y="1267"/>
                    <a:pt x="3985" y="1446"/>
                  </a:cubicBezTo>
                  <a:cubicBezTo>
                    <a:pt x="3938" y="1458"/>
                    <a:pt x="3890" y="1493"/>
                    <a:pt x="3843" y="1505"/>
                  </a:cubicBezTo>
                  <a:cubicBezTo>
                    <a:pt x="3283" y="1291"/>
                    <a:pt x="2711" y="1089"/>
                    <a:pt x="2164" y="874"/>
                  </a:cubicBezTo>
                  <a:cubicBezTo>
                    <a:pt x="2092" y="850"/>
                    <a:pt x="1997" y="815"/>
                    <a:pt x="1926" y="791"/>
                  </a:cubicBezTo>
                  <a:cubicBezTo>
                    <a:pt x="1920" y="788"/>
                    <a:pt x="1914" y="787"/>
                    <a:pt x="1909" y="787"/>
                  </a:cubicBezTo>
                  <a:cubicBezTo>
                    <a:pt x="1873" y="787"/>
                    <a:pt x="1860" y="852"/>
                    <a:pt x="1902" y="862"/>
                  </a:cubicBezTo>
                  <a:cubicBezTo>
                    <a:pt x="2461" y="1065"/>
                    <a:pt x="3033" y="1279"/>
                    <a:pt x="3592" y="1505"/>
                  </a:cubicBezTo>
                  <a:cubicBezTo>
                    <a:pt x="3640" y="1517"/>
                    <a:pt x="3700" y="1529"/>
                    <a:pt x="3747" y="1565"/>
                  </a:cubicBezTo>
                  <a:cubicBezTo>
                    <a:pt x="3247" y="1767"/>
                    <a:pt x="2759" y="1982"/>
                    <a:pt x="2271" y="2172"/>
                  </a:cubicBezTo>
                  <a:cubicBezTo>
                    <a:pt x="2235" y="2184"/>
                    <a:pt x="2223" y="2184"/>
                    <a:pt x="2199" y="2208"/>
                  </a:cubicBezTo>
                  <a:cubicBezTo>
                    <a:pt x="1842" y="2089"/>
                    <a:pt x="1485" y="1958"/>
                    <a:pt x="1128" y="1827"/>
                  </a:cubicBezTo>
                  <a:cubicBezTo>
                    <a:pt x="1080" y="1815"/>
                    <a:pt x="1021" y="1803"/>
                    <a:pt x="973" y="1767"/>
                  </a:cubicBezTo>
                  <a:cubicBezTo>
                    <a:pt x="969" y="1766"/>
                    <a:pt x="966" y="1766"/>
                    <a:pt x="963" y="1766"/>
                  </a:cubicBezTo>
                  <a:cubicBezTo>
                    <a:pt x="922" y="1766"/>
                    <a:pt x="905" y="1829"/>
                    <a:pt x="949" y="1851"/>
                  </a:cubicBezTo>
                  <a:cubicBezTo>
                    <a:pt x="1306" y="1970"/>
                    <a:pt x="1676" y="2101"/>
                    <a:pt x="2033" y="2220"/>
                  </a:cubicBezTo>
                  <a:cubicBezTo>
                    <a:pt x="2045" y="2220"/>
                    <a:pt x="2080" y="2232"/>
                    <a:pt x="2092" y="2232"/>
                  </a:cubicBezTo>
                  <a:cubicBezTo>
                    <a:pt x="1664" y="2410"/>
                    <a:pt x="1235" y="2589"/>
                    <a:pt x="783" y="2779"/>
                  </a:cubicBezTo>
                  <a:cubicBezTo>
                    <a:pt x="616" y="2863"/>
                    <a:pt x="461" y="2922"/>
                    <a:pt x="294" y="2994"/>
                  </a:cubicBezTo>
                  <a:cubicBezTo>
                    <a:pt x="223" y="3017"/>
                    <a:pt x="128" y="3053"/>
                    <a:pt x="56" y="3101"/>
                  </a:cubicBezTo>
                  <a:lnTo>
                    <a:pt x="44" y="3101"/>
                  </a:lnTo>
                  <a:cubicBezTo>
                    <a:pt x="0" y="3101"/>
                    <a:pt x="17" y="3162"/>
                    <a:pt x="58" y="3162"/>
                  </a:cubicBezTo>
                  <a:cubicBezTo>
                    <a:pt x="61" y="3162"/>
                    <a:pt x="65" y="3161"/>
                    <a:pt x="68" y="3160"/>
                  </a:cubicBezTo>
                  <a:cubicBezTo>
                    <a:pt x="259" y="3065"/>
                    <a:pt x="449" y="2994"/>
                    <a:pt x="664" y="2898"/>
                  </a:cubicBezTo>
                  <a:cubicBezTo>
                    <a:pt x="1140" y="2708"/>
                    <a:pt x="1616" y="2505"/>
                    <a:pt x="2092" y="2303"/>
                  </a:cubicBezTo>
                  <a:cubicBezTo>
                    <a:pt x="2104" y="2303"/>
                    <a:pt x="2116" y="2291"/>
                    <a:pt x="2140" y="2291"/>
                  </a:cubicBezTo>
                  <a:lnTo>
                    <a:pt x="2140" y="2291"/>
                  </a:lnTo>
                  <a:cubicBezTo>
                    <a:pt x="2033" y="2625"/>
                    <a:pt x="1914" y="2946"/>
                    <a:pt x="1807" y="3279"/>
                  </a:cubicBezTo>
                  <a:cubicBezTo>
                    <a:pt x="1795" y="3315"/>
                    <a:pt x="1783" y="3375"/>
                    <a:pt x="1759" y="3422"/>
                  </a:cubicBezTo>
                  <a:cubicBezTo>
                    <a:pt x="1751" y="3454"/>
                    <a:pt x="1780" y="3475"/>
                    <a:pt x="1807" y="3475"/>
                  </a:cubicBezTo>
                  <a:cubicBezTo>
                    <a:pt x="1821" y="3475"/>
                    <a:pt x="1834" y="3470"/>
                    <a:pt x="1842" y="3458"/>
                  </a:cubicBezTo>
                  <a:cubicBezTo>
                    <a:pt x="1961" y="3101"/>
                    <a:pt x="2080" y="2744"/>
                    <a:pt x="2199" y="2398"/>
                  </a:cubicBezTo>
                  <a:lnTo>
                    <a:pt x="2235" y="2267"/>
                  </a:lnTo>
                  <a:cubicBezTo>
                    <a:pt x="2759" y="2041"/>
                    <a:pt x="3271" y="1827"/>
                    <a:pt x="3795" y="1612"/>
                  </a:cubicBezTo>
                  <a:lnTo>
                    <a:pt x="3795" y="1612"/>
                  </a:lnTo>
                  <a:cubicBezTo>
                    <a:pt x="3652" y="2101"/>
                    <a:pt x="3521" y="2589"/>
                    <a:pt x="3366" y="3077"/>
                  </a:cubicBezTo>
                  <a:cubicBezTo>
                    <a:pt x="3354" y="3160"/>
                    <a:pt x="3331" y="3232"/>
                    <a:pt x="3307" y="3303"/>
                  </a:cubicBezTo>
                  <a:cubicBezTo>
                    <a:pt x="3299" y="3335"/>
                    <a:pt x="3328" y="3356"/>
                    <a:pt x="3355" y="3356"/>
                  </a:cubicBezTo>
                  <a:cubicBezTo>
                    <a:pt x="3369" y="3356"/>
                    <a:pt x="3382" y="3351"/>
                    <a:pt x="3390" y="3339"/>
                  </a:cubicBezTo>
                  <a:cubicBezTo>
                    <a:pt x="3533" y="2815"/>
                    <a:pt x="3664" y="2291"/>
                    <a:pt x="3819" y="1791"/>
                  </a:cubicBezTo>
                  <a:cubicBezTo>
                    <a:pt x="3831" y="1708"/>
                    <a:pt x="3866" y="1648"/>
                    <a:pt x="3878" y="1577"/>
                  </a:cubicBezTo>
                  <a:cubicBezTo>
                    <a:pt x="4354" y="1386"/>
                    <a:pt x="4831" y="1172"/>
                    <a:pt x="5295" y="981"/>
                  </a:cubicBezTo>
                  <a:cubicBezTo>
                    <a:pt x="5307" y="981"/>
                    <a:pt x="5307" y="981"/>
                    <a:pt x="5319" y="970"/>
                  </a:cubicBezTo>
                  <a:lnTo>
                    <a:pt x="5319" y="970"/>
                  </a:lnTo>
                  <a:cubicBezTo>
                    <a:pt x="5116" y="1458"/>
                    <a:pt x="4902" y="1946"/>
                    <a:pt x="4712" y="2446"/>
                  </a:cubicBezTo>
                  <a:lnTo>
                    <a:pt x="4616" y="2660"/>
                  </a:lnTo>
                  <a:cubicBezTo>
                    <a:pt x="4608" y="2692"/>
                    <a:pt x="4643" y="2718"/>
                    <a:pt x="4670" y="2718"/>
                  </a:cubicBezTo>
                  <a:cubicBezTo>
                    <a:pt x="4684" y="2718"/>
                    <a:pt x="4696" y="2712"/>
                    <a:pt x="4700" y="2696"/>
                  </a:cubicBezTo>
                  <a:cubicBezTo>
                    <a:pt x="4914" y="2172"/>
                    <a:pt x="5128" y="1648"/>
                    <a:pt x="5355" y="1136"/>
                  </a:cubicBezTo>
                  <a:cubicBezTo>
                    <a:pt x="5378" y="1053"/>
                    <a:pt x="5414" y="993"/>
                    <a:pt x="5438" y="922"/>
                  </a:cubicBezTo>
                  <a:cubicBezTo>
                    <a:pt x="5557" y="874"/>
                    <a:pt x="5676" y="815"/>
                    <a:pt x="5795" y="779"/>
                  </a:cubicBezTo>
                  <a:cubicBezTo>
                    <a:pt x="5878" y="743"/>
                    <a:pt x="5962" y="720"/>
                    <a:pt x="6033" y="672"/>
                  </a:cubicBezTo>
                  <a:lnTo>
                    <a:pt x="6045" y="672"/>
                  </a:lnTo>
                  <a:cubicBezTo>
                    <a:pt x="6087" y="661"/>
                    <a:pt x="6074" y="596"/>
                    <a:pt x="6038" y="596"/>
                  </a:cubicBezTo>
                  <a:cubicBezTo>
                    <a:pt x="6033" y="596"/>
                    <a:pt x="6027" y="597"/>
                    <a:pt x="6021" y="600"/>
                  </a:cubicBezTo>
                  <a:cubicBezTo>
                    <a:pt x="5831" y="684"/>
                    <a:pt x="5640" y="755"/>
                    <a:pt x="5426" y="850"/>
                  </a:cubicBezTo>
                  <a:lnTo>
                    <a:pt x="5414" y="850"/>
                  </a:lnTo>
                  <a:cubicBezTo>
                    <a:pt x="4807" y="600"/>
                    <a:pt x="4176" y="362"/>
                    <a:pt x="3569" y="100"/>
                  </a:cubicBezTo>
                  <a:cubicBezTo>
                    <a:pt x="3473" y="77"/>
                    <a:pt x="3390" y="29"/>
                    <a:pt x="3295" y="5"/>
                  </a:cubicBezTo>
                  <a:cubicBezTo>
                    <a:pt x="3289" y="2"/>
                    <a:pt x="3283" y="1"/>
                    <a:pt x="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5615726" y="2404349"/>
              <a:ext cx="478898" cy="271997"/>
            </a:xfrm>
            <a:custGeom>
              <a:avLst/>
              <a:gdLst/>
              <a:ahLst/>
              <a:cxnLst/>
              <a:rect l="l" t="t" r="r" b="b"/>
              <a:pathLst>
                <a:path w="6930" h="3936" extrusionOk="0">
                  <a:moveTo>
                    <a:pt x="3610" y="0"/>
                  </a:moveTo>
                  <a:cubicBezTo>
                    <a:pt x="1100" y="0"/>
                    <a:pt x="0" y="2405"/>
                    <a:pt x="0" y="2405"/>
                  </a:cubicBezTo>
                  <a:cubicBezTo>
                    <a:pt x="976" y="3529"/>
                    <a:pt x="1944" y="3936"/>
                    <a:pt x="2834" y="3936"/>
                  </a:cubicBezTo>
                  <a:cubicBezTo>
                    <a:pt x="5147" y="3936"/>
                    <a:pt x="6930" y="1191"/>
                    <a:pt x="6930" y="1191"/>
                  </a:cubicBezTo>
                  <a:cubicBezTo>
                    <a:pt x="5626" y="319"/>
                    <a:pt x="4524" y="0"/>
                    <a:pt x="361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5633279" y="2420243"/>
              <a:ext cx="444898" cy="228047"/>
            </a:xfrm>
            <a:custGeom>
              <a:avLst/>
              <a:gdLst/>
              <a:ahLst/>
              <a:cxnLst/>
              <a:rect l="l" t="t" r="r" b="b"/>
              <a:pathLst>
                <a:path w="6438" h="3300" extrusionOk="0">
                  <a:moveTo>
                    <a:pt x="3245" y="0"/>
                  </a:moveTo>
                  <a:cubicBezTo>
                    <a:pt x="3235" y="0"/>
                    <a:pt x="3226" y="6"/>
                    <a:pt x="3223" y="20"/>
                  </a:cubicBezTo>
                  <a:lnTo>
                    <a:pt x="2461" y="1449"/>
                  </a:lnTo>
                  <a:cubicBezTo>
                    <a:pt x="2425" y="1508"/>
                    <a:pt x="2401" y="1568"/>
                    <a:pt x="2354" y="1639"/>
                  </a:cubicBezTo>
                  <a:lnTo>
                    <a:pt x="842" y="1913"/>
                  </a:lnTo>
                  <a:lnTo>
                    <a:pt x="806" y="1913"/>
                  </a:lnTo>
                  <a:cubicBezTo>
                    <a:pt x="1127" y="1473"/>
                    <a:pt x="1425" y="1044"/>
                    <a:pt x="1734" y="615"/>
                  </a:cubicBezTo>
                  <a:cubicBezTo>
                    <a:pt x="1782" y="556"/>
                    <a:pt x="1818" y="484"/>
                    <a:pt x="1865" y="425"/>
                  </a:cubicBezTo>
                  <a:cubicBezTo>
                    <a:pt x="1882" y="391"/>
                    <a:pt x="1863" y="357"/>
                    <a:pt x="1838" y="357"/>
                  </a:cubicBezTo>
                  <a:cubicBezTo>
                    <a:pt x="1828" y="357"/>
                    <a:pt x="1816" y="363"/>
                    <a:pt x="1806" y="377"/>
                  </a:cubicBezTo>
                  <a:lnTo>
                    <a:pt x="830" y="1758"/>
                  </a:lnTo>
                  <a:lnTo>
                    <a:pt x="687" y="1937"/>
                  </a:lnTo>
                  <a:cubicBezTo>
                    <a:pt x="556" y="1973"/>
                    <a:pt x="437" y="1985"/>
                    <a:pt x="306" y="2008"/>
                  </a:cubicBezTo>
                  <a:cubicBezTo>
                    <a:pt x="210" y="2032"/>
                    <a:pt x="139" y="2044"/>
                    <a:pt x="56" y="2056"/>
                  </a:cubicBezTo>
                  <a:lnTo>
                    <a:pt x="32" y="2056"/>
                  </a:lnTo>
                  <a:cubicBezTo>
                    <a:pt x="1" y="2066"/>
                    <a:pt x="6" y="2132"/>
                    <a:pt x="40" y="2132"/>
                  </a:cubicBezTo>
                  <a:cubicBezTo>
                    <a:pt x="44" y="2132"/>
                    <a:pt x="50" y="2130"/>
                    <a:pt x="56" y="2127"/>
                  </a:cubicBezTo>
                  <a:cubicBezTo>
                    <a:pt x="258" y="2092"/>
                    <a:pt x="472" y="2056"/>
                    <a:pt x="675" y="2008"/>
                  </a:cubicBezTo>
                  <a:lnTo>
                    <a:pt x="687" y="2008"/>
                  </a:lnTo>
                  <a:cubicBezTo>
                    <a:pt x="1234" y="2389"/>
                    <a:pt x="1782" y="2758"/>
                    <a:pt x="2330" y="3128"/>
                  </a:cubicBezTo>
                  <a:cubicBezTo>
                    <a:pt x="2401" y="3187"/>
                    <a:pt x="2473" y="3235"/>
                    <a:pt x="2568" y="3294"/>
                  </a:cubicBezTo>
                  <a:cubicBezTo>
                    <a:pt x="2575" y="3298"/>
                    <a:pt x="2581" y="3299"/>
                    <a:pt x="2587" y="3299"/>
                  </a:cubicBezTo>
                  <a:cubicBezTo>
                    <a:pt x="2624" y="3299"/>
                    <a:pt x="2646" y="3245"/>
                    <a:pt x="2616" y="3235"/>
                  </a:cubicBezTo>
                  <a:cubicBezTo>
                    <a:pt x="2056" y="2866"/>
                    <a:pt x="1508" y="2473"/>
                    <a:pt x="961" y="2104"/>
                  </a:cubicBezTo>
                  <a:cubicBezTo>
                    <a:pt x="913" y="2068"/>
                    <a:pt x="853" y="2032"/>
                    <a:pt x="806" y="1996"/>
                  </a:cubicBezTo>
                  <a:cubicBezTo>
                    <a:pt x="1270" y="1913"/>
                    <a:pt x="1734" y="1830"/>
                    <a:pt x="2211" y="1746"/>
                  </a:cubicBezTo>
                  <a:cubicBezTo>
                    <a:pt x="2258" y="1734"/>
                    <a:pt x="2318" y="1734"/>
                    <a:pt x="2354" y="1711"/>
                  </a:cubicBezTo>
                  <a:cubicBezTo>
                    <a:pt x="2866" y="2044"/>
                    <a:pt x="3366" y="2366"/>
                    <a:pt x="3866" y="2699"/>
                  </a:cubicBezTo>
                  <a:lnTo>
                    <a:pt x="4080" y="2830"/>
                  </a:lnTo>
                  <a:cubicBezTo>
                    <a:pt x="4088" y="2836"/>
                    <a:pt x="4097" y="2839"/>
                    <a:pt x="4104" y="2839"/>
                  </a:cubicBezTo>
                  <a:cubicBezTo>
                    <a:pt x="4141" y="2839"/>
                    <a:pt x="4167" y="2780"/>
                    <a:pt x="4128" y="2770"/>
                  </a:cubicBezTo>
                  <a:cubicBezTo>
                    <a:pt x="3628" y="2449"/>
                    <a:pt x="3116" y="2115"/>
                    <a:pt x="2616" y="1770"/>
                  </a:cubicBezTo>
                  <a:lnTo>
                    <a:pt x="2473" y="1687"/>
                  </a:lnTo>
                  <a:cubicBezTo>
                    <a:pt x="2997" y="1592"/>
                    <a:pt x="3520" y="1496"/>
                    <a:pt x="4044" y="1401"/>
                  </a:cubicBezTo>
                  <a:cubicBezTo>
                    <a:pt x="4068" y="1401"/>
                    <a:pt x="4080" y="1389"/>
                    <a:pt x="4116" y="1389"/>
                  </a:cubicBezTo>
                  <a:cubicBezTo>
                    <a:pt x="4437" y="1580"/>
                    <a:pt x="4759" y="1794"/>
                    <a:pt x="5080" y="1985"/>
                  </a:cubicBezTo>
                  <a:lnTo>
                    <a:pt x="5211" y="2068"/>
                  </a:lnTo>
                  <a:cubicBezTo>
                    <a:pt x="5220" y="2075"/>
                    <a:pt x="5230" y="2078"/>
                    <a:pt x="5238" y="2078"/>
                  </a:cubicBezTo>
                  <a:cubicBezTo>
                    <a:pt x="5274" y="2078"/>
                    <a:pt x="5297" y="2028"/>
                    <a:pt x="5259" y="2008"/>
                  </a:cubicBezTo>
                  <a:cubicBezTo>
                    <a:pt x="4937" y="1818"/>
                    <a:pt x="4604" y="1615"/>
                    <a:pt x="4282" y="1413"/>
                  </a:cubicBezTo>
                  <a:cubicBezTo>
                    <a:pt x="4259" y="1401"/>
                    <a:pt x="4247" y="1401"/>
                    <a:pt x="4235" y="1389"/>
                  </a:cubicBezTo>
                  <a:cubicBezTo>
                    <a:pt x="4699" y="1294"/>
                    <a:pt x="5152" y="1223"/>
                    <a:pt x="5628" y="1139"/>
                  </a:cubicBezTo>
                  <a:cubicBezTo>
                    <a:pt x="5806" y="1103"/>
                    <a:pt x="5973" y="1080"/>
                    <a:pt x="6152" y="1044"/>
                  </a:cubicBezTo>
                  <a:cubicBezTo>
                    <a:pt x="6247" y="1032"/>
                    <a:pt x="6318" y="1020"/>
                    <a:pt x="6402" y="996"/>
                  </a:cubicBezTo>
                  <a:lnTo>
                    <a:pt x="6426" y="996"/>
                  </a:lnTo>
                  <a:cubicBezTo>
                    <a:pt x="6437" y="972"/>
                    <a:pt x="6414" y="901"/>
                    <a:pt x="6378" y="901"/>
                  </a:cubicBezTo>
                  <a:cubicBezTo>
                    <a:pt x="6164" y="937"/>
                    <a:pt x="5961" y="972"/>
                    <a:pt x="5747" y="1020"/>
                  </a:cubicBezTo>
                  <a:lnTo>
                    <a:pt x="4235" y="1282"/>
                  </a:lnTo>
                  <a:lnTo>
                    <a:pt x="4187" y="1282"/>
                  </a:lnTo>
                  <a:cubicBezTo>
                    <a:pt x="4366" y="984"/>
                    <a:pt x="4544" y="699"/>
                    <a:pt x="4723" y="401"/>
                  </a:cubicBezTo>
                  <a:lnTo>
                    <a:pt x="4806" y="270"/>
                  </a:lnTo>
                  <a:cubicBezTo>
                    <a:pt x="4832" y="236"/>
                    <a:pt x="4802" y="208"/>
                    <a:pt x="4775" y="208"/>
                  </a:cubicBezTo>
                  <a:cubicBezTo>
                    <a:pt x="4764" y="208"/>
                    <a:pt x="4754" y="212"/>
                    <a:pt x="4747" y="222"/>
                  </a:cubicBezTo>
                  <a:cubicBezTo>
                    <a:pt x="4556" y="544"/>
                    <a:pt x="4366" y="865"/>
                    <a:pt x="4175" y="1175"/>
                  </a:cubicBezTo>
                  <a:cubicBezTo>
                    <a:pt x="4140" y="1223"/>
                    <a:pt x="4128" y="1258"/>
                    <a:pt x="4092" y="1294"/>
                  </a:cubicBezTo>
                  <a:cubicBezTo>
                    <a:pt x="3544" y="1401"/>
                    <a:pt x="2997" y="1496"/>
                    <a:pt x="2449" y="1592"/>
                  </a:cubicBezTo>
                  <a:cubicBezTo>
                    <a:pt x="2687" y="1151"/>
                    <a:pt x="2925" y="699"/>
                    <a:pt x="3175" y="258"/>
                  </a:cubicBezTo>
                  <a:cubicBezTo>
                    <a:pt x="3199" y="199"/>
                    <a:pt x="3247" y="127"/>
                    <a:pt x="3282" y="68"/>
                  </a:cubicBezTo>
                  <a:cubicBezTo>
                    <a:pt x="3299" y="34"/>
                    <a:pt x="3268" y="0"/>
                    <a:pt x="3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2784517" y="200706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3019057" y="190064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2525375" y="229067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2712924" y="254995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2973794" y="249978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3048634" y="224153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3052780" y="204362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3066739" y="208128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2840491" y="216517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2916161" y="217043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2689913" y="237497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2673466" y="245534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2795228" y="256937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2895636" y="257545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3015740" y="252528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3051122" y="252548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3093068" y="235708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3083186" y="232674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2856109" y="233165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916161" y="243938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2936754" y="250745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3015947" y="249121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3048634" y="241257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2993488" y="236751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2984436" y="243206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3057963" y="245230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3053609" y="236675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2883267" y="250019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2906279" y="256480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2974761" y="255568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2967436" y="247891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3022305" y="245120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2985610" y="251263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2904136" y="253868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2948709" y="241229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2931778" y="247096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3015256" y="253239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2948294" y="254580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014911" y="240103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046146" y="249211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2955274" y="245749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2950229" y="238099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3019333" y="235770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032532" y="239253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079938" y="241174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2898884" y="247504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2908283" y="250164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2977733" y="240566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3000952" y="247179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913258" y="241526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2880295" y="254476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2942213" y="257351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2972135" y="253350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3016086" y="243282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2952717" y="243040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5168966" y="1030688"/>
              <a:ext cx="284713" cy="139039"/>
            </a:xfrm>
            <a:custGeom>
              <a:avLst/>
              <a:gdLst/>
              <a:ahLst/>
              <a:cxnLst/>
              <a:rect l="l" t="t" r="r" b="b"/>
              <a:pathLst>
                <a:path w="4120" h="2012" extrusionOk="0">
                  <a:moveTo>
                    <a:pt x="2491" y="0"/>
                  </a:moveTo>
                  <a:cubicBezTo>
                    <a:pt x="2186" y="0"/>
                    <a:pt x="1878" y="51"/>
                    <a:pt x="1584" y="149"/>
                  </a:cubicBezTo>
                  <a:cubicBezTo>
                    <a:pt x="1024" y="328"/>
                    <a:pt x="536" y="685"/>
                    <a:pt x="143" y="1149"/>
                  </a:cubicBezTo>
                  <a:cubicBezTo>
                    <a:pt x="95" y="1209"/>
                    <a:pt x="48" y="1280"/>
                    <a:pt x="0" y="1340"/>
                  </a:cubicBezTo>
                  <a:lnTo>
                    <a:pt x="631" y="1995"/>
                  </a:lnTo>
                  <a:cubicBezTo>
                    <a:pt x="817" y="2006"/>
                    <a:pt x="1003" y="2012"/>
                    <a:pt x="1188" y="2012"/>
                  </a:cubicBezTo>
                  <a:cubicBezTo>
                    <a:pt x="1806" y="2012"/>
                    <a:pt x="2414" y="1945"/>
                    <a:pt x="3000" y="1780"/>
                  </a:cubicBezTo>
                  <a:cubicBezTo>
                    <a:pt x="3274" y="1685"/>
                    <a:pt x="3548" y="1578"/>
                    <a:pt x="3774" y="1399"/>
                  </a:cubicBezTo>
                  <a:cubicBezTo>
                    <a:pt x="3870" y="1340"/>
                    <a:pt x="3953" y="1257"/>
                    <a:pt x="4001" y="1161"/>
                  </a:cubicBezTo>
                  <a:cubicBezTo>
                    <a:pt x="4120" y="959"/>
                    <a:pt x="4060" y="685"/>
                    <a:pt x="3905" y="507"/>
                  </a:cubicBezTo>
                  <a:cubicBezTo>
                    <a:pt x="3774" y="328"/>
                    <a:pt x="3548" y="209"/>
                    <a:pt x="3334" y="137"/>
                  </a:cubicBezTo>
                  <a:cubicBezTo>
                    <a:pt x="3063" y="45"/>
                    <a:pt x="2778" y="0"/>
                    <a:pt x="2491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5178779" y="1184791"/>
              <a:ext cx="333293" cy="215815"/>
            </a:xfrm>
            <a:custGeom>
              <a:avLst/>
              <a:gdLst/>
              <a:ahLst/>
              <a:cxnLst/>
              <a:rect l="l" t="t" r="r" b="b"/>
              <a:pathLst>
                <a:path w="4823" h="3123" extrusionOk="0">
                  <a:moveTo>
                    <a:pt x="1338" y="1"/>
                  </a:moveTo>
                  <a:cubicBezTo>
                    <a:pt x="1028" y="1"/>
                    <a:pt x="719" y="27"/>
                    <a:pt x="418" y="86"/>
                  </a:cubicBezTo>
                  <a:cubicBezTo>
                    <a:pt x="346" y="98"/>
                    <a:pt x="275" y="122"/>
                    <a:pt x="239" y="182"/>
                  </a:cubicBezTo>
                  <a:lnTo>
                    <a:pt x="1" y="312"/>
                  </a:lnTo>
                  <a:cubicBezTo>
                    <a:pt x="477" y="693"/>
                    <a:pt x="822" y="1205"/>
                    <a:pt x="1239" y="1670"/>
                  </a:cubicBezTo>
                  <a:cubicBezTo>
                    <a:pt x="1715" y="2194"/>
                    <a:pt x="2287" y="2622"/>
                    <a:pt x="2918" y="2908"/>
                  </a:cubicBezTo>
                  <a:cubicBezTo>
                    <a:pt x="3203" y="3036"/>
                    <a:pt x="3503" y="3123"/>
                    <a:pt x="3800" y="3123"/>
                  </a:cubicBezTo>
                  <a:cubicBezTo>
                    <a:pt x="3864" y="3123"/>
                    <a:pt x="3927" y="3119"/>
                    <a:pt x="3990" y="3110"/>
                  </a:cubicBezTo>
                  <a:cubicBezTo>
                    <a:pt x="4347" y="3075"/>
                    <a:pt x="4704" y="2813"/>
                    <a:pt x="4799" y="2468"/>
                  </a:cubicBezTo>
                  <a:cubicBezTo>
                    <a:pt x="4823" y="2325"/>
                    <a:pt x="4823" y="2182"/>
                    <a:pt x="4799" y="2027"/>
                  </a:cubicBezTo>
                  <a:cubicBezTo>
                    <a:pt x="4680" y="1455"/>
                    <a:pt x="4287" y="944"/>
                    <a:pt x="3787" y="622"/>
                  </a:cubicBezTo>
                  <a:cubicBezTo>
                    <a:pt x="3275" y="289"/>
                    <a:pt x="2692" y="122"/>
                    <a:pt x="2096" y="51"/>
                  </a:cubicBezTo>
                  <a:cubicBezTo>
                    <a:pt x="1845" y="18"/>
                    <a:pt x="1591" y="1"/>
                    <a:pt x="1338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5070215" y="844036"/>
              <a:ext cx="195083" cy="261217"/>
            </a:xfrm>
            <a:custGeom>
              <a:avLst/>
              <a:gdLst/>
              <a:ahLst/>
              <a:cxnLst/>
              <a:rect l="l" t="t" r="r" b="b"/>
              <a:pathLst>
                <a:path w="2823" h="3780" extrusionOk="0">
                  <a:moveTo>
                    <a:pt x="1789" y="1"/>
                  </a:moveTo>
                  <a:cubicBezTo>
                    <a:pt x="1692" y="1"/>
                    <a:pt x="1595" y="10"/>
                    <a:pt x="1500" y="29"/>
                  </a:cubicBezTo>
                  <a:cubicBezTo>
                    <a:pt x="774" y="171"/>
                    <a:pt x="131" y="814"/>
                    <a:pt x="60" y="1564"/>
                  </a:cubicBezTo>
                  <a:cubicBezTo>
                    <a:pt x="0" y="2172"/>
                    <a:pt x="262" y="2767"/>
                    <a:pt x="250" y="3374"/>
                  </a:cubicBezTo>
                  <a:lnTo>
                    <a:pt x="1072" y="3779"/>
                  </a:lnTo>
                  <a:cubicBezTo>
                    <a:pt x="1786" y="3267"/>
                    <a:pt x="2334" y="2553"/>
                    <a:pt x="2643" y="1755"/>
                  </a:cubicBezTo>
                  <a:cubicBezTo>
                    <a:pt x="2739" y="1517"/>
                    <a:pt x="2822" y="1243"/>
                    <a:pt x="2822" y="993"/>
                  </a:cubicBezTo>
                  <a:cubicBezTo>
                    <a:pt x="2822" y="731"/>
                    <a:pt x="2751" y="457"/>
                    <a:pt x="2560" y="279"/>
                  </a:cubicBezTo>
                  <a:cubicBezTo>
                    <a:pt x="2356" y="83"/>
                    <a:pt x="2073" y="1"/>
                    <a:pt x="1789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4817639" y="962827"/>
              <a:ext cx="259213" cy="166267"/>
            </a:xfrm>
            <a:custGeom>
              <a:avLst/>
              <a:gdLst/>
              <a:ahLst/>
              <a:cxnLst/>
              <a:rect l="l" t="t" r="r" b="b"/>
              <a:pathLst>
                <a:path w="3751" h="2406" extrusionOk="0">
                  <a:moveTo>
                    <a:pt x="1804" y="1"/>
                  </a:moveTo>
                  <a:cubicBezTo>
                    <a:pt x="1483" y="1"/>
                    <a:pt x="1158" y="68"/>
                    <a:pt x="869" y="179"/>
                  </a:cubicBezTo>
                  <a:cubicBezTo>
                    <a:pt x="643" y="274"/>
                    <a:pt x="441" y="393"/>
                    <a:pt x="274" y="560"/>
                  </a:cubicBezTo>
                  <a:cubicBezTo>
                    <a:pt x="107" y="715"/>
                    <a:pt x="0" y="953"/>
                    <a:pt x="24" y="1191"/>
                  </a:cubicBezTo>
                  <a:cubicBezTo>
                    <a:pt x="36" y="1334"/>
                    <a:pt x="83" y="1453"/>
                    <a:pt x="155" y="1572"/>
                  </a:cubicBezTo>
                  <a:cubicBezTo>
                    <a:pt x="345" y="1881"/>
                    <a:pt x="703" y="2084"/>
                    <a:pt x="1084" y="2179"/>
                  </a:cubicBezTo>
                  <a:cubicBezTo>
                    <a:pt x="1441" y="2262"/>
                    <a:pt x="1822" y="2274"/>
                    <a:pt x="2191" y="2274"/>
                  </a:cubicBezTo>
                  <a:cubicBezTo>
                    <a:pt x="2691" y="2298"/>
                    <a:pt x="3179" y="2334"/>
                    <a:pt x="3667" y="2405"/>
                  </a:cubicBezTo>
                  <a:lnTo>
                    <a:pt x="3751" y="2012"/>
                  </a:lnTo>
                  <a:cubicBezTo>
                    <a:pt x="3667" y="1703"/>
                    <a:pt x="3572" y="1369"/>
                    <a:pt x="3429" y="1072"/>
                  </a:cubicBezTo>
                  <a:cubicBezTo>
                    <a:pt x="3274" y="774"/>
                    <a:pt x="3084" y="488"/>
                    <a:pt x="2822" y="298"/>
                  </a:cubicBezTo>
                  <a:cubicBezTo>
                    <a:pt x="2530" y="88"/>
                    <a:pt x="2170" y="1"/>
                    <a:pt x="180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4858756" y="1139666"/>
              <a:ext cx="246083" cy="166059"/>
            </a:xfrm>
            <a:custGeom>
              <a:avLst/>
              <a:gdLst/>
              <a:ahLst/>
              <a:cxnLst/>
              <a:rect l="l" t="t" r="r" b="b"/>
              <a:pathLst>
                <a:path w="3561" h="2403" extrusionOk="0">
                  <a:moveTo>
                    <a:pt x="2613" y="1"/>
                  </a:moveTo>
                  <a:cubicBezTo>
                    <a:pt x="1883" y="1"/>
                    <a:pt x="1114" y="193"/>
                    <a:pt x="536" y="644"/>
                  </a:cubicBezTo>
                  <a:cubicBezTo>
                    <a:pt x="393" y="763"/>
                    <a:pt x="239" y="918"/>
                    <a:pt x="167" y="1096"/>
                  </a:cubicBezTo>
                  <a:cubicBezTo>
                    <a:pt x="0" y="1489"/>
                    <a:pt x="227" y="1966"/>
                    <a:pt x="584" y="2192"/>
                  </a:cubicBezTo>
                  <a:cubicBezTo>
                    <a:pt x="820" y="2342"/>
                    <a:pt x="1104" y="2403"/>
                    <a:pt x="1392" y="2403"/>
                  </a:cubicBezTo>
                  <a:cubicBezTo>
                    <a:pt x="1540" y="2403"/>
                    <a:pt x="1689" y="2387"/>
                    <a:pt x="1834" y="2359"/>
                  </a:cubicBezTo>
                  <a:cubicBezTo>
                    <a:pt x="2239" y="2287"/>
                    <a:pt x="2608" y="2108"/>
                    <a:pt x="2917" y="1847"/>
                  </a:cubicBezTo>
                  <a:cubicBezTo>
                    <a:pt x="3239" y="1585"/>
                    <a:pt x="3477" y="1239"/>
                    <a:pt x="3560" y="835"/>
                  </a:cubicBezTo>
                  <a:lnTo>
                    <a:pt x="3334" y="156"/>
                  </a:lnTo>
                  <a:cubicBezTo>
                    <a:pt x="3144" y="25"/>
                    <a:pt x="2917" y="1"/>
                    <a:pt x="2679" y="1"/>
                  </a:cubicBezTo>
                  <a:cubicBezTo>
                    <a:pt x="2657" y="1"/>
                    <a:pt x="2635" y="1"/>
                    <a:pt x="261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5121215" y="1195640"/>
              <a:ext cx="155555" cy="265709"/>
            </a:xfrm>
            <a:custGeom>
              <a:avLst/>
              <a:gdLst/>
              <a:ahLst/>
              <a:cxnLst/>
              <a:rect l="l" t="t" r="r" b="b"/>
              <a:pathLst>
                <a:path w="2251" h="3845" extrusionOk="0">
                  <a:moveTo>
                    <a:pt x="346" y="1"/>
                  </a:moveTo>
                  <a:cubicBezTo>
                    <a:pt x="60" y="739"/>
                    <a:pt x="0" y="1560"/>
                    <a:pt x="179" y="2334"/>
                  </a:cubicBezTo>
                  <a:cubicBezTo>
                    <a:pt x="251" y="2656"/>
                    <a:pt x="370" y="2977"/>
                    <a:pt x="548" y="3251"/>
                  </a:cubicBezTo>
                  <a:cubicBezTo>
                    <a:pt x="703" y="3477"/>
                    <a:pt x="893" y="3668"/>
                    <a:pt x="1132" y="3775"/>
                  </a:cubicBezTo>
                  <a:cubicBezTo>
                    <a:pt x="1232" y="3820"/>
                    <a:pt x="1344" y="3844"/>
                    <a:pt x="1455" y="3844"/>
                  </a:cubicBezTo>
                  <a:cubicBezTo>
                    <a:pt x="1607" y="3844"/>
                    <a:pt x="1758" y="3800"/>
                    <a:pt x="1882" y="3704"/>
                  </a:cubicBezTo>
                  <a:cubicBezTo>
                    <a:pt x="2036" y="3573"/>
                    <a:pt x="2132" y="3358"/>
                    <a:pt x="2156" y="3156"/>
                  </a:cubicBezTo>
                  <a:cubicBezTo>
                    <a:pt x="2251" y="2632"/>
                    <a:pt x="2036" y="2096"/>
                    <a:pt x="1798" y="1620"/>
                  </a:cubicBezTo>
                  <a:cubicBezTo>
                    <a:pt x="1536" y="1084"/>
                    <a:pt x="1191" y="560"/>
                    <a:pt x="691" y="25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5201030" y="1200616"/>
              <a:ext cx="214778" cy="85967"/>
            </a:xfrm>
            <a:custGeom>
              <a:avLst/>
              <a:gdLst/>
              <a:ahLst/>
              <a:cxnLst/>
              <a:rect l="l" t="t" r="r" b="b"/>
              <a:pathLst>
                <a:path w="3108" h="1244" extrusionOk="0">
                  <a:moveTo>
                    <a:pt x="72" y="0"/>
                  </a:moveTo>
                  <a:cubicBezTo>
                    <a:pt x="60" y="0"/>
                    <a:pt x="36" y="0"/>
                    <a:pt x="24" y="12"/>
                  </a:cubicBezTo>
                  <a:cubicBezTo>
                    <a:pt x="12" y="48"/>
                    <a:pt x="0" y="72"/>
                    <a:pt x="12" y="107"/>
                  </a:cubicBezTo>
                  <a:cubicBezTo>
                    <a:pt x="21" y="116"/>
                    <a:pt x="29" y="124"/>
                    <a:pt x="46" y="124"/>
                  </a:cubicBezTo>
                  <a:cubicBezTo>
                    <a:pt x="53" y="124"/>
                    <a:pt x="61" y="123"/>
                    <a:pt x="72" y="119"/>
                  </a:cubicBezTo>
                  <a:cubicBezTo>
                    <a:pt x="76" y="121"/>
                    <a:pt x="80" y="122"/>
                    <a:pt x="84" y="122"/>
                  </a:cubicBezTo>
                  <a:cubicBezTo>
                    <a:pt x="98" y="122"/>
                    <a:pt x="104" y="108"/>
                    <a:pt x="98" y="98"/>
                  </a:cubicBezTo>
                  <a:lnTo>
                    <a:pt x="98" y="98"/>
                  </a:lnTo>
                  <a:lnTo>
                    <a:pt x="381" y="131"/>
                  </a:lnTo>
                  <a:cubicBezTo>
                    <a:pt x="429" y="155"/>
                    <a:pt x="489" y="155"/>
                    <a:pt x="524" y="167"/>
                  </a:cubicBezTo>
                  <a:cubicBezTo>
                    <a:pt x="560" y="167"/>
                    <a:pt x="572" y="179"/>
                    <a:pt x="608" y="179"/>
                  </a:cubicBezTo>
                  <a:lnTo>
                    <a:pt x="679" y="179"/>
                  </a:lnTo>
                  <a:cubicBezTo>
                    <a:pt x="881" y="226"/>
                    <a:pt x="1096" y="286"/>
                    <a:pt x="1286" y="345"/>
                  </a:cubicBezTo>
                  <a:cubicBezTo>
                    <a:pt x="1477" y="405"/>
                    <a:pt x="1691" y="476"/>
                    <a:pt x="1870" y="572"/>
                  </a:cubicBezTo>
                  <a:cubicBezTo>
                    <a:pt x="1917" y="584"/>
                    <a:pt x="1953" y="607"/>
                    <a:pt x="2013" y="631"/>
                  </a:cubicBezTo>
                  <a:cubicBezTo>
                    <a:pt x="2060" y="655"/>
                    <a:pt x="2108" y="667"/>
                    <a:pt x="2155" y="703"/>
                  </a:cubicBezTo>
                  <a:cubicBezTo>
                    <a:pt x="2239" y="750"/>
                    <a:pt x="2334" y="810"/>
                    <a:pt x="2429" y="845"/>
                  </a:cubicBezTo>
                  <a:cubicBezTo>
                    <a:pt x="2608" y="953"/>
                    <a:pt x="2786" y="1072"/>
                    <a:pt x="2965" y="1191"/>
                  </a:cubicBezTo>
                  <a:cubicBezTo>
                    <a:pt x="2989" y="1203"/>
                    <a:pt x="3013" y="1226"/>
                    <a:pt x="3025" y="1238"/>
                  </a:cubicBezTo>
                  <a:cubicBezTo>
                    <a:pt x="3032" y="1242"/>
                    <a:pt x="3039" y="1243"/>
                    <a:pt x="3045" y="1243"/>
                  </a:cubicBezTo>
                  <a:cubicBezTo>
                    <a:pt x="3061" y="1243"/>
                    <a:pt x="3076" y="1235"/>
                    <a:pt x="3084" y="1226"/>
                  </a:cubicBezTo>
                  <a:cubicBezTo>
                    <a:pt x="3108" y="1203"/>
                    <a:pt x="3084" y="1179"/>
                    <a:pt x="3072" y="1167"/>
                  </a:cubicBezTo>
                  <a:cubicBezTo>
                    <a:pt x="2894" y="1024"/>
                    <a:pt x="2715" y="905"/>
                    <a:pt x="2525" y="810"/>
                  </a:cubicBezTo>
                  <a:cubicBezTo>
                    <a:pt x="2334" y="703"/>
                    <a:pt x="2132" y="595"/>
                    <a:pt x="1941" y="512"/>
                  </a:cubicBezTo>
                  <a:cubicBezTo>
                    <a:pt x="1751" y="417"/>
                    <a:pt x="1536" y="345"/>
                    <a:pt x="1334" y="274"/>
                  </a:cubicBezTo>
                  <a:cubicBezTo>
                    <a:pt x="1120" y="191"/>
                    <a:pt x="917" y="155"/>
                    <a:pt x="703" y="107"/>
                  </a:cubicBezTo>
                  <a:cubicBezTo>
                    <a:pt x="608" y="72"/>
                    <a:pt x="489" y="60"/>
                    <a:pt x="381" y="48"/>
                  </a:cubicBezTo>
                  <a:cubicBezTo>
                    <a:pt x="322" y="36"/>
                    <a:pt x="274" y="36"/>
                    <a:pt x="215" y="12"/>
                  </a:cubicBezTo>
                  <a:cubicBezTo>
                    <a:pt x="191" y="12"/>
                    <a:pt x="155" y="12"/>
                    <a:pt x="131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5187002" y="1211604"/>
              <a:ext cx="196742" cy="117133"/>
            </a:xfrm>
            <a:custGeom>
              <a:avLst/>
              <a:gdLst/>
              <a:ahLst/>
              <a:cxnLst/>
              <a:rect l="l" t="t" r="r" b="b"/>
              <a:pathLst>
                <a:path w="2847" h="1695" extrusionOk="0">
                  <a:moveTo>
                    <a:pt x="55" y="0"/>
                  </a:moveTo>
                  <a:cubicBezTo>
                    <a:pt x="41" y="0"/>
                    <a:pt x="27" y="6"/>
                    <a:pt x="13" y="20"/>
                  </a:cubicBezTo>
                  <a:cubicBezTo>
                    <a:pt x="1" y="32"/>
                    <a:pt x="13" y="67"/>
                    <a:pt x="37" y="79"/>
                  </a:cubicBezTo>
                  <a:lnTo>
                    <a:pt x="572" y="389"/>
                  </a:lnTo>
                  <a:lnTo>
                    <a:pt x="1108" y="710"/>
                  </a:lnTo>
                  <a:lnTo>
                    <a:pt x="1644" y="1020"/>
                  </a:lnTo>
                  <a:lnTo>
                    <a:pt x="2180" y="1329"/>
                  </a:lnTo>
                  <a:lnTo>
                    <a:pt x="2716" y="1639"/>
                  </a:lnTo>
                  <a:cubicBezTo>
                    <a:pt x="2728" y="1663"/>
                    <a:pt x="2751" y="1675"/>
                    <a:pt x="2775" y="1687"/>
                  </a:cubicBezTo>
                  <a:cubicBezTo>
                    <a:pt x="2780" y="1692"/>
                    <a:pt x="2787" y="1694"/>
                    <a:pt x="2795" y="1694"/>
                  </a:cubicBezTo>
                  <a:cubicBezTo>
                    <a:pt x="2807" y="1694"/>
                    <a:pt x="2821" y="1689"/>
                    <a:pt x="2835" y="1675"/>
                  </a:cubicBezTo>
                  <a:cubicBezTo>
                    <a:pt x="2847" y="1663"/>
                    <a:pt x="2847" y="1627"/>
                    <a:pt x="2811" y="1615"/>
                  </a:cubicBezTo>
                  <a:lnTo>
                    <a:pt x="2275" y="1306"/>
                  </a:lnTo>
                  <a:lnTo>
                    <a:pt x="1739" y="984"/>
                  </a:lnTo>
                  <a:lnTo>
                    <a:pt x="1204" y="675"/>
                  </a:lnTo>
                  <a:lnTo>
                    <a:pt x="680" y="365"/>
                  </a:lnTo>
                  <a:lnTo>
                    <a:pt x="144" y="55"/>
                  </a:lnTo>
                  <a:cubicBezTo>
                    <a:pt x="120" y="32"/>
                    <a:pt x="96" y="20"/>
                    <a:pt x="84" y="8"/>
                  </a:cubicBez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5174701" y="1065516"/>
              <a:ext cx="168754" cy="80024"/>
            </a:xfrm>
            <a:custGeom>
              <a:avLst/>
              <a:gdLst/>
              <a:ahLst/>
              <a:cxnLst/>
              <a:rect l="l" t="t" r="r" b="b"/>
              <a:pathLst>
                <a:path w="2442" h="1158" extrusionOk="0">
                  <a:moveTo>
                    <a:pt x="2388" y="0"/>
                  </a:moveTo>
                  <a:cubicBezTo>
                    <a:pt x="2385" y="0"/>
                    <a:pt x="2383" y="1"/>
                    <a:pt x="2382" y="3"/>
                  </a:cubicBezTo>
                  <a:cubicBezTo>
                    <a:pt x="2215" y="38"/>
                    <a:pt x="2036" y="86"/>
                    <a:pt x="1882" y="122"/>
                  </a:cubicBezTo>
                  <a:cubicBezTo>
                    <a:pt x="1715" y="169"/>
                    <a:pt x="1548" y="229"/>
                    <a:pt x="1382" y="288"/>
                  </a:cubicBezTo>
                  <a:cubicBezTo>
                    <a:pt x="1227" y="348"/>
                    <a:pt x="1072" y="419"/>
                    <a:pt x="929" y="503"/>
                  </a:cubicBezTo>
                  <a:cubicBezTo>
                    <a:pt x="774" y="574"/>
                    <a:pt x="631" y="657"/>
                    <a:pt x="477" y="753"/>
                  </a:cubicBezTo>
                  <a:cubicBezTo>
                    <a:pt x="334" y="836"/>
                    <a:pt x="191" y="943"/>
                    <a:pt x="60" y="1050"/>
                  </a:cubicBezTo>
                  <a:lnTo>
                    <a:pt x="12" y="1098"/>
                  </a:lnTo>
                  <a:cubicBezTo>
                    <a:pt x="0" y="1110"/>
                    <a:pt x="0" y="1134"/>
                    <a:pt x="12" y="1157"/>
                  </a:cubicBezTo>
                  <a:cubicBezTo>
                    <a:pt x="48" y="1157"/>
                    <a:pt x="60" y="1157"/>
                    <a:pt x="72" y="1134"/>
                  </a:cubicBezTo>
                  <a:cubicBezTo>
                    <a:pt x="131" y="1074"/>
                    <a:pt x="215" y="1038"/>
                    <a:pt x="274" y="991"/>
                  </a:cubicBezTo>
                  <a:cubicBezTo>
                    <a:pt x="298" y="955"/>
                    <a:pt x="346" y="943"/>
                    <a:pt x="369" y="919"/>
                  </a:cubicBezTo>
                  <a:cubicBezTo>
                    <a:pt x="405" y="884"/>
                    <a:pt x="453" y="872"/>
                    <a:pt x="477" y="836"/>
                  </a:cubicBezTo>
                  <a:cubicBezTo>
                    <a:pt x="608" y="753"/>
                    <a:pt x="762" y="657"/>
                    <a:pt x="905" y="586"/>
                  </a:cubicBezTo>
                  <a:cubicBezTo>
                    <a:pt x="1060" y="514"/>
                    <a:pt x="1203" y="443"/>
                    <a:pt x="1370" y="384"/>
                  </a:cubicBezTo>
                  <a:cubicBezTo>
                    <a:pt x="1536" y="324"/>
                    <a:pt x="1679" y="264"/>
                    <a:pt x="1846" y="217"/>
                  </a:cubicBezTo>
                  <a:cubicBezTo>
                    <a:pt x="2013" y="169"/>
                    <a:pt x="2179" y="122"/>
                    <a:pt x="2334" y="98"/>
                  </a:cubicBezTo>
                  <a:cubicBezTo>
                    <a:pt x="2358" y="98"/>
                    <a:pt x="2382" y="86"/>
                    <a:pt x="2394" y="86"/>
                  </a:cubicBezTo>
                  <a:cubicBezTo>
                    <a:pt x="2417" y="86"/>
                    <a:pt x="2441" y="50"/>
                    <a:pt x="2429" y="38"/>
                  </a:cubicBezTo>
                  <a:cubicBezTo>
                    <a:pt x="2429" y="28"/>
                    <a:pt x="2403" y="0"/>
                    <a:pt x="238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5187002" y="1115825"/>
              <a:ext cx="151478" cy="53418"/>
            </a:xfrm>
            <a:custGeom>
              <a:avLst/>
              <a:gdLst/>
              <a:ahLst/>
              <a:cxnLst/>
              <a:rect l="l" t="t" r="r" b="b"/>
              <a:pathLst>
                <a:path w="2192" h="773" extrusionOk="0">
                  <a:moveTo>
                    <a:pt x="2132" y="1"/>
                  </a:moveTo>
                  <a:cubicBezTo>
                    <a:pt x="1977" y="25"/>
                    <a:pt x="1846" y="48"/>
                    <a:pt x="1704" y="84"/>
                  </a:cubicBezTo>
                  <a:cubicBezTo>
                    <a:pt x="1561" y="108"/>
                    <a:pt x="1418" y="144"/>
                    <a:pt x="1287" y="179"/>
                  </a:cubicBezTo>
                  <a:cubicBezTo>
                    <a:pt x="1144" y="227"/>
                    <a:pt x="1001" y="275"/>
                    <a:pt x="870" y="322"/>
                  </a:cubicBezTo>
                  <a:cubicBezTo>
                    <a:pt x="727" y="358"/>
                    <a:pt x="596" y="418"/>
                    <a:pt x="465" y="477"/>
                  </a:cubicBezTo>
                  <a:cubicBezTo>
                    <a:pt x="334" y="537"/>
                    <a:pt x="191" y="596"/>
                    <a:pt x="72" y="656"/>
                  </a:cubicBezTo>
                  <a:cubicBezTo>
                    <a:pt x="61" y="679"/>
                    <a:pt x="49" y="679"/>
                    <a:pt x="37" y="691"/>
                  </a:cubicBezTo>
                  <a:cubicBezTo>
                    <a:pt x="13" y="703"/>
                    <a:pt x="1" y="715"/>
                    <a:pt x="13" y="751"/>
                  </a:cubicBezTo>
                  <a:cubicBezTo>
                    <a:pt x="13" y="759"/>
                    <a:pt x="24" y="773"/>
                    <a:pt x="39" y="773"/>
                  </a:cubicBezTo>
                  <a:cubicBezTo>
                    <a:pt x="46" y="773"/>
                    <a:pt x="53" y="770"/>
                    <a:pt x="61" y="763"/>
                  </a:cubicBezTo>
                  <a:cubicBezTo>
                    <a:pt x="191" y="703"/>
                    <a:pt x="311" y="632"/>
                    <a:pt x="453" y="572"/>
                  </a:cubicBezTo>
                  <a:cubicBezTo>
                    <a:pt x="584" y="513"/>
                    <a:pt x="715" y="453"/>
                    <a:pt x="846" y="406"/>
                  </a:cubicBezTo>
                  <a:cubicBezTo>
                    <a:pt x="930" y="382"/>
                    <a:pt x="989" y="358"/>
                    <a:pt x="1061" y="334"/>
                  </a:cubicBezTo>
                  <a:lnTo>
                    <a:pt x="1073" y="334"/>
                  </a:lnTo>
                  <a:cubicBezTo>
                    <a:pt x="1084" y="334"/>
                    <a:pt x="1084" y="334"/>
                    <a:pt x="1108" y="322"/>
                  </a:cubicBezTo>
                  <a:cubicBezTo>
                    <a:pt x="1120" y="322"/>
                    <a:pt x="1132" y="298"/>
                    <a:pt x="1144" y="298"/>
                  </a:cubicBezTo>
                  <a:cubicBezTo>
                    <a:pt x="1180" y="287"/>
                    <a:pt x="1227" y="287"/>
                    <a:pt x="1251" y="275"/>
                  </a:cubicBezTo>
                  <a:cubicBezTo>
                    <a:pt x="1382" y="227"/>
                    <a:pt x="1537" y="203"/>
                    <a:pt x="1668" y="167"/>
                  </a:cubicBezTo>
                  <a:cubicBezTo>
                    <a:pt x="1799" y="144"/>
                    <a:pt x="1954" y="108"/>
                    <a:pt x="2085" y="96"/>
                  </a:cubicBezTo>
                  <a:cubicBezTo>
                    <a:pt x="2096" y="96"/>
                    <a:pt x="2120" y="96"/>
                    <a:pt x="2144" y="84"/>
                  </a:cubicBezTo>
                  <a:cubicBezTo>
                    <a:pt x="2156" y="84"/>
                    <a:pt x="2192" y="48"/>
                    <a:pt x="2180" y="37"/>
                  </a:cubicBezTo>
                  <a:cubicBezTo>
                    <a:pt x="2180" y="1"/>
                    <a:pt x="2144" y="1"/>
                    <a:pt x="2132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5136003" y="953774"/>
              <a:ext cx="70833" cy="148161"/>
            </a:xfrm>
            <a:custGeom>
              <a:avLst/>
              <a:gdLst/>
              <a:ahLst/>
              <a:cxnLst/>
              <a:rect l="l" t="t" r="r" b="b"/>
              <a:pathLst>
                <a:path w="1025" h="2144" extrusionOk="0">
                  <a:moveTo>
                    <a:pt x="977" y="0"/>
                  </a:moveTo>
                  <a:cubicBezTo>
                    <a:pt x="953" y="0"/>
                    <a:pt x="929" y="0"/>
                    <a:pt x="918" y="36"/>
                  </a:cubicBezTo>
                  <a:lnTo>
                    <a:pt x="739" y="429"/>
                  </a:lnTo>
                  <a:lnTo>
                    <a:pt x="560" y="834"/>
                  </a:lnTo>
                  <a:lnTo>
                    <a:pt x="382" y="1239"/>
                  </a:lnTo>
                  <a:lnTo>
                    <a:pt x="203" y="1643"/>
                  </a:lnTo>
                  <a:lnTo>
                    <a:pt x="25" y="2036"/>
                  </a:lnTo>
                  <a:cubicBezTo>
                    <a:pt x="25" y="2048"/>
                    <a:pt x="13" y="2072"/>
                    <a:pt x="13" y="2084"/>
                  </a:cubicBezTo>
                  <a:cubicBezTo>
                    <a:pt x="1" y="2096"/>
                    <a:pt x="13" y="2131"/>
                    <a:pt x="37" y="2143"/>
                  </a:cubicBezTo>
                  <a:cubicBezTo>
                    <a:pt x="72" y="2143"/>
                    <a:pt x="84" y="2143"/>
                    <a:pt x="96" y="2120"/>
                  </a:cubicBezTo>
                  <a:lnTo>
                    <a:pt x="275" y="1715"/>
                  </a:lnTo>
                  <a:lnTo>
                    <a:pt x="453" y="1310"/>
                  </a:lnTo>
                  <a:lnTo>
                    <a:pt x="632" y="905"/>
                  </a:lnTo>
                  <a:lnTo>
                    <a:pt x="810" y="512"/>
                  </a:lnTo>
                  <a:lnTo>
                    <a:pt x="989" y="107"/>
                  </a:lnTo>
                  <a:cubicBezTo>
                    <a:pt x="989" y="96"/>
                    <a:pt x="1013" y="72"/>
                    <a:pt x="1013" y="60"/>
                  </a:cubicBezTo>
                  <a:cubicBezTo>
                    <a:pt x="1025" y="48"/>
                    <a:pt x="1013" y="12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5117068" y="939746"/>
              <a:ext cx="33861" cy="138348"/>
            </a:xfrm>
            <a:custGeom>
              <a:avLst/>
              <a:gdLst/>
              <a:ahLst/>
              <a:cxnLst/>
              <a:rect l="l" t="t" r="r" b="b"/>
              <a:pathLst>
                <a:path w="490" h="2002" extrusionOk="0">
                  <a:moveTo>
                    <a:pt x="430" y="1"/>
                  </a:moveTo>
                  <a:cubicBezTo>
                    <a:pt x="418" y="1"/>
                    <a:pt x="418" y="13"/>
                    <a:pt x="418" y="25"/>
                  </a:cubicBezTo>
                  <a:cubicBezTo>
                    <a:pt x="358" y="144"/>
                    <a:pt x="311" y="263"/>
                    <a:pt x="275" y="382"/>
                  </a:cubicBezTo>
                  <a:cubicBezTo>
                    <a:pt x="227" y="501"/>
                    <a:pt x="180" y="632"/>
                    <a:pt x="156" y="751"/>
                  </a:cubicBezTo>
                  <a:cubicBezTo>
                    <a:pt x="120" y="894"/>
                    <a:pt x="96" y="1013"/>
                    <a:pt x="60" y="1144"/>
                  </a:cubicBezTo>
                  <a:cubicBezTo>
                    <a:pt x="49" y="1275"/>
                    <a:pt x="13" y="1394"/>
                    <a:pt x="13" y="1525"/>
                  </a:cubicBezTo>
                  <a:cubicBezTo>
                    <a:pt x="1" y="1668"/>
                    <a:pt x="1" y="1787"/>
                    <a:pt x="1" y="1918"/>
                  </a:cubicBezTo>
                  <a:lnTo>
                    <a:pt x="1" y="1965"/>
                  </a:lnTo>
                  <a:cubicBezTo>
                    <a:pt x="1" y="1977"/>
                    <a:pt x="1" y="1977"/>
                    <a:pt x="13" y="1989"/>
                  </a:cubicBezTo>
                  <a:cubicBezTo>
                    <a:pt x="13" y="2001"/>
                    <a:pt x="37" y="2001"/>
                    <a:pt x="49" y="2001"/>
                  </a:cubicBezTo>
                  <a:cubicBezTo>
                    <a:pt x="60" y="2001"/>
                    <a:pt x="96" y="1989"/>
                    <a:pt x="96" y="1965"/>
                  </a:cubicBezTo>
                  <a:cubicBezTo>
                    <a:pt x="96" y="1823"/>
                    <a:pt x="96" y="1703"/>
                    <a:pt x="108" y="1572"/>
                  </a:cubicBezTo>
                  <a:cubicBezTo>
                    <a:pt x="120" y="1442"/>
                    <a:pt x="132" y="1322"/>
                    <a:pt x="156" y="1191"/>
                  </a:cubicBezTo>
                  <a:cubicBezTo>
                    <a:pt x="168" y="1132"/>
                    <a:pt x="168" y="1049"/>
                    <a:pt x="180" y="989"/>
                  </a:cubicBezTo>
                  <a:lnTo>
                    <a:pt x="180" y="977"/>
                  </a:lnTo>
                  <a:lnTo>
                    <a:pt x="180" y="953"/>
                  </a:lnTo>
                  <a:cubicBezTo>
                    <a:pt x="180" y="930"/>
                    <a:pt x="180" y="918"/>
                    <a:pt x="191" y="906"/>
                  </a:cubicBezTo>
                  <a:cubicBezTo>
                    <a:pt x="191" y="870"/>
                    <a:pt x="215" y="846"/>
                    <a:pt x="227" y="810"/>
                  </a:cubicBezTo>
                  <a:cubicBezTo>
                    <a:pt x="251" y="691"/>
                    <a:pt x="299" y="560"/>
                    <a:pt x="334" y="441"/>
                  </a:cubicBezTo>
                  <a:cubicBezTo>
                    <a:pt x="370" y="322"/>
                    <a:pt x="418" y="203"/>
                    <a:pt x="477" y="84"/>
                  </a:cubicBezTo>
                  <a:cubicBezTo>
                    <a:pt x="477" y="72"/>
                    <a:pt x="489" y="60"/>
                    <a:pt x="489" y="37"/>
                  </a:cubicBezTo>
                  <a:lnTo>
                    <a:pt x="489" y="13"/>
                  </a:lnTo>
                  <a:cubicBezTo>
                    <a:pt x="489" y="1"/>
                    <a:pt x="477" y="1"/>
                    <a:pt x="4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4922125" y="1010509"/>
              <a:ext cx="142356" cy="86450"/>
            </a:xfrm>
            <a:custGeom>
              <a:avLst/>
              <a:gdLst/>
              <a:ahLst/>
              <a:cxnLst/>
              <a:rect l="l" t="t" r="r" b="b"/>
              <a:pathLst>
                <a:path w="2060" h="1251" extrusionOk="0">
                  <a:moveTo>
                    <a:pt x="36" y="1"/>
                  </a:moveTo>
                  <a:cubicBezTo>
                    <a:pt x="24" y="1"/>
                    <a:pt x="0" y="13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119" y="108"/>
                    <a:pt x="191" y="108"/>
                    <a:pt x="262" y="120"/>
                  </a:cubicBezTo>
                  <a:lnTo>
                    <a:pt x="310" y="120"/>
                  </a:lnTo>
                  <a:cubicBezTo>
                    <a:pt x="322" y="120"/>
                    <a:pt x="357" y="132"/>
                    <a:pt x="369" y="132"/>
                  </a:cubicBezTo>
                  <a:cubicBezTo>
                    <a:pt x="417" y="144"/>
                    <a:pt x="441" y="144"/>
                    <a:pt x="476" y="167"/>
                  </a:cubicBezTo>
                  <a:cubicBezTo>
                    <a:pt x="619" y="203"/>
                    <a:pt x="774" y="251"/>
                    <a:pt x="905" y="322"/>
                  </a:cubicBezTo>
                  <a:cubicBezTo>
                    <a:pt x="917" y="322"/>
                    <a:pt x="917" y="346"/>
                    <a:pt x="929" y="346"/>
                  </a:cubicBezTo>
                  <a:lnTo>
                    <a:pt x="965" y="346"/>
                  </a:lnTo>
                  <a:cubicBezTo>
                    <a:pt x="976" y="358"/>
                    <a:pt x="988" y="358"/>
                    <a:pt x="1012" y="370"/>
                  </a:cubicBezTo>
                  <a:cubicBezTo>
                    <a:pt x="1036" y="382"/>
                    <a:pt x="1084" y="394"/>
                    <a:pt x="1107" y="429"/>
                  </a:cubicBezTo>
                  <a:cubicBezTo>
                    <a:pt x="1167" y="477"/>
                    <a:pt x="1250" y="501"/>
                    <a:pt x="1310" y="548"/>
                  </a:cubicBezTo>
                  <a:lnTo>
                    <a:pt x="1488" y="679"/>
                  </a:lnTo>
                  <a:lnTo>
                    <a:pt x="1524" y="727"/>
                  </a:lnTo>
                  <a:lnTo>
                    <a:pt x="1548" y="739"/>
                  </a:lnTo>
                  <a:cubicBezTo>
                    <a:pt x="1560" y="739"/>
                    <a:pt x="1560" y="763"/>
                    <a:pt x="1572" y="763"/>
                  </a:cubicBezTo>
                  <a:cubicBezTo>
                    <a:pt x="1608" y="787"/>
                    <a:pt x="1631" y="822"/>
                    <a:pt x="1667" y="834"/>
                  </a:cubicBezTo>
                  <a:cubicBezTo>
                    <a:pt x="1762" y="941"/>
                    <a:pt x="1869" y="1060"/>
                    <a:pt x="1965" y="1191"/>
                  </a:cubicBezTo>
                  <a:cubicBezTo>
                    <a:pt x="1977" y="1203"/>
                    <a:pt x="1977" y="1215"/>
                    <a:pt x="1989" y="1239"/>
                  </a:cubicBezTo>
                  <a:cubicBezTo>
                    <a:pt x="1989" y="1251"/>
                    <a:pt x="2000" y="1251"/>
                    <a:pt x="2024" y="1251"/>
                  </a:cubicBezTo>
                  <a:cubicBezTo>
                    <a:pt x="2036" y="1251"/>
                    <a:pt x="2048" y="1251"/>
                    <a:pt x="2048" y="1239"/>
                  </a:cubicBezTo>
                  <a:cubicBezTo>
                    <a:pt x="2060" y="1239"/>
                    <a:pt x="2060" y="1203"/>
                    <a:pt x="2048" y="1191"/>
                  </a:cubicBezTo>
                  <a:cubicBezTo>
                    <a:pt x="1965" y="1060"/>
                    <a:pt x="1869" y="941"/>
                    <a:pt x="1750" y="834"/>
                  </a:cubicBezTo>
                  <a:cubicBezTo>
                    <a:pt x="1643" y="715"/>
                    <a:pt x="1524" y="608"/>
                    <a:pt x="1393" y="525"/>
                  </a:cubicBezTo>
                  <a:cubicBezTo>
                    <a:pt x="1274" y="429"/>
                    <a:pt x="1143" y="346"/>
                    <a:pt x="988" y="287"/>
                  </a:cubicBezTo>
                  <a:cubicBezTo>
                    <a:pt x="857" y="203"/>
                    <a:pt x="715" y="144"/>
                    <a:pt x="560" y="108"/>
                  </a:cubicBezTo>
                  <a:cubicBezTo>
                    <a:pt x="417" y="60"/>
                    <a:pt x="250" y="25"/>
                    <a:pt x="9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4932767" y="1081272"/>
              <a:ext cx="125149" cy="41739"/>
            </a:xfrm>
            <a:custGeom>
              <a:avLst/>
              <a:gdLst/>
              <a:ahLst/>
              <a:cxnLst/>
              <a:rect l="l" t="t" r="r" b="b"/>
              <a:pathLst>
                <a:path w="1811" h="604" extrusionOk="0">
                  <a:moveTo>
                    <a:pt x="49" y="1"/>
                  </a:moveTo>
                  <a:cubicBezTo>
                    <a:pt x="37" y="1"/>
                    <a:pt x="1" y="13"/>
                    <a:pt x="1" y="48"/>
                  </a:cubicBezTo>
                  <a:cubicBezTo>
                    <a:pt x="1" y="60"/>
                    <a:pt x="25" y="96"/>
                    <a:pt x="49" y="96"/>
                  </a:cubicBezTo>
                  <a:cubicBezTo>
                    <a:pt x="144" y="96"/>
                    <a:pt x="215" y="96"/>
                    <a:pt x="287" y="108"/>
                  </a:cubicBezTo>
                  <a:cubicBezTo>
                    <a:pt x="358" y="108"/>
                    <a:pt x="453" y="120"/>
                    <a:pt x="525" y="132"/>
                  </a:cubicBezTo>
                  <a:cubicBezTo>
                    <a:pt x="572" y="132"/>
                    <a:pt x="620" y="156"/>
                    <a:pt x="656" y="167"/>
                  </a:cubicBezTo>
                  <a:lnTo>
                    <a:pt x="644" y="167"/>
                  </a:lnTo>
                  <a:cubicBezTo>
                    <a:pt x="751" y="179"/>
                    <a:pt x="858" y="215"/>
                    <a:pt x="953" y="239"/>
                  </a:cubicBezTo>
                  <a:cubicBezTo>
                    <a:pt x="1061" y="275"/>
                    <a:pt x="1168" y="310"/>
                    <a:pt x="1251" y="346"/>
                  </a:cubicBezTo>
                  <a:cubicBezTo>
                    <a:pt x="1311" y="370"/>
                    <a:pt x="1358" y="394"/>
                    <a:pt x="1418" y="417"/>
                  </a:cubicBezTo>
                  <a:lnTo>
                    <a:pt x="1406" y="417"/>
                  </a:lnTo>
                  <a:cubicBezTo>
                    <a:pt x="1477" y="465"/>
                    <a:pt x="1573" y="513"/>
                    <a:pt x="1644" y="548"/>
                  </a:cubicBezTo>
                  <a:cubicBezTo>
                    <a:pt x="1656" y="560"/>
                    <a:pt x="1692" y="584"/>
                    <a:pt x="1704" y="596"/>
                  </a:cubicBezTo>
                  <a:cubicBezTo>
                    <a:pt x="1708" y="601"/>
                    <a:pt x="1717" y="604"/>
                    <a:pt x="1727" y="604"/>
                  </a:cubicBezTo>
                  <a:cubicBezTo>
                    <a:pt x="1741" y="604"/>
                    <a:pt x="1756" y="598"/>
                    <a:pt x="1763" y="584"/>
                  </a:cubicBezTo>
                  <a:cubicBezTo>
                    <a:pt x="1811" y="537"/>
                    <a:pt x="1811" y="513"/>
                    <a:pt x="1787" y="513"/>
                  </a:cubicBezTo>
                  <a:lnTo>
                    <a:pt x="1477" y="334"/>
                  </a:lnTo>
                  <a:cubicBezTo>
                    <a:pt x="1382" y="286"/>
                    <a:pt x="1275" y="227"/>
                    <a:pt x="1156" y="191"/>
                  </a:cubicBezTo>
                  <a:cubicBezTo>
                    <a:pt x="1049" y="156"/>
                    <a:pt x="930" y="120"/>
                    <a:pt x="811" y="96"/>
                  </a:cubicBezTo>
                  <a:cubicBezTo>
                    <a:pt x="692" y="60"/>
                    <a:pt x="572" y="48"/>
                    <a:pt x="453" y="36"/>
                  </a:cubicBezTo>
                  <a:cubicBezTo>
                    <a:pt x="334" y="13"/>
                    <a:pt x="215" y="1"/>
                    <a:pt x="9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4942649" y="1170832"/>
              <a:ext cx="148990" cy="47821"/>
            </a:xfrm>
            <a:custGeom>
              <a:avLst/>
              <a:gdLst/>
              <a:ahLst/>
              <a:cxnLst/>
              <a:rect l="l" t="t" r="r" b="b"/>
              <a:pathLst>
                <a:path w="2156" h="692" extrusionOk="0">
                  <a:moveTo>
                    <a:pt x="1940" y="1"/>
                  </a:moveTo>
                  <a:cubicBezTo>
                    <a:pt x="1862" y="1"/>
                    <a:pt x="1781" y="8"/>
                    <a:pt x="1692" y="14"/>
                  </a:cubicBezTo>
                  <a:cubicBezTo>
                    <a:pt x="1549" y="26"/>
                    <a:pt x="1406" y="62"/>
                    <a:pt x="1275" y="110"/>
                  </a:cubicBezTo>
                  <a:cubicBezTo>
                    <a:pt x="1132" y="133"/>
                    <a:pt x="989" y="181"/>
                    <a:pt x="858" y="229"/>
                  </a:cubicBezTo>
                  <a:cubicBezTo>
                    <a:pt x="727" y="264"/>
                    <a:pt x="596" y="324"/>
                    <a:pt x="453" y="384"/>
                  </a:cubicBezTo>
                  <a:cubicBezTo>
                    <a:pt x="322" y="443"/>
                    <a:pt x="203" y="503"/>
                    <a:pt x="72" y="586"/>
                  </a:cubicBezTo>
                  <a:cubicBezTo>
                    <a:pt x="60" y="598"/>
                    <a:pt x="37" y="598"/>
                    <a:pt x="25" y="610"/>
                  </a:cubicBezTo>
                  <a:cubicBezTo>
                    <a:pt x="13" y="622"/>
                    <a:pt x="1" y="645"/>
                    <a:pt x="13" y="669"/>
                  </a:cubicBezTo>
                  <a:cubicBezTo>
                    <a:pt x="21" y="677"/>
                    <a:pt x="29" y="691"/>
                    <a:pt x="45" y="691"/>
                  </a:cubicBezTo>
                  <a:cubicBezTo>
                    <a:pt x="52" y="691"/>
                    <a:pt x="61" y="689"/>
                    <a:pt x="72" y="681"/>
                  </a:cubicBezTo>
                  <a:cubicBezTo>
                    <a:pt x="191" y="610"/>
                    <a:pt x="322" y="550"/>
                    <a:pt x="453" y="491"/>
                  </a:cubicBezTo>
                  <a:cubicBezTo>
                    <a:pt x="596" y="431"/>
                    <a:pt x="727" y="372"/>
                    <a:pt x="858" y="324"/>
                  </a:cubicBezTo>
                  <a:cubicBezTo>
                    <a:pt x="894" y="312"/>
                    <a:pt x="918" y="300"/>
                    <a:pt x="965" y="300"/>
                  </a:cubicBezTo>
                  <a:lnTo>
                    <a:pt x="977" y="300"/>
                  </a:lnTo>
                  <a:cubicBezTo>
                    <a:pt x="989" y="300"/>
                    <a:pt x="989" y="300"/>
                    <a:pt x="1013" y="288"/>
                  </a:cubicBezTo>
                  <a:cubicBezTo>
                    <a:pt x="1025" y="288"/>
                    <a:pt x="1037" y="264"/>
                    <a:pt x="1049" y="264"/>
                  </a:cubicBezTo>
                  <a:cubicBezTo>
                    <a:pt x="1132" y="253"/>
                    <a:pt x="1191" y="217"/>
                    <a:pt x="1263" y="205"/>
                  </a:cubicBezTo>
                  <a:cubicBezTo>
                    <a:pt x="1394" y="181"/>
                    <a:pt x="1549" y="145"/>
                    <a:pt x="1680" y="122"/>
                  </a:cubicBezTo>
                  <a:cubicBezTo>
                    <a:pt x="1739" y="98"/>
                    <a:pt x="1811" y="98"/>
                    <a:pt x="1870" y="86"/>
                  </a:cubicBezTo>
                  <a:lnTo>
                    <a:pt x="2144" y="86"/>
                  </a:lnTo>
                  <a:cubicBezTo>
                    <a:pt x="2156" y="86"/>
                    <a:pt x="2156" y="74"/>
                    <a:pt x="2156" y="62"/>
                  </a:cubicBezTo>
                  <a:cubicBezTo>
                    <a:pt x="2144" y="62"/>
                    <a:pt x="2120" y="26"/>
                    <a:pt x="2108" y="14"/>
                  </a:cubicBezTo>
                  <a:cubicBezTo>
                    <a:pt x="2053" y="4"/>
                    <a:pt x="1998" y="1"/>
                    <a:pt x="1940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4997794" y="1192807"/>
              <a:ext cx="96332" cy="73182"/>
            </a:xfrm>
            <a:custGeom>
              <a:avLst/>
              <a:gdLst/>
              <a:ahLst/>
              <a:cxnLst/>
              <a:rect l="l" t="t" r="r" b="b"/>
              <a:pathLst>
                <a:path w="1394" h="1059" extrusionOk="0">
                  <a:moveTo>
                    <a:pt x="1343" y="1"/>
                  </a:moveTo>
                  <a:cubicBezTo>
                    <a:pt x="1341" y="1"/>
                    <a:pt x="1338" y="2"/>
                    <a:pt x="1334" y="6"/>
                  </a:cubicBezTo>
                  <a:cubicBezTo>
                    <a:pt x="1251" y="30"/>
                    <a:pt x="1239" y="30"/>
                    <a:pt x="1239" y="42"/>
                  </a:cubicBezTo>
                  <a:lnTo>
                    <a:pt x="1203" y="66"/>
                  </a:lnTo>
                  <a:lnTo>
                    <a:pt x="1203" y="89"/>
                  </a:lnTo>
                  <a:lnTo>
                    <a:pt x="1191" y="101"/>
                  </a:lnTo>
                  <a:cubicBezTo>
                    <a:pt x="1179" y="113"/>
                    <a:pt x="1167" y="149"/>
                    <a:pt x="1144" y="161"/>
                  </a:cubicBezTo>
                  <a:cubicBezTo>
                    <a:pt x="1120" y="208"/>
                    <a:pt x="1072" y="232"/>
                    <a:pt x="1048" y="268"/>
                  </a:cubicBezTo>
                  <a:cubicBezTo>
                    <a:pt x="965" y="339"/>
                    <a:pt x="894" y="411"/>
                    <a:pt x="822" y="470"/>
                  </a:cubicBezTo>
                  <a:cubicBezTo>
                    <a:pt x="751" y="530"/>
                    <a:pt x="655" y="601"/>
                    <a:pt x="584" y="661"/>
                  </a:cubicBezTo>
                  <a:cubicBezTo>
                    <a:pt x="572" y="685"/>
                    <a:pt x="536" y="697"/>
                    <a:pt x="524" y="708"/>
                  </a:cubicBezTo>
                  <a:cubicBezTo>
                    <a:pt x="524" y="708"/>
                    <a:pt x="513" y="708"/>
                    <a:pt x="513" y="720"/>
                  </a:cubicBezTo>
                  <a:lnTo>
                    <a:pt x="501" y="720"/>
                  </a:lnTo>
                  <a:cubicBezTo>
                    <a:pt x="477" y="720"/>
                    <a:pt x="477" y="744"/>
                    <a:pt x="465" y="744"/>
                  </a:cubicBezTo>
                  <a:cubicBezTo>
                    <a:pt x="417" y="768"/>
                    <a:pt x="382" y="804"/>
                    <a:pt x="334" y="816"/>
                  </a:cubicBezTo>
                  <a:cubicBezTo>
                    <a:pt x="239" y="875"/>
                    <a:pt x="155" y="923"/>
                    <a:pt x="60" y="958"/>
                  </a:cubicBezTo>
                  <a:cubicBezTo>
                    <a:pt x="48" y="958"/>
                    <a:pt x="36" y="982"/>
                    <a:pt x="36" y="982"/>
                  </a:cubicBezTo>
                  <a:cubicBezTo>
                    <a:pt x="24" y="994"/>
                    <a:pt x="1" y="1006"/>
                    <a:pt x="24" y="1042"/>
                  </a:cubicBezTo>
                  <a:cubicBezTo>
                    <a:pt x="33" y="1050"/>
                    <a:pt x="41" y="1059"/>
                    <a:pt x="58" y="1059"/>
                  </a:cubicBezTo>
                  <a:cubicBezTo>
                    <a:pt x="65" y="1059"/>
                    <a:pt x="73" y="1057"/>
                    <a:pt x="84" y="1054"/>
                  </a:cubicBezTo>
                  <a:cubicBezTo>
                    <a:pt x="167" y="1006"/>
                    <a:pt x="262" y="958"/>
                    <a:pt x="358" y="899"/>
                  </a:cubicBezTo>
                  <a:cubicBezTo>
                    <a:pt x="453" y="839"/>
                    <a:pt x="536" y="804"/>
                    <a:pt x="632" y="744"/>
                  </a:cubicBezTo>
                  <a:cubicBezTo>
                    <a:pt x="715" y="685"/>
                    <a:pt x="798" y="625"/>
                    <a:pt x="882" y="542"/>
                  </a:cubicBezTo>
                  <a:cubicBezTo>
                    <a:pt x="953" y="482"/>
                    <a:pt x="1048" y="411"/>
                    <a:pt x="1120" y="339"/>
                  </a:cubicBezTo>
                  <a:cubicBezTo>
                    <a:pt x="1191" y="268"/>
                    <a:pt x="1275" y="185"/>
                    <a:pt x="1346" y="101"/>
                  </a:cubicBezTo>
                  <a:lnTo>
                    <a:pt x="1370" y="66"/>
                  </a:lnTo>
                  <a:cubicBezTo>
                    <a:pt x="1370" y="66"/>
                    <a:pt x="1394" y="54"/>
                    <a:pt x="1370" y="42"/>
                  </a:cubicBezTo>
                  <a:cubicBezTo>
                    <a:pt x="1370" y="30"/>
                    <a:pt x="1358" y="30"/>
                    <a:pt x="1358" y="6"/>
                  </a:cubicBezTo>
                  <a:cubicBezTo>
                    <a:pt x="1350" y="6"/>
                    <a:pt x="1347" y="1"/>
                    <a:pt x="134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5154108" y="1228465"/>
              <a:ext cx="40426" cy="144499"/>
            </a:xfrm>
            <a:custGeom>
              <a:avLst/>
              <a:gdLst/>
              <a:ahLst/>
              <a:cxnLst/>
              <a:rect l="l" t="t" r="r" b="b"/>
              <a:pathLst>
                <a:path w="585" h="2091" extrusionOk="0">
                  <a:moveTo>
                    <a:pt x="73" y="1"/>
                  </a:moveTo>
                  <a:cubicBezTo>
                    <a:pt x="63" y="1"/>
                    <a:pt x="56" y="11"/>
                    <a:pt x="48" y="26"/>
                  </a:cubicBezTo>
                  <a:cubicBezTo>
                    <a:pt x="1" y="145"/>
                    <a:pt x="1" y="264"/>
                    <a:pt x="13" y="383"/>
                  </a:cubicBezTo>
                  <a:cubicBezTo>
                    <a:pt x="36" y="442"/>
                    <a:pt x="36" y="514"/>
                    <a:pt x="48" y="585"/>
                  </a:cubicBezTo>
                  <a:cubicBezTo>
                    <a:pt x="60" y="657"/>
                    <a:pt x="72" y="716"/>
                    <a:pt x="96" y="788"/>
                  </a:cubicBezTo>
                  <a:cubicBezTo>
                    <a:pt x="120" y="919"/>
                    <a:pt x="156" y="1074"/>
                    <a:pt x="191" y="1204"/>
                  </a:cubicBezTo>
                  <a:cubicBezTo>
                    <a:pt x="239" y="1335"/>
                    <a:pt x="286" y="1490"/>
                    <a:pt x="334" y="1621"/>
                  </a:cubicBezTo>
                  <a:cubicBezTo>
                    <a:pt x="370" y="1752"/>
                    <a:pt x="429" y="1895"/>
                    <a:pt x="477" y="2026"/>
                  </a:cubicBezTo>
                  <a:cubicBezTo>
                    <a:pt x="477" y="2038"/>
                    <a:pt x="489" y="2050"/>
                    <a:pt x="489" y="2074"/>
                  </a:cubicBezTo>
                  <a:cubicBezTo>
                    <a:pt x="506" y="2082"/>
                    <a:pt x="517" y="2090"/>
                    <a:pt x="530" y="2090"/>
                  </a:cubicBezTo>
                  <a:cubicBezTo>
                    <a:pt x="535" y="2090"/>
                    <a:pt x="541" y="2089"/>
                    <a:pt x="548" y="2086"/>
                  </a:cubicBezTo>
                  <a:cubicBezTo>
                    <a:pt x="572" y="2074"/>
                    <a:pt x="584" y="2050"/>
                    <a:pt x="572" y="2026"/>
                  </a:cubicBezTo>
                  <a:cubicBezTo>
                    <a:pt x="513" y="1895"/>
                    <a:pt x="465" y="1776"/>
                    <a:pt x="406" y="1633"/>
                  </a:cubicBezTo>
                  <a:cubicBezTo>
                    <a:pt x="394" y="1609"/>
                    <a:pt x="370" y="1574"/>
                    <a:pt x="370" y="1538"/>
                  </a:cubicBezTo>
                  <a:cubicBezTo>
                    <a:pt x="370" y="1514"/>
                    <a:pt x="358" y="1502"/>
                    <a:pt x="358" y="1490"/>
                  </a:cubicBezTo>
                  <a:cubicBezTo>
                    <a:pt x="358" y="1478"/>
                    <a:pt x="358" y="1478"/>
                    <a:pt x="346" y="1455"/>
                  </a:cubicBezTo>
                  <a:lnTo>
                    <a:pt x="346" y="1443"/>
                  </a:lnTo>
                  <a:lnTo>
                    <a:pt x="346" y="1431"/>
                  </a:lnTo>
                  <a:cubicBezTo>
                    <a:pt x="346" y="1407"/>
                    <a:pt x="346" y="1407"/>
                    <a:pt x="334" y="1395"/>
                  </a:cubicBezTo>
                  <a:cubicBezTo>
                    <a:pt x="334" y="1383"/>
                    <a:pt x="322" y="1371"/>
                    <a:pt x="322" y="1359"/>
                  </a:cubicBezTo>
                  <a:cubicBezTo>
                    <a:pt x="298" y="1324"/>
                    <a:pt x="298" y="1276"/>
                    <a:pt x="286" y="1252"/>
                  </a:cubicBezTo>
                  <a:cubicBezTo>
                    <a:pt x="239" y="1121"/>
                    <a:pt x="215" y="978"/>
                    <a:pt x="179" y="847"/>
                  </a:cubicBezTo>
                  <a:cubicBezTo>
                    <a:pt x="156" y="716"/>
                    <a:pt x="120" y="585"/>
                    <a:pt x="108" y="442"/>
                  </a:cubicBezTo>
                  <a:cubicBezTo>
                    <a:pt x="108" y="419"/>
                    <a:pt x="96" y="383"/>
                    <a:pt x="96" y="359"/>
                  </a:cubicBezTo>
                  <a:lnTo>
                    <a:pt x="96" y="312"/>
                  </a:lnTo>
                  <a:lnTo>
                    <a:pt x="96" y="300"/>
                  </a:lnTo>
                  <a:lnTo>
                    <a:pt x="96" y="276"/>
                  </a:lnTo>
                  <a:lnTo>
                    <a:pt x="96" y="192"/>
                  </a:lnTo>
                  <a:lnTo>
                    <a:pt x="96" y="181"/>
                  </a:lnTo>
                  <a:lnTo>
                    <a:pt x="96" y="157"/>
                  </a:lnTo>
                  <a:cubicBezTo>
                    <a:pt x="96" y="145"/>
                    <a:pt x="96" y="133"/>
                    <a:pt x="108" y="121"/>
                  </a:cubicBezTo>
                  <a:cubicBezTo>
                    <a:pt x="108" y="97"/>
                    <a:pt x="120" y="85"/>
                    <a:pt x="120" y="73"/>
                  </a:cubicBezTo>
                  <a:cubicBezTo>
                    <a:pt x="144" y="61"/>
                    <a:pt x="120" y="26"/>
                    <a:pt x="96" y="14"/>
                  </a:cubicBezTo>
                  <a:cubicBezTo>
                    <a:pt x="87" y="5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5173872" y="1222798"/>
              <a:ext cx="46162" cy="112987"/>
            </a:xfrm>
            <a:custGeom>
              <a:avLst/>
              <a:gdLst/>
              <a:ahLst/>
              <a:cxnLst/>
              <a:rect l="l" t="t" r="r" b="b"/>
              <a:pathLst>
                <a:path w="668" h="1635" extrusionOk="0">
                  <a:moveTo>
                    <a:pt x="48" y="1"/>
                  </a:moveTo>
                  <a:cubicBezTo>
                    <a:pt x="36" y="1"/>
                    <a:pt x="12" y="1"/>
                    <a:pt x="12" y="24"/>
                  </a:cubicBezTo>
                  <a:cubicBezTo>
                    <a:pt x="0" y="24"/>
                    <a:pt x="0" y="36"/>
                    <a:pt x="0" y="48"/>
                  </a:cubicBezTo>
                  <a:cubicBezTo>
                    <a:pt x="12" y="48"/>
                    <a:pt x="12" y="48"/>
                    <a:pt x="12" y="72"/>
                  </a:cubicBezTo>
                  <a:cubicBezTo>
                    <a:pt x="24" y="84"/>
                    <a:pt x="24" y="84"/>
                    <a:pt x="24" y="96"/>
                  </a:cubicBezTo>
                  <a:cubicBezTo>
                    <a:pt x="48" y="108"/>
                    <a:pt x="48" y="132"/>
                    <a:pt x="48" y="132"/>
                  </a:cubicBezTo>
                  <a:cubicBezTo>
                    <a:pt x="60" y="155"/>
                    <a:pt x="72" y="167"/>
                    <a:pt x="84" y="203"/>
                  </a:cubicBezTo>
                  <a:cubicBezTo>
                    <a:pt x="120" y="251"/>
                    <a:pt x="131" y="286"/>
                    <a:pt x="167" y="334"/>
                  </a:cubicBezTo>
                  <a:cubicBezTo>
                    <a:pt x="203" y="429"/>
                    <a:pt x="251" y="524"/>
                    <a:pt x="298" y="632"/>
                  </a:cubicBezTo>
                  <a:cubicBezTo>
                    <a:pt x="310" y="679"/>
                    <a:pt x="322" y="739"/>
                    <a:pt x="358" y="775"/>
                  </a:cubicBezTo>
                  <a:lnTo>
                    <a:pt x="358" y="798"/>
                  </a:lnTo>
                  <a:lnTo>
                    <a:pt x="358" y="810"/>
                  </a:lnTo>
                  <a:cubicBezTo>
                    <a:pt x="358" y="822"/>
                    <a:pt x="370" y="846"/>
                    <a:pt x="370" y="858"/>
                  </a:cubicBezTo>
                  <a:cubicBezTo>
                    <a:pt x="381" y="882"/>
                    <a:pt x="381" y="905"/>
                    <a:pt x="405" y="929"/>
                  </a:cubicBezTo>
                  <a:lnTo>
                    <a:pt x="489" y="1239"/>
                  </a:lnTo>
                  <a:cubicBezTo>
                    <a:pt x="524" y="1346"/>
                    <a:pt x="536" y="1453"/>
                    <a:pt x="560" y="1560"/>
                  </a:cubicBezTo>
                  <a:cubicBezTo>
                    <a:pt x="560" y="1572"/>
                    <a:pt x="560" y="1584"/>
                    <a:pt x="584" y="1596"/>
                  </a:cubicBezTo>
                  <a:cubicBezTo>
                    <a:pt x="584" y="1615"/>
                    <a:pt x="600" y="1635"/>
                    <a:pt x="612" y="1635"/>
                  </a:cubicBezTo>
                  <a:cubicBezTo>
                    <a:pt x="615" y="1635"/>
                    <a:pt x="617" y="1634"/>
                    <a:pt x="620" y="1632"/>
                  </a:cubicBezTo>
                  <a:cubicBezTo>
                    <a:pt x="643" y="1632"/>
                    <a:pt x="667" y="1596"/>
                    <a:pt x="655" y="1584"/>
                  </a:cubicBezTo>
                  <a:cubicBezTo>
                    <a:pt x="620" y="1477"/>
                    <a:pt x="608" y="1382"/>
                    <a:pt x="584" y="1275"/>
                  </a:cubicBezTo>
                  <a:lnTo>
                    <a:pt x="489" y="965"/>
                  </a:lnTo>
                  <a:cubicBezTo>
                    <a:pt x="465" y="858"/>
                    <a:pt x="429" y="751"/>
                    <a:pt x="381" y="644"/>
                  </a:cubicBezTo>
                  <a:cubicBezTo>
                    <a:pt x="358" y="548"/>
                    <a:pt x="310" y="453"/>
                    <a:pt x="262" y="346"/>
                  </a:cubicBezTo>
                  <a:cubicBezTo>
                    <a:pt x="227" y="251"/>
                    <a:pt x="167" y="155"/>
                    <a:pt x="108" y="72"/>
                  </a:cubicBezTo>
                  <a:cubicBezTo>
                    <a:pt x="84" y="48"/>
                    <a:pt x="84" y="36"/>
                    <a:pt x="72" y="24"/>
                  </a:cubicBezTo>
                  <a:cubicBezTo>
                    <a:pt x="72" y="1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5021635" y="1069455"/>
              <a:ext cx="214847" cy="173523"/>
            </a:xfrm>
            <a:custGeom>
              <a:avLst/>
              <a:gdLst/>
              <a:ahLst/>
              <a:cxnLst/>
              <a:rect l="l" t="t" r="r" b="b"/>
              <a:pathLst>
                <a:path w="3109" h="2511" extrusionOk="0">
                  <a:moveTo>
                    <a:pt x="1021" y="0"/>
                  </a:moveTo>
                  <a:cubicBezTo>
                    <a:pt x="748" y="0"/>
                    <a:pt x="511" y="91"/>
                    <a:pt x="358" y="279"/>
                  </a:cubicBezTo>
                  <a:cubicBezTo>
                    <a:pt x="1" y="708"/>
                    <a:pt x="251" y="1493"/>
                    <a:pt x="918" y="2041"/>
                  </a:cubicBezTo>
                  <a:cubicBezTo>
                    <a:pt x="1293" y="2348"/>
                    <a:pt x="1722" y="2510"/>
                    <a:pt x="2088" y="2510"/>
                  </a:cubicBezTo>
                  <a:cubicBezTo>
                    <a:pt x="2361" y="2510"/>
                    <a:pt x="2599" y="2420"/>
                    <a:pt x="2751" y="2232"/>
                  </a:cubicBezTo>
                  <a:cubicBezTo>
                    <a:pt x="3108" y="1803"/>
                    <a:pt x="2858" y="1017"/>
                    <a:pt x="2192" y="469"/>
                  </a:cubicBezTo>
                  <a:cubicBezTo>
                    <a:pt x="1817" y="163"/>
                    <a:pt x="1387" y="0"/>
                    <a:pt x="1021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5137661" y="1105943"/>
              <a:ext cx="15687" cy="14097"/>
            </a:xfrm>
            <a:custGeom>
              <a:avLst/>
              <a:gdLst/>
              <a:ahLst/>
              <a:cxnLst/>
              <a:rect l="l" t="t" r="r" b="b"/>
              <a:pathLst>
                <a:path w="227" h="204" extrusionOk="0">
                  <a:moveTo>
                    <a:pt x="108" y="1"/>
                  </a:moveTo>
                  <a:cubicBezTo>
                    <a:pt x="96" y="1"/>
                    <a:pt x="72" y="1"/>
                    <a:pt x="60" y="13"/>
                  </a:cubicBezTo>
                  <a:cubicBezTo>
                    <a:pt x="48" y="13"/>
                    <a:pt x="48" y="37"/>
                    <a:pt x="36" y="37"/>
                  </a:cubicBezTo>
                  <a:cubicBezTo>
                    <a:pt x="13" y="49"/>
                    <a:pt x="1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56"/>
                    <a:pt x="13" y="168"/>
                  </a:cubicBezTo>
                  <a:cubicBezTo>
                    <a:pt x="13" y="180"/>
                    <a:pt x="36" y="191"/>
                    <a:pt x="48" y="191"/>
                  </a:cubicBezTo>
                  <a:cubicBezTo>
                    <a:pt x="60" y="203"/>
                    <a:pt x="60" y="203"/>
                    <a:pt x="72" y="203"/>
                  </a:cubicBezTo>
                  <a:lnTo>
                    <a:pt x="120" y="203"/>
                  </a:lnTo>
                  <a:cubicBezTo>
                    <a:pt x="132" y="203"/>
                    <a:pt x="155" y="203"/>
                    <a:pt x="167" y="191"/>
                  </a:cubicBezTo>
                  <a:cubicBezTo>
                    <a:pt x="179" y="191"/>
                    <a:pt x="179" y="180"/>
                    <a:pt x="191" y="180"/>
                  </a:cubicBezTo>
                  <a:cubicBezTo>
                    <a:pt x="215" y="168"/>
                    <a:pt x="227" y="144"/>
                    <a:pt x="227" y="132"/>
                  </a:cubicBezTo>
                  <a:lnTo>
                    <a:pt x="227" y="108"/>
                  </a:lnTo>
                  <a:cubicBezTo>
                    <a:pt x="227" y="108"/>
                    <a:pt x="215" y="96"/>
                    <a:pt x="215" y="60"/>
                  </a:cubicBezTo>
                  <a:cubicBezTo>
                    <a:pt x="191" y="49"/>
                    <a:pt x="191" y="37"/>
                    <a:pt x="179" y="13"/>
                  </a:cubicBezTo>
                  <a:cubicBezTo>
                    <a:pt x="167" y="1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5087492" y="1117483"/>
              <a:ext cx="18175" cy="1734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07" y="1"/>
                  </a:moveTo>
                  <a:cubicBezTo>
                    <a:pt x="84" y="1"/>
                    <a:pt x="84" y="1"/>
                    <a:pt x="72" y="13"/>
                  </a:cubicBezTo>
                  <a:cubicBezTo>
                    <a:pt x="60" y="24"/>
                    <a:pt x="48" y="24"/>
                    <a:pt x="24" y="60"/>
                  </a:cubicBezTo>
                  <a:cubicBezTo>
                    <a:pt x="12" y="84"/>
                    <a:pt x="0" y="120"/>
                    <a:pt x="12" y="132"/>
                  </a:cubicBezTo>
                  <a:cubicBezTo>
                    <a:pt x="12" y="143"/>
                    <a:pt x="12" y="143"/>
                    <a:pt x="24" y="167"/>
                  </a:cubicBezTo>
                  <a:cubicBezTo>
                    <a:pt x="24" y="179"/>
                    <a:pt x="48" y="191"/>
                    <a:pt x="48" y="203"/>
                  </a:cubicBezTo>
                  <a:cubicBezTo>
                    <a:pt x="48" y="227"/>
                    <a:pt x="60" y="239"/>
                    <a:pt x="72" y="239"/>
                  </a:cubicBezTo>
                  <a:cubicBezTo>
                    <a:pt x="84" y="251"/>
                    <a:pt x="107" y="251"/>
                    <a:pt x="119" y="251"/>
                  </a:cubicBezTo>
                  <a:lnTo>
                    <a:pt x="167" y="251"/>
                  </a:lnTo>
                  <a:cubicBezTo>
                    <a:pt x="179" y="251"/>
                    <a:pt x="179" y="251"/>
                    <a:pt x="191" y="239"/>
                  </a:cubicBezTo>
                  <a:cubicBezTo>
                    <a:pt x="203" y="215"/>
                    <a:pt x="227" y="215"/>
                    <a:pt x="238" y="191"/>
                  </a:cubicBezTo>
                  <a:cubicBezTo>
                    <a:pt x="250" y="179"/>
                    <a:pt x="262" y="143"/>
                    <a:pt x="250" y="120"/>
                  </a:cubicBezTo>
                  <a:cubicBezTo>
                    <a:pt x="250" y="96"/>
                    <a:pt x="250" y="96"/>
                    <a:pt x="238" y="84"/>
                  </a:cubicBezTo>
                  <a:cubicBezTo>
                    <a:pt x="238" y="72"/>
                    <a:pt x="227" y="60"/>
                    <a:pt x="227" y="36"/>
                  </a:cubicBezTo>
                  <a:cubicBezTo>
                    <a:pt x="227" y="24"/>
                    <a:pt x="203" y="13"/>
                    <a:pt x="191" y="13"/>
                  </a:cubicBezTo>
                  <a:cubicBezTo>
                    <a:pt x="179" y="1"/>
                    <a:pt x="167" y="1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5096337" y="1175531"/>
              <a:ext cx="18658" cy="15272"/>
            </a:xfrm>
            <a:custGeom>
              <a:avLst/>
              <a:gdLst/>
              <a:ahLst/>
              <a:cxnLst/>
              <a:rect l="l" t="t" r="r" b="b"/>
              <a:pathLst>
                <a:path w="270" h="221" extrusionOk="0">
                  <a:moveTo>
                    <a:pt x="135" y="0"/>
                  </a:moveTo>
                  <a:cubicBezTo>
                    <a:pt x="67" y="0"/>
                    <a:pt x="0" y="68"/>
                    <a:pt x="39" y="161"/>
                  </a:cubicBezTo>
                  <a:cubicBezTo>
                    <a:pt x="58" y="203"/>
                    <a:pt x="92" y="221"/>
                    <a:pt x="126" y="221"/>
                  </a:cubicBezTo>
                  <a:cubicBezTo>
                    <a:pt x="196" y="221"/>
                    <a:pt x="270" y="146"/>
                    <a:pt x="230" y="65"/>
                  </a:cubicBezTo>
                  <a:cubicBezTo>
                    <a:pt x="209" y="20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151690" y="1198128"/>
              <a:ext cx="14858" cy="14858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95" y="0"/>
                  </a:moveTo>
                  <a:cubicBezTo>
                    <a:pt x="83" y="0"/>
                    <a:pt x="71" y="0"/>
                    <a:pt x="48" y="24"/>
                  </a:cubicBezTo>
                  <a:cubicBezTo>
                    <a:pt x="36" y="24"/>
                    <a:pt x="36" y="36"/>
                    <a:pt x="24" y="36"/>
                  </a:cubicBezTo>
                  <a:cubicBezTo>
                    <a:pt x="12" y="48"/>
                    <a:pt x="0" y="60"/>
                    <a:pt x="0" y="84"/>
                  </a:cubicBezTo>
                  <a:lnTo>
                    <a:pt x="0" y="108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15"/>
                    <a:pt x="48" y="215"/>
                    <a:pt x="71" y="215"/>
                  </a:cubicBezTo>
                  <a:lnTo>
                    <a:pt x="107" y="215"/>
                  </a:lnTo>
                  <a:cubicBezTo>
                    <a:pt x="131" y="215"/>
                    <a:pt x="143" y="215"/>
                    <a:pt x="155" y="203"/>
                  </a:cubicBezTo>
                  <a:cubicBezTo>
                    <a:pt x="167" y="203"/>
                    <a:pt x="167" y="179"/>
                    <a:pt x="191" y="179"/>
                  </a:cubicBezTo>
                  <a:cubicBezTo>
                    <a:pt x="202" y="167"/>
                    <a:pt x="214" y="155"/>
                    <a:pt x="214" y="143"/>
                  </a:cubicBezTo>
                  <a:lnTo>
                    <a:pt x="214" y="108"/>
                  </a:lnTo>
                  <a:cubicBezTo>
                    <a:pt x="214" y="96"/>
                    <a:pt x="202" y="84"/>
                    <a:pt x="202" y="60"/>
                  </a:cubicBezTo>
                  <a:cubicBezTo>
                    <a:pt x="191" y="48"/>
                    <a:pt x="191" y="36"/>
                    <a:pt x="167" y="24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5184583" y="1162747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36" y="12"/>
                    <a:pt x="36" y="24"/>
                    <a:pt x="24" y="24"/>
                  </a:cubicBez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27"/>
                    <a:pt x="48" y="227"/>
                    <a:pt x="72" y="227"/>
                  </a:cubicBezTo>
                  <a:lnTo>
                    <a:pt x="96" y="227"/>
                  </a:lnTo>
                  <a:cubicBezTo>
                    <a:pt x="107" y="227"/>
                    <a:pt x="143" y="227"/>
                    <a:pt x="155" y="203"/>
                  </a:cubicBezTo>
                  <a:cubicBezTo>
                    <a:pt x="167" y="203"/>
                    <a:pt x="167" y="191"/>
                    <a:pt x="191" y="191"/>
                  </a:cubicBezTo>
                  <a:cubicBezTo>
                    <a:pt x="191" y="167"/>
                    <a:pt x="191" y="143"/>
                    <a:pt x="203" y="131"/>
                  </a:cubicBezTo>
                  <a:cubicBezTo>
                    <a:pt x="215" y="120"/>
                    <a:pt x="215" y="108"/>
                    <a:pt x="215" y="84"/>
                  </a:cubicBezTo>
                  <a:cubicBezTo>
                    <a:pt x="215" y="72"/>
                    <a:pt x="215" y="60"/>
                    <a:pt x="203" y="36"/>
                  </a:cubicBezTo>
                  <a:cubicBezTo>
                    <a:pt x="203" y="24"/>
                    <a:pt x="191" y="12"/>
                    <a:pt x="167" y="12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5138491" y="1152519"/>
              <a:ext cx="17345" cy="16793"/>
            </a:xfrm>
            <a:custGeom>
              <a:avLst/>
              <a:gdLst/>
              <a:ahLst/>
              <a:cxnLst/>
              <a:rect l="l" t="t" r="r" b="b"/>
              <a:pathLst>
                <a:path w="251" h="243" extrusionOk="0">
                  <a:moveTo>
                    <a:pt x="119" y="0"/>
                  </a:moveTo>
                  <a:cubicBezTo>
                    <a:pt x="112" y="0"/>
                    <a:pt x="104" y="2"/>
                    <a:pt x="96" y="6"/>
                  </a:cubicBezTo>
                  <a:cubicBezTo>
                    <a:pt x="84" y="6"/>
                    <a:pt x="60" y="29"/>
                    <a:pt x="48" y="29"/>
                  </a:cubicBezTo>
                  <a:cubicBezTo>
                    <a:pt x="36" y="29"/>
                    <a:pt x="24" y="41"/>
                    <a:pt x="24" y="53"/>
                  </a:cubicBezTo>
                  <a:cubicBezTo>
                    <a:pt x="1" y="77"/>
                    <a:pt x="1" y="89"/>
                    <a:pt x="1" y="101"/>
                  </a:cubicBezTo>
                  <a:lnTo>
                    <a:pt x="1" y="148"/>
                  </a:lnTo>
                  <a:cubicBezTo>
                    <a:pt x="1" y="160"/>
                    <a:pt x="1" y="160"/>
                    <a:pt x="24" y="172"/>
                  </a:cubicBezTo>
                  <a:cubicBezTo>
                    <a:pt x="30" y="183"/>
                    <a:pt x="33" y="191"/>
                    <a:pt x="36" y="198"/>
                  </a:cubicBezTo>
                  <a:lnTo>
                    <a:pt x="36" y="198"/>
                  </a:lnTo>
                  <a:cubicBezTo>
                    <a:pt x="37" y="206"/>
                    <a:pt x="44" y="214"/>
                    <a:pt x="56" y="218"/>
                  </a:cubicBezTo>
                  <a:lnTo>
                    <a:pt x="56" y="218"/>
                  </a:lnTo>
                  <a:cubicBezTo>
                    <a:pt x="57" y="218"/>
                    <a:pt x="59" y="219"/>
                    <a:pt x="60" y="220"/>
                  </a:cubicBezTo>
                  <a:cubicBezTo>
                    <a:pt x="66" y="220"/>
                    <a:pt x="70" y="221"/>
                    <a:pt x="74" y="222"/>
                  </a:cubicBezTo>
                  <a:lnTo>
                    <a:pt x="74" y="222"/>
                  </a:lnTo>
                  <a:cubicBezTo>
                    <a:pt x="79" y="226"/>
                    <a:pt x="84" y="229"/>
                    <a:pt x="89" y="230"/>
                  </a:cubicBezTo>
                  <a:lnTo>
                    <a:pt x="89" y="230"/>
                  </a:lnTo>
                  <a:cubicBezTo>
                    <a:pt x="91" y="231"/>
                    <a:pt x="93" y="232"/>
                    <a:pt x="96" y="232"/>
                  </a:cubicBezTo>
                  <a:cubicBezTo>
                    <a:pt x="93" y="232"/>
                    <a:pt x="91" y="231"/>
                    <a:pt x="89" y="230"/>
                  </a:cubicBezTo>
                  <a:lnTo>
                    <a:pt x="89" y="230"/>
                  </a:lnTo>
                  <a:cubicBezTo>
                    <a:pt x="95" y="232"/>
                    <a:pt x="101" y="232"/>
                    <a:pt x="108" y="232"/>
                  </a:cubicBezTo>
                  <a:lnTo>
                    <a:pt x="96" y="232"/>
                  </a:lnTo>
                  <a:cubicBezTo>
                    <a:pt x="104" y="232"/>
                    <a:pt x="112" y="242"/>
                    <a:pt x="127" y="242"/>
                  </a:cubicBezTo>
                  <a:cubicBezTo>
                    <a:pt x="134" y="242"/>
                    <a:pt x="143" y="240"/>
                    <a:pt x="155" y="232"/>
                  </a:cubicBezTo>
                  <a:cubicBezTo>
                    <a:pt x="167" y="232"/>
                    <a:pt x="167" y="232"/>
                    <a:pt x="191" y="220"/>
                  </a:cubicBezTo>
                  <a:cubicBezTo>
                    <a:pt x="203" y="208"/>
                    <a:pt x="215" y="208"/>
                    <a:pt x="227" y="172"/>
                  </a:cubicBezTo>
                  <a:cubicBezTo>
                    <a:pt x="227" y="160"/>
                    <a:pt x="251" y="160"/>
                    <a:pt x="251" y="148"/>
                  </a:cubicBezTo>
                  <a:lnTo>
                    <a:pt x="239" y="101"/>
                  </a:lnTo>
                  <a:cubicBezTo>
                    <a:pt x="239" y="89"/>
                    <a:pt x="239" y="89"/>
                    <a:pt x="227" y="77"/>
                  </a:cubicBezTo>
                  <a:cubicBezTo>
                    <a:pt x="215" y="53"/>
                    <a:pt x="215" y="41"/>
                    <a:pt x="179" y="29"/>
                  </a:cubicBezTo>
                  <a:cubicBezTo>
                    <a:pt x="167" y="29"/>
                    <a:pt x="167" y="6"/>
                    <a:pt x="155" y="6"/>
                  </a:cubicBezTo>
                  <a:cubicBezTo>
                    <a:pt x="147" y="6"/>
                    <a:pt x="134" y="0"/>
                    <a:pt x="11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5121215" y="1205315"/>
              <a:ext cx="19280" cy="15134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6" y="0"/>
                  </a:moveTo>
                  <a:cubicBezTo>
                    <a:pt x="74" y="0"/>
                    <a:pt x="1" y="72"/>
                    <a:pt x="48" y="158"/>
                  </a:cubicBezTo>
                  <a:cubicBezTo>
                    <a:pt x="67" y="201"/>
                    <a:pt x="101" y="218"/>
                    <a:pt x="135" y="218"/>
                  </a:cubicBezTo>
                  <a:cubicBezTo>
                    <a:pt x="205" y="218"/>
                    <a:pt x="279" y="143"/>
                    <a:pt x="239" y="63"/>
                  </a:cubicBezTo>
                  <a:cubicBezTo>
                    <a:pt x="219" y="19"/>
                    <a:pt x="182" y="0"/>
                    <a:pt x="14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5180230" y="1206352"/>
              <a:ext cx="18658" cy="15134"/>
            </a:xfrm>
            <a:custGeom>
              <a:avLst/>
              <a:gdLst/>
              <a:ahLst/>
              <a:cxnLst/>
              <a:rect l="l" t="t" r="r" b="b"/>
              <a:pathLst>
                <a:path w="270" h="219" extrusionOk="0">
                  <a:moveTo>
                    <a:pt x="135" y="1"/>
                  </a:moveTo>
                  <a:cubicBezTo>
                    <a:pt x="67" y="1"/>
                    <a:pt x="1" y="71"/>
                    <a:pt x="39" y="155"/>
                  </a:cubicBezTo>
                  <a:cubicBezTo>
                    <a:pt x="60" y="200"/>
                    <a:pt x="95" y="218"/>
                    <a:pt x="131" y="218"/>
                  </a:cubicBezTo>
                  <a:cubicBezTo>
                    <a:pt x="200" y="218"/>
                    <a:pt x="269" y="150"/>
                    <a:pt x="230" y="72"/>
                  </a:cubicBezTo>
                  <a:cubicBezTo>
                    <a:pt x="209" y="21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5096544" y="1080443"/>
              <a:ext cx="15687" cy="14927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107" y="1"/>
                    <a:pt x="72" y="13"/>
                    <a:pt x="60" y="13"/>
                  </a:cubicBezTo>
                  <a:cubicBezTo>
                    <a:pt x="36" y="25"/>
                    <a:pt x="36" y="25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44"/>
                    <a:pt x="12" y="168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03"/>
                    <a:pt x="60" y="215"/>
                    <a:pt x="72" y="215"/>
                  </a:cubicBezTo>
                  <a:lnTo>
                    <a:pt x="107" y="215"/>
                  </a:lnTo>
                  <a:cubicBezTo>
                    <a:pt x="119" y="215"/>
                    <a:pt x="155" y="215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15" y="191"/>
                    <a:pt x="215" y="179"/>
                  </a:cubicBezTo>
                  <a:cubicBezTo>
                    <a:pt x="227" y="168"/>
                    <a:pt x="227" y="168"/>
                    <a:pt x="227" y="144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25"/>
                  </a:cubicBezTo>
                  <a:cubicBezTo>
                    <a:pt x="179" y="1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5051281" y="109364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20" y="0"/>
                  </a:moveTo>
                  <a:cubicBezTo>
                    <a:pt x="96" y="0"/>
                    <a:pt x="72" y="0"/>
                    <a:pt x="60" y="12"/>
                  </a:cubicBezTo>
                  <a:cubicBezTo>
                    <a:pt x="36" y="36"/>
                    <a:pt x="36" y="36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15"/>
                    <a:pt x="60" y="227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55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15" y="191"/>
                    <a:pt x="215" y="179"/>
                  </a:cubicBezTo>
                  <a:cubicBezTo>
                    <a:pt x="227" y="167"/>
                    <a:pt x="227" y="167"/>
                    <a:pt x="227" y="155"/>
                  </a:cubicBezTo>
                  <a:lnTo>
                    <a:pt x="227" y="107"/>
                  </a:lnTo>
                  <a:cubicBezTo>
                    <a:pt x="227" y="96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36"/>
                  </a:cubicBezTo>
                  <a:cubicBezTo>
                    <a:pt x="179" y="12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5052732" y="1144641"/>
              <a:ext cx="18866" cy="15134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37" y="1"/>
                  </a:moveTo>
                  <a:cubicBezTo>
                    <a:pt x="67" y="1"/>
                    <a:pt x="0" y="71"/>
                    <a:pt x="39" y="155"/>
                  </a:cubicBezTo>
                  <a:cubicBezTo>
                    <a:pt x="59" y="200"/>
                    <a:pt x="95" y="218"/>
                    <a:pt x="131" y="218"/>
                  </a:cubicBezTo>
                  <a:cubicBezTo>
                    <a:pt x="201" y="218"/>
                    <a:pt x="273" y="150"/>
                    <a:pt x="241" y="72"/>
                  </a:cubicBezTo>
                  <a:cubicBezTo>
                    <a:pt x="216" y="22"/>
                    <a:pt x="176" y="1"/>
                    <a:pt x="13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5106219" y="1142568"/>
              <a:ext cx="18658" cy="15341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35" y="1"/>
                  </a:moveTo>
                  <a:cubicBezTo>
                    <a:pt x="67" y="1"/>
                    <a:pt x="0" y="69"/>
                    <a:pt x="39" y="161"/>
                  </a:cubicBezTo>
                  <a:cubicBezTo>
                    <a:pt x="58" y="204"/>
                    <a:pt x="91" y="221"/>
                    <a:pt x="125" y="221"/>
                  </a:cubicBezTo>
                  <a:cubicBezTo>
                    <a:pt x="196" y="221"/>
                    <a:pt x="270" y="147"/>
                    <a:pt x="229" y="66"/>
                  </a:cubicBezTo>
                  <a:cubicBezTo>
                    <a:pt x="209" y="20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5131096" y="1178364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36" y="1"/>
                  </a:moveTo>
                  <a:cubicBezTo>
                    <a:pt x="24" y="13"/>
                    <a:pt x="12" y="13"/>
                    <a:pt x="12" y="13"/>
                  </a:cubicBezTo>
                  <a:cubicBezTo>
                    <a:pt x="12" y="13"/>
                    <a:pt x="0" y="24"/>
                    <a:pt x="0" y="36"/>
                  </a:cubicBezTo>
                  <a:lnTo>
                    <a:pt x="0" y="72"/>
                  </a:lnTo>
                  <a:lnTo>
                    <a:pt x="0" y="96"/>
                  </a:lnTo>
                  <a:cubicBezTo>
                    <a:pt x="0" y="96"/>
                    <a:pt x="0" y="120"/>
                    <a:pt x="12" y="120"/>
                  </a:cubicBezTo>
                  <a:cubicBezTo>
                    <a:pt x="24" y="132"/>
                    <a:pt x="24" y="132"/>
                    <a:pt x="36" y="132"/>
                  </a:cubicBezTo>
                  <a:lnTo>
                    <a:pt x="96" y="132"/>
                  </a:lnTo>
                  <a:cubicBezTo>
                    <a:pt x="108" y="132"/>
                    <a:pt x="108" y="120"/>
                    <a:pt x="108" y="120"/>
                  </a:cubicBezTo>
                  <a:cubicBezTo>
                    <a:pt x="108" y="120"/>
                    <a:pt x="131" y="96"/>
                    <a:pt x="131" y="84"/>
                  </a:cubicBezTo>
                  <a:lnTo>
                    <a:pt x="131" y="60"/>
                  </a:lnTo>
                  <a:lnTo>
                    <a:pt x="131" y="24"/>
                  </a:lnTo>
                  <a:cubicBezTo>
                    <a:pt x="131" y="24"/>
                    <a:pt x="131" y="13"/>
                    <a:pt x="108" y="13"/>
                  </a:cubicBezTo>
                  <a:cubicBezTo>
                    <a:pt x="96" y="1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5088528" y="1153141"/>
              <a:ext cx="12508" cy="9329"/>
            </a:xfrm>
            <a:custGeom>
              <a:avLst/>
              <a:gdLst/>
              <a:ahLst/>
              <a:cxnLst/>
              <a:rect l="l" t="t" r="r" b="b"/>
              <a:pathLst>
                <a:path w="181" h="135" extrusionOk="0">
                  <a:moveTo>
                    <a:pt x="101" y="0"/>
                  </a:moveTo>
                  <a:cubicBezTo>
                    <a:pt x="51" y="0"/>
                    <a:pt x="1" y="43"/>
                    <a:pt x="33" y="92"/>
                  </a:cubicBezTo>
                  <a:cubicBezTo>
                    <a:pt x="44" y="122"/>
                    <a:pt x="65" y="135"/>
                    <a:pt x="86" y="135"/>
                  </a:cubicBezTo>
                  <a:cubicBezTo>
                    <a:pt x="131" y="135"/>
                    <a:pt x="180" y="81"/>
                    <a:pt x="164" y="32"/>
                  </a:cubicBezTo>
                  <a:cubicBezTo>
                    <a:pt x="149" y="10"/>
                    <a:pt x="125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5073809" y="1095784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1"/>
                  </a:moveTo>
                  <a:cubicBezTo>
                    <a:pt x="52" y="1"/>
                    <a:pt x="0" y="45"/>
                    <a:pt x="32" y="100"/>
                  </a:cubicBezTo>
                  <a:cubicBezTo>
                    <a:pt x="48" y="133"/>
                    <a:pt x="72" y="146"/>
                    <a:pt x="96" y="146"/>
                  </a:cubicBezTo>
                  <a:cubicBezTo>
                    <a:pt x="142" y="146"/>
                    <a:pt x="186" y="96"/>
                    <a:pt x="163" y="41"/>
                  </a:cubicBezTo>
                  <a:cubicBezTo>
                    <a:pt x="150" y="12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5159153" y="1130613"/>
              <a:ext cx="11817" cy="10089"/>
            </a:xfrm>
            <a:custGeom>
              <a:avLst/>
              <a:gdLst/>
              <a:ahLst/>
              <a:cxnLst/>
              <a:rect l="l" t="t" r="r" b="b"/>
              <a:pathLst>
                <a:path w="171" h="146" extrusionOk="0">
                  <a:moveTo>
                    <a:pt x="86" y="0"/>
                  </a:moveTo>
                  <a:cubicBezTo>
                    <a:pt x="41" y="0"/>
                    <a:pt x="0" y="47"/>
                    <a:pt x="23" y="108"/>
                  </a:cubicBezTo>
                  <a:cubicBezTo>
                    <a:pt x="34" y="135"/>
                    <a:pt x="54" y="146"/>
                    <a:pt x="76" y="146"/>
                  </a:cubicBezTo>
                  <a:cubicBezTo>
                    <a:pt x="120" y="146"/>
                    <a:pt x="170" y="97"/>
                    <a:pt x="154" y="49"/>
                  </a:cubicBezTo>
                  <a:cubicBezTo>
                    <a:pt x="137" y="15"/>
                    <a:pt x="111" y="0"/>
                    <a:pt x="8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5121215" y="1114995"/>
              <a:ext cx="9122" cy="9951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24" y="120"/>
                    <a:pt x="24" y="120"/>
                  </a:cubicBezTo>
                  <a:cubicBezTo>
                    <a:pt x="24" y="120"/>
                    <a:pt x="36" y="144"/>
                    <a:pt x="48" y="144"/>
                  </a:cubicBezTo>
                  <a:lnTo>
                    <a:pt x="108" y="144"/>
                  </a:lnTo>
                  <a:cubicBezTo>
                    <a:pt x="108" y="144"/>
                    <a:pt x="120" y="144"/>
                    <a:pt x="120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lnTo>
                    <a:pt x="131" y="49"/>
                  </a:lnTo>
                  <a:cubicBezTo>
                    <a:pt x="120" y="37"/>
                    <a:pt x="120" y="25"/>
                    <a:pt x="120" y="25"/>
                  </a:cubicBezTo>
                  <a:cubicBezTo>
                    <a:pt x="120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5073740" y="1172145"/>
              <a:ext cx="12992" cy="9744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06" y="0"/>
                  </a:moveTo>
                  <a:cubicBezTo>
                    <a:pt x="56" y="0"/>
                    <a:pt x="0" y="54"/>
                    <a:pt x="33" y="103"/>
                  </a:cubicBezTo>
                  <a:cubicBezTo>
                    <a:pt x="48" y="129"/>
                    <a:pt x="71" y="140"/>
                    <a:pt x="93" y="140"/>
                  </a:cubicBezTo>
                  <a:cubicBezTo>
                    <a:pt x="141" y="140"/>
                    <a:pt x="188" y="92"/>
                    <a:pt x="164" y="43"/>
                  </a:cubicBezTo>
                  <a:cubicBezTo>
                    <a:pt x="152" y="12"/>
                    <a:pt x="130" y="0"/>
                    <a:pt x="10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5069386" y="1123219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24" y="1"/>
                    <a:pt x="12" y="1"/>
                    <a:pt x="12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20"/>
                    <a:pt x="12" y="120"/>
                  </a:cubicBezTo>
                  <a:cubicBezTo>
                    <a:pt x="12" y="120"/>
                    <a:pt x="24" y="144"/>
                    <a:pt x="36" y="144"/>
                  </a:cubicBezTo>
                  <a:lnTo>
                    <a:pt x="96" y="144"/>
                  </a:lnTo>
                  <a:cubicBezTo>
                    <a:pt x="96" y="144"/>
                    <a:pt x="108" y="144"/>
                    <a:pt x="108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cubicBezTo>
                    <a:pt x="143" y="60"/>
                    <a:pt x="131" y="60"/>
                    <a:pt x="131" y="49"/>
                  </a:cubicBezTo>
                  <a:cubicBezTo>
                    <a:pt x="108" y="37"/>
                    <a:pt x="108" y="25"/>
                    <a:pt x="108" y="25"/>
                  </a:cubicBezTo>
                  <a:cubicBezTo>
                    <a:pt x="108" y="25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5165649" y="1175876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0" y="37"/>
                    <a:pt x="0" y="49"/>
                  </a:cubicBezTo>
                  <a:lnTo>
                    <a:pt x="0" y="72"/>
                  </a:lnTo>
                  <a:lnTo>
                    <a:pt x="0" y="108"/>
                  </a:lnTo>
                  <a:cubicBezTo>
                    <a:pt x="0" y="108"/>
                    <a:pt x="0" y="120"/>
                    <a:pt x="12" y="120"/>
                  </a:cubicBezTo>
                  <a:cubicBezTo>
                    <a:pt x="24" y="132"/>
                    <a:pt x="24" y="132"/>
                    <a:pt x="48" y="132"/>
                  </a:cubicBezTo>
                  <a:lnTo>
                    <a:pt x="84" y="132"/>
                  </a:lnTo>
                  <a:cubicBezTo>
                    <a:pt x="100" y="132"/>
                    <a:pt x="105" y="127"/>
                    <a:pt x="100" y="127"/>
                  </a:cubicBezTo>
                  <a:lnTo>
                    <a:pt x="100" y="127"/>
                  </a:lnTo>
                  <a:cubicBezTo>
                    <a:pt x="97" y="127"/>
                    <a:pt x="92" y="128"/>
                    <a:pt x="84" y="132"/>
                  </a:cubicBezTo>
                  <a:lnTo>
                    <a:pt x="84" y="132"/>
                  </a:lnTo>
                  <a:cubicBezTo>
                    <a:pt x="108" y="120"/>
                    <a:pt x="119" y="120"/>
                    <a:pt x="119" y="120"/>
                  </a:cubicBezTo>
                  <a:cubicBezTo>
                    <a:pt x="119" y="120"/>
                    <a:pt x="131" y="108"/>
                    <a:pt x="131" y="84"/>
                  </a:cubicBezTo>
                  <a:lnTo>
                    <a:pt x="131" y="60"/>
                  </a:lnTo>
                  <a:lnTo>
                    <a:pt x="131" y="37"/>
                  </a:lnTo>
                  <a:cubicBezTo>
                    <a:pt x="131" y="37"/>
                    <a:pt x="131" y="13"/>
                    <a:pt x="119" y="13"/>
                  </a:cubicBezTo>
                  <a:cubicBezTo>
                    <a:pt x="108" y="1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5099792" y="1195088"/>
              <a:ext cx="12715" cy="9536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05" y="0"/>
                  </a:moveTo>
                  <a:cubicBezTo>
                    <a:pt x="53" y="0"/>
                    <a:pt x="0" y="43"/>
                    <a:pt x="25" y="92"/>
                  </a:cubicBezTo>
                  <a:cubicBezTo>
                    <a:pt x="41" y="124"/>
                    <a:pt x="65" y="137"/>
                    <a:pt x="89" y="137"/>
                  </a:cubicBezTo>
                  <a:cubicBezTo>
                    <a:pt x="137" y="137"/>
                    <a:pt x="183" y="88"/>
                    <a:pt x="168" y="33"/>
                  </a:cubicBezTo>
                  <a:cubicBezTo>
                    <a:pt x="152" y="10"/>
                    <a:pt x="129" y="0"/>
                    <a:pt x="10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5127296" y="1134759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97" y="0"/>
                  </a:moveTo>
                  <a:cubicBezTo>
                    <a:pt x="49" y="0"/>
                    <a:pt x="1" y="47"/>
                    <a:pt x="32" y="108"/>
                  </a:cubicBezTo>
                  <a:cubicBezTo>
                    <a:pt x="47" y="135"/>
                    <a:pt x="69" y="145"/>
                    <a:pt x="92" y="145"/>
                  </a:cubicBezTo>
                  <a:cubicBezTo>
                    <a:pt x="140" y="145"/>
                    <a:pt x="187" y="97"/>
                    <a:pt x="163" y="48"/>
                  </a:cubicBezTo>
                  <a:cubicBezTo>
                    <a:pt x="150" y="14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5180022" y="1133861"/>
              <a:ext cx="12784" cy="9882"/>
            </a:xfrm>
            <a:custGeom>
              <a:avLst/>
              <a:gdLst/>
              <a:ahLst/>
              <a:cxnLst/>
              <a:rect l="l" t="t" r="r" b="b"/>
              <a:pathLst>
                <a:path w="185" h="143" extrusionOk="0">
                  <a:moveTo>
                    <a:pt x="89" y="1"/>
                  </a:moveTo>
                  <a:cubicBezTo>
                    <a:pt x="42" y="1"/>
                    <a:pt x="0" y="44"/>
                    <a:pt x="31" y="97"/>
                  </a:cubicBezTo>
                  <a:cubicBezTo>
                    <a:pt x="47" y="130"/>
                    <a:pt x="72" y="143"/>
                    <a:pt x="96" y="143"/>
                  </a:cubicBezTo>
                  <a:cubicBezTo>
                    <a:pt x="142" y="143"/>
                    <a:pt x="185" y="96"/>
                    <a:pt x="162" y="49"/>
                  </a:cubicBezTo>
                  <a:cubicBezTo>
                    <a:pt x="144" y="15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5193014" y="1181889"/>
              <a:ext cx="13061" cy="9398"/>
            </a:xfrm>
            <a:custGeom>
              <a:avLst/>
              <a:gdLst/>
              <a:ahLst/>
              <a:cxnLst/>
              <a:rect l="l" t="t" r="r" b="b"/>
              <a:pathLst>
                <a:path w="189" h="136" extrusionOk="0">
                  <a:moveTo>
                    <a:pt x="107" y="1"/>
                  </a:moveTo>
                  <a:cubicBezTo>
                    <a:pt x="57" y="1"/>
                    <a:pt x="1" y="44"/>
                    <a:pt x="33" y="93"/>
                  </a:cubicBezTo>
                  <a:cubicBezTo>
                    <a:pt x="48" y="123"/>
                    <a:pt x="71" y="135"/>
                    <a:pt x="94" y="135"/>
                  </a:cubicBezTo>
                  <a:cubicBezTo>
                    <a:pt x="141" y="135"/>
                    <a:pt x="188" y="81"/>
                    <a:pt x="164" y="33"/>
                  </a:cubicBez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5169449" y="1190112"/>
              <a:ext cx="11955" cy="9398"/>
            </a:xfrm>
            <a:custGeom>
              <a:avLst/>
              <a:gdLst/>
              <a:ahLst/>
              <a:cxnLst/>
              <a:rect l="l" t="t" r="r" b="b"/>
              <a:pathLst>
                <a:path w="173" h="136" extrusionOk="0">
                  <a:moveTo>
                    <a:pt x="96" y="1"/>
                  </a:moveTo>
                  <a:cubicBezTo>
                    <a:pt x="51" y="1"/>
                    <a:pt x="1" y="44"/>
                    <a:pt x="17" y="93"/>
                  </a:cubicBezTo>
                  <a:cubicBezTo>
                    <a:pt x="32" y="123"/>
                    <a:pt x="55" y="135"/>
                    <a:pt x="78" y="135"/>
                  </a:cubicBezTo>
                  <a:cubicBezTo>
                    <a:pt x="125" y="135"/>
                    <a:pt x="172" y="82"/>
                    <a:pt x="148" y="33"/>
                  </a:cubicBezTo>
                  <a:cubicBezTo>
                    <a:pt x="136" y="10"/>
                    <a:pt x="117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5154108" y="1217892"/>
              <a:ext cx="10780" cy="8293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6" y="0"/>
                  </a:moveTo>
                  <a:cubicBezTo>
                    <a:pt x="13" y="0"/>
                    <a:pt x="13" y="24"/>
                    <a:pt x="13" y="24"/>
                  </a:cubicBezTo>
                  <a:cubicBezTo>
                    <a:pt x="13" y="24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36" y="119"/>
                    <a:pt x="36" y="119"/>
                    <a:pt x="48" y="119"/>
                  </a:cubicBezTo>
                  <a:lnTo>
                    <a:pt x="120" y="119"/>
                  </a:lnTo>
                  <a:cubicBezTo>
                    <a:pt x="132" y="119"/>
                    <a:pt x="132" y="107"/>
                    <a:pt x="132" y="107"/>
                  </a:cubicBezTo>
                  <a:cubicBezTo>
                    <a:pt x="132" y="107"/>
                    <a:pt x="156" y="95"/>
                    <a:pt x="156" y="84"/>
                  </a:cubicBezTo>
                  <a:lnTo>
                    <a:pt x="156" y="60"/>
                  </a:lnTo>
                  <a:lnTo>
                    <a:pt x="156" y="36"/>
                  </a:lnTo>
                  <a:cubicBezTo>
                    <a:pt x="156" y="36"/>
                    <a:pt x="156" y="24"/>
                    <a:pt x="132" y="24"/>
                  </a:cubicBezTo>
                  <a:cubicBezTo>
                    <a:pt x="132" y="28"/>
                    <a:pt x="130" y="29"/>
                    <a:pt x="128" y="29"/>
                  </a:cubicBezTo>
                  <a:cubicBezTo>
                    <a:pt x="124" y="29"/>
                    <a:pt x="116" y="24"/>
                    <a:pt x="108" y="24"/>
                  </a:cubicBezTo>
                  <a:cubicBezTo>
                    <a:pt x="72" y="0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5119556" y="1092813"/>
              <a:ext cx="9951" cy="9122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4" y="0"/>
                  </a:moveTo>
                  <a:cubicBezTo>
                    <a:pt x="24" y="0"/>
                    <a:pt x="13" y="0"/>
                    <a:pt x="13" y="12"/>
                  </a:cubicBezTo>
                  <a:cubicBezTo>
                    <a:pt x="1" y="24"/>
                    <a:pt x="1" y="24"/>
                    <a:pt x="1" y="48"/>
                  </a:cubicBezTo>
                  <a:lnTo>
                    <a:pt x="1" y="60"/>
                  </a:lnTo>
                  <a:lnTo>
                    <a:pt x="1" y="84"/>
                  </a:lnTo>
                  <a:lnTo>
                    <a:pt x="1" y="96"/>
                  </a:lnTo>
                  <a:cubicBezTo>
                    <a:pt x="1" y="119"/>
                    <a:pt x="13" y="119"/>
                    <a:pt x="13" y="119"/>
                  </a:cubicBezTo>
                  <a:cubicBezTo>
                    <a:pt x="13" y="119"/>
                    <a:pt x="24" y="131"/>
                    <a:pt x="48" y="131"/>
                  </a:cubicBezTo>
                  <a:lnTo>
                    <a:pt x="96" y="131"/>
                  </a:lnTo>
                  <a:cubicBezTo>
                    <a:pt x="96" y="131"/>
                    <a:pt x="120" y="131"/>
                    <a:pt x="120" y="119"/>
                  </a:cubicBezTo>
                  <a:cubicBezTo>
                    <a:pt x="132" y="96"/>
                    <a:pt x="132" y="96"/>
                    <a:pt x="132" y="84"/>
                  </a:cubicBezTo>
                  <a:lnTo>
                    <a:pt x="132" y="72"/>
                  </a:lnTo>
                  <a:cubicBezTo>
                    <a:pt x="144" y="60"/>
                    <a:pt x="144" y="60"/>
                    <a:pt x="132" y="48"/>
                  </a:cubicBezTo>
                  <a:cubicBezTo>
                    <a:pt x="120" y="24"/>
                    <a:pt x="120" y="12"/>
                    <a:pt x="120" y="12"/>
                  </a:cubicBez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5098479" y="1099931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0"/>
                  </a:moveTo>
                  <a:cubicBezTo>
                    <a:pt x="52" y="0"/>
                    <a:pt x="0" y="45"/>
                    <a:pt x="32" y="100"/>
                  </a:cubicBezTo>
                  <a:cubicBezTo>
                    <a:pt x="48" y="132"/>
                    <a:pt x="72" y="145"/>
                    <a:pt x="96" y="145"/>
                  </a:cubicBezTo>
                  <a:cubicBezTo>
                    <a:pt x="142" y="145"/>
                    <a:pt x="186" y="95"/>
                    <a:pt x="163" y="40"/>
                  </a:cubicBezTo>
                  <a:cubicBezTo>
                    <a:pt x="151" y="12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5161572" y="1151206"/>
              <a:ext cx="12646" cy="10089"/>
            </a:xfrm>
            <a:custGeom>
              <a:avLst/>
              <a:gdLst/>
              <a:ahLst/>
              <a:cxnLst/>
              <a:rect l="l" t="t" r="r" b="b"/>
              <a:pathLst>
                <a:path w="183" h="146" extrusionOk="0">
                  <a:moveTo>
                    <a:pt x="95" y="0"/>
                  </a:moveTo>
                  <a:cubicBezTo>
                    <a:pt x="47" y="0"/>
                    <a:pt x="1" y="47"/>
                    <a:pt x="24" y="108"/>
                  </a:cubicBezTo>
                  <a:cubicBezTo>
                    <a:pt x="39" y="135"/>
                    <a:pt x="62" y="145"/>
                    <a:pt x="84" y="145"/>
                  </a:cubicBezTo>
                  <a:cubicBezTo>
                    <a:pt x="133" y="145"/>
                    <a:pt x="183" y="97"/>
                    <a:pt x="167" y="48"/>
                  </a:cubicBezTo>
                  <a:cubicBezTo>
                    <a:pt x="150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5116308" y="1162747"/>
              <a:ext cx="11541" cy="9951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36" y="0"/>
                  </a:moveTo>
                  <a:cubicBezTo>
                    <a:pt x="36" y="0"/>
                    <a:pt x="12" y="0"/>
                    <a:pt x="12" y="12"/>
                  </a:cubicBezTo>
                  <a:cubicBezTo>
                    <a:pt x="0" y="24"/>
                    <a:pt x="0" y="24"/>
                    <a:pt x="0" y="36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cubicBezTo>
                    <a:pt x="12" y="131"/>
                    <a:pt x="36" y="131"/>
                    <a:pt x="36" y="131"/>
                  </a:cubicBezTo>
                  <a:cubicBezTo>
                    <a:pt x="36" y="131"/>
                    <a:pt x="48" y="143"/>
                    <a:pt x="60" y="143"/>
                  </a:cubicBezTo>
                  <a:lnTo>
                    <a:pt x="119" y="143"/>
                  </a:lnTo>
                  <a:cubicBezTo>
                    <a:pt x="119" y="143"/>
                    <a:pt x="131" y="143"/>
                    <a:pt x="131" y="131"/>
                  </a:cubicBezTo>
                  <a:cubicBezTo>
                    <a:pt x="143" y="120"/>
                    <a:pt x="143" y="120"/>
                    <a:pt x="143" y="108"/>
                  </a:cubicBezTo>
                  <a:lnTo>
                    <a:pt x="143" y="84"/>
                  </a:lnTo>
                  <a:cubicBezTo>
                    <a:pt x="167" y="84"/>
                    <a:pt x="143" y="72"/>
                    <a:pt x="143" y="60"/>
                  </a:cubicBezTo>
                  <a:cubicBezTo>
                    <a:pt x="143" y="36"/>
                    <a:pt x="131" y="36"/>
                    <a:pt x="131" y="24"/>
                  </a:cubicBezTo>
                  <a:cubicBezTo>
                    <a:pt x="131" y="12"/>
                    <a:pt x="119" y="12"/>
                    <a:pt x="119" y="12"/>
                  </a:cubicBezTo>
                  <a:cubicBezTo>
                    <a:pt x="119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5157909" y="1107048"/>
              <a:ext cx="12232" cy="8984"/>
            </a:xfrm>
            <a:custGeom>
              <a:avLst/>
              <a:gdLst/>
              <a:ahLst/>
              <a:cxnLst/>
              <a:rect l="l" t="t" r="r" b="b"/>
              <a:pathLst>
                <a:path w="177" h="130" extrusionOk="0">
                  <a:moveTo>
                    <a:pt x="100" y="0"/>
                  </a:moveTo>
                  <a:cubicBezTo>
                    <a:pt x="51" y="0"/>
                    <a:pt x="1" y="43"/>
                    <a:pt x="17" y="92"/>
                  </a:cubicBezTo>
                  <a:cubicBezTo>
                    <a:pt x="32" y="119"/>
                    <a:pt x="55" y="130"/>
                    <a:pt x="78" y="130"/>
                  </a:cubicBezTo>
                  <a:cubicBezTo>
                    <a:pt x="126" y="130"/>
                    <a:pt x="176" y="81"/>
                    <a:pt x="160" y="33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5070976" y="1079545"/>
              <a:ext cx="12715" cy="9882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99" y="0"/>
                  </a:moveTo>
                  <a:cubicBezTo>
                    <a:pt x="48" y="0"/>
                    <a:pt x="1" y="49"/>
                    <a:pt x="25" y="97"/>
                  </a:cubicBezTo>
                  <a:cubicBezTo>
                    <a:pt x="41" y="129"/>
                    <a:pt x="66" y="143"/>
                    <a:pt x="90" y="143"/>
                  </a:cubicBezTo>
                  <a:cubicBezTo>
                    <a:pt x="137" y="143"/>
                    <a:pt x="184" y="93"/>
                    <a:pt x="168" y="38"/>
                  </a:cubicBezTo>
                  <a:cubicBezTo>
                    <a:pt x="149" y="11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5048240" y="1120662"/>
              <a:ext cx="12992" cy="9882"/>
            </a:xfrm>
            <a:custGeom>
              <a:avLst/>
              <a:gdLst/>
              <a:ahLst/>
              <a:cxnLst/>
              <a:rect l="l" t="t" r="r" b="b"/>
              <a:pathLst>
                <a:path w="188" h="143" extrusionOk="0">
                  <a:moveTo>
                    <a:pt x="101" y="0"/>
                  </a:moveTo>
                  <a:cubicBezTo>
                    <a:pt x="50" y="0"/>
                    <a:pt x="0" y="49"/>
                    <a:pt x="33" y="97"/>
                  </a:cubicBezTo>
                  <a:cubicBezTo>
                    <a:pt x="49" y="130"/>
                    <a:pt x="73" y="143"/>
                    <a:pt x="97" y="143"/>
                  </a:cubicBezTo>
                  <a:cubicBezTo>
                    <a:pt x="143" y="143"/>
                    <a:pt x="187" y="93"/>
                    <a:pt x="164" y="38"/>
                  </a:cubicBezTo>
                  <a:cubicBezTo>
                    <a:pt x="148" y="11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5075951" y="1139735"/>
              <a:ext cx="10780" cy="988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36" y="0"/>
                  </a:moveTo>
                  <a:cubicBezTo>
                    <a:pt x="36" y="0"/>
                    <a:pt x="24" y="0"/>
                    <a:pt x="24" y="24"/>
                  </a:cubicBezTo>
                  <a:cubicBezTo>
                    <a:pt x="1" y="36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lnTo>
                    <a:pt x="1" y="107"/>
                  </a:lnTo>
                  <a:cubicBezTo>
                    <a:pt x="1" y="119"/>
                    <a:pt x="24" y="119"/>
                    <a:pt x="24" y="119"/>
                  </a:cubicBezTo>
                  <a:cubicBezTo>
                    <a:pt x="24" y="119"/>
                    <a:pt x="36" y="143"/>
                    <a:pt x="48" y="143"/>
                  </a:cubicBezTo>
                  <a:lnTo>
                    <a:pt x="108" y="143"/>
                  </a:lnTo>
                  <a:cubicBezTo>
                    <a:pt x="108" y="143"/>
                    <a:pt x="120" y="143"/>
                    <a:pt x="120" y="119"/>
                  </a:cubicBezTo>
                  <a:cubicBezTo>
                    <a:pt x="132" y="107"/>
                    <a:pt x="132" y="107"/>
                    <a:pt x="132" y="95"/>
                  </a:cubicBezTo>
                  <a:lnTo>
                    <a:pt x="132" y="83"/>
                  </a:lnTo>
                  <a:cubicBezTo>
                    <a:pt x="155" y="83"/>
                    <a:pt x="155" y="60"/>
                    <a:pt x="132" y="48"/>
                  </a:cubicBezTo>
                  <a:cubicBezTo>
                    <a:pt x="120" y="36"/>
                    <a:pt x="120" y="24"/>
                    <a:pt x="120" y="24"/>
                  </a:cubicBezTo>
                  <a:cubicBezTo>
                    <a:pt x="120" y="24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5142568" y="1176982"/>
              <a:ext cx="11886" cy="8984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96" y="0"/>
                  </a:moveTo>
                  <a:cubicBezTo>
                    <a:pt x="48" y="0"/>
                    <a:pt x="1" y="43"/>
                    <a:pt x="25" y="92"/>
                  </a:cubicBezTo>
                  <a:cubicBezTo>
                    <a:pt x="36" y="119"/>
                    <a:pt x="56" y="130"/>
                    <a:pt x="77" y="130"/>
                  </a:cubicBezTo>
                  <a:cubicBezTo>
                    <a:pt x="122" y="130"/>
                    <a:pt x="172" y="81"/>
                    <a:pt x="156" y="33"/>
                  </a:cubicBezTo>
                  <a:cubicBezTo>
                    <a:pt x="141" y="10"/>
                    <a:pt x="11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5146161" y="1133032"/>
              <a:ext cx="12439" cy="9882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100" y="0"/>
                  </a:moveTo>
                  <a:cubicBezTo>
                    <a:pt x="50" y="0"/>
                    <a:pt x="0" y="49"/>
                    <a:pt x="32" y="97"/>
                  </a:cubicBezTo>
                  <a:cubicBezTo>
                    <a:pt x="49" y="129"/>
                    <a:pt x="72" y="143"/>
                    <a:pt x="94" y="143"/>
                  </a:cubicBezTo>
                  <a:cubicBezTo>
                    <a:pt x="138" y="143"/>
                    <a:pt x="179" y="93"/>
                    <a:pt x="163" y="38"/>
                  </a:cubicBezTo>
                  <a:cubicBezTo>
                    <a:pt x="148" y="11"/>
                    <a:pt x="124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5847710" y="1643023"/>
              <a:ext cx="195083" cy="96540"/>
            </a:xfrm>
            <a:custGeom>
              <a:avLst/>
              <a:gdLst/>
              <a:ahLst/>
              <a:cxnLst/>
              <a:rect l="l" t="t" r="r" b="b"/>
              <a:pathLst>
                <a:path w="2823" h="1397" extrusionOk="0">
                  <a:moveTo>
                    <a:pt x="1403" y="1"/>
                  </a:moveTo>
                  <a:cubicBezTo>
                    <a:pt x="1368" y="1"/>
                    <a:pt x="1333" y="2"/>
                    <a:pt x="1298" y="4"/>
                  </a:cubicBezTo>
                  <a:cubicBezTo>
                    <a:pt x="894" y="16"/>
                    <a:pt x="477" y="147"/>
                    <a:pt x="132" y="373"/>
                  </a:cubicBezTo>
                  <a:lnTo>
                    <a:pt x="1" y="456"/>
                  </a:lnTo>
                  <a:lnTo>
                    <a:pt x="275" y="1051"/>
                  </a:lnTo>
                  <a:cubicBezTo>
                    <a:pt x="798" y="1254"/>
                    <a:pt x="1358" y="1397"/>
                    <a:pt x="1906" y="1397"/>
                  </a:cubicBezTo>
                  <a:cubicBezTo>
                    <a:pt x="2108" y="1397"/>
                    <a:pt x="2299" y="1385"/>
                    <a:pt x="2501" y="1313"/>
                  </a:cubicBezTo>
                  <a:cubicBezTo>
                    <a:pt x="2572" y="1278"/>
                    <a:pt x="2632" y="1242"/>
                    <a:pt x="2692" y="1194"/>
                  </a:cubicBezTo>
                  <a:cubicBezTo>
                    <a:pt x="2811" y="1063"/>
                    <a:pt x="2822" y="873"/>
                    <a:pt x="2763" y="730"/>
                  </a:cubicBezTo>
                  <a:cubicBezTo>
                    <a:pt x="2703" y="575"/>
                    <a:pt x="2584" y="456"/>
                    <a:pt x="2453" y="349"/>
                  </a:cubicBezTo>
                  <a:cubicBezTo>
                    <a:pt x="2159" y="120"/>
                    <a:pt x="1784" y="1"/>
                    <a:pt x="140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5835409" y="1727538"/>
              <a:ext cx="198331" cy="191490"/>
            </a:xfrm>
            <a:custGeom>
              <a:avLst/>
              <a:gdLst/>
              <a:ahLst/>
              <a:cxnLst/>
              <a:rect l="l" t="t" r="r" b="b"/>
              <a:pathLst>
                <a:path w="2870" h="2771" extrusionOk="0">
                  <a:moveTo>
                    <a:pt x="292" y="0"/>
                  </a:moveTo>
                  <a:cubicBezTo>
                    <a:pt x="261" y="0"/>
                    <a:pt x="226" y="11"/>
                    <a:pt x="203" y="43"/>
                  </a:cubicBezTo>
                  <a:lnTo>
                    <a:pt x="0" y="78"/>
                  </a:lnTo>
                  <a:cubicBezTo>
                    <a:pt x="238" y="436"/>
                    <a:pt x="357" y="852"/>
                    <a:pt x="536" y="1245"/>
                  </a:cubicBezTo>
                  <a:cubicBezTo>
                    <a:pt x="738" y="1674"/>
                    <a:pt x="1024" y="2079"/>
                    <a:pt x="1393" y="2412"/>
                  </a:cubicBezTo>
                  <a:cubicBezTo>
                    <a:pt x="1584" y="2567"/>
                    <a:pt x="1810" y="2722"/>
                    <a:pt x="2060" y="2757"/>
                  </a:cubicBezTo>
                  <a:cubicBezTo>
                    <a:pt x="2107" y="2766"/>
                    <a:pt x="2155" y="2770"/>
                    <a:pt x="2202" y="2770"/>
                  </a:cubicBezTo>
                  <a:cubicBezTo>
                    <a:pt x="2416" y="2770"/>
                    <a:pt x="2621" y="2681"/>
                    <a:pt x="2739" y="2495"/>
                  </a:cubicBezTo>
                  <a:cubicBezTo>
                    <a:pt x="2774" y="2424"/>
                    <a:pt x="2810" y="2317"/>
                    <a:pt x="2822" y="2210"/>
                  </a:cubicBezTo>
                  <a:cubicBezTo>
                    <a:pt x="2870" y="1817"/>
                    <a:pt x="2715" y="1388"/>
                    <a:pt x="2453" y="1067"/>
                  </a:cubicBezTo>
                  <a:cubicBezTo>
                    <a:pt x="2179" y="733"/>
                    <a:pt x="1822" y="519"/>
                    <a:pt x="1453" y="340"/>
                  </a:cubicBezTo>
                  <a:cubicBezTo>
                    <a:pt x="1095" y="174"/>
                    <a:pt x="726" y="55"/>
                    <a:pt x="333" y="7"/>
                  </a:cubicBezTo>
                  <a:cubicBezTo>
                    <a:pt x="322" y="3"/>
                    <a:pt x="307" y="0"/>
                    <a:pt x="292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5803276" y="1489888"/>
              <a:ext cx="155624" cy="167441"/>
            </a:xfrm>
            <a:custGeom>
              <a:avLst/>
              <a:gdLst/>
              <a:ahLst/>
              <a:cxnLst/>
              <a:rect l="l" t="t" r="r" b="b"/>
              <a:pathLst>
                <a:path w="2252" h="2423" extrusionOk="0">
                  <a:moveTo>
                    <a:pt x="1405" y="0"/>
                  </a:moveTo>
                  <a:cubicBezTo>
                    <a:pt x="926" y="0"/>
                    <a:pt x="438" y="289"/>
                    <a:pt x="239" y="731"/>
                  </a:cubicBezTo>
                  <a:cubicBezTo>
                    <a:pt x="72" y="1112"/>
                    <a:pt x="132" y="1577"/>
                    <a:pt x="1" y="1970"/>
                  </a:cubicBezTo>
                  <a:lnTo>
                    <a:pt x="441" y="2422"/>
                  </a:lnTo>
                  <a:cubicBezTo>
                    <a:pt x="1025" y="2232"/>
                    <a:pt x="1549" y="1874"/>
                    <a:pt x="1918" y="1410"/>
                  </a:cubicBezTo>
                  <a:cubicBezTo>
                    <a:pt x="2037" y="1267"/>
                    <a:pt x="2144" y="1112"/>
                    <a:pt x="2192" y="934"/>
                  </a:cubicBezTo>
                  <a:cubicBezTo>
                    <a:pt x="2251" y="755"/>
                    <a:pt x="2251" y="565"/>
                    <a:pt x="2156" y="398"/>
                  </a:cubicBezTo>
                  <a:cubicBezTo>
                    <a:pt x="2037" y="160"/>
                    <a:pt x="1775" y="41"/>
                    <a:pt x="1513" y="5"/>
                  </a:cubicBezTo>
                  <a:cubicBezTo>
                    <a:pt x="1477" y="2"/>
                    <a:pt x="1441" y="0"/>
                    <a:pt x="1405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5631344" y="1516769"/>
              <a:ext cx="160531" cy="142978"/>
            </a:xfrm>
            <a:custGeom>
              <a:avLst/>
              <a:gdLst/>
              <a:ahLst/>
              <a:cxnLst/>
              <a:rect l="l" t="t" r="r" b="b"/>
              <a:pathLst>
                <a:path w="2323" h="2069" extrusionOk="0">
                  <a:moveTo>
                    <a:pt x="960" y="1"/>
                  </a:moveTo>
                  <a:cubicBezTo>
                    <a:pt x="905" y="1"/>
                    <a:pt x="851" y="3"/>
                    <a:pt x="798" y="9"/>
                  </a:cubicBezTo>
                  <a:cubicBezTo>
                    <a:pt x="631" y="21"/>
                    <a:pt x="465" y="57"/>
                    <a:pt x="322" y="128"/>
                  </a:cubicBezTo>
                  <a:cubicBezTo>
                    <a:pt x="167" y="200"/>
                    <a:pt x="48" y="342"/>
                    <a:pt x="24" y="497"/>
                  </a:cubicBezTo>
                  <a:cubicBezTo>
                    <a:pt x="0" y="592"/>
                    <a:pt x="0" y="676"/>
                    <a:pt x="36" y="771"/>
                  </a:cubicBezTo>
                  <a:cubicBezTo>
                    <a:pt x="96" y="1021"/>
                    <a:pt x="286" y="1235"/>
                    <a:pt x="512" y="1366"/>
                  </a:cubicBezTo>
                  <a:cubicBezTo>
                    <a:pt x="727" y="1497"/>
                    <a:pt x="989" y="1593"/>
                    <a:pt x="1227" y="1676"/>
                  </a:cubicBezTo>
                  <a:cubicBezTo>
                    <a:pt x="1548" y="1795"/>
                    <a:pt x="1870" y="1914"/>
                    <a:pt x="2179" y="2069"/>
                  </a:cubicBezTo>
                  <a:lnTo>
                    <a:pt x="2310" y="1807"/>
                  </a:lnTo>
                  <a:cubicBezTo>
                    <a:pt x="2310" y="1593"/>
                    <a:pt x="2322" y="1354"/>
                    <a:pt x="2298" y="1128"/>
                  </a:cubicBezTo>
                  <a:cubicBezTo>
                    <a:pt x="2263" y="902"/>
                    <a:pt x="2191" y="676"/>
                    <a:pt x="2060" y="485"/>
                  </a:cubicBezTo>
                  <a:cubicBezTo>
                    <a:pt x="1808" y="159"/>
                    <a:pt x="1370" y="1"/>
                    <a:pt x="960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5617315" y="1650348"/>
              <a:ext cx="172901" cy="107458"/>
            </a:xfrm>
            <a:custGeom>
              <a:avLst/>
              <a:gdLst/>
              <a:ahLst/>
              <a:cxnLst/>
              <a:rect l="l" t="t" r="r" b="b"/>
              <a:pathLst>
                <a:path w="2502" h="1555" extrusionOk="0">
                  <a:moveTo>
                    <a:pt x="1224" y="1"/>
                  </a:moveTo>
                  <a:cubicBezTo>
                    <a:pt x="989" y="1"/>
                    <a:pt x="757" y="38"/>
                    <a:pt x="537" y="124"/>
                  </a:cubicBezTo>
                  <a:cubicBezTo>
                    <a:pt x="394" y="172"/>
                    <a:pt x="275" y="243"/>
                    <a:pt x="191" y="350"/>
                  </a:cubicBezTo>
                  <a:cubicBezTo>
                    <a:pt x="1" y="576"/>
                    <a:pt x="37" y="945"/>
                    <a:pt x="239" y="1172"/>
                  </a:cubicBezTo>
                  <a:cubicBezTo>
                    <a:pt x="430" y="1398"/>
                    <a:pt x="727" y="1517"/>
                    <a:pt x="1025" y="1541"/>
                  </a:cubicBezTo>
                  <a:cubicBezTo>
                    <a:pt x="1096" y="1550"/>
                    <a:pt x="1168" y="1554"/>
                    <a:pt x="1239" y="1554"/>
                  </a:cubicBezTo>
                  <a:cubicBezTo>
                    <a:pt x="1452" y="1554"/>
                    <a:pt x="1662" y="1514"/>
                    <a:pt x="1858" y="1434"/>
                  </a:cubicBezTo>
                  <a:cubicBezTo>
                    <a:pt x="2120" y="1338"/>
                    <a:pt x="2346" y="1136"/>
                    <a:pt x="2501" y="898"/>
                  </a:cubicBezTo>
                  <a:lnTo>
                    <a:pt x="2477" y="386"/>
                  </a:lnTo>
                  <a:cubicBezTo>
                    <a:pt x="2382" y="267"/>
                    <a:pt x="2227" y="195"/>
                    <a:pt x="2085" y="148"/>
                  </a:cubicBezTo>
                  <a:cubicBezTo>
                    <a:pt x="1803" y="56"/>
                    <a:pt x="1511" y="1"/>
                    <a:pt x="122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5774528" y="1718969"/>
              <a:ext cx="90528" cy="194323"/>
            </a:xfrm>
            <a:custGeom>
              <a:avLst/>
              <a:gdLst/>
              <a:ahLst/>
              <a:cxnLst/>
              <a:rect l="l" t="t" r="r" b="b"/>
              <a:pathLst>
                <a:path w="1310" h="2812" extrusionOk="0">
                  <a:moveTo>
                    <a:pt x="607" y="0"/>
                  </a:moveTo>
                  <a:cubicBezTo>
                    <a:pt x="262" y="429"/>
                    <a:pt x="60" y="964"/>
                    <a:pt x="12" y="1524"/>
                  </a:cubicBezTo>
                  <a:cubicBezTo>
                    <a:pt x="0" y="1750"/>
                    <a:pt x="12" y="2000"/>
                    <a:pt x="71" y="2215"/>
                  </a:cubicBezTo>
                  <a:cubicBezTo>
                    <a:pt x="119" y="2393"/>
                    <a:pt x="202" y="2560"/>
                    <a:pt x="345" y="2679"/>
                  </a:cubicBezTo>
                  <a:cubicBezTo>
                    <a:pt x="438" y="2763"/>
                    <a:pt x="567" y="2812"/>
                    <a:pt x="693" y="2812"/>
                  </a:cubicBezTo>
                  <a:cubicBezTo>
                    <a:pt x="745" y="2812"/>
                    <a:pt x="797" y="2803"/>
                    <a:pt x="845" y="2786"/>
                  </a:cubicBezTo>
                  <a:cubicBezTo>
                    <a:pt x="976" y="2727"/>
                    <a:pt x="1084" y="2608"/>
                    <a:pt x="1143" y="2477"/>
                  </a:cubicBezTo>
                  <a:cubicBezTo>
                    <a:pt x="1310" y="2131"/>
                    <a:pt x="1298" y="1738"/>
                    <a:pt x="1238" y="1369"/>
                  </a:cubicBezTo>
                  <a:cubicBezTo>
                    <a:pt x="1155" y="953"/>
                    <a:pt x="1036" y="536"/>
                    <a:pt x="774" y="22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5849368" y="1735416"/>
              <a:ext cx="127568" cy="100824"/>
            </a:xfrm>
            <a:custGeom>
              <a:avLst/>
              <a:gdLst/>
              <a:ahLst/>
              <a:cxnLst/>
              <a:rect l="l" t="t" r="r" b="b"/>
              <a:pathLst>
                <a:path w="1846" h="1459" extrusionOk="0">
                  <a:moveTo>
                    <a:pt x="36" y="0"/>
                  </a:moveTo>
                  <a:cubicBezTo>
                    <a:pt x="24" y="12"/>
                    <a:pt x="1" y="48"/>
                    <a:pt x="1" y="60"/>
                  </a:cubicBezTo>
                  <a:cubicBezTo>
                    <a:pt x="1" y="72"/>
                    <a:pt x="24" y="95"/>
                    <a:pt x="36" y="95"/>
                  </a:cubicBezTo>
                  <a:cubicBezTo>
                    <a:pt x="65" y="76"/>
                    <a:pt x="87" y="64"/>
                    <a:pt x="93" y="54"/>
                  </a:cubicBezTo>
                  <a:lnTo>
                    <a:pt x="93" y="54"/>
                  </a:lnTo>
                  <a:cubicBezTo>
                    <a:pt x="166" y="78"/>
                    <a:pt x="220" y="109"/>
                    <a:pt x="274" y="131"/>
                  </a:cubicBezTo>
                  <a:cubicBezTo>
                    <a:pt x="298" y="155"/>
                    <a:pt x="334" y="167"/>
                    <a:pt x="370" y="179"/>
                  </a:cubicBezTo>
                  <a:cubicBezTo>
                    <a:pt x="393" y="191"/>
                    <a:pt x="405" y="191"/>
                    <a:pt x="417" y="214"/>
                  </a:cubicBezTo>
                  <a:lnTo>
                    <a:pt x="429" y="226"/>
                  </a:lnTo>
                  <a:cubicBezTo>
                    <a:pt x="429" y="226"/>
                    <a:pt x="453" y="226"/>
                    <a:pt x="453" y="238"/>
                  </a:cubicBezTo>
                  <a:cubicBezTo>
                    <a:pt x="584" y="310"/>
                    <a:pt x="703" y="393"/>
                    <a:pt x="822" y="476"/>
                  </a:cubicBezTo>
                  <a:cubicBezTo>
                    <a:pt x="941" y="572"/>
                    <a:pt x="1060" y="655"/>
                    <a:pt x="1167" y="750"/>
                  </a:cubicBezTo>
                  <a:cubicBezTo>
                    <a:pt x="1191" y="774"/>
                    <a:pt x="1227" y="786"/>
                    <a:pt x="1251" y="822"/>
                  </a:cubicBezTo>
                  <a:lnTo>
                    <a:pt x="1322" y="893"/>
                  </a:lnTo>
                  <a:cubicBezTo>
                    <a:pt x="1382" y="941"/>
                    <a:pt x="1429" y="1000"/>
                    <a:pt x="1477" y="1060"/>
                  </a:cubicBezTo>
                  <a:cubicBezTo>
                    <a:pt x="1584" y="1167"/>
                    <a:pt x="1667" y="1286"/>
                    <a:pt x="1763" y="1405"/>
                  </a:cubicBezTo>
                  <a:cubicBezTo>
                    <a:pt x="1775" y="1417"/>
                    <a:pt x="1775" y="1429"/>
                    <a:pt x="1786" y="1441"/>
                  </a:cubicBezTo>
                  <a:cubicBezTo>
                    <a:pt x="1792" y="1453"/>
                    <a:pt x="1801" y="1459"/>
                    <a:pt x="1810" y="1459"/>
                  </a:cubicBezTo>
                  <a:cubicBezTo>
                    <a:pt x="1819" y="1459"/>
                    <a:pt x="1828" y="1453"/>
                    <a:pt x="1834" y="1441"/>
                  </a:cubicBezTo>
                  <a:cubicBezTo>
                    <a:pt x="1846" y="1429"/>
                    <a:pt x="1846" y="1417"/>
                    <a:pt x="1834" y="1405"/>
                  </a:cubicBezTo>
                  <a:cubicBezTo>
                    <a:pt x="1739" y="1286"/>
                    <a:pt x="1655" y="1167"/>
                    <a:pt x="1548" y="1048"/>
                  </a:cubicBezTo>
                  <a:cubicBezTo>
                    <a:pt x="1441" y="929"/>
                    <a:pt x="1346" y="822"/>
                    <a:pt x="1227" y="715"/>
                  </a:cubicBezTo>
                  <a:cubicBezTo>
                    <a:pt x="1108" y="607"/>
                    <a:pt x="989" y="524"/>
                    <a:pt x="870" y="429"/>
                  </a:cubicBezTo>
                  <a:cubicBezTo>
                    <a:pt x="751" y="345"/>
                    <a:pt x="620" y="274"/>
                    <a:pt x="477" y="191"/>
                  </a:cubicBezTo>
                  <a:cubicBezTo>
                    <a:pt x="405" y="155"/>
                    <a:pt x="346" y="119"/>
                    <a:pt x="274" y="95"/>
                  </a:cubicBezTo>
                  <a:cubicBezTo>
                    <a:pt x="239" y="72"/>
                    <a:pt x="191" y="60"/>
                    <a:pt x="167" y="48"/>
                  </a:cubicBezTo>
                  <a:cubicBezTo>
                    <a:pt x="155" y="36"/>
                    <a:pt x="143" y="36"/>
                    <a:pt x="108" y="12"/>
                  </a:cubicBezTo>
                  <a:cubicBezTo>
                    <a:pt x="96" y="12"/>
                    <a:pt x="96" y="12"/>
                    <a:pt x="8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5840316" y="1737420"/>
              <a:ext cx="110292" cy="121279"/>
            </a:xfrm>
            <a:custGeom>
              <a:avLst/>
              <a:gdLst/>
              <a:ahLst/>
              <a:cxnLst/>
              <a:rect l="l" t="t" r="r" b="b"/>
              <a:pathLst>
                <a:path w="1596" h="1755" extrusionOk="0">
                  <a:moveTo>
                    <a:pt x="36" y="1"/>
                  </a:moveTo>
                  <a:cubicBezTo>
                    <a:pt x="27" y="1"/>
                    <a:pt x="18" y="7"/>
                    <a:pt x="12" y="19"/>
                  </a:cubicBezTo>
                  <a:cubicBezTo>
                    <a:pt x="1" y="31"/>
                    <a:pt x="1" y="43"/>
                    <a:pt x="12" y="66"/>
                  </a:cubicBezTo>
                  <a:cubicBezTo>
                    <a:pt x="120" y="162"/>
                    <a:pt x="203" y="281"/>
                    <a:pt x="310" y="388"/>
                  </a:cubicBezTo>
                  <a:cubicBezTo>
                    <a:pt x="417" y="495"/>
                    <a:pt x="501" y="614"/>
                    <a:pt x="608" y="721"/>
                  </a:cubicBezTo>
                  <a:cubicBezTo>
                    <a:pt x="715" y="817"/>
                    <a:pt x="798" y="936"/>
                    <a:pt x="905" y="1043"/>
                  </a:cubicBezTo>
                  <a:cubicBezTo>
                    <a:pt x="1013" y="1150"/>
                    <a:pt x="1096" y="1269"/>
                    <a:pt x="1203" y="1364"/>
                  </a:cubicBezTo>
                  <a:cubicBezTo>
                    <a:pt x="1310" y="1471"/>
                    <a:pt x="1394" y="1590"/>
                    <a:pt x="1501" y="1698"/>
                  </a:cubicBezTo>
                  <a:cubicBezTo>
                    <a:pt x="1513" y="1709"/>
                    <a:pt x="1536" y="1721"/>
                    <a:pt x="1536" y="1745"/>
                  </a:cubicBezTo>
                  <a:cubicBezTo>
                    <a:pt x="1542" y="1751"/>
                    <a:pt x="1548" y="1754"/>
                    <a:pt x="1554" y="1754"/>
                  </a:cubicBezTo>
                  <a:cubicBezTo>
                    <a:pt x="1560" y="1754"/>
                    <a:pt x="1566" y="1751"/>
                    <a:pt x="1572" y="1745"/>
                  </a:cubicBezTo>
                  <a:cubicBezTo>
                    <a:pt x="1596" y="1721"/>
                    <a:pt x="1596" y="1709"/>
                    <a:pt x="1572" y="1698"/>
                  </a:cubicBezTo>
                  <a:cubicBezTo>
                    <a:pt x="1477" y="1590"/>
                    <a:pt x="1382" y="1471"/>
                    <a:pt x="1275" y="1364"/>
                  </a:cubicBezTo>
                  <a:cubicBezTo>
                    <a:pt x="1179" y="1269"/>
                    <a:pt x="1084" y="1150"/>
                    <a:pt x="977" y="1043"/>
                  </a:cubicBezTo>
                  <a:cubicBezTo>
                    <a:pt x="882" y="936"/>
                    <a:pt x="786" y="817"/>
                    <a:pt x="679" y="721"/>
                  </a:cubicBezTo>
                  <a:cubicBezTo>
                    <a:pt x="584" y="614"/>
                    <a:pt x="489" y="495"/>
                    <a:pt x="382" y="388"/>
                  </a:cubicBezTo>
                  <a:cubicBezTo>
                    <a:pt x="286" y="281"/>
                    <a:pt x="191" y="162"/>
                    <a:pt x="84" y="66"/>
                  </a:cubicBezTo>
                  <a:cubicBezTo>
                    <a:pt x="72" y="43"/>
                    <a:pt x="60" y="31"/>
                    <a:pt x="60" y="19"/>
                  </a:cubicBezTo>
                  <a:cubicBezTo>
                    <a:pt x="54" y="7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5847710" y="1669560"/>
              <a:ext cx="127637" cy="22183"/>
            </a:xfrm>
            <a:custGeom>
              <a:avLst/>
              <a:gdLst/>
              <a:ahLst/>
              <a:cxnLst/>
              <a:rect l="l" t="t" r="r" b="b"/>
              <a:pathLst>
                <a:path w="1847" h="321" extrusionOk="0">
                  <a:moveTo>
                    <a:pt x="1453" y="1"/>
                  </a:moveTo>
                  <a:cubicBezTo>
                    <a:pt x="1334" y="1"/>
                    <a:pt x="1215" y="1"/>
                    <a:pt x="1096" y="13"/>
                  </a:cubicBezTo>
                  <a:lnTo>
                    <a:pt x="739" y="60"/>
                  </a:lnTo>
                  <a:cubicBezTo>
                    <a:pt x="620" y="72"/>
                    <a:pt x="501" y="108"/>
                    <a:pt x="394" y="132"/>
                  </a:cubicBezTo>
                  <a:cubicBezTo>
                    <a:pt x="275" y="167"/>
                    <a:pt x="155" y="215"/>
                    <a:pt x="60" y="251"/>
                  </a:cubicBezTo>
                  <a:cubicBezTo>
                    <a:pt x="36" y="251"/>
                    <a:pt x="25" y="275"/>
                    <a:pt x="13" y="275"/>
                  </a:cubicBezTo>
                  <a:cubicBezTo>
                    <a:pt x="1" y="275"/>
                    <a:pt x="1" y="298"/>
                    <a:pt x="1" y="310"/>
                  </a:cubicBezTo>
                  <a:cubicBezTo>
                    <a:pt x="9" y="310"/>
                    <a:pt x="17" y="321"/>
                    <a:pt x="25" y="321"/>
                  </a:cubicBezTo>
                  <a:cubicBezTo>
                    <a:pt x="28" y="321"/>
                    <a:pt x="32" y="318"/>
                    <a:pt x="36" y="310"/>
                  </a:cubicBezTo>
                  <a:cubicBezTo>
                    <a:pt x="96" y="298"/>
                    <a:pt x="144" y="263"/>
                    <a:pt x="203" y="251"/>
                  </a:cubicBezTo>
                  <a:cubicBezTo>
                    <a:pt x="239" y="239"/>
                    <a:pt x="263" y="239"/>
                    <a:pt x="298" y="227"/>
                  </a:cubicBezTo>
                  <a:cubicBezTo>
                    <a:pt x="322" y="215"/>
                    <a:pt x="358" y="215"/>
                    <a:pt x="370" y="191"/>
                  </a:cubicBezTo>
                  <a:cubicBezTo>
                    <a:pt x="489" y="167"/>
                    <a:pt x="596" y="132"/>
                    <a:pt x="715" y="120"/>
                  </a:cubicBezTo>
                  <a:lnTo>
                    <a:pt x="1072" y="72"/>
                  </a:lnTo>
                  <a:cubicBezTo>
                    <a:pt x="1191" y="60"/>
                    <a:pt x="1310" y="60"/>
                    <a:pt x="1406" y="60"/>
                  </a:cubicBezTo>
                  <a:cubicBezTo>
                    <a:pt x="1537" y="60"/>
                    <a:pt x="1644" y="72"/>
                    <a:pt x="1763" y="84"/>
                  </a:cubicBezTo>
                  <a:lnTo>
                    <a:pt x="1810" y="84"/>
                  </a:lnTo>
                  <a:cubicBezTo>
                    <a:pt x="1834" y="84"/>
                    <a:pt x="1846" y="72"/>
                    <a:pt x="1846" y="60"/>
                  </a:cubicBezTo>
                  <a:cubicBezTo>
                    <a:pt x="1846" y="48"/>
                    <a:pt x="1834" y="36"/>
                    <a:pt x="1810" y="36"/>
                  </a:cubicBezTo>
                  <a:cubicBezTo>
                    <a:pt x="1691" y="13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5850197" y="1700864"/>
              <a:ext cx="110292" cy="9122"/>
            </a:xfrm>
            <a:custGeom>
              <a:avLst/>
              <a:gdLst/>
              <a:ahLst/>
              <a:cxnLst/>
              <a:rect l="l" t="t" r="r" b="b"/>
              <a:pathLst>
                <a:path w="1596" h="132" extrusionOk="0">
                  <a:moveTo>
                    <a:pt x="667" y="0"/>
                  </a:moveTo>
                  <a:cubicBezTo>
                    <a:pt x="560" y="0"/>
                    <a:pt x="465" y="12"/>
                    <a:pt x="370" y="12"/>
                  </a:cubicBezTo>
                  <a:cubicBezTo>
                    <a:pt x="262" y="24"/>
                    <a:pt x="167" y="36"/>
                    <a:pt x="72" y="60"/>
                  </a:cubicBezTo>
                  <a:lnTo>
                    <a:pt x="36" y="60"/>
                  </a:lnTo>
                  <a:cubicBezTo>
                    <a:pt x="24" y="60"/>
                    <a:pt x="12" y="72"/>
                    <a:pt x="12" y="83"/>
                  </a:cubicBezTo>
                  <a:cubicBezTo>
                    <a:pt x="0" y="131"/>
                    <a:pt x="0" y="131"/>
                    <a:pt x="36" y="131"/>
                  </a:cubicBezTo>
                  <a:cubicBezTo>
                    <a:pt x="143" y="107"/>
                    <a:pt x="227" y="95"/>
                    <a:pt x="334" y="83"/>
                  </a:cubicBezTo>
                  <a:cubicBezTo>
                    <a:pt x="441" y="72"/>
                    <a:pt x="524" y="72"/>
                    <a:pt x="631" y="60"/>
                  </a:cubicBezTo>
                  <a:lnTo>
                    <a:pt x="929" y="60"/>
                  </a:lnTo>
                  <a:cubicBezTo>
                    <a:pt x="1036" y="60"/>
                    <a:pt x="1120" y="60"/>
                    <a:pt x="1227" y="72"/>
                  </a:cubicBezTo>
                  <a:cubicBezTo>
                    <a:pt x="1334" y="83"/>
                    <a:pt x="1417" y="83"/>
                    <a:pt x="1524" y="95"/>
                  </a:cubicBezTo>
                  <a:lnTo>
                    <a:pt x="1572" y="95"/>
                  </a:lnTo>
                  <a:cubicBezTo>
                    <a:pt x="1584" y="95"/>
                    <a:pt x="1596" y="83"/>
                    <a:pt x="1596" y="72"/>
                  </a:cubicBezTo>
                  <a:cubicBezTo>
                    <a:pt x="1596" y="60"/>
                    <a:pt x="1584" y="36"/>
                    <a:pt x="1572" y="36"/>
                  </a:cubicBezTo>
                  <a:cubicBezTo>
                    <a:pt x="1465" y="24"/>
                    <a:pt x="1370" y="12"/>
                    <a:pt x="1274" y="12"/>
                  </a:cubicBezTo>
                  <a:cubicBezTo>
                    <a:pt x="1167" y="0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5829604" y="1566386"/>
              <a:ext cx="75808" cy="88247"/>
            </a:xfrm>
            <a:custGeom>
              <a:avLst/>
              <a:gdLst/>
              <a:ahLst/>
              <a:cxnLst/>
              <a:rect l="l" t="t" r="r" b="b"/>
              <a:pathLst>
                <a:path w="1097" h="1277" extrusionOk="0">
                  <a:moveTo>
                    <a:pt x="1064" y="0"/>
                  </a:moveTo>
                  <a:cubicBezTo>
                    <a:pt x="1052" y="0"/>
                    <a:pt x="1045" y="5"/>
                    <a:pt x="1037" y="5"/>
                  </a:cubicBezTo>
                  <a:cubicBezTo>
                    <a:pt x="977" y="77"/>
                    <a:pt x="906" y="148"/>
                    <a:pt x="834" y="244"/>
                  </a:cubicBezTo>
                  <a:cubicBezTo>
                    <a:pt x="775" y="315"/>
                    <a:pt x="703" y="386"/>
                    <a:pt x="644" y="482"/>
                  </a:cubicBezTo>
                  <a:cubicBezTo>
                    <a:pt x="584" y="553"/>
                    <a:pt x="513" y="625"/>
                    <a:pt x="453" y="720"/>
                  </a:cubicBezTo>
                  <a:cubicBezTo>
                    <a:pt x="382" y="791"/>
                    <a:pt x="322" y="863"/>
                    <a:pt x="239" y="958"/>
                  </a:cubicBezTo>
                  <a:cubicBezTo>
                    <a:pt x="179" y="1029"/>
                    <a:pt x="108" y="1113"/>
                    <a:pt x="48" y="1196"/>
                  </a:cubicBezTo>
                  <a:lnTo>
                    <a:pt x="25" y="1232"/>
                  </a:lnTo>
                  <a:cubicBezTo>
                    <a:pt x="1" y="1244"/>
                    <a:pt x="25" y="1256"/>
                    <a:pt x="25" y="1267"/>
                  </a:cubicBezTo>
                  <a:cubicBezTo>
                    <a:pt x="36" y="1273"/>
                    <a:pt x="45" y="1276"/>
                    <a:pt x="51" y="1276"/>
                  </a:cubicBezTo>
                  <a:cubicBezTo>
                    <a:pt x="57" y="1276"/>
                    <a:pt x="60" y="1273"/>
                    <a:pt x="60" y="1267"/>
                  </a:cubicBezTo>
                  <a:cubicBezTo>
                    <a:pt x="120" y="1196"/>
                    <a:pt x="203" y="1125"/>
                    <a:pt x="263" y="1029"/>
                  </a:cubicBezTo>
                  <a:cubicBezTo>
                    <a:pt x="322" y="946"/>
                    <a:pt x="394" y="886"/>
                    <a:pt x="453" y="791"/>
                  </a:cubicBezTo>
                  <a:cubicBezTo>
                    <a:pt x="513" y="720"/>
                    <a:pt x="584" y="648"/>
                    <a:pt x="644" y="553"/>
                  </a:cubicBezTo>
                  <a:cubicBezTo>
                    <a:pt x="727" y="482"/>
                    <a:pt x="787" y="410"/>
                    <a:pt x="858" y="315"/>
                  </a:cubicBezTo>
                  <a:cubicBezTo>
                    <a:pt x="918" y="244"/>
                    <a:pt x="989" y="172"/>
                    <a:pt x="1049" y="77"/>
                  </a:cubicBezTo>
                  <a:lnTo>
                    <a:pt x="1084" y="53"/>
                  </a:lnTo>
                  <a:cubicBezTo>
                    <a:pt x="1096" y="29"/>
                    <a:pt x="1084" y="17"/>
                    <a:pt x="1084" y="5"/>
                  </a:cubicBezTo>
                  <a:cubicBezTo>
                    <a:pt x="1076" y="1"/>
                    <a:pt x="1070" y="0"/>
                    <a:pt x="106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5823039" y="1549456"/>
              <a:ext cx="50239" cy="87280"/>
            </a:xfrm>
            <a:custGeom>
              <a:avLst/>
              <a:gdLst/>
              <a:ahLst/>
              <a:cxnLst/>
              <a:rect l="l" t="t" r="r" b="b"/>
              <a:pathLst>
                <a:path w="727" h="1263" extrusionOk="0">
                  <a:moveTo>
                    <a:pt x="691" y="0"/>
                  </a:moveTo>
                  <a:cubicBezTo>
                    <a:pt x="679" y="0"/>
                    <a:pt x="679" y="0"/>
                    <a:pt x="679" y="12"/>
                  </a:cubicBezTo>
                  <a:cubicBezTo>
                    <a:pt x="620" y="72"/>
                    <a:pt x="560" y="143"/>
                    <a:pt x="501" y="227"/>
                  </a:cubicBezTo>
                  <a:cubicBezTo>
                    <a:pt x="441" y="298"/>
                    <a:pt x="393" y="369"/>
                    <a:pt x="358" y="441"/>
                  </a:cubicBezTo>
                  <a:cubicBezTo>
                    <a:pt x="310" y="524"/>
                    <a:pt x="262" y="608"/>
                    <a:pt x="215" y="679"/>
                  </a:cubicBezTo>
                  <a:cubicBezTo>
                    <a:pt x="179" y="762"/>
                    <a:pt x="143" y="846"/>
                    <a:pt x="96" y="941"/>
                  </a:cubicBezTo>
                  <a:cubicBezTo>
                    <a:pt x="72" y="1024"/>
                    <a:pt x="36" y="1096"/>
                    <a:pt x="12" y="1191"/>
                  </a:cubicBezTo>
                  <a:cubicBezTo>
                    <a:pt x="12" y="1203"/>
                    <a:pt x="12" y="1203"/>
                    <a:pt x="1" y="1215"/>
                  </a:cubicBezTo>
                  <a:lnTo>
                    <a:pt x="1" y="1251"/>
                  </a:lnTo>
                  <a:lnTo>
                    <a:pt x="12" y="1262"/>
                  </a:lnTo>
                  <a:cubicBezTo>
                    <a:pt x="24" y="1227"/>
                    <a:pt x="36" y="1227"/>
                    <a:pt x="60" y="1215"/>
                  </a:cubicBezTo>
                  <a:cubicBezTo>
                    <a:pt x="84" y="1131"/>
                    <a:pt x="120" y="1036"/>
                    <a:pt x="143" y="965"/>
                  </a:cubicBezTo>
                  <a:cubicBezTo>
                    <a:pt x="179" y="881"/>
                    <a:pt x="215" y="798"/>
                    <a:pt x="251" y="715"/>
                  </a:cubicBezTo>
                  <a:cubicBezTo>
                    <a:pt x="262" y="667"/>
                    <a:pt x="298" y="643"/>
                    <a:pt x="310" y="596"/>
                  </a:cubicBezTo>
                  <a:cubicBezTo>
                    <a:pt x="310" y="596"/>
                    <a:pt x="310" y="584"/>
                    <a:pt x="322" y="584"/>
                  </a:cubicBezTo>
                  <a:cubicBezTo>
                    <a:pt x="322" y="560"/>
                    <a:pt x="334" y="560"/>
                    <a:pt x="334" y="548"/>
                  </a:cubicBezTo>
                  <a:cubicBezTo>
                    <a:pt x="358" y="536"/>
                    <a:pt x="370" y="500"/>
                    <a:pt x="370" y="489"/>
                  </a:cubicBezTo>
                  <a:cubicBezTo>
                    <a:pt x="417" y="417"/>
                    <a:pt x="477" y="346"/>
                    <a:pt x="512" y="262"/>
                  </a:cubicBezTo>
                  <a:cubicBezTo>
                    <a:pt x="572" y="191"/>
                    <a:pt x="620" y="119"/>
                    <a:pt x="691" y="60"/>
                  </a:cubicBezTo>
                  <a:lnTo>
                    <a:pt x="727" y="24"/>
                  </a:lnTo>
                  <a:lnTo>
                    <a:pt x="727" y="12"/>
                  </a:lnTo>
                  <a:cubicBezTo>
                    <a:pt x="727" y="1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5706184" y="1549456"/>
              <a:ext cx="77398" cy="85621"/>
            </a:xfrm>
            <a:custGeom>
              <a:avLst/>
              <a:gdLst/>
              <a:ahLst/>
              <a:cxnLst/>
              <a:rect l="l" t="t" r="r" b="b"/>
              <a:pathLst>
                <a:path w="1120" h="1239" extrusionOk="0">
                  <a:moveTo>
                    <a:pt x="48" y="0"/>
                  </a:moveTo>
                  <a:cubicBezTo>
                    <a:pt x="37" y="0"/>
                    <a:pt x="25" y="0"/>
                    <a:pt x="1" y="12"/>
                  </a:cubicBezTo>
                  <a:cubicBezTo>
                    <a:pt x="1" y="24"/>
                    <a:pt x="1" y="36"/>
                    <a:pt x="25" y="60"/>
                  </a:cubicBezTo>
                  <a:cubicBezTo>
                    <a:pt x="60" y="72"/>
                    <a:pt x="120" y="108"/>
                    <a:pt x="168" y="131"/>
                  </a:cubicBezTo>
                  <a:cubicBezTo>
                    <a:pt x="168" y="131"/>
                    <a:pt x="179" y="131"/>
                    <a:pt x="179" y="143"/>
                  </a:cubicBezTo>
                  <a:lnTo>
                    <a:pt x="203" y="143"/>
                  </a:lnTo>
                  <a:cubicBezTo>
                    <a:pt x="215" y="143"/>
                    <a:pt x="227" y="167"/>
                    <a:pt x="227" y="167"/>
                  </a:cubicBezTo>
                  <a:cubicBezTo>
                    <a:pt x="263" y="179"/>
                    <a:pt x="275" y="191"/>
                    <a:pt x="298" y="203"/>
                  </a:cubicBezTo>
                  <a:cubicBezTo>
                    <a:pt x="394" y="262"/>
                    <a:pt x="477" y="322"/>
                    <a:pt x="560" y="405"/>
                  </a:cubicBezTo>
                  <a:lnTo>
                    <a:pt x="572" y="417"/>
                  </a:lnTo>
                  <a:lnTo>
                    <a:pt x="596" y="441"/>
                  </a:lnTo>
                  <a:lnTo>
                    <a:pt x="656" y="500"/>
                  </a:lnTo>
                  <a:cubicBezTo>
                    <a:pt x="691" y="548"/>
                    <a:pt x="739" y="584"/>
                    <a:pt x="763" y="620"/>
                  </a:cubicBezTo>
                  <a:lnTo>
                    <a:pt x="858" y="762"/>
                  </a:lnTo>
                  <a:cubicBezTo>
                    <a:pt x="858" y="774"/>
                    <a:pt x="870" y="786"/>
                    <a:pt x="870" y="786"/>
                  </a:cubicBezTo>
                  <a:cubicBezTo>
                    <a:pt x="870" y="786"/>
                    <a:pt x="870" y="798"/>
                    <a:pt x="882" y="798"/>
                  </a:cubicBezTo>
                  <a:cubicBezTo>
                    <a:pt x="894" y="834"/>
                    <a:pt x="918" y="846"/>
                    <a:pt x="930" y="881"/>
                  </a:cubicBezTo>
                  <a:cubicBezTo>
                    <a:pt x="977" y="965"/>
                    <a:pt x="1013" y="1072"/>
                    <a:pt x="1049" y="1179"/>
                  </a:cubicBezTo>
                  <a:cubicBezTo>
                    <a:pt x="1049" y="1191"/>
                    <a:pt x="1060" y="1203"/>
                    <a:pt x="1060" y="1215"/>
                  </a:cubicBezTo>
                  <a:lnTo>
                    <a:pt x="1072" y="1239"/>
                  </a:lnTo>
                  <a:lnTo>
                    <a:pt x="1108" y="1239"/>
                  </a:lnTo>
                  <a:cubicBezTo>
                    <a:pt x="1120" y="1227"/>
                    <a:pt x="1120" y="1215"/>
                    <a:pt x="1120" y="1203"/>
                  </a:cubicBezTo>
                  <a:cubicBezTo>
                    <a:pt x="1096" y="1096"/>
                    <a:pt x="1049" y="1001"/>
                    <a:pt x="1001" y="905"/>
                  </a:cubicBezTo>
                  <a:cubicBezTo>
                    <a:pt x="953" y="798"/>
                    <a:pt x="894" y="715"/>
                    <a:pt x="822" y="620"/>
                  </a:cubicBezTo>
                  <a:cubicBezTo>
                    <a:pt x="763" y="536"/>
                    <a:pt x="691" y="465"/>
                    <a:pt x="620" y="381"/>
                  </a:cubicBezTo>
                  <a:cubicBezTo>
                    <a:pt x="537" y="310"/>
                    <a:pt x="453" y="239"/>
                    <a:pt x="358" y="179"/>
                  </a:cubicBezTo>
                  <a:cubicBezTo>
                    <a:pt x="275" y="119"/>
                    <a:pt x="168" y="60"/>
                    <a:pt x="84" y="12"/>
                  </a:cubicBezTo>
                  <a:cubicBezTo>
                    <a:pt x="60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5697131" y="1598796"/>
              <a:ext cx="77467" cy="53349"/>
            </a:xfrm>
            <a:custGeom>
              <a:avLst/>
              <a:gdLst/>
              <a:ahLst/>
              <a:cxnLst/>
              <a:rect l="l" t="t" r="r" b="b"/>
              <a:pathLst>
                <a:path w="1121" h="772" extrusionOk="0">
                  <a:moveTo>
                    <a:pt x="48" y="1"/>
                  </a:moveTo>
                  <a:cubicBezTo>
                    <a:pt x="37" y="1"/>
                    <a:pt x="13" y="1"/>
                    <a:pt x="1" y="13"/>
                  </a:cubicBezTo>
                  <a:cubicBezTo>
                    <a:pt x="1" y="25"/>
                    <a:pt x="1" y="48"/>
                    <a:pt x="13" y="60"/>
                  </a:cubicBezTo>
                  <a:cubicBezTo>
                    <a:pt x="72" y="72"/>
                    <a:pt x="120" y="84"/>
                    <a:pt x="179" y="120"/>
                  </a:cubicBezTo>
                  <a:cubicBezTo>
                    <a:pt x="239" y="132"/>
                    <a:pt x="287" y="167"/>
                    <a:pt x="334" y="191"/>
                  </a:cubicBezTo>
                  <a:lnTo>
                    <a:pt x="418" y="239"/>
                  </a:lnTo>
                  <a:cubicBezTo>
                    <a:pt x="477" y="263"/>
                    <a:pt x="549" y="310"/>
                    <a:pt x="608" y="358"/>
                  </a:cubicBezTo>
                  <a:lnTo>
                    <a:pt x="787" y="489"/>
                  </a:lnTo>
                  <a:lnTo>
                    <a:pt x="882" y="584"/>
                  </a:lnTo>
                  <a:lnTo>
                    <a:pt x="1013" y="715"/>
                  </a:lnTo>
                  <a:cubicBezTo>
                    <a:pt x="1025" y="727"/>
                    <a:pt x="1049" y="739"/>
                    <a:pt x="1049" y="763"/>
                  </a:cubicBezTo>
                  <a:cubicBezTo>
                    <a:pt x="1055" y="769"/>
                    <a:pt x="1061" y="772"/>
                    <a:pt x="1066" y="772"/>
                  </a:cubicBezTo>
                  <a:cubicBezTo>
                    <a:pt x="1072" y="772"/>
                    <a:pt x="1078" y="769"/>
                    <a:pt x="1084" y="763"/>
                  </a:cubicBezTo>
                  <a:cubicBezTo>
                    <a:pt x="1120" y="727"/>
                    <a:pt x="1120" y="703"/>
                    <a:pt x="1108" y="703"/>
                  </a:cubicBezTo>
                  <a:cubicBezTo>
                    <a:pt x="1049" y="644"/>
                    <a:pt x="1001" y="584"/>
                    <a:pt x="930" y="525"/>
                  </a:cubicBezTo>
                  <a:cubicBezTo>
                    <a:pt x="870" y="465"/>
                    <a:pt x="810" y="417"/>
                    <a:pt x="727" y="358"/>
                  </a:cubicBezTo>
                  <a:cubicBezTo>
                    <a:pt x="668" y="310"/>
                    <a:pt x="596" y="263"/>
                    <a:pt x="525" y="227"/>
                  </a:cubicBezTo>
                  <a:cubicBezTo>
                    <a:pt x="453" y="179"/>
                    <a:pt x="370" y="132"/>
                    <a:pt x="299" y="108"/>
                  </a:cubicBezTo>
                  <a:lnTo>
                    <a:pt x="72" y="13"/>
                  </a:lnTo>
                  <a:cubicBezTo>
                    <a:pt x="60" y="13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5676607" y="1683657"/>
              <a:ext cx="106975" cy="10642"/>
            </a:xfrm>
            <a:custGeom>
              <a:avLst/>
              <a:gdLst/>
              <a:ahLst/>
              <a:cxnLst/>
              <a:rect l="l" t="t" r="r" b="b"/>
              <a:pathLst>
                <a:path w="1548" h="154" extrusionOk="0">
                  <a:moveTo>
                    <a:pt x="762" y="0"/>
                  </a:moveTo>
                  <a:cubicBezTo>
                    <a:pt x="726" y="0"/>
                    <a:pt x="691" y="3"/>
                    <a:pt x="655" y="11"/>
                  </a:cubicBezTo>
                  <a:cubicBezTo>
                    <a:pt x="548" y="11"/>
                    <a:pt x="465" y="23"/>
                    <a:pt x="357" y="23"/>
                  </a:cubicBezTo>
                  <a:cubicBezTo>
                    <a:pt x="250" y="35"/>
                    <a:pt x="167" y="47"/>
                    <a:pt x="60" y="71"/>
                  </a:cubicBezTo>
                  <a:cubicBezTo>
                    <a:pt x="48" y="71"/>
                    <a:pt x="36" y="71"/>
                    <a:pt x="36" y="82"/>
                  </a:cubicBezTo>
                  <a:cubicBezTo>
                    <a:pt x="12" y="82"/>
                    <a:pt x="0" y="94"/>
                    <a:pt x="0" y="106"/>
                  </a:cubicBezTo>
                  <a:cubicBezTo>
                    <a:pt x="0" y="130"/>
                    <a:pt x="12" y="142"/>
                    <a:pt x="36" y="142"/>
                  </a:cubicBezTo>
                  <a:cubicBezTo>
                    <a:pt x="131" y="130"/>
                    <a:pt x="226" y="94"/>
                    <a:pt x="334" y="82"/>
                  </a:cubicBezTo>
                  <a:cubicBezTo>
                    <a:pt x="429" y="71"/>
                    <a:pt x="524" y="71"/>
                    <a:pt x="631" y="47"/>
                  </a:cubicBezTo>
                  <a:lnTo>
                    <a:pt x="929" y="47"/>
                  </a:lnTo>
                  <a:cubicBezTo>
                    <a:pt x="1024" y="47"/>
                    <a:pt x="1119" y="71"/>
                    <a:pt x="1227" y="82"/>
                  </a:cubicBezTo>
                  <a:cubicBezTo>
                    <a:pt x="1262" y="82"/>
                    <a:pt x="1310" y="94"/>
                    <a:pt x="1358" y="106"/>
                  </a:cubicBezTo>
                  <a:lnTo>
                    <a:pt x="1381" y="106"/>
                  </a:lnTo>
                  <a:cubicBezTo>
                    <a:pt x="1405" y="106"/>
                    <a:pt x="1405" y="106"/>
                    <a:pt x="1417" y="130"/>
                  </a:cubicBezTo>
                  <a:cubicBezTo>
                    <a:pt x="1429" y="130"/>
                    <a:pt x="1465" y="142"/>
                    <a:pt x="1477" y="154"/>
                  </a:cubicBezTo>
                  <a:lnTo>
                    <a:pt x="1524" y="154"/>
                  </a:lnTo>
                  <a:cubicBezTo>
                    <a:pt x="1524" y="154"/>
                    <a:pt x="1536" y="154"/>
                    <a:pt x="1536" y="142"/>
                  </a:cubicBezTo>
                  <a:cubicBezTo>
                    <a:pt x="1548" y="130"/>
                    <a:pt x="1548" y="106"/>
                    <a:pt x="1536" y="106"/>
                  </a:cubicBezTo>
                  <a:cubicBezTo>
                    <a:pt x="1441" y="59"/>
                    <a:pt x="1358" y="35"/>
                    <a:pt x="1262" y="35"/>
                  </a:cubicBezTo>
                  <a:cubicBezTo>
                    <a:pt x="1167" y="23"/>
                    <a:pt x="1072" y="11"/>
                    <a:pt x="965" y="11"/>
                  </a:cubicBezTo>
                  <a:cubicBezTo>
                    <a:pt x="901" y="11"/>
                    <a:pt x="832" y="0"/>
                    <a:pt x="76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5702936" y="1703283"/>
              <a:ext cx="74910" cy="30544"/>
            </a:xfrm>
            <a:custGeom>
              <a:avLst/>
              <a:gdLst/>
              <a:ahLst/>
              <a:cxnLst/>
              <a:rect l="l" t="t" r="r" b="b"/>
              <a:pathLst>
                <a:path w="1084" h="442" extrusionOk="0">
                  <a:moveTo>
                    <a:pt x="1072" y="1"/>
                  </a:moveTo>
                  <a:cubicBezTo>
                    <a:pt x="1048" y="25"/>
                    <a:pt x="1048" y="25"/>
                    <a:pt x="1048" y="37"/>
                  </a:cubicBezTo>
                  <a:cubicBezTo>
                    <a:pt x="1036" y="37"/>
                    <a:pt x="1036" y="48"/>
                    <a:pt x="1024" y="48"/>
                  </a:cubicBezTo>
                  <a:lnTo>
                    <a:pt x="1012" y="48"/>
                  </a:lnTo>
                  <a:cubicBezTo>
                    <a:pt x="988" y="60"/>
                    <a:pt x="977" y="60"/>
                    <a:pt x="965" y="84"/>
                  </a:cubicBezTo>
                  <a:lnTo>
                    <a:pt x="869" y="120"/>
                  </a:lnTo>
                  <a:cubicBezTo>
                    <a:pt x="810" y="156"/>
                    <a:pt x="738" y="179"/>
                    <a:pt x="679" y="215"/>
                  </a:cubicBezTo>
                  <a:cubicBezTo>
                    <a:pt x="619" y="239"/>
                    <a:pt x="548" y="275"/>
                    <a:pt x="465" y="287"/>
                  </a:cubicBezTo>
                  <a:cubicBezTo>
                    <a:pt x="453" y="287"/>
                    <a:pt x="441" y="298"/>
                    <a:pt x="429" y="298"/>
                  </a:cubicBezTo>
                  <a:lnTo>
                    <a:pt x="369" y="298"/>
                  </a:lnTo>
                  <a:cubicBezTo>
                    <a:pt x="334" y="322"/>
                    <a:pt x="286" y="322"/>
                    <a:pt x="262" y="334"/>
                  </a:cubicBezTo>
                  <a:cubicBezTo>
                    <a:pt x="191" y="346"/>
                    <a:pt x="131" y="358"/>
                    <a:pt x="60" y="382"/>
                  </a:cubicBezTo>
                  <a:lnTo>
                    <a:pt x="24" y="382"/>
                  </a:lnTo>
                  <a:cubicBezTo>
                    <a:pt x="12" y="382"/>
                    <a:pt x="0" y="394"/>
                    <a:pt x="0" y="406"/>
                  </a:cubicBezTo>
                  <a:cubicBezTo>
                    <a:pt x="0" y="418"/>
                    <a:pt x="12" y="441"/>
                    <a:pt x="24" y="441"/>
                  </a:cubicBezTo>
                  <a:cubicBezTo>
                    <a:pt x="95" y="418"/>
                    <a:pt x="179" y="418"/>
                    <a:pt x="238" y="394"/>
                  </a:cubicBezTo>
                  <a:cubicBezTo>
                    <a:pt x="310" y="382"/>
                    <a:pt x="381" y="358"/>
                    <a:pt x="441" y="334"/>
                  </a:cubicBezTo>
                  <a:cubicBezTo>
                    <a:pt x="512" y="322"/>
                    <a:pt x="572" y="287"/>
                    <a:pt x="655" y="263"/>
                  </a:cubicBezTo>
                  <a:cubicBezTo>
                    <a:pt x="715" y="227"/>
                    <a:pt x="786" y="203"/>
                    <a:pt x="846" y="168"/>
                  </a:cubicBezTo>
                  <a:cubicBezTo>
                    <a:pt x="905" y="144"/>
                    <a:pt x="977" y="96"/>
                    <a:pt x="1036" y="60"/>
                  </a:cubicBezTo>
                  <a:cubicBezTo>
                    <a:pt x="1048" y="60"/>
                    <a:pt x="1048" y="48"/>
                    <a:pt x="1072" y="48"/>
                  </a:cubicBezTo>
                  <a:lnTo>
                    <a:pt x="1084" y="37"/>
                  </a:lnTo>
                  <a:lnTo>
                    <a:pt x="1084" y="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5808251" y="1742810"/>
              <a:ext cx="11541" cy="103727"/>
            </a:xfrm>
            <a:custGeom>
              <a:avLst/>
              <a:gdLst/>
              <a:ahLst/>
              <a:cxnLst/>
              <a:rect l="l" t="t" r="r" b="b"/>
              <a:pathLst>
                <a:path w="167" h="1501" extrusionOk="0">
                  <a:moveTo>
                    <a:pt x="155" y="0"/>
                  </a:moveTo>
                  <a:cubicBezTo>
                    <a:pt x="155" y="0"/>
                    <a:pt x="131" y="0"/>
                    <a:pt x="131" y="12"/>
                  </a:cubicBezTo>
                  <a:cubicBezTo>
                    <a:pt x="72" y="72"/>
                    <a:pt x="60" y="167"/>
                    <a:pt x="48" y="250"/>
                  </a:cubicBezTo>
                  <a:cubicBezTo>
                    <a:pt x="36" y="298"/>
                    <a:pt x="36" y="346"/>
                    <a:pt x="36" y="381"/>
                  </a:cubicBezTo>
                  <a:cubicBezTo>
                    <a:pt x="36" y="429"/>
                    <a:pt x="24" y="488"/>
                    <a:pt x="24" y="536"/>
                  </a:cubicBezTo>
                  <a:cubicBezTo>
                    <a:pt x="0" y="643"/>
                    <a:pt x="0" y="727"/>
                    <a:pt x="0" y="834"/>
                  </a:cubicBezTo>
                  <a:lnTo>
                    <a:pt x="0" y="1131"/>
                  </a:lnTo>
                  <a:cubicBezTo>
                    <a:pt x="0" y="1239"/>
                    <a:pt x="24" y="1322"/>
                    <a:pt x="24" y="1429"/>
                  </a:cubicBezTo>
                  <a:lnTo>
                    <a:pt x="24" y="1477"/>
                  </a:lnTo>
                  <a:cubicBezTo>
                    <a:pt x="24" y="1489"/>
                    <a:pt x="36" y="1501"/>
                    <a:pt x="48" y="1501"/>
                  </a:cubicBezTo>
                  <a:cubicBezTo>
                    <a:pt x="60" y="1501"/>
                    <a:pt x="72" y="1489"/>
                    <a:pt x="72" y="1477"/>
                  </a:cubicBezTo>
                  <a:cubicBezTo>
                    <a:pt x="60" y="1370"/>
                    <a:pt x="60" y="1274"/>
                    <a:pt x="48" y="1179"/>
                  </a:cubicBezTo>
                  <a:lnTo>
                    <a:pt x="48" y="1096"/>
                  </a:lnTo>
                  <a:lnTo>
                    <a:pt x="48" y="1060"/>
                  </a:lnTo>
                  <a:lnTo>
                    <a:pt x="48" y="1036"/>
                  </a:lnTo>
                  <a:lnTo>
                    <a:pt x="48" y="1024"/>
                  </a:lnTo>
                  <a:lnTo>
                    <a:pt x="48" y="1012"/>
                  </a:lnTo>
                  <a:lnTo>
                    <a:pt x="48" y="989"/>
                  </a:lnTo>
                  <a:lnTo>
                    <a:pt x="48" y="953"/>
                  </a:lnTo>
                  <a:lnTo>
                    <a:pt x="48" y="869"/>
                  </a:lnTo>
                  <a:cubicBezTo>
                    <a:pt x="48" y="774"/>
                    <a:pt x="48" y="679"/>
                    <a:pt x="60" y="572"/>
                  </a:cubicBezTo>
                  <a:cubicBezTo>
                    <a:pt x="60" y="488"/>
                    <a:pt x="72" y="381"/>
                    <a:pt x="95" y="298"/>
                  </a:cubicBezTo>
                  <a:cubicBezTo>
                    <a:pt x="95" y="274"/>
                    <a:pt x="95" y="250"/>
                    <a:pt x="107" y="238"/>
                  </a:cubicBezTo>
                  <a:lnTo>
                    <a:pt x="107" y="203"/>
                  </a:lnTo>
                  <a:lnTo>
                    <a:pt x="107" y="191"/>
                  </a:lnTo>
                  <a:lnTo>
                    <a:pt x="107" y="179"/>
                  </a:lnTo>
                  <a:cubicBezTo>
                    <a:pt x="107" y="155"/>
                    <a:pt x="119" y="131"/>
                    <a:pt x="119" y="119"/>
                  </a:cubicBezTo>
                  <a:lnTo>
                    <a:pt x="119" y="96"/>
                  </a:lnTo>
                  <a:cubicBezTo>
                    <a:pt x="119" y="84"/>
                    <a:pt x="131" y="84"/>
                    <a:pt x="131" y="72"/>
                  </a:cubicBezTo>
                  <a:cubicBezTo>
                    <a:pt x="131" y="60"/>
                    <a:pt x="155" y="60"/>
                    <a:pt x="155" y="36"/>
                  </a:cubicBezTo>
                  <a:cubicBezTo>
                    <a:pt x="167" y="24"/>
                    <a:pt x="155" y="12"/>
                    <a:pt x="1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5827946" y="1743640"/>
              <a:ext cx="9122" cy="83133"/>
            </a:xfrm>
            <a:custGeom>
              <a:avLst/>
              <a:gdLst/>
              <a:ahLst/>
              <a:cxnLst/>
              <a:rect l="l" t="t" r="r" b="b"/>
              <a:pathLst>
                <a:path w="132" h="120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36"/>
                  </a:cubicBezTo>
                  <a:lnTo>
                    <a:pt x="13" y="48"/>
                  </a:lnTo>
                  <a:lnTo>
                    <a:pt x="13" y="72"/>
                  </a:lnTo>
                  <a:cubicBezTo>
                    <a:pt x="13" y="95"/>
                    <a:pt x="25" y="107"/>
                    <a:pt x="25" y="131"/>
                  </a:cubicBezTo>
                  <a:cubicBezTo>
                    <a:pt x="49" y="167"/>
                    <a:pt x="49" y="203"/>
                    <a:pt x="49" y="238"/>
                  </a:cubicBezTo>
                  <a:cubicBezTo>
                    <a:pt x="60" y="310"/>
                    <a:pt x="60" y="381"/>
                    <a:pt x="72" y="465"/>
                  </a:cubicBezTo>
                  <a:lnTo>
                    <a:pt x="72" y="584"/>
                  </a:lnTo>
                  <a:lnTo>
                    <a:pt x="72" y="596"/>
                  </a:lnTo>
                  <a:lnTo>
                    <a:pt x="72" y="607"/>
                  </a:lnTo>
                  <a:lnTo>
                    <a:pt x="72" y="643"/>
                  </a:lnTo>
                  <a:lnTo>
                    <a:pt x="72" y="703"/>
                  </a:lnTo>
                  <a:cubicBezTo>
                    <a:pt x="72" y="774"/>
                    <a:pt x="72" y="846"/>
                    <a:pt x="60" y="929"/>
                  </a:cubicBezTo>
                  <a:cubicBezTo>
                    <a:pt x="60" y="1000"/>
                    <a:pt x="49" y="1072"/>
                    <a:pt x="49" y="1143"/>
                  </a:cubicBezTo>
                  <a:lnTo>
                    <a:pt x="49" y="1179"/>
                  </a:lnTo>
                  <a:cubicBezTo>
                    <a:pt x="49" y="1191"/>
                    <a:pt x="60" y="1203"/>
                    <a:pt x="72" y="1203"/>
                  </a:cubicBezTo>
                  <a:cubicBezTo>
                    <a:pt x="84" y="1203"/>
                    <a:pt x="108" y="1191"/>
                    <a:pt x="108" y="1179"/>
                  </a:cubicBezTo>
                  <a:cubicBezTo>
                    <a:pt x="108" y="1096"/>
                    <a:pt x="120" y="1024"/>
                    <a:pt x="120" y="953"/>
                  </a:cubicBezTo>
                  <a:cubicBezTo>
                    <a:pt x="120" y="881"/>
                    <a:pt x="132" y="798"/>
                    <a:pt x="132" y="727"/>
                  </a:cubicBezTo>
                  <a:lnTo>
                    <a:pt x="132" y="488"/>
                  </a:lnTo>
                  <a:cubicBezTo>
                    <a:pt x="132" y="417"/>
                    <a:pt x="120" y="346"/>
                    <a:pt x="120" y="262"/>
                  </a:cubicBezTo>
                  <a:lnTo>
                    <a:pt x="72" y="48"/>
                  </a:lnTo>
                  <a:cubicBezTo>
                    <a:pt x="72" y="24"/>
                    <a:pt x="72" y="24"/>
                    <a:pt x="60" y="1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5751447" y="1622499"/>
              <a:ext cx="125978" cy="134893"/>
            </a:xfrm>
            <a:custGeom>
              <a:avLst/>
              <a:gdLst/>
              <a:ahLst/>
              <a:cxnLst/>
              <a:rect l="l" t="t" r="r" b="b"/>
              <a:pathLst>
                <a:path w="1823" h="1952" extrusionOk="0">
                  <a:moveTo>
                    <a:pt x="593" y="0"/>
                  </a:moveTo>
                  <a:cubicBezTo>
                    <a:pt x="494" y="0"/>
                    <a:pt x="402" y="24"/>
                    <a:pt x="322" y="74"/>
                  </a:cubicBezTo>
                  <a:cubicBezTo>
                    <a:pt x="1" y="289"/>
                    <a:pt x="1" y="860"/>
                    <a:pt x="322" y="1360"/>
                  </a:cubicBezTo>
                  <a:cubicBezTo>
                    <a:pt x="572" y="1726"/>
                    <a:pt x="928" y="1951"/>
                    <a:pt x="1227" y="1951"/>
                  </a:cubicBezTo>
                  <a:cubicBezTo>
                    <a:pt x="1327" y="1951"/>
                    <a:pt x="1420" y="1926"/>
                    <a:pt x="1501" y="1872"/>
                  </a:cubicBezTo>
                  <a:cubicBezTo>
                    <a:pt x="1822" y="1658"/>
                    <a:pt x="1822" y="1086"/>
                    <a:pt x="1501" y="586"/>
                  </a:cubicBezTo>
                  <a:cubicBezTo>
                    <a:pt x="1250" y="219"/>
                    <a:pt x="892" y="0"/>
                    <a:pt x="593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5827946" y="1658848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49" y="1"/>
                  </a:moveTo>
                  <a:cubicBezTo>
                    <a:pt x="37" y="1"/>
                    <a:pt x="13" y="25"/>
                    <a:pt x="13" y="37"/>
                  </a:cubicBezTo>
                  <a:cubicBezTo>
                    <a:pt x="13" y="37"/>
                    <a:pt x="13" y="49"/>
                    <a:pt x="1" y="49"/>
                  </a:cubicBezTo>
                  <a:lnTo>
                    <a:pt x="1" y="96"/>
                  </a:lnTo>
                  <a:cubicBezTo>
                    <a:pt x="1" y="108"/>
                    <a:pt x="1" y="108"/>
                    <a:pt x="13" y="120"/>
                  </a:cubicBezTo>
                  <a:cubicBezTo>
                    <a:pt x="13" y="144"/>
                    <a:pt x="37" y="144"/>
                    <a:pt x="37" y="144"/>
                  </a:cubicBezTo>
                  <a:cubicBezTo>
                    <a:pt x="49" y="144"/>
                    <a:pt x="49" y="156"/>
                    <a:pt x="60" y="156"/>
                  </a:cubicBezTo>
                  <a:lnTo>
                    <a:pt x="108" y="156"/>
                  </a:lnTo>
                  <a:cubicBezTo>
                    <a:pt x="120" y="156"/>
                    <a:pt x="132" y="144"/>
                    <a:pt x="132" y="132"/>
                  </a:cubicBezTo>
                  <a:cubicBezTo>
                    <a:pt x="132" y="132"/>
                    <a:pt x="132" y="108"/>
                    <a:pt x="144" y="108"/>
                  </a:cubicBezTo>
                  <a:lnTo>
                    <a:pt x="144" y="72"/>
                  </a:lnTo>
                  <a:cubicBezTo>
                    <a:pt x="144" y="49"/>
                    <a:pt x="144" y="37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08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5794223" y="1656430"/>
              <a:ext cx="9951" cy="11541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60" y="0"/>
                  </a:moveTo>
                  <a:cubicBezTo>
                    <a:pt x="48" y="0"/>
                    <a:pt x="25" y="12"/>
                    <a:pt x="25" y="12"/>
                  </a:cubicBezTo>
                  <a:cubicBezTo>
                    <a:pt x="13" y="24"/>
                    <a:pt x="1" y="36"/>
                    <a:pt x="1" y="60"/>
                  </a:cubicBezTo>
                  <a:lnTo>
                    <a:pt x="1" y="72"/>
                  </a:lnTo>
                  <a:lnTo>
                    <a:pt x="1" y="107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48" y="143"/>
                  </a:cubicBezTo>
                  <a:cubicBezTo>
                    <a:pt x="60" y="143"/>
                    <a:pt x="60" y="167"/>
                    <a:pt x="72" y="167"/>
                  </a:cubicBezTo>
                  <a:lnTo>
                    <a:pt x="84" y="167"/>
                  </a:lnTo>
                  <a:cubicBezTo>
                    <a:pt x="96" y="167"/>
                    <a:pt x="120" y="167"/>
                    <a:pt x="120" y="143"/>
                  </a:cubicBezTo>
                  <a:cubicBezTo>
                    <a:pt x="132" y="131"/>
                    <a:pt x="144" y="119"/>
                    <a:pt x="144" y="107"/>
                  </a:cubicBezTo>
                  <a:lnTo>
                    <a:pt x="144" y="84"/>
                  </a:ln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2"/>
                    <a:pt x="120" y="12"/>
                    <a:pt x="96" y="12"/>
                  </a:cubicBezTo>
                  <a:cubicBezTo>
                    <a:pt x="84" y="12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5787174" y="1695681"/>
              <a:ext cx="11748" cy="10158"/>
            </a:xfrm>
            <a:custGeom>
              <a:avLst/>
              <a:gdLst/>
              <a:ahLst/>
              <a:cxnLst/>
              <a:rect l="l" t="t" r="r" b="b"/>
              <a:pathLst>
                <a:path w="170" h="147" extrusionOk="0">
                  <a:moveTo>
                    <a:pt x="90" y="0"/>
                  </a:moveTo>
                  <a:cubicBezTo>
                    <a:pt x="46" y="0"/>
                    <a:pt x="1" y="32"/>
                    <a:pt x="8" y="87"/>
                  </a:cubicBezTo>
                  <a:cubicBezTo>
                    <a:pt x="13" y="128"/>
                    <a:pt x="44" y="147"/>
                    <a:pt x="77" y="147"/>
                  </a:cubicBezTo>
                  <a:cubicBezTo>
                    <a:pt x="121" y="147"/>
                    <a:pt x="169" y="113"/>
                    <a:pt x="162" y="51"/>
                  </a:cubicBezTo>
                  <a:cubicBezTo>
                    <a:pt x="152" y="16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818133" y="1723047"/>
              <a:ext cx="9882" cy="1078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36" y="1"/>
                  </a:moveTo>
                  <a:cubicBezTo>
                    <a:pt x="24" y="1"/>
                    <a:pt x="12" y="12"/>
                    <a:pt x="12" y="24"/>
                  </a:cubicBezTo>
                  <a:cubicBezTo>
                    <a:pt x="12" y="24"/>
                    <a:pt x="12" y="48"/>
                    <a:pt x="0" y="48"/>
                  </a:cubicBezTo>
                  <a:lnTo>
                    <a:pt x="0" y="84"/>
                  </a:lnTo>
                  <a:cubicBezTo>
                    <a:pt x="0" y="108"/>
                    <a:pt x="0" y="108"/>
                    <a:pt x="12" y="120"/>
                  </a:cubicBezTo>
                  <a:cubicBezTo>
                    <a:pt x="12" y="132"/>
                    <a:pt x="24" y="132"/>
                    <a:pt x="24" y="132"/>
                  </a:cubicBezTo>
                  <a:cubicBezTo>
                    <a:pt x="36" y="132"/>
                    <a:pt x="36" y="155"/>
                    <a:pt x="60" y="155"/>
                  </a:cubicBezTo>
                  <a:lnTo>
                    <a:pt x="95" y="155"/>
                  </a:lnTo>
                  <a:cubicBezTo>
                    <a:pt x="107" y="155"/>
                    <a:pt x="131" y="132"/>
                    <a:pt x="131" y="120"/>
                  </a:cubicBezTo>
                  <a:cubicBezTo>
                    <a:pt x="131" y="120"/>
                    <a:pt x="131" y="108"/>
                    <a:pt x="143" y="108"/>
                  </a:cubicBezTo>
                  <a:lnTo>
                    <a:pt x="143" y="60"/>
                  </a:lnTo>
                  <a:cubicBezTo>
                    <a:pt x="143" y="48"/>
                    <a:pt x="143" y="36"/>
                    <a:pt x="131" y="36"/>
                  </a:cubicBezTo>
                  <a:cubicBezTo>
                    <a:pt x="131" y="12"/>
                    <a:pt x="107" y="12"/>
                    <a:pt x="107" y="12"/>
                  </a:cubicBezTo>
                  <a:cubicBezTo>
                    <a:pt x="95" y="12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5847710" y="1704941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36" y="1"/>
                  </a:moveTo>
                  <a:cubicBezTo>
                    <a:pt x="25" y="1"/>
                    <a:pt x="13" y="13"/>
                    <a:pt x="13" y="24"/>
                  </a:cubicBezTo>
                  <a:cubicBezTo>
                    <a:pt x="13" y="36"/>
                    <a:pt x="1" y="36"/>
                    <a:pt x="1" y="48"/>
                  </a:cubicBezTo>
                  <a:lnTo>
                    <a:pt x="1" y="84"/>
                  </a:lnTo>
                  <a:cubicBezTo>
                    <a:pt x="1" y="96"/>
                    <a:pt x="1" y="96"/>
                    <a:pt x="13" y="108"/>
                  </a:cubicBezTo>
                  <a:cubicBezTo>
                    <a:pt x="13" y="132"/>
                    <a:pt x="25" y="132"/>
                    <a:pt x="25" y="132"/>
                  </a:cubicBezTo>
                  <a:cubicBezTo>
                    <a:pt x="25" y="132"/>
                    <a:pt x="36" y="132"/>
                    <a:pt x="36" y="144"/>
                  </a:cubicBezTo>
                  <a:lnTo>
                    <a:pt x="96" y="144"/>
                  </a:lnTo>
                  <a:lnTo>
                    <a:pt x="132" y="120"/>
                  </a:lnTo>
                  <a:cubicBezTo>
                    <a:pt x="144" y="96"/>
                    <a:pt x="144" y="96"/>
                    <a:pt x="144" y="84"/>
                  </a:cubicBez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5818893" y="1689323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1" y="0"/>
                  </a:moveTo>
                  <a:cubicBezTo>
                    <a:pt x="37" y="0"/>
                    <a:pt x="37" y="0"/>
                    <a:pt x="25" y="12"/>
                  </a:cubicBezTo>
                  <a:cubicBezTo>
                    <a:pt x="13" y="12"/>
                    <a:pt x="13" y="24"/>
                    <a:pt x="13" y="36"/>
                  </a:cubicBezTo>
                  <a:cubicBezTo>
                    <a:pt x="13" y="60"/>
                    <a:pt x="1" y="60"/>
                    <a:pt x="1" y="72"/>
                  </a:cubicBezTo>
                  <a:lnTo>
                    <a:pt x="1" y="84"/>
                  </a:lnTo>
                  <a:cubicBezTo>
                    <a:pt x="1" y="87"/>
                    <a:pt x="2" y="92"/>
                    <a:pt x="3" y="96"/>
                  </a:cubicBezTo>
                  <a:lnTo>
                    <a:pt x="3" y="96"/>
                  </a:lnTo>
                  <a:cubicBezTo>
                    <a:pt x="3" y="96"/>
                    <a:pt x="2" y="96"/>
                    <a:pt x="1" y="96"/>
                  </a:cubicBezTo>
                  <a:lnTo>
                    <a:pt x="1" y="96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37" y="143"/>
                  </a:cubicBezTo>
                  <a:cubicBezTo>
                    <a:pt x="37" y="143"/>
                    <a:pt x="25" y="143"/>
                    <a:pt x="25" y="131"/>
                  </a:cubicBezTo>
                  <a:lnTo>
                    <a:pt x="25" y="131"/>
                  </a:lnTo>
                  <a:cubicBezTo>
                    <a:pt x="37" y="143"/>
                    <a:pt x="61" y="143"/>
                    <a:pt x="61" y="143"/>
                  </a:cubicBezTo>
                  <a:lnTo>
                    <a:pt x="37" y="143"/>
                  </a:lnTo>
                  <a:cubicBezTo>
                    <a:pt x="61" y="143"/>
                    <a:pt x="61" y="155"/>
                    <a:pt x="72" y="155"/>
                  </a:cubicBezTo>
                  <a:lnTo>
                    <a:pt x="84" y="155"/>
                  </a:lnTo>
                  <a:cubicBezTo>
                    <a:pt x="96" y="155"/>
                    <a:pt x="120" y="143"/>
                    <a:pt x="120" y="143"/>
                  </a:cubicBezTo>
                  <a:lnTo>
                    <a:pt x="132" y="131"/>
                  </a:lnTo>
                  <a:cubicBezTo>
                    <a:pt x="156" y="119"/>
                    <a:pt x="156" y="119"/>
                    <a:pt x="156" y="96"/>
                  </a:cubicBezTo>
                  <a:lnTo>
                    <a:pt x="156" y="72"/>
                  </a:lnTo>
                  <a:cubicBezTo>
                    <a:pt x="156" y="60"/>
                    <a:pt x="156" y="48"/>
                    <a:pt x="144" y="24"/>
                  </a:cubicBezTo>
                  <a:lnTo>
                    <a:pt x="132" y="12"/>
                  </a:lnTo>
                  <a:cubicBezTo>
                    <a:pt x="120" y="0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5797402" y="1721595"/>
              <a:ext cx="11333" cy="10158"/>
            </a:xfrm>
            <a:custGeom>
              <a:avLst/>
              <a:gdLst/>
              <a:ahLst/>
              <a:cxnLst/>
              <a:rect l="l" t="t" r="r" b="b"/>
              <a:pathLst>
                <a:path w="164" h="147" extrusionOk="0">
                  <a:moveTo>
                    <a:pt x="90" y="0"/>
                  </a:moveTo>
                  <a:cubicBezTo>
                    <a:pt x="47" y="0"/>
                    <a:pt x="1" y="33"/>
                    <a:pt x="14" y="81"/>
                  </a:cubicBezTo>
                  <a:cubicBezTo>
                    <a:pt x="19" y="127"/>
                    <a:pt x="49" y="147"/>
                    <a:pt x="79" y="147"/>
                  </a:cubicBezTo>
                  <a:cubicBezTo>
                    <a:pt x="120" y="147"/>
                    <a:pt x="164" y="112"/>
                    <a:pt x="157" y="57"/>
                  </a:cubicBezTo>
                  <a:cubicBezTo>
                    <a:pt x="152" y="17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5836584" y="1733965"/>
              <a:ext cx="11679" cy="10158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89" y="0"/>
                  </a:moveTo>
                  <a:cubicBezTo>
                    <a:pt x="45" y="0"/>
                    <a:pt x="0" y="32"/>
                    <a:pt x="7" y="81"/>
                  </a:cubicBezTo>
                  <a:cubicBezTo>
                    <a:pt x="12" y="127"/>
                    <a:pt x="43" y="146"/>
                    <a:pt x="77" y="146"/>
                  </a:cubicBezTo>
                  <a:cubicBezTo>
                    <a:pt x="121" y="146"/>
                    <a:pt x="169" y="111"/>
                    <a:pt x="162" y="57"/>
                  </a:cubicBezTo>
                  <a:cubicBezTo>
                    <a:pt x="152" y="17"/>
                    <a:pt x="121" y="0"/>
                    <a:pt x="8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5806593" y="1632520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60" y="1"/>
                  </a:moveTo>
                  <a:cubicBezTo>
                    <a:pt x="36" y="1"/>
                    <a:pt x="24" y="1"/>
                    <a:pt x="24" y="13"/>
                  </a:cubicBezTo>
                  <a:cubicBezTo>
                    <a:pt x="12" y="13"/>
                    <a:pt x="12" y="37"/>
                    <a:pt x="12" y="37"/>
                  </a:cubicBezTo>
                  <a:cubicBezTo>
                    <a:pt x="12" y="49"/>
                    <a:pt x="0" y="49"/>
                    <a:pt x="0" y="60"/>
                  </a:cubicBez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32"/>
                    <a:pt x="24" y="132"/>
                  </a:cubicBezTo>
                  <a:cubicBezTo>
                    <a:pt x="24" y="132"/>
                    <a:pt x="36" y="132"/>
                    <a:pt x="36" y="156"/>
                  </a:cubicBezTo>
                  <a:lnTo>
                    <a:pt x="84" y="156"/>
                  </a:lnTo>
                  <a:cubicBezTo>
                    <a:pt x="96" y="156"/>
                    <a:pt x="96" y="156"/>
                    <a:pt x="119" y="132"/>
                  </a:cubicBezTo>
                  <a:cubicBezTo>
                    <a:pt x="131" y="132"/>
                    <a:pt x="131" y="120"/>
                    <a:pt x="131" y="120"/>
                  </a:cubicBezTo>
                  <a:cubicBezTo>
                    <a:pt x="131" y="108"/>
                    <a:pt x="143" y="108"/>
                    <a:pt x="143" y="96"/>
                  </a:cubicBezTo>
                  <a:lnTo>
                    <a:pt x="143" y="60"/>
                  </a:lnTo>
                  <a:lnTo>
                    <a:pt x="143" y="49"/>
                  </a:lnTo>
                  <a:cubicBezTo>
                    <a:pt x="143" y="25"/>
                    <a:pt x="131" y="13"/>
                    <a:pt x="119" y="13"/>
                  </a:cubicBezTo>
                  <a:cubicBezTo>
                    <a:pt x="119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5773699" y="1632174"/>
              <a:ext cx="9882" cy="11126"/>
            </a:xfrm>
            <a:custGeom>
              <a:avLst/>
              <a:gdLst/>
              <a:ahLst/>
              <a:cxnLst/>
              <a:rect l="l" t="t" r="r" b="b"/>
              <a:pathLst>
                <a:path w="143" h="161" extrusionOk="0">
                  <a:moveTo>
                    <a:pt x="72" y="1"/>
                  </a:moveTo>
                  <a:cubicBezTo>
                    <a:pt x="68" y="1"/>
                    <a:pt x="64" y="2"/>
                    <a:pt x="60" y="6"/>
                  </a:cubicBezTo>
                  <a:cubicBezTo>
                    <a:pt x="36" y="6"/>
                    <a:pt x="24" y="6"/>
                    <a:pt x="24" y="18"/>
                  </a:cubicBezTo>
                  <a:cubicBezTo>
                    <a:pt x="12" y="18"/>
                    <a:pt x="12" y="42"/>
                    <a:pt x="12" y="42"/>
                  </a:cubicBezTo>
                  <a:cubicBezTo>
                    <a:pt x="12" y="54"/>
                    <a:pt x="0" y="54"/>
                    <a:pt x="0" y="65"/>
                  </a:cubicBezTo>
                  <a:lnTo>
                    <a:pt x="0" y="101"/>
                  </a:lnTo>
                  <a:lnTo>
                    <a:pt x="0" y="113"/>
                  </a:lnTo>
                  <a:cubicBezTo>
                    <a:pt x="0" y="125"/>
                    <a:pt x="12" y="137"/>
                    <a:pt x="24" y="137"/>
                  </a:cubicBezTo>
                  <a:cubicBezTo>
                    <a:pt x="24" y="137"/>
                    <a:pt x="36" y="137"/>
                    <a:pt x="36" y="161"/>
                  </a:cubicBezTo>
                  <a:lnTo>
                    <a:pt x="83" y="161"/>
                  </a:lnTo>
                  <a:cubicBezTo>
                    <a:pt x="95" y="161"/>
                    <a:pt x="95" y="161"/>
                    <a:pt x="119" y="137"/>
                  </a:cubicBezTo>
                  <a:cubicBezTo>
                    <a:pt x="131" y="137"/>
                    <a:pt x="131" y="125"/>
                    <a:pt x="131" y="125"/>
                  </a:cubicBezTo>
                  <a:cubicBezTo>
                    <a:pt x="131" y="113"/>
                    <a:pt x="143" y="113"/>
                    <a:pt x="143" y="101"/>
                  </a:cubicBezTo>
                  <a:lnTo>
                    <a:pt x="143" y="65"/>
                  </a:lnTo>
                  <a:lnTo>
                    <a:pt x="143" y="54"/>
                  </a:lnTo>
                  <a:cubicBezTo>
                    <a:pt x="143" y="30"/>
                    <a:pt x="131" y="18"/>
                    <a:pt x="119" y="18"/>
                  </a:cubicBezTo>
                  <a:cubicBezTo>
                    <a:pt x="119" y="18"/>
                    <a:pt x="95" y="18"/>
                    <a:pt x="95" y="6"/>
                  </a:cubicBezTo>
                  <a:cubicBezTo>
                    <a:pt x="87" y="6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5764508" y="1666588"/>
              <a:ext cx="11333" cy="10849"/>
            </a:xfrm>
            <a:custGeom>
              <a:avLst/>
              <a:gdLst/>
              <a:ahLst/>
              <a:cxnLst/>
              <a:rect l="l" t="t" r="r" b="b"/>
              <a:pathLst>
                <a:path w="164" h="157" extrusionOk="0">
                  <a:moveTo>
                    <a:pt x="86" y="1"/>
                  </a:moveTo>
                  <a:cubicBezTo>
                    <a:pt x="44" y="1"/>
                    <a:pt x="1" y="31"/>
                    <a:pt x="14" y="91"/>
                  </a:cubicBezTo>
                  <a:cubicBezTo>
                    <a:pt x="19" y="136"/>
                    <a:pt x="47" y="156"/>
                    <a:pt x="77" y="156"/>
                  </a:cubicBezTo>
                  <a:cubicBezTo>
                    <a:pt x="119" y="156"/>
                    <a:pt x="164" y="118"/>
                    <a:pt x="157" y="56"/>
                  </a:cubicBezTo>
                  <a:cubicBezTo>
                    <a:pt x="152" y="19"/>
                    <a:pt x="119" y="1"/>
                    <a:pt x="8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5800373" y="1676055"/>
              <a:ext cx="11679" cy="10435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90" y="1"/>
                  </a:moveTo>
                  <a:cubicBezTo>
                    <a:pt x="46" y="1"/>
                    <a:pt x="0" y="32"/>
                    <a:pt x="7" y="85"/>
                  </a:cubicBezTo>
                  <a:cubicBezTo>
                    <a:pt x="17" y="131"/>
                    <a:pt x="49" y="151"/>
                    <a:pt x="82" y="151"/>
                  </a:cubicBezTo>
                  <a:cubicBezTo>
                    <a:pt x="125" y="151"/>
                    <a:pt x="169" y="116"/>
                    <a:pt x="162" y="61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5807422" y="1703283"/>
              <a:ext cx="7463" cy="6703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60" y="1"/>
                  </a:moveTo>
                  <a:cubicBezTo>
                    <a:pt x="48" y="1"/>
                    <a:pt x="48" y="1"/>
                    <a:pt x="36" y="25"/>
                  </a:cubicBezTo>
                  <a:cubicBezTo>
                    <a:pt x="36" y="25"/>
                    <a:pt x="12" y="25"/>
                    <a:pt x="12" y="37"/>
                  </a:cubicBezTo>
                  <a:cubicBezTo>
                    <a:pt x="12" y="37"/>
                    <a:pt x="12" y="48"/>
                    <a:pt x="0" y="48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12" y="96"/>
                    <a:pt x="12" y="96"/>
                  </a:cubicBezTo>
                  <a:lnTo>
                    <a:pt x="72" y="96"/>
                  </a:lnTo>
                  <a:cubicBezTo>
                    <a:pt x="72" y="96"/>
                    <a:pt x="84" y="96"/>
                    <a:pt x="84" y="84"/>
                  </a:cubicBezTo>
                  <a:cubicBezTo>
                    <a:pt x="84" y="84"/>
                    <a:pt x="84" y="60"/>
                    <a:pt x="107" y="60"/>
                  </a:cubicBezTo>
                  <a:lnTo>
                    <a:pt x="107" y="48"/>
                  </a:lnTo>
                  <a:lnTo>
                    <a:pt x="107" y="37"/>
                  </a:lnTo>
                  <a:cubicBezTo>
                    <a:pt x="107" y="25"/>
                    <a:pt x="84" y="25"/>
                    <a:pt x="84" y="25"/>
                  </a:cubicBezTo>
                  <a:lnTo>
                    <a:pt x="72" y="25"/>
                  </a:ln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5786829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2" y="0"/>
                  </a:moveTo>
                  <a:cubicBezTo>
                    <a:pt x="26" y="0"/>
                    <a:pt x="1" y="18"/>
                    <a:pt x="1" y="51"/>
                  </a:cubicBezTo>
                  <a:cubicBezTo>
                    <a:pt x="6" y="78"/>
                    <a:pt x="28" y="90"/>
                    <a:pt x="51" y="90"/>
                  </a:cubicBezTo>
                  <a:cubicBezTo>
                    <a:pt x="79" y="90"/>
                    <a:pt x="108" y="72"/>
                    <a:pt x="108" y="39"/>
                  </a:cubicBezTo>
                  <a:cubicBezTo>
                    <a:pt x="97" y="1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5788487" y="1638048"/>
              <a:ext cx="7463" cy="635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11" y="79"/>
                    <a:pt x="34" y="91"/>
                    <a:pt x="56" y="91"/>
                  </a:cubicBezTo>
                  <a:cubicBezTo>
                    <a:pt x="82" y="91"/>
                    <a:pt x="108" y="73"/>
                    <a:pt x="108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5837828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30" y="0"/>
                    <a:pt x="1" y="18"/>
                    <a:pt x="1" y="51"/>
                  </a:cubicBezTo>
                  <a:cubicBezTo>
                    <a:pt x="12" y="78"/>
                    <a:pt x="34" y="90"/>
                    <a:pt x="56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5816474" y="1658848"/>
              <a:ext cx="6634" cy="7532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24" y="1"/>
                  </a:moveTo>
                  <a:cubicBezTo>
                    <a:pt x="0" y="1"/>
                    <a:pt x="0" y="25"/>
                    <a:pt x="0" y="25"/>
                  </a:cubicBezTo>
                  <a:lnTo>
                    <a:pt x="0" y="37"/>
                  </a:lnTo>
                  <a:lnTo>
                    <a:pt x="0" y="72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72"/>
                  </a:cubicBezTo>
                  <a:cubicBezTo>
                    <a:pt x="96" y="49"/>
                    <a:pt x="96" y="49"/>
                    <a:pt x="72" y="37"/>
                  </a:cubicBezTo>
                  <a:cubicBezTo>
                    <a:pt x="72" y="37"/>
                    <a:pt x="72" y="25"/>
                    <a:pt x="60" y="25"/>
                  </a:cubicBezTo>
                  <a:cubicBezTo>
                    <a:pt x="60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5773699" y="1688978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0"/>
                  </a:moveTo>
                  <a:cubicBezTo>
                    <a:pt x="26" y="0"/>
                    <a:pt x="0" y="25"/>
                    <a:pt x="0" y="65"/>
                  </a:cubicBezTo>
                  <a:cubicBezTo>
                    <a:pt x="6" y="92"/>
                    <a:pt x="25" y="104"/>
                    <a:pt x="46" y="104"/>
                  </a:cubicBezTo>
                  <a:cubicBezTo>
                    <a:pt x="70" y="104"/>
                    <a:pt x="95" y="86"/>
                    <a:pt x="95" y="53"/>
                  </a:cubicBezTo>
                  <a:cubicBezTo>
                    <a:pt x="90" y="16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5779434" y="1653942"/>
              <a:ext cx="6634" cy="7463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24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60"/>
                  </a:cubicBezTo>
                  <a:cubicBezTo>
                    <a:pt x="96" y="48"/>
                    <a:pt x="96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5832921" y="1710677"/>
              <a:ext cx="7463" cy="5874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36" y="1"/>
                  </a:moveTo>
                  <a:cubicBezTo>
                    <a:pt x="36" y="1"/>
                    <a:pt x="12" y="1"/>
                    <a:pt x="12" y="13"/>
                  </a:cubicBezTo>
                  <a:cubicBezTo>
                    <a:pt x="12" y="13"/>
                    <a:pt x="12" y="25"/>
                    <a:pt x="0" y="25"/>
                  </a:cubicBezTo>
                  <a:lnTo>
                    <a:pt x="0" y="49"/>
                  </a:lnTo>
                  <a:lnTo>
                    <a:pt x="0" y="61"/>
                  </a:lnTo>
                  <a:cubicBezTo>
                    <a:pt x="0" y="72"/>
                    <a:pt x="12" y="72"/>
                    <a:pt x="12" y="72"/>
                  </a:cubicBezTo>
                  <a:lnTo>
                    <a:pt x="36" y="72"/>
                  </a:lnTo>
                  <a:cubicBezTo>
                    <a:pt x="36" y="84"/>
                    <a:pt x="48" y="84"/>
                    <a:pt x="48" y="84"/>
                  </a:cubicBezTo>
                  <a:cubicBezTo>
                    <a:pt x="60" y="84"/>
                    <a:pt x="60" y="84"/>
                    <a:pt x="72" y="72"/>
                  </a:cubicBezTo>
                  <a:cubicBezTo>
                    <a:pt x="72" y="72"/>
                    <a:pt x="96" y="72"/>
                    <a:pt x="96" y="61"/>
                  </a:cubicBezTo>
                  <a:cubicBezTo>
                    <a:pt x="96" y="61"/>
                    <a:pt x="96" y="49"/>
                    <a:pt x="108" y="49"/>
                  </a:cubicBezTo>
                  <a:lnTo>
                    <a:pt x="108" y="25"/>
                  </a:lnTo>
                  <a:lnTo>
                    <a:pt x="108" y="13"/>
                  </a:lnTo>
                  <a:cubicBezTo>
                    <a:pt x="10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5785999" y="1709502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1"/>
                  </a:moveTo>
                  <a:cubicBezTo>
                    <a:pt x="27" y="1"/>
                    <a:pt x="1" y="26"/>
                    <a:pt x="1" y="66"/>
                  </a:cubicBezTo>
                  <a:cubicBezTo>
                    <a:pt x="6" y="92"/>
                    <a:pt x="26" y="105"/>
                    <a:pt x="46" y="105"/>
                  </a:cubicBezTo>
                  <a:cubicBezTo>
                    <a:pt x="71" y="105"/>
                    <a:pt x="96" y="86"/>
                    <a:pt x="96" y="54"/>
                  </a:cubicBezTo>
                  <a:cubicBezTo>
                    <a:pt x="91" y="17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816474" y="1675088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6" y="78"/>
                    <a:pt x="28" y="91"/>
                    <a:pt x="51" y="91"/>
                  </a:cubicBezTo>
                  <a:cubicBezTo>
                    <a:pt x="79" y="91"/>
                    <a:pt x="107" y="72"/>
                    <a:pt x="107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5852201" y="1685661"/>
              <a:ext cx="7947" cy="6358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0" y="0"/>
                  </a:moveTo>
                  <a:cubicBezTo>
                    <a:pt x="30" y="0"/>
                    <a:pt x="0" y="19"/>
                    <a:pt x="7" y="53"/>
                  </a:cubicBezTo>
                  <a:cubicBezTo>
                    <a:pt x="12" y="79"/>
                    <a:pt x="33" y="92"/>
                    <a:pt x="55" y="92"/>
                  </a:cubicBezTo>
                  <a:cubicBezTo>
                    <a:pt x="84" y="92"/>
                    <a:pt x="114" y="70"/>
                    <a:pt x="114" y="30"/>
                  </a:cubicBezTo>
                  <a:cubicBezTo>
                    <a:pt x="104" y="10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5850197" y="1720351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11" y="78"/>
                    <a:pt x="34" y="91"/>
                    <a:pt x="56" y="91"/>
                  </a:cubicBezTo>
                  <a:cubicBezTo>
                    <a:pt x="82" y="91"/>
                    <a:pt x="108" y="72"/>
                    <a:pt x="108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5832438" y="1720351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0"/>
                  </a:moveTo>
                  <a:cubicBezTo>
                    <a:pt x="30" y="0"/>
                    <a:pt x="1" y="19"/>
                    <a:pt x="7" y="51"/>
                  </a:cubicBezTo>
                  <a:cubicBezTo>
                    <a:pt x="13" y="78"/>
                    <a:pt x="35" y="91"/>
                    <a:pt x="58" y="91"/>
                  </a:cubicBezTo>
                  <a:cubicBezTo>
                    <a:pt x="86" y="91"/>
                    <a:pt x="115" y="72"/>
                    <a:pt x="115" y="40"/>
                  </a:cubicBezTo>
                  <a:cubicBezTo>
                    <a:pt x="109" y="13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5818133" y="1736245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95"/>
                    <a:pt x="12" y="95"/>
                    <a:pt x="12" y="95"/>
                  </a:cubicBezTo>
                  <a:lnTo>
                    <a:pt x="24" y="95"/>
                  </a:lnTo>
                  <a:cubicBezTo>
                    <a:pt x="24" y="95"/>
                    <a:pt x="36" y="95"/>
                    <a:pt x="36" y="107"/>
                  </a:cubicBezTo>
                  <a:lnTo>
                    <a:pt x="72" y="107"/>
                  </a:lnTo>
                  <a:cubicBezTo>
                    <a:pt x="72" y="107"/>
                    <a:pt x="83" y="107"/>
                    <a:pt x="83" y="95"/>
                  </a:cubicBezTo>
                  <a:lnTo>
                    <a:pt x="83" y="83"/>
                  </a:lnTo>
                  <a:lnTo>
                    <a:pt x="83" y="48"/>
                  </a:lnTo>
                  <a:lnTo>
                    <a:pt x="83" y="36"/>
                  </a:lnTo>
                  <a:lnTo>
                    <a:pt x="72" y="12"/>
                  </a:lnTo>
                  <a:cubicBezTo>
                    <a:pt x="56" y="12"/>
                    <a:pt x="50" y="7"/>
                    <a:pt x="56" y="7"/>
                  </a:cubicBezTo>
                  <a:lnTo>
                    <a:pt x="56" y="7"/>
                  </a:lnTo>
                  <a:cubicBezTo>
                    <a:pt x="58" y="7"/>
                    <a:pt x="64" y="8"/>
                    <a:pt x="72" y="12"/>
                  </a:cubicBezTo>
                  <a:cubicBezTo>
                    <a:pt x="48" y="0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5819722" y="1644060"/>
              <a:ext cx="5874" cy="7463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24"/>
                  </a:lnTo>
                  <a:lnTo>
                    <a:pt x="1" y="60"/>
                  </a:lnTo>
                  <a:lnTo>
                    <a:pt x="1" y="72"/>
                  </a:lnTo>
                  <a:cubicBezTo>
                    <a:pt x="1" y="72"/>
                    <a:pt x="1" y="84"/>
                    <a:pt x="13" y="84"/>
                  </a:cubicBezTo>
                  <a:cubicBezTo>
                    <a:pt x="13" y="84"/>
                    <a:pt x="25" y="84"/>
                    <a:pt x="25" y="108"/>
                  </a:cubicBezTo>
                  <a:lnTo>
                    <a:pt x="60" y="108"/>
                  </a:lnTo>
                  <a:cubicBezTo>
                    <a:pt x="72" y="108"/>
                    <a:pt x="72" y="84"/>
                    <a:pt x="72" y="84"/>
                  </a:cubicBezTo>
                  <a:lnTo>
                    <a:pt x="72" y="72"/>
                  </a:lnTo>
                  <a:cubicBezTo>
                    <a:pt x="84" y="72"/>
                    <a:pt x="84" y="72"/>
                    <a:pt x="84" y="60"/>
                  </a:cubicBezTo>
                  <a:cubicBezTo>
                    <a:pt x="84" y="36"/>
                    <a:pt x="84" y="36"/>
                    <a:pt x="72" y="24"/>
                  </a:cubicBezTo>
                  <a:cubicBezTo>
                    <a:pt x="72" y="24"/>
                    <a:pt x="72" y="12"/>
                    <a:pt x="60" y="12"/>
                  </a:cubicBezTo>
                  <a:cubicBezTo>
                    <a:pt x="60" y="12"/>
                    <a:pt x="49" y="12"/>
                    <a:pt x="4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5804519" y="1646271"/>
              <a:ext cx="7878" cy="6358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59" y="1"/>
                  </a:moveTo>
                  <a:cubicBezTo>
                    <a:pt x="29" y="1"/>
                    <a:pt x="0" y="19"/>
                    <a:pt x="7" y="52"/>
                  </a:cubicBezTo>
                  <a:cubicBezTo>
                    <a:pt x="17" y="79"/>
                    <a:pt x="40" y="91"/>
                    <a:pt x="62" y="91"/>
                  </a:cubicBezTo>
                  <a:cubicBezTo>
                    <a:pt x="89" y="91"/>
                    <a:pt x="114" y="73"/>
                    <a:pt x="114" y="40"/>
                  </a:cubicBezTo>
                  <a:cubicBezTo>
                    <a:pt x="108" y="1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5835755" y="1692917"/>
              <a:ext cx="7947" cy="7325"/>
            </a:xfrm>
            <a:custGeom>
              <a:avLst/>
              <a:gdLst/>
              <a:ahLst/>
              <a:cxnLst/>
              <a:rect l="l" t="t" r="r" b="b"/>
              <a:pathLst>
                <a:path w="115" h="106" extrusionOk="0">
                  <a:moveTo>
                    <a:pt x="60" y="1"/>
                  </a:moveTo>
                  <a:cubicBezTo>
                    <a:pt x="29" y="1"/>
                    <a:pt x="0" y="26"/>
                    <a:pt x="7" y="67"/>
                  </a:cubicBezTo>
                  <a:cubicBezTo>
                    <a:pt x="12" y="93"/>
                    <a:pt x="33" y="106"/>
                    <a:pt x="55" y="106"/>
                  </a:cubicBezTo>
                  <a:cubicBezTo>
                    <a:pt x="83" y="106"/>
                    <a:pt x="114" y="84"/>
                    <a:pt x="114" y="44"/>
                  </a:cubicBezTo>
                  <a:cubicBezTo>
                    <a:pt x="104" y="14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5804105" y="1690982"/>
              <a:ext cx="5045" cy="8293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36"/>
                  </a:lnTo>
                  <a:lnTo>
                    <a:pt x="1" y="60"/>
                  </a:lnTo>
                  <a:lnTo>
                    <a:pt x="1" y="72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13" y="107"/>
                    <a:pt x="36" y="107"/>
                    <a:pt x="36" y="119"/>
                  </a:cubicBezTo>
                  <a:lnTo>
                    <a:pt x="60" y="119"/>
                  </a:lnTo>
                  <a:cubicBezTo>
                    <a:pt x="72" y="119"/>
                    <a:pt x="72" y="107"/>
                    <a:pt x="72" y="107"/>
                  </a:cubicBezTo>
                  <a:lnTo>
                    <a:pt x="72" y="95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2" y="36"/>
                  </a:ln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5842734" y="1662787"/>
              <a:ext cx="7532" cy="6289"/>
            </a:xfrm>
            <a:custGeom>
              <a:avLst/>
              <a:gdLst/>
              <a:ahLst/>
              <a:cxnLst/>
              <a:rect l="l" t="t" r="r" b="b"/>
              <a:pathLst>
                <a:path w="109" h="91" extrusionOk="0">
                  <a:moveTo>
                    <a:pt x="55" y="0"/>
                  </a:moveTo>
                  <a:cubicBezTo>
                    <a:pt x="27" y="0"/>
                    <a:pt x="0" y="18"/>
                    <a:pt x="13" y="51"/>
                  </a:cubicBezTo>
                  <a:cubicBezTo>
                    <a:pt x="19" y="78"/>
                    <a:pt x="38" y="90"/>
                    <a:pt x="59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5790491" y="1626853"/>
              <a:ext cx="7947" cy="6150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62" y="1"/>
                  </a:moveTo>
                  <a:cubicBezTo>
                    <a:pt x="31" y="1"/>
                    <a:pt x="0" y="24"/>
                    <a:pt x="7" y="59"/>
                  </a:cubicBezTo>
                  <a:cubicBezTo>
                    <a:pt x="12" y="79"/>
                    <a:pt x="32" y="88"/>
                    <a:pt x="53" y="88"/>
                  </a:cubicBezTo>
                  <a:cubicBezTo>
                    <a:pt x="82" y="88"/>
                    <a:pt x="114" y="70"/>
                    <a:pt x="114" y="35"/>
                  </a:cubicBezTo>
                  <a:cubicBezTo>
                    <a:pt x="105" y="11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5766650" y="1649588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1"/>
                  </a:moveTo>
                  <a:cubicBezTo>
                    <a:pt x="30" y="1"/>
                    <a:pt x="0" y="19"/>
                    <a:pt x="7" y="52"/>
                  </a:cubicBezTo>
                  <a:cubicBezTo>
                    <a:pt x="12" y="78"/>
                    <a:pt x="35" y="91"/>
                    <a:pt x="57" y="91"/>
                  </a:cubicBezTo>
                  <a:cubicBezTo>
                    <a:pt x="85" y="91"/>
                    <a:pt x="114" y="72"/>
                    <a:pt x="114" y="40"/>
                  </a:cubicBezTo>
                  <a:cubicBezTo>
                    <a:pt x="109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5781922" y="1666312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83"/>
                    <a:pt x="0" y="95"/>
                    <a:pt x="12" y="95"/>
                  </a:cubicBezTo>
                  <a:cubicBezTo>
                    <a:pt x="12" y="95"/>
                    <a:pt x="24" y="95"/>
                    <a:pt x="24" y="107"/>
                  </a:cubicBezTo>
                  <a:lnTo>
                    <a:pt x="60" y="107"/>
                  </a:lnTo>
                  <a:cubicBezTo>
                    <a:pt x="72" y="107"/>
                    <a:pt x="72" y="95"/>
                    <a:pt x="72" y="95"/>
                  </a:cubicBezTo>
                  <a:lnTo>
                    <a:pt x="72" y="83"/>
                  </a:lnTo>
                  <a:cubicBezTo>
                    <a:pt x="84" y="83"/>
                    <a:pt x="84" y="83"/>
                    <a:pt x="84" y="60"/>
                  </a:cubicBezTo>
                  <a:cubicBezTo>
                    <a:pt x="84" y="48"/>
                    <a:pt x="84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5817995" y="1706185"/>
              <a:ext cx="7602" cy="6427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61" y="1"/>
                  </a:moveTo>
                  <a:cubicBezTo>
                    <a:pt x="31" y="1"/>
                    <a:pt x="0" y="19"/>
                    <a:pt x="14" y="54"/>
                  </a:cubicBezTo>
                  <a:cubicBezTo>
                    <a:pt x="19" y="80"/>
                    <a:pt x="38" y="92"/>
                    <a:pt x="57" y="92"/>
                  </a:cubicBezTo>
                  <a:cubicBezTo>
                    <a:pt x="82" y="92"/>
                    <a:pt x="109" y="71"/>
                    <a:pt x="109" y="30"/>
                  </a:cubicBezTo>
                  <a:cubicBezTo>
                    <a:pt x="104" y="10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5829190" y="1678405"/>
              <a:ext cx="7878" cy="6289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59" y="0"/>
                  </a:moveTo>
                  <a:cubicBezTo>
                    <a:pt x="30" y="0"/>
                    <a:pt x="0" y="19"/>
                    <a:pt x="7" y="51"/>
                  </a:cubicBezTo>
                  <a:cubicBezTo>
                    <a:pt x="17" y="78"/>
                    <a:pt x="40" y="90"/>
                    <a:pt x="62" y="90"/>
                  </a:cubicBezTo>
                  <a:cubicBezTo>
                    <a:pt x="89" y="90"/>
                    <a:pt x="114" y="72"/>
                    <a:pt x="114" y="39"/>
                  </a:cubicBezTo>
                  <a:cubicBezTo>
                    <a:pt x="109" y="13"/>
                    <a:pt x="84" y="0"/>
                    <a:pt x="5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3437830" y="1457961"/>
              <a:ext cx="815439" cy="1501444"/>
            </a:xfrm>
            <a:custGeom>
              <a:avLst/>
              <a:gdLst/>
              <a:ahLst/>
              <a:cxnLst/>
              <a:rect l="l" t="t" r="r" b="b"/>
              <a:pathLst>
                <a:path w="11800" h="21727" extrusionOk="0">
                  <a:moveTo>
                    <a:pt x="9153" y="1"/>
                  </a:moveTo>
                  <a:cubicBezTo>
                    <a:pt x="7915" y="1"/>
                    <a:pt x="6676" y="104"/>
                    <a:pt x="5453" y="312"/>
                  </a:cubicBezTo>
                  <a:cubicBezTo>
                    <a:pt x="5013" y="384"/>
                    <a:pt x="4572" y="467"/>
                    <a:pt x="4239" y="741"/>
                  </a:cubicBezTo>
                  <a:cubicBezTo>
                    <a:pt x="3834" y="1051"/>
                    <a:pt x="3667" y="1539"/>
                    <a:pt x="3513" y="2015"/>
                  </a:cubicBezTo>
                  <a:cubicBezTo>
                    <a:pt x="1560" y="7956"/>
                    <a:pt x="0" y="14147"/>
                    <a:pt x="346" y="20374"/>
                  </a:cubicBezTo>
                  <a:cubicBezTo>
                    <a:pt x="357" y="20601"/>
                    <a:pt x="381" y="20827"/>
                    <a:pt x="500" y="21029"/>
                  </a:cubicBezTo>
                  <a:cubicBezTo>
                    <a:pt x="715" y="21339"/>
                    <a:pt x="1131" y="21434"/>
                    <a:pt x="1512" y="21494"/>
                  </a:cubicBezTo>
                  <a:cubicBezTo>
                    <a:pt x="2622" y="21649"/>
                    <a:pt x="3745" y="21726"/>
                    <a:pt x="4866" y="21726"/>
                  </a:cubicBezTo>
                  <a:cubicBezTo>
                    <a:pt x="5897" y="21726"/>
                    <a:pt x="6926" y="21660"/>
                    <a:pt x="7942" y="21529"/>
                  </a:cubicBezTo>
                  <a:cubicBezTo>
                    <a:pt x="7942" y="21529"/>
                    <a:pt x="7799" y="15850"/>
                    <a:pt x="8620" y="10873"/>
                  </a:cubicBezTo>
                  <a:cubicBezTo>
                    <a:pt x="9430" y="5908"/>
                    <a:pt x="11799" y="158"/>
                    <a:pt x="11799" y="158"/>
                  </a:cubicBezTo>
                  <a:cubicBezTo>
                    <a:pt x="10922" y="53"/>
                    <a:pt x="10038" y="1"/>
                    <a:pt x="9153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3484683" y="1489819"/>
              <a:ext cx="752968" cy="1440770"/>
            </a:xfrm>
            <a:custGeom>
              <a:avLst/>
              <a:gdLst/>
              <a:ahLst/>
              <a:cxnLst/>
              <a:rect l="l" t="t" r="r" b="b"/>
              <a:pathLst>
                <a:path w="10896" h="20849" extrusionOk="0">
                  <a:moveTo>
                    <a:pt x="8448" y="0"/>
                  </a:moveTo>
                  <a:cubicBezTo>
                    <a:pt x="7300" y="0"/>
                    <a:pt x="6151" y="97"/>
                    <a:pt x="5025" y="292"/>
                  </a:cubicBezTo>
                  <a:cubicBezTo>
                    <a:pt x="4632" y="351"/>
                    <a:pt x="4228" y="447"/>
                    <a:pt x="3918" y="697"/>
                  </a:cubicBezTo>
                  <a:cubicBezTo>
                    <a:pt x="3549" y="994"/>
                    <a:pt x="3394" y="1471"/>
                    <a:pt x="3251" y="1923"/>
                  </a:cubicBezTo>
                  <a:cubicBezTo>
                    <a:pt x="1454" y="7614"/>
                    <a:pt x="1" y="13555"/>
                    <a:pt x="322" y="19544"/>
                  </a:cubicBezTo>
                  <a:cubicBezTo>
                    <a:pt x="334" y="19759"/>
                    <a:pt x="346" y="19985"/>
                    <a:pt x="465" y="20163"/>
                  </a:cubicBezTo>
                  <a:cubicBezTo>
                    <a:pt x="656" y="20473"/>
                    <a:pt x="1049" y="20556"/>
                    <a:pt x="1406" y="20616"/>
                  </a:cubicBezTo>
                  <a:cubicBezTo>
                    <a:pt x="2429" y="20771"/>
                    <a:pt x="3465" y="20848"/>
                    <a:pt x="4501" y="20848"/>
                  </a:cubicBezTo>
                  <a:cubicBezTo>
                    <a:pt x="5453" y="20848"/>
                    <a:pt x="6406" y="20783"/>
                    <a:pt x="7347" y="20652"/>
                  </a:cubicBezTo>
                  <a:cubicBezTo>
                    <a:pt x="7347" y="20652"/>
                    <a:pt x="7192" y="15198"/>
                    <a:pt x="7954" y="10436"/>
                  </a:cubicBezTo>
                  <a:cubicBezTo>
                    <a:pt x="8716" y="5673"/>
                    <a:pt x="10895" y="149"/>
                    <a:pt x="10895" y="149"/>
                  </a:cubicBezTo>
                  <a:cubicBezTo>
                    <a:pt x="10087" y="50"/>
                    <a:pt x="9268" y="0"/>
                    <a:pt x="8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3476529" y="2774473"/>
              <a:ext cx="552909" cy="35520"/>
            </a:xfrm>
            <a:custGeom>
              <a:avLst/>
              <a:gdLst/>
              <a:ahLst/>
              <a:cxnLst/>
              <a:rect l="l" t="t" r="r" b="b"/>
              <a:pathLst>
                <a:path w="8001" h="514" extrusionOk="0">
                  <a:moveTo>
                    <a:pt x="181" y="0"/>
                  </a:moveTo>
                  <a:cubicBezTo>
                    <a:pt x="0" y="0"/>
                    <a:pt x="7" y="299"/>
                    <a:pt x="202" y="299"/>
                  </a:cubicBezTo>
                  <a:lnTo>
                    <a:pt x="6132" y="478"/>
                  </a:lnTo>
                  <a:cubicBezTo>
                    <a:pt x="6691" y="490"/>
                    <a:pt x="7251" y="502"/>
                    <a:pt x="7798" y="514"/>
                  </a:cubicBezTo>
                  <a:cubicBezTo>
                    <a:pt x="8001" y="514"/>
                    <a:pt x="8001" y="216"/>
                    <a:pt x="7798" y="216"/>
                  </a:cubicBezTo>
                  <a:lnTo>
                    <a:pt x="1869" y="37"/>
                  </a:lnTo>
                  <a:cubicBezTo>
                    <a:pt x="1310" y="26"/>
                    <a:pt x="750" y="14"/>
                    <a:pt x="202" y="2"/>
                  </a:cubicBez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3507764" y="2389491"/>
              <a:ext cx="532385" cy="69243"/>
            </a:xfrm>
            <a:custGeom>
              <a:avLst/>
              <a:gdLst/>
              <a:ahLst/>
              <a:cxnLst/>
              <a:rect l="l" t="t" r="r" b="b"/>
              <a:pathLst>
                <a:path w="7704" h="1002" extrusionOk="0">
                  <a:moveTo>
                    <a:pt x="191" y="1"/>
                  </a:moveTo>
                  <a:cubicBezTo>
                    <a:pt x="0" y="1"/>
                    <a:pt x="0" y="310"/>
                    <a:pt x="191" y="310"/>
                  </a:cubicBezTo>
                  <a:cubicBezTo>
                    <a:pt x="2108" y="429"/>
                    <a:pt x="4037" y="596"/>
                    <a:pt x="5942" y="810"/>
                  </a:cubicBezTo>
                  <a:cubicBezTo>
                    <a:pt x="6477" y="870"/>
                    <a:pt x="7025" y="929"/>
                    <a:pt x="7561" y="1001"/>
                  </a:cubicBezTo>
                  <a:cubicBezTo>
                    <a:pt x="7565" y="1002"/>
                    <a:pt x="7570" y="1002"/>
                    <a:pt x="7575" y="1002"/>
                  </a:cubicBezTo>
                  <a:cubicBezTo>
                    <a:pt x="7641" y="1002"/>
                    <a:pt x="7704" y="924"/>
                    <a:pt x="7704" y="846"/>
                  </a:cubicBezTo>
                  <a:cubicBezTo>
                    <a:pt x="7704" y="763"/>
                    <a:pt x="7632" y="703"/>
                    <a:pt x="7561" y="703"/>
                  </a:cubicBezTo>
                  <a:cubicBezTo>
                    <a:pt x="5656" y="465"/>
                    <a:pt x="3739" y="274"/>
                    <a:pt x="1834" y="120"/>
                  </a:cubicBezTo>
                  <a:cubicBezTo>
                    <a:pt x="1298" y="72"/>
                    <a:pt x="739" y="48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3457594" y="2583675"/>
              <a:ext cx="584214" cy="55284"/>
            </a:xfrm>
            <a:custGeom>
              <a:avLst/>
              <a:gdLst/>
              <a:ahLst/>
              <a:cxnLst/>
              <a:rect l="l" t="t" r="r" b="b"/>
              <a:pathLst>
                <a:path w="8454" h="800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2298" y="358"/>
                    <a:pt x="4417" y="477"/>
                    <a:pt x="6525" y="643"/>
                  </a:cubicBezTo>
                  <a:cubicBezTo>
                    <a:pt x="7120" y="691"/>
                    <a:pt x="7703" y="739"/>
                    <a:pt x="8299" y="798"/>
                  </a:cubicBezTo>
                  <a:cubicBezTo>
                    <a:pt x="8303" y="799"/>
                    <a:pt x="8307" y="799"/>
                    <a:pt x="8311" y="799"/>
                  </a:cubicBezTo>
                  <a:cubicBezTo>
                    <a:pt x="8379" y="799"/>
                    <a:pt x="8453" y="711"/>
                    <a:pt x="8453" y="643"/>
                  </a:cubicBezTo>
                  <a:cubicBezTo>
                    <a:pt x="8453" y="560"/>
                    <a:pt x="8370" y="501"/>
                    <a:pt x="8299" y="501"/>
                  </a:cubicBezTo>
                  <a:cubicBezTo>
                    <a:pt x="6191" y="298"/>
                    <a:pt x="4084" y="155"/>
                    <a:pt x="1965" y="60"/>
                  </a:cubicBezTo>
                  <a:cubicBezTo>
                    <a:pt x="1369" y="36"/>
                    <a:pt x="774" y="24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3507764" y="2215900"/>
              <a:ext cx="599831" cy="67792"/>
            </a:xfrm>
            <a:custGeom>
              <a:avLst/>
              <a:gdLst/>
              <a:ahLst/>
              <a:cxnLst/>
              <a:rect l="l" t="t" r="r" b="b"/>
              <a:pathLst>
                <a:path w="8680" h="981" extrusionOk="0">
                  <a:moveTo>
                    <a:pt x="180" y="0"/>
                  </a:moveTo>
                  <a:cubicBezTo>
                    <a:pt x="0" y="0"/>
                    <a:pt x="4" y="298"/>
                    <a:pt x="191" y="298"/>
                  </a:cubicBezTo>
                  <a:cubicBezTo>
                    <a:pt x="2346" y="417"/>
                    <a:pt x="4525" y="584"/>
                    <a:pt x="6680" y="786"/>
                  </a:cubicBezTo>
                  <a:cubicBezTo>
                    <a:pt x="7287" y="846"/>
                    <a:pt x="7906" y="905"/>
                    <a:pt x="8513" y="977"/>
                  </a:cubicBezTo>
                  <a:cubicBezTo>
                    <a:pt x="8521" y="979"/>
                    <a:pt x="8529" y="980"/>
                    <a:pt x="8536" y="980"/>
                  </a:cubicBezTo>
                  <a:cubicBezTo>
                    <a:pt x="8599" y="980"/>
                    <a:pt x="8656" y="898"/>
                    <a:pt x="8656" y="834"/>
                  </a:cubicBezTo>
                  <a:cubicBezTo>
                    <a:pt x="8680" y="762"/>
                    <a:pt x="8597" y="703"/>
                    <a:pt x="8513" y="703"/>
                  </a:cubicBezTo>
                  <a:cubicBezTo>
                    <a:pt x="6358" y="465"/>
                    <a:pt x="4191" y="262"/>
                    <a:pt x="2036" y="119"/>
                  </a:cubicBezTo>
                  <a:cubicBezTo>
                    <a:pt x="1429" y="72"/>
                    <a:pt x="822" y="48"/>
                    <a:pt x="191" y="0"/>
                  </a:cubicBezTo>
                  <a:cubicBezTo>
                    <a:pt x="187" y="0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3546393" y="2051362"/>
              <a:ext cx="615518" cy="77467"/>
            </a:xfrm>
            <a:custGeom>
              <a:avLst/>
              <a:gdLst/>
              <a:ahLst/>
              <a:cxnLst/>
              <a:rect l="l" t="t" r="r" b="b"/>
              <a:pathLst>
                <a:path w="8907" h="1121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2430" y="465"/>
                    <a:pt x="4668" y="655"/>
                    <a:pt x="6883" y="893"/>
                  </a:cubicBezTo>
                  <a:lnTo>
                    <a:pt x="8752" y="1119"/>
                  </a:lnTo>
                  <a:cubicBezTo>
                    <a:pt x="8757" y="1120"/>
                    <a:pt x="8762" y="1120"/>
                    <a:pt x="8766" y="1120"/>
                  </a:cubicBezTo>
                  <a:cubicBezTo>
                    <a:pt x="8843" y="1120"/>
                    <a:pt x="8907" y="1032"/>
                    <a:pt x="8907" y="965"/>
                  </a:cubicBezTo>
                  <a:cubicBezTo>
                    <a:pt x="8907" y="869"/>
                    <a:pt x="8835" y="822"/>
                    <a:pt x="8752" y="822"/>
                  </a:cubicBezTo>
                  <a:cubicBezTo>
                    <a:pt x="6537" y="536"/>
                    <a:pt x="4311" y="310"/>
                    <a:pt x="2073" y="131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3595803" y="1894979"/>
              <a:ext cx="566108" cy="70142"/>
            </a:xfrm>
            <a:custGeom>
              <a:avLst/>
              <a:gdLst/>
              <a:ahLst/>
              <a:cxnLst/>
              <a:rect l="l" t="t" r="r" b="b"/>
              <a:pathLst>
                <a:path w="8192" h="1015" extrusionOk="0">
                  <a:moveTo>
                    <a:pt x="179" y="1"/>
                  </a:moveTo>
                  <a:cubicBezTo>
                    <a:pt x="0" y="1"/>
                    <a:pt x="0" y="299"/>
                    <a:pt x="203" y="311"/>
                  </a:cubicBezTo>
                  <a:cubicBezTo>
                    <a:pt x="2251" y="418"/>
                    <a:pt x="4287" y="584"/>
                    <a:pt x="6334" y="799"/>
                  </a:cubicBezTo>
                  <a:cubicBezTo>
                    <a:pt x="6906" y="858"/>
                    <a:pt x="7477" y="942"/>
                    <a:pt x="8037" y="1013"/>
                  </a:cubicBezTo>
                  <a:cubicBezTo>
                    <a:pt x="8042" y="1014"/>
                    <a:pt x="8048" y="1014"/>
                    <a:pt x="8053" y="1014"/>
                  </a:cubicBezTo>
                  <a:cubicBezTo>
                    <a:pt x="8129" y="1014"/>
                    <a:pt x="8192" y="936"/>
                    <a:pt x="8192" y="858"/>
                  </a:cubicBezTo>
                  <a:cubicBezTo>
                    <a:pt x="8192" y="775"/>
                    <a:pt x="8120" y="727"/>
                    <a:pt x="8037" y="715"/>
                  </a:cubicBezTo>
                  <a:cubicBezTo>
                    <a:pt x="6001" y="442"/>
                    <a:pt x="3965" y="239"/>
                    <a:pt x="1905" y="108"/>
                  </a:cubicBezTo>
                  <a:cubicBezTo>
                    <a:pt x="1334" y="61"/>
                    <a:pt x="762" y="25"/>
                    <a:pt x="179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3646802" y="1738664"/>
              <a:ext cx="524161" cy="65235"/>
            </a:xfrm>
            <a:custGeom>
              <a:avLst/>
              <a:gdLst/>
              <a:ahLst/>
              <a:cxnLst/>
              <a:rect l="l" t="t" r="r" b="b"/>
              <a:pathLst>
                <a:path w="7585" h="944" extrusionOk="0">
                  <a:moveTo>
                    <a:pt x="215" y="1"/>
                  </a:moveTo>
                  <a:cubicBezTo>
                    <a:pt x="0" y="1"/>
                    <a:pt x="12" y="298"/>
                    <a:pt x="203" y="310"/>
                  </a:cubicBezTo>
                  <a:cubicBezTo>
                    <a:pt x="2084" y="382"/>
                    <a:pt x="3941" y="537"/>
                    <a:pt x="5799" y="739"/>
                  </a:cubicBezTo>
                  <a:cubicBezTo>
                    <a:pt x="6323" y="799"/>
                    <a:pt x="6847" y="858"/>
                    <a:pt x="7382" y="941"/>
                  </a:cubicBezTo>
                  <a:cubicBezTo>
                    <a:pt x="7391" y="943"/>
                    <a:pt x="7400" y="944"/>
                    <a:pt x="7410" y="944"/>
                  </a:cubicBezTo>
                  <a:cubicBezTo>
                    <a:pt x="7474" y="944"/>
                    <a:pt x="7542" y="907"/>
                    <a:pt x="7573" y="834"/>
                  </a:cubicBezTo>
                  <a:cubicBezTo>
                    <a:pt x="7585" y="763"/>
                    <a:pt x="7537" y="656"/>
                    <a:pt x="7466" y="644"/>
                  </a:cubicBezTo>
                  <a:cubicBezTo>
                    <a:pt x="5596" y="382"/>
                    <a:pt x="3703" y="191"/>
                    <a:pt x="1810" y="84"/>
                  </a:cubicBezTo>
                  <a:cubicBezTo>
                    <a:pt x="1274" y="60"/>
                    <a:pt x="751" y="25"/>
                    <a:pt x="215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3683842" y="1605569"/>
              <a:ext cx="588222" cy="72629"/>
            </a:xfrm>
            <a:custGeom>
              <a:avLst/>
              <a:gdLst/>
              <a:ahLst/>
              <a:cxnLst/>
              <a:rect l="l" t="t" r="r" b="b"/>
              <a:pathLst>
                <a:path w="8512" h="1051" extrusionOk="0">
                  <a:moveTo>
                    <a:pt x="1463" y="0"/>
                  </a:moveTo>
                  <a:cubicBezTo>
                    <a:pt x="1039" y="0"/>
                    <a:pt x="612" y="17"/>
                    <a:pt x="191" y="34"/>
                  </a:cubicBezTo>
                  <a:cubicBezTo>
                    <a:pt x="4" y="45"/>
                    <a:pt x="0" y="332"/>
                    <a:pt x="180" y="332"/>
                  </a:cubicBezTo>
                  <a:cubicBezTo>
                    <a:pt x="183" y="332"/>
                    <a:pt x="187" y="332"/>
                    <a:pt x="191" y="331"/>
                  </a:cubicBezTo>
                  <a:cubicBezTo>
                    <a:pt x="620" y="314"/>
                    <a:pt x="1049" y="306"/>
                    <a:pt x="1480" y="306"/>
                  </a:cubicBezTo>
                  <a:cubicBezTo>
                    <a:pt x="3152" y="306"/>
                    <a:pt x="4832" y="435"/>
                    <a:pt x="6489" y="700"/>
                  </a:cubicBezTo>
                  <a:cubicBezTo>
                    <a:pt x="7084" y="796"/>
                    <a:pt x="7656" y="915"/>
                    <a:pt x="8251" y="1046"/>
                  </a:cubicBezTo>
                  <a:cubicBezTo>
                    <a:pt x="8266" y="1049"/>
                    <a:pt x="8280" y="1051"/>
                    <a:pt x="8294" y="1051"/>
                  </a:cubicBezTo>
                  <a:cubicBezTo>
                    <a:pt x="8463" y="1051"/>
                    <a:pt x="8511" y="792"/>
                    <a:pt x="8335" y="748"/>
                  </a:cubicBezTo>
                  <a:cubicBezTo>
                    <a:pt x="6251" y="284"/>
                    <a:pt x="4120" y="34"/>
                    <a:pt x="1989" y="10"/>
                  </a:cubicBezTo>
                  <a:cubicBezTo>
                    <a:pt x="1814" y="3"/>
                    <a:pt x="1639" y="0"/>
                    <a:pt x="1463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3846721" y="1588085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7" y="1"/>
                    <a:pt x="475" y="1"/>
                    <a:pt x="453" y="1"/>
                  </a:cubicBezTo>
                  <a:cubicBezTo>
                    <a:pt x="275" y="1"/>
                    <a:pt x="108" y="144"/>
                    <a:pt x="60" y="322"/>
                  </a:cubicBezTo>
                  <a:cubicBezTo>
                    <a:pt x="1" y="561"/>
                    <a:pt x="167" y="811"/>
                    <a:pt x="429" y="822"/>
                  </a:cubicBezTo>
                  <a:lnTo>
                    <a:pt x="3977" y="1168"/>
                  </a:lnTo>
                  <a:lnTo>
                    <a:pt x="3977" y="334"/>
                  </a:lnTo>
                  <a:cubicBezTo>
                    <a:pt x="3977" y="334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3771052" y="1890902"/>
              <a:ext cx="274831" cy="79885"/>
            </a:xfrm>
            <a:custGeom>
              <a:avLst/>
              <a:gdLst/>
              <a:ahLst/>
              <a:cxnLst/>
              <a:rect l="l" t="t" r="r" b="b"/>
              <a:pathLst>
                <a:path w="3977" h="1156" extrusionOk="0">
                  <a:moveTo>
                    <a:pt x="509" y="0"/>
                  </a:moveTo>
                  <a:cubicBezTo>
                    <a:pt x="486" y="0"/>
                    <a:pt x="463" y="0"/>
                    <a:pt x="441" y="0"/>
                  </a:cubicBezTo>
                  <a:cubicBezTo>
                    <a:pt x="262" y="0"/>
                    <a:pt x="107" y="131"/>
                    <a:pt x="60" y="310"/>
                  </a:cubicBezTo>
                  <a:cubicBezTo>
                    <a:pt x="0" y="548"/>
                    <a:pt x="167" y="798"/>
                    <a:pt x="417" y="822"/>
                  </a:cubicBezTo>
                  <a:lnTo>
                    <a:pt x="3977" y="1155"/>
                  </a:lnTo>
                  <a:lnTo>
                    <a:pt x="3977" y="322"/>
                  </a:lnTo>
                  <a:cubicBezTo>
                    <a:pt x="3977" y="322"/>
                    <a:pt x="1805" y="0"/>
                    <a:pt x="509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3711829" y="2202632"/>
              <a:ext cx="274001" cy="79954"/>
            </a:xfrm>
            <a:custGeom>
              <a:avLst/>
              <a:gdLst/>
              <a:ahLst/>
              <a:cxnLst/>
              <a:rect l="l" t="t" r="r" b="b"/>
              <a:pathLst>
                <a:path w="3965" h="1157" extrusionOk="0">
                  <a:moveTo>
                    <a:pt x="571" y="1"/>
                  </a:moveTo>
                  <a:cubicBezTo>
                    <a:pt x="527" y="1"/>
                    <a:pt x="483" y="1"/>
                    <a:pt x="441" y="2"/>
                  </a:cubicBezTo>
                  <a:cubicBezTo>
                    <a:pt x="262" y="2"/>
                    <a:pt x="95" y="133"/>
                    <a:pt x="60" y="311"/>
                  </a:cubicBezTo>
                  <a:cubicBezTo>
                    <a:pt x="0" y="550"/>
                    <a:pt x="155" y="800"/>
                    <a:pt x="417" y="812"/>
                  </a:cubicBezTo>
                  <a:lnTo>
                    <a:pt x="3965" y="1157"/>
                  </a:lnTo>
                  <a:lnTo>
                    <a:pt x="3965" y="323"/>
                  </a:lnTo>
                  <a:cubicBezTo>
                    <a:pt x="3965" y="323"/>
                    <a:pt x="1862" y="1"/>
                    <a:pt x="571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3805604" y="1731270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8" y="0"/>
                  </a:moveTo>
                  <a:cubicBezTo>
                    <a:pt x="496" y="0"/>
                    <a:pt x="474" y="0"/>
                    <a:pt x="453" y="1"/>
                  </a:cubicBezTo>
                  <a:cubicBezTo>
                    <a:pt x="274" y="1"/>
                    <a:pt x="108" y="132"/>
                    <a:pt x="60" y="310"/>
                  </a:cubicBezTo>
                  <a:cubicBezTo>
                    <a:pt x="0" y="548"/>
                    <a:pt x="167" y="810"/>
                    <a:pt x="429" y="822"/>
                  </a:cubicBezTo>
                  <a:lnTo>
                    <a:pt x="3977" y="1167"/>
                  </a:lnTo>
                  <a:lnTo>
                    <a:pt x="3977" y="334"/>
                  </a:lnTo>
                  <a:cubicBezTo>
                    <a:pt x="3977" y="334"/>
                    <a:pt x="1802" y="0"/>
                    <a:pt x="518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3743064" y="2060346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6" y="1"/>
                    <a:pt x="475" y="1"/>
                    <a:pt x="453" y="1"/>
                  </a:cubicBezTo>
                  <a:cubicBezTo>
                    <a:pt x="274" y="1"/>
                    <a:pt x="108" y="132"/>
                    <a:pt x="60" y="311"/>
                  </a:cubicBezTo>
                  <a:cubicBezTo>
                    <a:pt x="1" y="549"/>
                    <a:pt x="167" y="811"/>
                    <a:pt x="417" y="823"/>
                  </a:cubicBezTo>
                  <a:lnTo>
                    <a:pt x="3977" y="1168"/>
                  </a:lnTo>
                  <a:lnTo>
                    <a:pt x="3977" y="335"/>
                  </a:lnTo>
                  <a:cubicBezTo>
                    <a:pt x="3977" y="335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651708" y="2571305"/>
              <a:ext cx="306204" cy="80715"/>
            </a:xfrm>
            <a:custGeom>
              <a:avLst/>
              <a:gdLst/>
              <a:ahLst/>
              <a:cxnLst/>
              <a:rect l="l" t="t" r="r" b="b"/>
              <a:pathLst>
                <a:path w="4431" h="1168" extrusionOk="0">
                  <a:moveTo>
                    <a:pt x="575" y="1"/>
                  </a:moveTo>
                  <a:cubicBezTo>
                    <a:pt x="550" y="1"/>
                    <a:pt x="525" y="1"/>
                    <a:pt x="501" y="1"/>
                  </a:cubicBezTo>
                  <a:cubicBezTo>
                    <a:pt x="299" y="1"/>
                    <a:pt x="120" y="144"/>
                    <a:pt x="72" y="322"/>
                  </a:cubicBezTo>
                  <a:cubicBezTo>
                    <a:pt x="1" y="561"/>
                    <a:pt x="191" y="811"/>
                    <a:pt x="477" y="822"/>
                  </a:cubicBezTo>
                  <a:lnTo>
                    <a:pt x="4430" y="1168"/>
                  </a:lnTo>
                  <a:lnTo>
                    <a:pt x="4430" y="334"/>
                  </a:lnTo>
                  <a:cubicBezTo>
                    <a:pt x="4430" y="334"/>
                    <a:pt x="2014" y="1"/>
                    <a:pt x="575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682183" y="2384516"/>
              <a:ext cx="303647" cy="79954"/>
            </a:xfrm>
            <a:custGeom>
              <a:avLst/>
              <a:gdLst/>
              <a:ahLst/>
              <a:cxnLst/>
              <a:rect l="l" t="t" r="r" b="b"/>
              <a:pathLst>
                <a:path w="4394" h="1157" extrusionOk="0">
                  <a:moveTo>
                    <a:pt x="588" y="1"/>
                  </a:moveTo>
                  <a:cubicBezTo>
                    <a:pt x="562" y="1"/>
                    <a:pt x="537" y="1"/>
                    <a:pt x="512" y="1"/>
                  </a:cubicBezTo>
                  <a:cubicBezTo>
                    <a:pt x="298" y="1"/>
                    <a:pt x="143" y="132"/>
                    <a:pt x="84" y="311"/>
                  </a:cubicBezTo>
                  <a:cubicBezTo>
                    <a:pt x="0" y="549"/>
                    <a:pt x="203" y="799"/>
                    <a:pt x="477" y="823"/>
                  </a:cubicBezTo>
                  <a:lnTo>
                    <a:pt x="4394" y="1156"/>
                  </a:lnTo>
                  <a:lnTo>
                    <a:pt x="4394" y="323"/>
                  </a:lnTo>
                  <a:cubicBezTo>
                    <a:pt x="4394" y="323"/>
                    <a:pt x="2015" y="1"/>
                    <a:pt x="588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653367" y="2758026"/>
              <a:ext cx="274900" cy="79954"/>
            </a:xfrm>
            <a:custGeom>
              <a:avLst/>
              <a:gdLst/>
              <a:ahLst/>
              <a:cxnLst/>
              <a:rect l="l" t="t" r="r" b="b"/>
              <a:pathLst>
                <a:path w="3978" h="1157" extrusionOk="0">
                  <a:moveTo>
                    <a:pt x="584" y="0"/>
                  </a:moveTo>
                  <a:cubicBezTo>
                    <a:pt x="539" y="0"/>
                    <a:pt x="496" y="1"/>
                    <a:pt x="453" y="2"/>
                  </a:cubicBezTo>
                  <a:cubicBezTo>
                    <a:pt x="275" y="2"/>
                    <a:pt x="108" y="133"/>
                    <a:pt x="60" y="311"/>
                  </a:cubicBezTo>
                  <a:cubicBezTo>
                    <a:pt x="1" y="549"/>
                    <a:pt x="167" y="799"/>
                    <a:pt x="417" y="811"/>
                  </a:cubicBezTo>
                  <a:lnTo>
                    <a:pt x="3977" y="1157"/>
                  </a:lnTo>
                  <a:lnTo>
                    <a:pt x="3977" y="323"/>
                  </a:lnTo>
                  <a:cubicBezTo>
                    <a:pt x="3977" y="323"/>
                    <a:pt x="1875" y="0"/>
                    <a:pt x="584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4806927" y="1887585"/>
              <a:ext cx="1168427" cy="1346165"/>
            </a:xfrm>
            <a:custGeom>
              <a:avLst/>
              <a:gdLst/>
              <a:ahLst/>
              <a:cxnLst/>
              <a:rect l="l" t="t" r="r" b="b"/>
              <a:pathLst>
                <a:path w="16908" h="19480" extrusionOk="0">
                  <a:moveTo>
                    <a:pt x="10359" y="1"/>
                  </a:moveTo>
                  <a:lnTo>
                    <a:pt x="0" y="17574"/>
                  </a:lnTo>
                  <a:cubicBezTo>
                    <a:pt x="1751" y="18241"/>
                    <a:pt x="3525" y="18825"/>
                    <a:pt x="5322" y="19337"/>
                  </a:cubicBezTo>
                  <a:cubicBezTo>
                    <a:pt x="5588" y="19401"/>
                    <a:pt x="5861" y="19479"/>
                    <a:pt x="6136" y="19479"/>
                  </a:cubicBezTo>
                  <a:cubicBezTo>
                    <a:pt x="6218" y="19479"/>
                    <a:pt x="6300" y="19472"/>
                    <a:pt x="6382" y="19456"/>
                  </a:cubicBezTo>
                  <a:cubicBezTo>
                    <a:pt x="6644" y="19396"/>
                    <a:pt x="6882" y="19253"/>
                    <a:pt x="7108" y="19075"/>
                  </a:cubicBezTo>
                  <a:cubicBezTo>
                    <a:pt x="6156" y="18634"/>
                    <a:pt x="5239" y="18098"/>
                    <a:pt x="4370" y="17515"/>
                  </a:cubicBezTo>
                  <a:cubicBezTo>
                    <a:pt x="4239" y="17432"/>
                    <a:pt x="4108" y="17324"/>
                    <a:pt x="4084" y="17193"/>
                  </a:cubicBezTo>
                  <a:cubicBezTo>
                    <a:pt x="4072" y="17074"/>
                    <a:pt x="4144" y="16955"/>
                    <a:pt x="4227" y="16848"/>
                  </a:cubicBezTo>
                  <a:cubicBezTo>
                    <a:pt x="7096" y="12657"/>
                    <a:pt x="10073" y="8526"/>
                    <a:pt x="13157" y="4501"/>
                  </a:cubicBezTo>
                  <a:cubicBezTo>
                    <a:pt x="13208" y="4418"/>
                    <a:pt x="13298" y="4376"/>
                    <a:pt x="13391" y="4376"/>
                  </a:cubicBezTo>
                  <a:cubicBezTo>
                    <a:pt x="13469" y="4376"/>
                    <a:pt x="13549" y="4406"/>
                    <a:pt x="13609" y="4466"/>
                  </a:cubicBezTo>
                  <a:cubicBezTo>
                    <a:pt x="14597" y="5406"/>
                    <a:pt x="15538" y="6383"/>
                    <a:pt x="16431" y="7418"/>
                  </a:cubicBezTo>
                  <a:cubicBezTo>
                    <a:pt x="16764" y="6656"/>
                    <a:pt x="16907" y="5847"/>
                    <a:pt x="16610" y="5097"/>
                  </a:cubicBezTo>
                  <a:cubicBezTo>
                    <a:pt x="16336" y="4406"/>
                    <a:pt x="15776" y="3906"/>
                    <a:pt x="15205" y="3442"/>
                  </a:cubicBezTo>
                  <a:cubicBezTo>
                    <a:pt x="13669" y="2180"/>
                    <a:pt x="12049" y="1025"/>
                    <a:pt x="1035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4671137" y="1721042"/>
              <a:ext cx="1028559" cy="1430957"/>
            </a:xfrm>
            <a:custGeom>
              <a:avLst/>
              <a:gdLst/>
              <a:ahLst/>
              <a:cxnLst/>
              <a:rect l="l" t="t" r="r" b="b"/>
              <a:pathLst>
                <a:path w="14884" h="20707" extrusionOk="0">
                  <a:moveTo>
                    <a:pt x="11300" y="1"/>
                  </a:moveTo>
                  <a:cubicBezTo>
                    <a:pt x="10865" y="1"/>
                    <a:pt x="10641" y="227"/>
                    <a:pt x="10121" y="803"/>
                  </a:cubicBezTo>
                  <a:lnTo>
                    <a:pt x="1" y="19294"/>
                  </a:lnTo>
                  <a:cubicBezTo>
                    <a:pt x="108" y="20172"/>
                    <a:pt x="1048" y="20707"/>
                    <a:pt x="1954" y="20707"/>
                  </a:cubicBezTo>
                  <a:cubicBezTo>
                    <a:pt x="2153" y="20707"/>
                    <a:pt x="2350" y="20681"/>
                    <a:pt x="2537" y="20627"/>
                  </a:cubicBezTo>
                  <a:cubicBezTo>
                    <a:pt x="3585" y="20330"/>
                    <a:pt x="4358" y="19472"/>
                    <a:pt x="5061" y="18639"/>
                  </a:cubicBezTo>
                  <a:cubicBezTo>
                    <a:pt x="8252" y="14805"/>
                    <a:pt x="11157" y="10733"/>
                    <a:pt x="13717" y="6447"/>
                  </a:cubicBezTo>
                  <a:cubicBezTo>
                    <a:pt x="14288" y="5506"/>
                    <a:pt x="14836" y="4494"/>
                    <a:pt x="14860" y="3399"/>
                  </a:cubicBezTo>
                  <a:cubicBezTo>
                    <a:pt x="14884" y="2661"/>
                    <a:pt x="14645" y="1935"/>
                    <a:pt x="14205" y="1351"/>
                  </a:cubicBezTo>
                  <a:cubicBezTo>
                    <a:pt x="13907" y="970"/>
                    <a:pt x="12621" y="268"/>
                    <a:pt x="12145" y="149"/>
                  </a:cubicBezTo>
                  <a:cubicBezTo>
                    <a:pt x="11774" y="55"/>
                    <a:pt x="11512" y="1"/>
                    <a:pt x="11300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4576533" y="1709917"/>
              <a:ext cx="1028559" cy="1430612"/>
            </a:xfrm>
            <a:custGeom>
              <a:avLst/>
              <a:gdLst/>
              <a:ahLst/>
              <a:cxnLst/>
              <a:rect l="l" t="t" r="r" b="b"/>
              <a:pathLst>
                <a:path w="14884" h="20702" extrusionOk="0">
                  <a:moveTo>
                    <a:pt x="11300" y="0"/>
                  </a:moveTo>
                  <a:cubicBezTo>
                    <a:pt x="10865" y="0"/>
                    <a:pt x="10641" y="222"/>
                    <a:pt x="10121" y="798"/>
                  </a:cubicBezTo>
                  <a:lnTo>
                    <a:pt x="1" y="19288"/>
                  </a:lnTo>
                  <a:cubicBezTo>
                    <a:pt x="108" y="20167"/>
                    <a:pt x="1048" y="20701"/>
                    <a:pt x="1953" y="20701"/>
                  </a:cubicBezTo>
                  <a:cubicBezTo>
                    <a:pt x="2153" y="20701"/>
                    <a:pt x="2350" y="20675"/>
                    <a:pt x="2537" y="20622"/>
                  </a:cubicBezTo>
                  <a:cubicBezTo>
                    <a:pt x="3584" y="20324"/>
                    <a:pt x="4358" y="19467"/>
                    <a:pt x="5061" y="18633"/>
                  </a:cubicBezTo>
                  <a:cubicBezTo>
                    <a:pt x="8252" y="14811"/>
                    <a:pt x="11157" y="10728"/>
                    <a:pt x="13717" y="6441"/>
                  </a:cubicBezTo>
                  <a:cubicBezTo>
                    <a:pt x="14288" y="5501"/>
                    <a:pt x="14836" y="4489"/>
                    <a:pt x="14860" y="3393"/>
                  </a:cubicBezTo>
                  <a:cubicBezTo>
                    <a:pt x="14883" y="2667"/>
                    <a:pt x="14645" y="1929"/>
                    <a:pt x="14205" y="1357"/>
                  </a:cubicBezTo>
                  <a:cubicBezTo>
                    <a:pt x="13907" y="964"/>
                    <a:pt x="12621" y="262"/>
                    <a:pt x="12145" y="143"/>
                  </a:cubicBezTo>
                  <a:cubicBezTo>
                    <a:pt x="11774" y="53"/>
                    <a:pt x="11512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4546127" y="1610475"/>
              <a:ext cx="939621" cy="1535237"/>
            </a:xfrm>
            <a:custGeom>
              <a:avLst/>
              <a:gdLst/>
              <a:ahLst/>
              <a:cxnLst/>
              <a:rect l="l" t="t" r="r" b="b"/>
              <a:pathLst>
                <a:path w="13597" h="22216" extrusionOk="0">
                  <a:moveTo>
                    <a:pt x="10341" y="0"/>
                  </a:moveTo>
                  <a:cubicBezTo>
                    <a:pt x="9921" y="0"/>
                    <a:pt x="9502" y="51"/>
                    <a:pt x="9096" y="153"/>
                  </a:cubicBezTo>
                  <a:lnTo>
                    <a:pt x="0" y="20513"/>
                  </a:lnTo>
                  <a:cubicBezTo>
                    <a:pt x="214" y="21156"/>
                    <a:pt x="512" y="21870"/>
                    <a:pt x="1131" y="22120"/>
                  </a:cubicBezTo>
                  <a:cubicBezTo>
                    <a:pt x="1290" y="22186"/>
                    <a:pt x="1457" y="22215"/>
                    <a:pt x="1624" y="22215"/>
                  </a:cubicBezTo>
                  <a:cubicBezTo>
                    <a:pt x="1970" y="22215"/>
                    <a:pt x="2319" y="22090"/>
                    <a:pt x="2607" y="21906"/>
                  </a:cubicBezTo>
                  <a:cubicBezTo>
                    <a:pt x="3036" y="21620"/>
                    <a:pt x="3369" y="21203"/>
                    <a:pt x="3679" y="20799"/>
                  </a:cubicBezTo>
                  <a:cubicBezTo>
                    <a:pt x="7715" y="15548"/>
                    <a:pt x="10894" y="9642"/>
                    <a:pt x="13061" y="3392"/>
                  </a:cubicBezTo>
                  <a:cubicBezTo>
                    <a:pt x="13335" y="2534"/>
                    <a:pt x="13597" y="1522"/>
                    <a:pt x="13014" y="856"/>
                  </a:cubicBezTo>
                  <a:cubicBezTo>
                    <a:pt x="12775" y="594"/>
                    <a:pt x="12442" y="427"/>
                    <a:pt x="12109" y="308"/>
                  </a:cubicBezTo>
                  <a:cubicBezTo>
                    <a:pt x="11547" y="104"/>
                    <a:pt x="10944" y="0"/>
                    <a:pt x="10341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4449796" y="1610821"/>
              <a:ext cx="910113" cy="1490940"/>
            </a:xfrm>
            <a:custGeom>
              <a:avLst/>
              <a:gdLst/>
              <a:ahLst/>
              <a:cxnLst/>
              <a:rect l="l" t="t" r="r" b="b"/>
              <a:pathLst>
                <a:path w="13170" h="21575" extrusionOk="0">
                  <a:moveTo>
                    <a:pt x="10037" y="0"/>
                  </a:moveTo>
                  <a:cubicBezTo>
                    <a:pt x="9627" y="0"/>
                    <a:pt x="9217" y="50"/>
                    <a:pt x="8824" y="148"/>
                  </a:cubicBezTo>
                  <a:lnTo>
                    <a:pt x="1" y="19913"/>
                  </a:lnTo>
                  <a:cubicBezTo>
                    <a:pt x="203" y="20544"/>
                    <a:pt x="489" y="21222"/>
                    <a:pt x="1096" y="21484"/>
                  </a:cubicBezTo>
                  <a:cubicBezTo>
                    <a:pt x="1248" y="21546"/>
                    <a:pt x="1408" y="21574"/>
                    <a:pt x="1569" y="21574"/>
                  </a:cubicBezTo>
                  <a:cubicBezTo>
                    <a:pt x="1904" y="21574"/>
                    <a:pt x="2244" y="21454"/>
                    <a:pt x="2525" y="21270"/>
                  </a:cubicBezTo>
                  <a:cubicBezTo>
                    <a:pt x="2942" y="21008"/>
                    <a:pt x="3275" y="20603"/>
                    <a:pt x="3573" y="20198"/>
                  </a:cubicBezTo>
                  <a:cubicBezTo>
                    <a:pt x="7490" y="15091"/>
                    <a:pt x="10562" y="9364"/>
                    <a:pt x="12669" y="3291"/>
                  </a:cubicBezTo>
                  <a:cubicBezTo>
                    <a:pt x="12943" y="2470"/>
                    <a:pt x="13169" y="1494"/>
                    <a:pt x="12622" y="839"/>
                  </a:cubicBezTo>
                  <a:cubicBezTo>
                    <a:pt x="12395" y="589"/>
                    <a:pt x="12074" y="422"/>
                    <a:pt x="11741" y="303"/>
                  </a:cubicBezTo>
                  <a:cubicBezTo>
                    <a:pt x="11202" y="100"/>
                    <a:pt x="10619" y="0"/>
                    <a:pt x="10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4431759" y="1458100"/>
              <a:ext cx="808805" cy="1641866"/>
            </a:xfrm>
            <a:custGeom>
              <a:avLst/>
              <a:gdLst/>
              <a:ahLst/>
              <a:cxnLst/>
              <a:rect l="l" t="t" r="r" b="b"/>
              <a:pathLst>
                <a:path w="11704" h="23759" extrusionOk="0">
                  <a:moveTo>
                    <a:pt x="8224" y="1"/>
                  </a:moveTo>
                  <a:cubicBezTo>
                    <a:pt x="7431" y="1"/>
                    <a:pt x="6656" y="254"/>
                    <a:pt x="6275" y="918"/>
                  </a:cubicBezTo>
                  <a:lnTo>
                    <a:pt x="71" y="22432"/>
                  </a:lnTo>
                  <a:cubicBezTo>
                    <a:pt x="0" y="23075"/>
                    <a:pt x="560" y="23658"/>
                    <a:pt x="1203" y="23742"/>
                  </a:cubicBezTo>
                  <a:cubicBezTo>
                    <a:pt x="1279" y="23753"/>
                    <a:pt x="1355" y="23759"/>
                    <a:pt x="1431" y="23759"/>
                  </a:cubicBezTo>
                  <a:cubicBezTo>
                    <a:pt x="1990" y="23759"/>
                    <a:pt x="2518" y="23460"/>
                    <a:pt x="2917" y="23051"/>
                  </a:cubicBezTo>
                  <a:cubicBezTo>
                    <a:pt x="3346" y="22587"/>
                    <a:pt x="3643" y="22003"/>
                    <a:pt x="3905" y="21432"/>
                  </a:cubicBezTo>
                  <a:cubicBezTo>
                    <a:pt x="6179" y="16634"/>
                    <a:pt x="8263" y="11752"/>
                    <a:pt x="10335" y="6871"/>
                  </a:cubicBezTo>
                  <a:cubicBezTo>
                    <a:pt x="10751" y="5918"/>
                    <a:pt x="11156" y="4954"/>
                    <a:pt x="11406" y="3954"/>
                  </a:cubicBezTo>
                  <a:cubicBezTo>
                    <a:pt x="11621" y="3168"/>
                    <a:pt x="11704" y="2275"/>
                    <a:pt x="11335" y="1537"/>
                  </a:cubicBezTo>
                  <a:cubicBezTo>
                    <a:pt x="10930" y="787"/>
                    <a:pt x="10085" y="334"/>
                    <a:pt x="9239" y="132"/>
                  </a:cubicBezTo>
                  <a:cubicBezTo>
                    <a:pt x="8918" y="49"/>
                    <a:pt x="8569" y="1"/>
                    <a:pt x="8224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4350285" y="1471299"/>
              <a:ext cx="808874" cy="1600264"/>
            </a:xfrm>
            <a:custGeom>
              <a:avLst/>
              <a:gdLst/>
              <a:ahLst/>
              <a:cxnLst/>
              <a:rect l="l" t="t" r="r" b="b"/>
              <a:pathLst>
                <a:path w="11705" h="23157" extrusionOk="0">
                  <a:moveTo>
                    <a:pt x="8239" y="1"/>
                  </a:moveTo>
                  <a:cubicBezTo>
                    <a:pt x="7441" y="1"/>
                    <a:pt x="6659" y="242"/>
                    <a:pt x="6275" y="893"/>
                  </a:cubicBezTo>
                  <a:lnTo>
                    <a:pt x="72" y="21860"/>
                  </a:lnTo>
                  <a:cubicBezTo>
                    <a:pt x="0" y="22491"/>
                    <a:pt x="560" y="23051"/>
                    <a:pt x="1203" y="23146"/>
                  </a:cubicBezTo>
                  <a:cubicBezTo>
                    <a:pt x="1265" y="23153"/>
                    <a:pt x="1327" y="23156"/>
                    <a:pt x="1389" y="23156"/>
                  </a:cubicBezTo>
                  <a:cubicBezTo>
                    <a:pt x="1964" y="23156"/>
                    <a:pt x="2509" y="22864"/>
                    <a:pt x="2917" y="22455"/>
                  </a:cubicBezTo>
                  <a:cubicBezTo>
                    <a:pt x="3346" y="22015"/>
                    <a:pt x="3644" y="21443"/>
                    <a:pt x="3917" y="20884"/>
                  </a:cubicBezTo>
                  <a:cubicBezTo>
                    <a:pt x="6192" y="16205"/>
                    <a:pt x="8275" y="11454"/>
                    <a:pt x="10335" y="6692"/>
                  </a:cubicBezTo>
                  <a:cubicBezTo>
                    <a:pt x="10752" y="5763"/>
                    <a:pt x="11156" y="4834"/>
                    <a:pt x="11407" y="3858"/>
                  </a:cubicBezTo>
                  <a:cubicBezTo>
                    <a:pt x="11621" y="3084"/>
                    <a:pt x="11704" y="2215"/>
                    <a:pt x="11335" y="1500"/>
                  </a:cubicBezTo>
                  <a:cubicBezTo>
                    <a:pt x="10930" y="738"/>
                    <a:pt x="10085" y="322"/>
                    <a:pt x="9240" y="119"/>
                  </a:cubicBezTo>
                  <a:cubicBezTo>
                    <a:pt x="8923" y="45"/>
                    <a:pt x="858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4294725" y="1368194"/>
              <a:ext cx="709708" cy="1708690"/>
            </a:xfrm>
            <a:custGeom>
              <a:avLst/>
              <a:gdLst/>
              <a:ahLst/>
              <a:cxnLst/>
              <a:rect l="l" t="t" r="r" b="b"/>
              <a:pathLst>
                <a:path w="10270" h="24726" extrusionOk="0">
                  <a:moveTo>
                    <a:pt x="6289" y="0"/>
                  </a:moveTo>
                  <a:cubicBezTo>
                    <a:pt x="5521" y="0"/>
                    <a:pt x="4823" y="158"/>
                    <a:pt x="4567" y="837"/>
                  </a:cubicBezTo>
                  <a:lnTo>
                    <a:pt x="90" y="23483"/>
                  </a:lnTo>
                  <a:cubicBezTo>
                    <a:pt x="1" y="24208"/>
                    <a:pt x="748" y="24726"/>
                    <a:pt x="1475" y="24726"/>
                  </a:cubicBezTo>
                  <a:cubicBezTo>
                    <a:pt x="1619" y="24726"/>
                    <a:pt x="1763" y="24705"/>
                    <a:pt x="1900" y="24662"/>
                  </a:cubicBezTo>
                  <a:cubicBezTo>
                    <a:pt x="2709" y="24376"/>
                    <a:pt x="3221" y="23602"/>
                    <a:pt x="3638" y="22840"/>
                  </a:cubicBezTo>
                  <a:cubicBezTo>
                    <a:pt x="4376" y="21495"/>
                    <a:pt x="4983" y="20066"/>
                    <a:pt x="5519" y="18625"/>
                  </a:cubicBezTo>
                  <a:cubicBezTo>
                    <a:pt x="6400" y="16280"/>
                    <a:pt x="7115" y="13899"/>
                    <a:pt x="7829" y="11517"/>
                  </a:cubicBezTo>
                  <a:cubicBezTo>
                    <a:pt x="8103" y="10565"/>
                    <a:pt x="8401" y="9612"/>
                    <a:pt x="8686" y="8660"/>
                  </a:cubicBezTo>
                  <a:cubicBezTo>
                    <a:pt x="9198" y="6981"/>
                    <a:pt x="9698" y="5302"/>
                    <a:pt x="10044" y="3576"/>
                  </a:cubicBezTo>
                  <a:cubicBezTo>
                    <a:pt x="10163" y="3004"/>
                    <a:pt x="10270" y="2409"/>
                    <a:pt x="10163" y="1838"/>
                  </a:cubicBezTo>
                  <a:cubicBezTo>
                    <a:pt x="9972" y="706"/>
                    <a:pt x="8758" y="195"/>
                    <a:pt x="7615" y="87"/>
                  </a:cubicBezTo>
                  <a:cubicBezTo>
                    <a:pt x="7197" y="53"/>
                    <a:pt x="6731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4179528" y="1400605"/>
              <a:ext cx="709708" cy="1625073"/>
            </a:xfrm>
            <a:custGeom>
              <a:avLst/>
              <a:gdLst/>
              <a:ahLst/>
              <a:cxnLst/>
              <a:rect l="l" t="t" r="r" b="b"/>
              <a:pathLst>
                <a:path w="10270" h="23516" extrusionOk="0">
                  <a:moveTo>
                    <a:pt x="7588" y="0"/>
                  </a:moveTo>
                  <a:cubicBezTo>
                    <a:pt x="6516" y="0"/>
                    <a:pt x="5479" y="653"/>
                    <a:pt x="5103" y="1595"/>
                  </a:cubicBezTo>
                  <a:lnTo>
                    <a:pt x="90" y="22347"/>
                  </a:lnTo>
                  <a:cubicBezTo>
                    <a:pt x="1" y="23023"/>
                    <a:pt x="748" y="23516"/>
                    <a:pt x="1475" y="23516"/>
                  </a:cubicBezTo>
                  <a:cubicBezTo>
                    <a:pt x="1620" y="23516"/>
                    <a:pt x="1763" y="23496"/>
                    <a:pt x="1900" y="23455"/>
                  </a:cubicBezTo>
                  <a:cubicBezTo>
                    <a:pt x="2709" y="23193"/>
                    <a:pt x="3221" y="22454"/>
                    <a:pt x="3638" y="21752"/>
                  </a:cubicBezTo>
                  <a:cubicBezTo>
                    <a:pt x="4376" y="20490"/>
                    <a:pt x="4984" y="19145"/>
                    <a:pt x="5519" y="17799"/>
                  </a:cubicBezTo>
                  <a:cubicBezTo>
                    <a:pt x="6400" y="15620"/>
                    <a:pt x="7115" y="13370"/>
                    <a:pt x="7829" y="11144"/>
                  </a:cubicBezTo>
                  <a:cubicBezTo>
                    <a:pt x="8103" y="10251"/>
                    <a:pt x="8401" y="9358"/>
                    <a:pt x="8686" y="8465"/>
                  </a:cubicBezTo>
                  <a:cubicBezTo>
                    <a:pt x="9198" y="6905"/>
                    <a:pt x="9698" y="5310"/>
                    <a:pt x="10044" y="3702"/>
                  </a:cubicBezTo>
                  <a:cubicBezTo>
                    <a:pt x="10163" y="3166"/>
                    <a:pt x="10270" y="2595"/>
                    <a:pt x="10163" y="2059"/>
                  </a:cubicBezTo>
                  <a:cubicBezTo>
                    <a:pt x="9984" y="988"/>
                    <a:pt x="8972" y="107"/>
                    <a:pt x="7829" y="11"/>
                  </a:cubicBezTo>
                  <a:cubicBezTo>
                    <a:pt x="7749" y="4"/>
                    <a:pt x="7668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5087492" y="2189641"/>
              <a:ext cx="852479" cy="1015291"/>
            </a:xfrm>
            <a:custGeom>
              <a:avLst/>
              <a:gdLst/>
              <a:ahLst/>
              <a:cxnLst/>
              <a:rect l="l" t="t" r="r" b="b"/>
              <a:pathLst>
                <a:path w="12336" h="14692" extrusionOk="0">
                  <a:moveTo>
                    <a:pt x="9319" y="0"/>
                  </a:moveTo>
                  <a:cubicBezTo>
                    <a:pt x="9228" y="0"/>
                    <a:pt x="9137" y="36"/>
                    <a:pt x="9073" y="107"/>
                  </a:cubicBezTo>
                  <a:cubicBezTo>
                    <a:pt x="6001" y="4143"/>
                    <a:pt x="3001" y="8262"/>
                    <a:pt x="143" y="12465"/>
                  </a:cubicBezTo>
                  <a:cubicBezTo>
                    <a:pt x="72" y="12560"/>
                    <a:pt x="0" y="12668"/>
                    <a:pt x="12" y="12811"/>
                  </a:cubicBezTo>
                  <a:cubicBezTo>
                    <a:pt x="24" y="12953"/>
                    <a:pt x="167" y="13049"/>
                    <a:pt x="286" y="13132"/>
                  </a:cubicBezTo>
                  <a:cubicBezTo>
                    <a:pt x="1143" y="13727"/>
                    <a:pt x="2072" y="14251"/>
                    <a:pt x="3025" y="14692"/>
                  </a:cubicBezTo>
                  <a:lnTo>
                    <a:pt x="3239" y="14513"/>
                  </a:lnTo>
                  <a:cubicBezTo>
                    <a:pt x="5703" y="12418"/>
                    <a:pt x="7632" y="9786"/>
                    <a:pt x="9537" y="7179"/>
                  </a:cubicBezTo>
                  <a:cubicBezTo>
                    <a:pt x="10109" y="6405"/>
                    <a:pt x="10680" y="5619"/>
                    <a:pt x="11252" y="4845"/>
                  </a:cubicBezTo>
                  <a:cubicBezTo>
                    <a:pt x="11657" y="4298"/>
                    <a:pt x="12073" y="3678"/>
                    <a:pt x="12335" y="3036"/>
                  </a:cubicBezTo>
                  <a:cubicBezTo>
                    <a:pt x="11454" y="2012"/>
                    <a:pt x="10525" y="1035"/>
                    <a:pt x="9537" y="83"/>
                  </a:cubicBezTo>
                  <a:cubicBezTo>
                    <a:pt x="9476" y="27"/>
                    <a:pt x="9398" y="0"/>
                    <a:pt x="9319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5689737" y="2361504"/>
              <a:ext cx="43674" cy="41256"/>
            </a:xfrm>
            <a:custGeom>
              <a:avLst/>
              <a:gdLst/>
              <a:ahLst/>
              <a:cxnLst/>
              <a:rect l="l" t="t" r="r" b="b"/>
              <a:pathLst>
                <a:path w="632" h="597" extrusionOk="0">
                  <a:moveTo>
                    <a:pt x="322" y="1"/>
                  </a:moveTo>
                  <a:cubicBezTo>
                    <a:pt x="155" y="1"/>
                    <a:pt x="1" y="144"/>
                    <a:pt x="25" y="298"/>
                  </a:cubicBezTo>
                  <a:cubicBezTo>
                    <a:pt x="25" y="465"/>
                    <a:pt x="155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4"/>
                    <a:pt x="477" y="1"/>
                    <a:pt x="322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5596791" y="2512912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3" y="1"/>
                    <a:pt x="0" y="132"/>
                    <a:pt x="12" y="298"/>
                  </a:cubicBezTo>
                  <a:cubicBezTo>
                    <a:pt x="12" y="465"/>
                    <a:pt x="143" y="596"/>
                    <a:pt x="310" y="596"/>
                  </a:cubicBezTo>
                  <a:cubicBezTo>
                    <a:pt x="477" y="596"/>
                    <a:pt x="619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5446213" y="2689820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0"/>
                  </a:moveTo>
                  <a:cubicBezTo>
                    <a:pt x="155" y="0"/>
                    <a:pt x="0" y="131"/>
                    <a:pt x="12" y="298"/>
                  </a:cubicBezTo>
                  <a:cubicBezTo>
                    <a:pt x="12" y="465"/>
                    <a:pt x="131" y="596"/>
                    <a:pt x="310" y="596"/>
                  </a:cubicBezTo>
                  <a:cubicBezTo>
                    <a:pt x="477" y="596"/>
                    <a:pt x="631" y="465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5305516" y="2856845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0"/>
                  </a:moveTo>
                  <a:cubicBezTo>
                    <a:pt x="143" y="0"/>
                    <a:pt x="0" y="131"/>
                    <a:pt x="12" y="298"/>
                  </a:cubicBezTo>
                  <a:cubicBezTo>
                    <a:pt x="12" y="453"/>
                    <a:pt x="131" y="596"/>
                    <a:pt x="310" y="596"/>
                  </a:cubicBezTo>
                  <a:cubicBezTo>
                    <a:pt x="477" y="596"/>
                    <a:pt x="620" y="453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5199372" y="298600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1" y="132"/>
                    <a:pt x="12" y="298"/>
                  </a:cubicBezTo>
                  <a:cubicBezTo>
                    <a:pt x="12" y="465"/>
                    <a:pt x="155" y="596"/>
                    <a:pt x="310" y="596"/>
                  </a:cubicBezTo>
                  <a:cubicBezTo>
                    <a:pt x="477" y="596"/>
                    <a:pt x="632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5315398" y="299754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55" y="596"/>
                    <a:pt x="322" y="596"/>
                  </a:cubicBezTo>
                  <a:cubicBezTo>
                    <a:pt x="477" y="596"/>
                    <a:pt x="631" y="465"/>
                    <a:pt x="619" y="298"/>
                  </a:cubicBezTo>
                  <a:cubicBezTo>
                    <a:pt x="619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5434672" y="283051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6" y="0"/>
                    <a:pt x="1" y="143"/>
                    <a:pt x="25" y="298"/>
                  </a:cubicBezTo>
                  <a:cubicBezTo>
                    <a:pt x="25" y="465"/>
                    <a:pt x="156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3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5606673" y="264372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0" y="132"/>
                    <a:pt x="12" y="298"/>
                  </a:cubicBezTo>
                  <a:cubicBezTo>
                    <a:pt x="12" y="441"/>
                    <a:pt x="155" y="596"/>
                    <a:pt x="310" y="596"/>
                  </a:cubicBezTo>
                  <a:cubicBezTo>
                    <a:pt x="476" y="596"/>
                    <a:pt x="631" y="465"/>
                    <a:pt x="607" y="298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5726777" y="248741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43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3927366" y="1334679"/>
              <a:ext cx="780886" cy="1445815"/>
            </a:xfrm>
            <a:custGeom>
              <a:avLst/>
              <a:gdLst/>
              <a:ahLst/>
              <a:cxnLst/>
              <a:rect l="l" t="t" r="r" b="b"/>
              <a:pathLst>
                <a:path w="11300" h="20922" extrusionOk="0">
                  <a:moveTo>
                    <a:pt x="5775" y="1"/>
                  </a:moveTo>
                  <a:cubicBezTo>
                    <a:pt x="5358" y="1"/>
                    <a:pt x="4942" y="13"/>
                    <a:pt x="4549" y="168"/>
                  </a:cubicBezTo>
                  <a:cubicBezTo>
                    <a:pt x="3727" y="549"/>
                    <a:pt x="3382" y="1525"/>
                    <a:pt x="3132" y="2418"/>
                  </a:cubicBezTo>
                  <a:cubicBezTo>
                    <a:pt x="1513" y="8240"/>
                    <a:pt x="477" y="14229"/>
                    <a:pt x="1" y="20241"/>
                  </a:cubicBezTo>
                  <a:cubicBezTo>
                    <a:pt x="570" y="20710"/>
                    <a:pt x="1300" y="20921"/>
                    <a:pt x="2052" y="20921"/>
                  </a:cubicBezTo>
                  <a:cubicBezTo>
                    <a:pt x="2982" y="20921"/>
                    <a:pt x="3948" y="20598"/>
                    <a:pt x="4692" y="20039"/>
                  </a:cubicBezTo>
                  <a:cubicBezTo>
                    <a:pt x="6132" y="18956"/>
                    <a:pt x="6930" y="17241"/>
                    <a:pt x="7632" y="15574"/>
                  </a:cubicBezTo>
                  <a:cubicBezTo>
                    <a:pt x="9585" y="10919"/>
                    <a:pt x="11133" y="5978"/>
                    <a:pt x="11300" y="965"/>
                  </a:cubicBezTo>
                  <a:cubicBezTo>
                    <a:pt x="11097" y="858"/>
                    <a:pt x="10883" y="787"/>
                    <a:pt x="10669" y="727"/>
                  </a:cubicBezTo>
                  <a:cubicBezTo>
                    <a:pt x="9085" y="251"/>
                    <a:pt x="7430" y="13"/>
                    <a:pt x="5775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4123277" y="1471229"/>
              <a:ext cx="349671" cy="661888"/>
            </a:xfrm>
            <a:custGeom>
              <a:avLst/>
              <a:gdLst/>
              <a:ahLst/>
              <a:cxnLst/>
              <a:rect l="l" t="t" r="r" b="b"/>
              <a:pathLst>
                <a:path w="5060" h="9578" extrusionOk="0">
                  <a:moveTo>
                    <a:pt x="2082" y="0"/>
                  </a:moveTo>
                  <a:cubicBezTo>
                    <a:pt x="1959" y="0"/>
                    <a:pt x="1842" y="80"/>
                    <a:pt x="1797" y="192"/>
                  </a:cubicBezTo>
                  <a:cubicBezTo>
                    <a:pt x="1106" y="2025"/>
                    <a:pt x="452" y="6216"/>
                    <a:pt x="35" y="9241"/>
                  </a:cubicBezTo>
                  <a:cubicBezTo>
                    <a:pt x="0" y="9450"/>
                    <a:pt x="166" y="9578"/>
                    <a:pt x="335" y="9578"/>
                  </a:cubicBezTo>
                  <a:cubicBezTo>
                    <a:pt x="455" y="9578"/>
                    <a:pt x="576" y="9514"/>
                    <a:pt x="630" y="9371"/>
                  </a:cubicBezTo>
                  <a:cubicBezTo>
                    <a:pt x="2214" y="4966"/>
                    <a:pt x="4190" y="1752"/>
                    <a:pt x="4928" y="644"/>
                  </a:cubicBezTo>
                  <a:cubicBezTo>
                    <a:pt x="5059" y="442"/>
                    <a:pt x="4928" y="192"/>
                    <a:pt x="4690" y="180"/>
                  </a:cubicBezTo>
                  <a:lnTo>
                    <a:pt x="2107" y="1"/>
                  </a:lnTo>
                  <a:cubicBezTo>
                    <a:pt x="2098" y="1"/>
                    <a:pt x="2090" y="0"/>
                    <a:pt x="2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6230341" y="1603772"/>
              <a:ext cx="585043" cy="748753"/>
            </a:xfrm>
            <a:custGeom>
              <a:avLst/>
              <a:gdLst/>
              <a:ahLst/>
              <a:cxnLst/>
              <a:rect l="l" t="t" r="r" b="b"/>
              <a:pathLst>
                <a:path w="8466" h="10835" extrusionOk="0">
                  <a:moveTo>
                    <a:pt x="298" y="0"/>
                  </a:moveTo>
                  <a:lnTo>
                    <a:pt x="0" y="274"/>
                  </a:lnTo>
                  <a:cubicBezTo>
                    <a:pt x="0" y="274"/>
                    <a:pt x="1500" y="2977"/>
                    <a:pt x="3965" y="4632"/>
                  </a:cubicBezTo>
                  <a:cubicBezTo>
                    <a:pt x="6382" y="6239"/>
                    <a:pt x="6763" y="8215"/>
                    <a:pt x="6156" y="10811"/>
                  </a:cubicBezTo>
                  <a:lnTo>
                    <a:pt x="7168" y="10835"/>
                  </a:lnTo>
                  <a:cubicBezTo>
                    <a:pt x="7168" y="10835"/>
                    <a:pt x="8465" y="6680"/>
                    <a:pt x="4536" y="4215"/>
                  </a:cubicBezTo>
                  <a:cubicBezTo>
                    <a:pt x="798" y="1881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969472" y="1621048"/>
              <a:ext cx="287200" cy="887032"/>
            </a:xfrm>
            <a:custGeom>
              <a:avLst/>
              <a:gdLst/>
              <a:ahLst/>
              <a:cxnLst/>
              <a:rect l="l" t="t" r="r" b="b"/>
              <a:pathLst>
                <a:path w="4156" h="12836" extrusionOk="0">
                  <a:moveTo>
                    <a:pt x="3632" y="0"/>
                  </a:moveTo>
                  <a:cubicBezTo>
                    <a:pt x="3632" y="0"/>
                    <a:pt x="4156" y="1882"/>
                    <a:pt x="2132" y="5799"/>
                  </a:cubicBezTo>
                  <a:cubicBezTo>
                    <a:pt x="1" y="9918"/>
                    <a:pt x="3239" y="12835"/>
                    <a:pt x="3239" y="12835"/>
                  </a:cubicBezTo>
                  <a:lnTo>
                    <a:pt x="4097" y="12299"/>
                  </a:lnTo>
                  <a:cubicBezTo>
                    <a:pt x="2251" y="10382"/>
                    <a:pt x="1584" y="8477"/>
                    <a:pt x="2846" y="5870"/>
                  </a:cubicBezTo>
                  <a:cubicBezTo>
                    <a:pt x="4144" y="3191"/>
                    <a:pt x="4049" y="95"/>
                    <a:pt x="4049" y="95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6243471" y="1602113"/>
              <a:ext cx="614689" cy="355476"/>
            </a:xfrm>
            <a:custGeom>
              <a:avLst/>
              <a:gdLst/>
              <a:ahLst/>
              <a:cxnLst/>
              <a:rect l="l" t="t" r="r" b="b"/>
              <a:pathLst>
                <a:path w="8895" h="5144" extrusionOk="0">
                  <a:moveTo>
                    <a:pt x="132" y="0"/>
                  </a:moveTo>
                  <a:lnTo>
                    <a:pt x="1" y="108"/>
                  </a:lnTo>
                  <a:cubicBezTo>
                    <a:pt x="1" y="108"/>
                    <a:pt x="798" y="2096"/>
                    <a:pt x="3953" y="2655"/>
                  </a:cubicBezTo>
                  <a:cubicBezTo>
                    <a:pt x="7109" y="3227"/>
                    <a:pt x="8240" y="5144"/>
                    <a:pt x="8240" y="5144"/>
                  </a:cubicBezTo>
                  <a:lnTo>
                    <a:pt x="8895" y="4691"/>
                  </a:lnTo>
                  <a:cubicBezTo>
                    <a:pt x="7871" y="2953"/>
                    <a:pt x="5728" y="2227"/>
                    <a:pt x="3453" y="1917"/>
                  </a:cubicBezTo>
                  <a:cubicBezTo>
                    <a:pt x="1179" y="1608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208089" y="1624296"/>
              <a:ext cx="398321" cy="585941"/>
            </a:xfrm>
            <a:custGeom>
              <a:avLst/>
              <a:gdLst/>
              <a:ahLst/>
              <a:cxnLst/>
              <a:rect l="l" t="t" r="r" b="b"/>
              <a:pathLst>
                <a:path w="5764" h="8479" extrusionOk="0">
                  <a:moveTo>
                    <a:pt x="465" y="1"/>
                  </a:moveTo>
                  <a:lnTo>
                    <a:pt x="286" y="48"/>
                  </a:lnTo>
                  <a:cubicBezTo>
                    <a:pt x="286" y="48"/>
                    <a:pt x="1" y="2168"/>
                    <a:pt x="2477" y="4216"/>
                  </a:cubicBezTo>
                  <a:cubicBezTo>
                    <a:pt x="4942" y="6252"/>
                    <a:pt x="4977" y="8478"/>
                    <a:pt x="4977" y="8478"/>
                  </a:cubicBezTo>
                  <a:lnTo>
                    <a:pt x="5763" y="8419"/>
                  </a:lnTo>
                  <a:cubicBezTo>
                    <a:pt x="5739" y="6383"/>
                    <a:pt x="4215" y="4704"/>
                    <a:pt x="2406" y="3311"/>
                  </a:cubicBezTo>
                  <a:cubicBezTo>
                    <a:pt x="584" y="1906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5647790" y="1096890"/>
              <a:ext cx="575161" cy="547242"/>
            </a:xfrm>
            <a:custGeom>
              <a:avLst/>
              <a:gdLst/>
              <a:ahLst/>
              <a:cxnLst/>
              <a:rect l="l" t="t" r="r" b="b"/>
              <a:pathLst>
                <a:path w="8323" h="7919" extrusionOk="0">
                  <a:moveTo>
                    <a:pt x="1667" y="1"/>
                  </a:moveTo>
                  <a:lnTo>
                    <a:pt x="774" y="620"/>
                  </a:lnTo>
                  <a:lnTo>
                    <a:pt x="0" y="1180"/>
                  </a:lnTo>
                  <a:lnTo>
                    <a:pt x="8323" y="791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021300" y="851707"/>
              <a:ext cx="242835" cy="762021"/>
            </a:xfrm>
            <a:custGeom>
              <a:avLst/>
              <a:gdLst/>
              <a:ahLst/>
              <a:cxnLst/>
              <a:rect l="l" t="t" r="r" b="b"/>
              <a:pathLst>
                <a:path w="3514" h="11027" extrusionOk="0">
                  <a:moveTo>
                    <a:pt x="1334" y="1"/>
                  </a:moveTo>
                  <a:lnTo>
                    <a:pt x="1" y="941"/>
                  </a:lnTo>
                  <a:lnTo>
                    <a:pt x="3513" y="1102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5897119" y="916734"/>
              <a:ext cx="367017" cy="696993"/>
            </a:xfrm>
            <a:custGeom>
              <a:avLst/>
              <a:gdLst/>
              <a:ahLst/>
              <a:cxnLst/>
              <a:rect l="l" t="t" r="r" b="b"/>
              <a:pathLst>
                <a:path w="5311" h="10086" extrusionOk="0">
                  <a:moveTo>
                    <a:pt x="1798" y="0"/>
                  </a:moveTo>
                  <a:lnTo>
                    <a:pt x="1024" y="536"/>
                  </a:lnTo>
                  <a:lnTo>
                    <a:pt x="0" y="1251"/>
                  </a:lnTo>
                  <a:lnTo>
                    <a:pt x="5298" y="10073"/>
                  </a:lnTo>
                  <a:lnTo>
                    <a:pt x="5310" y="1008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5762988" y="1003115"/>
              <a:ext cx="501149" cy="641018"/>
            </a:xfrm>
            <a:custGeom>
              <a:avLst/>
              <a:gdLst/>
              <a:ahLst/>
              <a:cxnLst/>
              <a:rect l="l" t="t" r="r" b="b"/>
              <a:pathLst>
                <a:path w="7252" h="9276" extrusionOk="0">
                  <a:moveTo>
                    <a:pt x="1941" y="1"/>
                  </a:moveTo>
                  <a:lnTo>
                    <a:pt x="1536" y="286"/>
                  </a:lnTo>
                  <a:lnTo>
                    <a:pt x="536" y="989"/>
                  </a:lnTo>
                  <a:lnTo>
                    <a:pt x="0" y="1358"/>
                  </a:lnTo>
                  <a:lnTo>
                    <a:pt x="6656" y="9276"/>
                  </a:lnTo>
                  <a:lnTo>
                    <a:pt x="7251" y="8835"/>
                  </a:lnTo>
                  <a:lnTo>
                    <a:pt x="7239" y="88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5554016" y="1178364"/>
              <a:ext cx="668936" cy="465768"/>
            </a:xfrm>
            <a:custGeom>
              <a:avLst/>
              <a:gdLst/>
              <a:ahLst/>
              <a:cxnLst/>
              <a:rect l="l" t="t" r="r" b="b"/>
              <a:pathLst>
                <a:path w="9680" h="6740" extrusionOk="0">
                  <a:moveTo>
                    <a:pt x="1357" y="1"/>
                  </a:moveTo>
                  <a:lnTo>
                    <a:pt x="0" y="929"/>
                  </a:lnTo>
                  <a:lnTo>
                    <a:pt x="9680" y="674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386990" y="464998"/>
              <a:ext cx="260871" cy="777639"/>
            </a:xfrm>
            <a:custGeom>
              <a:avLst/>
              <a:gdLst/>
              <a:ahLst/>
              <a:cxnLst/>
              <a:rect l="l" t="t" r="r" b="b"/>
              <a:pathLst>
                <a:path w="3775" h="11253" extrusionOk="0">
                  <a:moveTo>
                    <a:pt x="0" y="1"/>
                  </a:moveTo>
                  <a:lnTo>
                    <a:pt x="2393" y="11240"/>
                  </a:lnTo>
                  <a:lnTo>
                    <a:pt x="2417" y="11252"/>
                  </a:lnTo>
                  <a:lnTo>
                    <a:pt x="3774" y="10324"/>
                  </a:lnTo>
                  <a:lnTo>
                    <a:pt x="3667" y="10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5386990" y="464998"/>
              <a:ext cx="376069" cy="713440"/>
            </a:xfrm>
            <a:custGeom>
              <a:avLst/>
              <a:gdLst/>
              <a:ahLst/>
              <a:cxnLst/>
              <a:rect l="l" t="t" r="r" b="b"/>
              <a:pathLst>
                <a:path w="5442" h="10324" extrusionOk="0">
                  <a:moveTo>
                    <a:pt x="0" y="1"/>
                  </a:moveTo>
                  <a:lnTo>
                    <a:pt x="3667" y="10240"/>
                  </a:lnTo>
                  <a:lnTo>
                    <a:pt x="3774" y="10324"/>
                  </a:lnTo>
                  <a:lnTo>
                    <a:pt x="4548" y="9764"/>
                  </a:lnTo>
                  <a:lnTo>
                    <a:pt x="5441" y="9145"/>
                  </a:lnTo>
                  <a:lnTo>
                    <a:pt x="5191" y="8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5429766" y="432104"/>
              <a:ext cx="683794" cy="484702"/>
            </a:xfrm>
            <a:custGeom>
              <a:avLst/>
              <a:gdLst/>
              <a:ahLst/>
              <a:cxnLst/>
              <a:rect l="l" t="t" r="r" b="b"/>
              <a:pathLst>
                <a:path w="9895" h="7014" extrusionOk="0">
                  <a:moveTo>
                    <a:pt x="0" y="1"/>
                  </a:moveTo>
                  <a:lnTo>
                    <a:pt x="8513" y="6883"/>
                  </a:lnTo>
                  <a:lnTo>
                    <a:pt x="8561" y="7013"/>
                  </a:lnTo>
                  <a:lnTo>
                    <a:pt x="9894" y="6073"/>
                  </a:lnTo>
                  <a:lnTo>
                    <a:pt x="9883" y="60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5429766" y="432104"/>
              <a:ext cx="591608" cy="571084"/>
            </a:xfrm>
            <a:custGeom>
              <a:avLst/>
              <a:gdLst/>
              <a:ahLst/>
              <a:cxnLst/>
              <a:rect l="l" t="t" r="r" b="b"/>
              <a:pathLst>
                <a:path w="8561" h="8264" extrusionOk="0">
                  <a:moveTo>
                    <a:pt x="0" y="1"/>
                  </a:moveTo>
                  <a:lnTo>
                    <a:pt x="6477" y="7787"/>
                  </a:lnTo>
                  <a:lnTo>
                    <a:pt x="6763" y="8264"/>
                  </a:lnTo>
                  <a:lnTo>
                    <a:pt x="7787" y="7549"/>
                  </a:lnTo>
                  <a:lnTo>
                    <a:pt x="8561" y="7013"/>
                  </a:lnTo>
                  <a:lnTo>
                    <a:pt x="8513" y="6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5386990" y="432104"/>
              <a:ext cx="510202" cy="664859"/>
            </a:xfrm>
            <a:custGeom>
              <a:avLst/>
              <a:gdLst/>
              <a:ahLst/>
              <a:cxnLst/>
              <a:rect l="l" t="t" r="r" b="b"/>
              <a:pathLst>
                <a:path w="7383" h="9621" extrusionOk="0">
                  <a:moveTo>
                    <a:pt x="619" y="1"/>
                  </a:moveTo>
                  <a:lnTo>
                    <a:pt x="0" y="477"/>
                  </a:lnTo>
                  <a:lnTo>
                    <a:pt x="5191" y="9323"/>
                  </a:lnTo>
                  <a:lnTo>
                    <a:pt x="5441" y="9621"/>
                  </a:lnTo>
                  <a:lnTo>
                    <a:pt x="5977" y="9252"/>
                  </a:lnTo>
                  <a:lnTo>
                    <a:pt x="6977" y="8549"/>
                  </a:lnTo>
                  <a:lnTo>
                    <a:pt x="7382" y="8264"/>
                  </a:lnTo>
                  <a:lnTo>
                    <a:pt x="7096" y="778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5942314" y="2361504"/>
              <a:ext cx="310281" cy="598242"/>
            </a:xfrm>
            <a:custGeom>
              <a:avLst/>
              <a:gdLst/>
              <a:ahLst/>
              <a:cxnLst/>
              <a:rect l="l" t="t" r="r" b="b"/>
              <a:pathLst>
                <a:path w="4490" h="8657" extrusionOk="0">
                  <a:moveTo>
                    <a:pt x="3073" y="1"/>
                  </a:moveTo>
                  <a:lnTo>
                    <a:pt x="1" y="8657"/>
                  </a:lnTo>
                  <a:lnTo>
                    <a:pt x="4490" y="1013"/>
                  </a:lnTo>
                  <a:lnTo>
                    <a:pt x="3728" y="465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5977695" y="2589411"/>
              <a:ext cx="574401" cy="395004"/>
            </a:xfrm>
            <a:custGeom>
              <a:avLst/>
              <a:gdLst/>
              <a:ahLst/>
              <a:cxnLst/>
              <a:rect l="l" t="t" r="r" b="b"/>
              <a:pathLst>
                <a:path w="8312" h="5716" extrusionOk="0">
                  <a:moveTo>
                    <a:pt x="7168" y="1"/>
                  </a:moveTo>
                  <a:lnTo>
                    <a:pt x="1" y="5716"/>
                  </a:lnTo>
                  <a:lnTo>
                    <a:pt x="8311" y="81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5977695" y="2512912"/>
              <a:ext cx="495414" cy="471503"/>
            </a:xfrm>
            <a:custGeom>
              <a:avLst/>
              <a:gdLst/>
              <a:ahLst/>
              <a:cxnLst/>
              <a:rect l="l" t="t" r="r" b="b"/>
              <a:pathLst>
                <a:path w="7169" h="6823" extrusionOk="0">
                  <a:moveTo>
                    <a:pt x="5633" y="1"/>
                  </a:moveTo>
                  <a:lnTo>
                    <a:pt x="1" y="6823"/>
                  </a:lnTo>
                  <a:lnTo>
                    <a:pt x="7168" y="1108"/>
                  </a:lnTo>
                  <a:lnTo>
                    <a:pt x="6514" y="632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5856765" y="2964320"/>
              <a:ext cx="127637" cy="391198"/>
            </a:xfrm>
            <a:custGeom>
              <a:avLst/>
              <a:gdLst/>
              <a:ahLst/>
              <a:cxnLst/>
              <a:rect l="l" t="t" r="r" b="b"/>
              <a:pathLst>
                <a:path w="1847" h="8502" extrusionOk="0">
                  <a:moveTo>
                    <a:pt x="1715" y="1"/>
                  </a:moveTo>
                  <a:cubicBezTo>
                    <a:pt x="1715" y="1"/>
                    <a:pt x="346" y="1227"/>
                    <a:pt x="786" y="3930"/>
                  </a:cubicBezTo>
                  <a:cubicBezTo>
                    <a:pt x="1239" y="6645"/>
                    <a:pt x="1" y="8097"/>
                    <a:pt x="1" y="8097"/>
                  </a:cubicBezTo>
                  <a:lnTo>
                    <a:pt x="536" y="8502"/>
                  </a:lnTo>
                  <a:cubicBezTo>
                    <a:pt x="1668" y="7180"/>
                    <a:pt x="1632" y="5228"/>
                    <a:pt x="1239" y="3311"/>
                  </a:cubicBezTo>
                  <a:cubicBezTo>
                    <a:pt x="846" y="1370"/>
                    <a:pt x="1846" y="84"/>
                    <a:pt x="1846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5580350" y="2960501"/>
              <a:ext cx="383464" cy="312839"/>
            </a:xfrm>
            <a:custGeom>
              <a:avLst/>
              <a:gdLst/>
              <a:ahLst/>
              <a:cxnLst/>
              <a:rect l="l" t="t" r="r" b="b"/>
              <a:pathLst>
                <a:path w="5549" h="6799" extrusionOk="0">
                  <a:moveTo>
                    <a:pt x="5477" y="1"/>
                  </a:moveTo>
                  <a:cubicBezTo>
                    <a:pt x="5477" y="1"/>
                    <a:pt x="3691" y="370"/>
                    <a:pt x="2739" y="2941"/>
                  </a:cubicBezTo>
                  <a:cubicBezTo>
                    <a:pt x="1798" y="5525"/>
                    <a:pt x="0" y="6192"/>
                    <a:pt x="0" y="6192"/>
                  </a:cubicBezTo>
                  <a:lnTo>
                    <a:pt x="262" y="6799"/>
                  </a:lnTo>
                  <a:cubicBezTo>
                    <a:pt x="1881" y="6204"/>
                    <a:pt x="2822" y="4513"/>
                    <a:pt x="3429" y="2632"/>
                  </a:cubicBezTo>
                  <a:cubicBezTo>
                    <a:pt x="4048" y="763"/>
                    <a:pt x="5548" y="120"/>
                    <a:pt x="5548" y="120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5942314" y="2431438"/>
              <a:ext cx="424650" cy="552978"/>
            </a:xfrm>
            <a:custGeom>
              <a:avLst/>
              <a:gdLst/>
              <a:ahLst/>
              <a:cxnLst/>
              <a:rect l="l" t="t" r="r" b="b"/>
              <a:pathLst>
                <a:path w="6145" h="8002" extrusionOk="0">
                  <a:moveTo>
                    <a:pt x="4490" y="1"/>
                  </a:moveTo>
                  <a:lnTo>
                    <a:pt x="1" y="7645"/>
                  </a:lnTo>
                  <a:lnTo>
                    <a:pt x="513" y="8002"/>
                  </a:lnTo>
                  <a:lnTo>
                    <a:pt x="6145" y="1180"/>
                  </a:lnTo>
                  <a:lnTo>
                    <a:pt x="5799" y="941"/>
                  </a:lnTo>
                  <a:lnTo>
                    <a:pt x="4954" y="334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5942314" y="2305598"/>
              <a:ext cx="212360" cy="654148"/>
            </a:xfrm>
            <a:custGeom>
              <a:avLst/>
              <a:gdLst/>
              <a:ahLst/>
              <a:cxnLst/>
              <a:rect l="l" t="t" r="r" b="b"/>
              <a:pathLst>
                <a:path w="3073" h="9466" extrusionOk="0">
                  <a:moveTo>
                    <a:pt x="1930" y="0"/>
                  </a:moveTo>
                  <a:lnTo>
                    <a:pt x="1" y="9466"/>
                  </a:lnTo>
                  <a:lnTo>
                    <a:pt x="3073" y="81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6075616" y="1947636"/>
              <a:ext cx="580136" cy="413939"/>
            </a:xfrm>
            <a:custGeom>
              <a:avLst/>
              <a:gdLst/>
              <a:ahLst/>
              <a:cxnLst/>
              <a:rect l="l" t="t" r="r" b="b"/>
              <a:pathLst>
                <a:path w="8395" h="5990" extrusionOk="0">
                  <a:moveTo>
                    <a:pt x="8395" y="1"/>
                  </a:moveTo>
                  <a:lnTo>
                    <a:pt x="1" y="5144"/>
                  </a:lnTo>
                  <a:lnTo>
                    <a:pt x="1" y="5180"/>
                  </a:lnTo>
                  <a:lnTo>
                    <a:pt x="1144" y="5990"/>
                  </a:lnTo>
                  <a:lnTo>
                    <a:pt x="1179" y="5895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6154603" y="1947636"/>
              <a:ext cx="501149" cy="483873"/>
            </a:xfrm>
            <a:custGeom>
              <a:avLst/>
              <a:gdLst/>
              <a:ahLst/>
              <a:cxnLst/>
              <a:rect l="l" t="t" r="r" b="b"/>
              <a:pathLst>
                <a:path w="7252" h="7002" extrusionOk="0">
                  <a:moveTo>
                    <a:pt x="7252" y="1"/>
                  </a:moveTo>
                  <a:lnTo>
                    <a:pt x="36" y="5895"/>
                  </a:lnTo>
                  <a:lnTo>
                    <a:pt x="1" y="5990"/>
                  </a:lnTo>
                  <a:lnTo>
                    <a:pt x="656" y="6454"/>
                  </a:lnTo>
                  <a:lnTo>
                    <a:pt x="1418" y="7002"/>
                  </a:lnTo>
                  <a:lnTo>
                    <a:pt x="1596" y="6704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473036" y="1973205"/>
              <a:ext cx="222242" cy="672253"/>
            </a:xfrm>
            <a:custGeom>
              <a:avLst/>
              <a:gdLst/>
              <a:ahLst/>
              <a:cxnLst/>
              <a:rect l="l" t="t" r="r" b="b"/>
              <a:pathLst>
                <a:path w="3216" h="9728" extrusionOk="0">
                  <a:moveTo>
                    <a:pt x="3215" y="0"/>
                  </a:moveTo>
                  <a:lnTo>
                    <a:pt x="84" y="8835"/>
                  </a:lnTo>
                  <a:lnTo>
                    <a:pt x="0" y="8918"/>
                  </a:lnTo>
                  <a:lnTo>
                    <a:pt x="1143" y="9727"/>
                  </a:lnTo>
                  <a:lnTo>
                    <a:pt x="1167" y="970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6366891" y="1973205"/>
              <a:ext cx="328387" cy="616278"/>
            </a:xfrm>
            <a:custGeom>
              <a:avLst/>
              <a:gdLst/>
              <a:ahLst/>
              <a:cxnLst/>
              <a:rect l="l" t="t" r="r" b="b"/>
              <a:pathLst>
                <a:path w="4752" h="8918" extrusionOk="0">
                  <a:moveTo>
                    <a:pt x="4751" y="0"/>
                  </a:moveTo>
                  <a:lnTo>
                    <a:pt x="298" y="7441"/>
                  </a:lnTo>
                  <a:lnTo>
                    <a:pt x="1" y="7811"/>
                  </a:lnTo>
                  <a:lnTo>
                    <a:pt x="882" y="8442"/>
                  </a:lnTo>
                  <a:lnTo>
                    <a:pt x="1536" y="8918"/>
                  </a:lnTo>
                  <a:lnTo>
                    <a:pt x="1620" y="88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6252524" y="1947636"/>
              <a:ext cx="442756" cy="565348"/>
            </a:xfrm>
            <a:custGeom>
              <a:avLst/>
              <a:gdLst/>
              <a:ahLst/>
              <a:cxnLst/>
              <a:rect l="l" t="t" r="r" b="b"/>
              <a:pathLst>
                <a:path w="6407" h="8181" extrusionOk="0">
                  <a:moveTo>
                    <a:pt x="5835" y="1"/>
                  </a:moveTo>
                  <a:lnTo>
                    <a:pt x="179" y="6704"/>
                  </a:lnTo>
                  <a:lnTo>
                    <a:pt x="1" y="7002"/>
                  </a:lnTo>
                  <a:lnTo>
                    <a:pt x="465" y="7335"/>
                  </a:lnTo>
                  <a:lnTo>
                    <a:pt x="1310" y="7942"/>
                  </a:lnTo>
                  <a:lnTo>
                    <a:pt x="1656" y="8181"/>
                  </a:lnTo>
                  <a:lnTo>
                    <a:pt x="1953" y="7811"/>
                  </a:lnTo>
                  <a:lnTo>
                    <a:pt x="6406" y="370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011110" y="1110849"/>
              <a:ext cx="262046" cy="59430"/>
            </a:xfrm>
            <a:custGeom>
              <a:avLst/>
              <a:gdLst/>
              <a:ahLst/>
              <a:cxnLst/>
              <a:rect l="l" t="t" r="r" b="b"/>
              <a:pathLst>
                <a:path w="3792" h="860" extrusionOk="0">
                  <a:moveTo>
                    <a:pt x="104" y="1"/>
                  </a:moveTo>
                  <a:cubicBezTo>
                    <a:pt x="29" y="1"/>
                    <a:pt x="0" y="121"/>
                    <a:pt x="91" y="132"/>
                  </a:cubicBezTo>
                  <a:cubicBezTo>
                    <a:pt x="1294" y="382"/>
                    <a:pt x="2484" y="609"/>
                    <a:pt x="3687" y="859"/>
                  </a:cubicBezTo>
                  <a:cubicBezTo>
                    <a:pt x="3690" y="859"/>
                    <a:pt x="3693" y="859"/>
                    <a:pt x="3695" y="859"/>
                  </a:cubicBezTo>
                  <a:cubicBezTo>
                    <a:pt x="3761" y="859"/>
                    <a:pt x="3791" y="727"/>
                    <a:pt x="3723" y="716"/>
                  </a:cubicBezTo>
                  <a:cubicBezTo>
                    <a:pt x="2508" y="478"/>
                    <a:pt x="1318" y="239"/>
                    <a:pt x="115" y="1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2883889" y="1190250"/>
              <a:ext cx="225904" cy="38008"/>
            </a:xfrm>
            <a:custGeom>
              <a:avLst/>
              <a:gdLst/>
              <a:ahLst/>
              <a:cxnLst/>
              <a:rect l="l" t="t" r="r" b="b"/>
              <a:pathLst>
                <a:path w="3269" h="550" extrusionOk="0">
                  <a:moveTo>
                    <a:pt x="1592" y="1"/>
                  </a:moveTo>
                  <a:cubicBezTo>
                    <a:pt x="1067" y="1"/>
                    <a:pt x="540" y="123"/>
                    <a:pt x="63" y="364"/>
                  </a:cubicBezTo>
                  <a:cubicBezTo>
                    <a:pt x="1" y="396"/>
                    <a:pt x="38" y="490"/>
                    <a:pt x="112" y="490"/>
                  </a:cubicBezTo>
                  <a:cubicBezTo>
                    <a:pt x="122" y="490"/>
                    <a:pt x="134" y="488"/>
                    <a:pt x="146" y="484"/>
                  </a:cubicBezTo>
                  <a:cubicBezTo>
                    <a:pt x="591" y="255"/>
                    <a:pt x="1088" y="142"/>
                    <a:pt x="1584" y="142"/>
                  </a:cubicBezTo>
                  <a:cubicBezTo>
                    <a:pt x="2124" y="142"/>
                    <a:pt x="2663" y="276"/>
                    <a:pt x="3135" y="543"/>
                  </a:cubicBezTo>
                  <a:cubicBezTo>
                    <a:pt x="3144" y="548"/>
                    <a:pt x="3153" y="550"/>
                    <a:pt x="3162" y="550"/>
                  </a:cubicBezTo>
                  <a:cubicBezTo>
                    <a:pt x="3222" y="550"/>
                    <a:pt x="3268" y="455"/>
                    <a:pt x="3206" y="424"/>
                  </a:cubicBezTo>
                  <a:cubicBezTo>
                    <a:pt x="2714" y="141"/>
                    <a:pt x="2154" y="1"/>
                    <a:pt x="159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2806837" y="1304273"/>
              <a:ext cx="184303" cy="57564"/>
            </a:xfrm>
            <a:custGeom>
              <a:avLst/>
              <a:gdLst/>
              <a:ahLst/>
              <a:cxnLst/>
              <a:rect l="l" t="t" r="r" b="b"/>
              <a:pathLst>
                <a:path w="2667" h="833" extrusionOk="0">
                  <a:moveTo>
                    <a:pt x="2583" y="0"/>
                  </a:moveTo>
                  <a:cubicBezTo>
                    <a:pt x="1702" y="96"/>
                    <a:pt x="856" y="334"/>
                    <a:pt x="71" y="703"/>
                  </a:cubicBezTo>
                  <a:cubicBezTo>
                    <a:pt x="1" y="743"/>
                    <a:pt x="31" y="833"/>
                    <a:pt x="99" y="833"/>
                  </a:cubicBezTo>
                  <a:cubicBezTo>
                    <a:pt x="112" y="833"/>
                    <a:pt x="127" y="830"/>
                    <a:pt x="142" y="822"/>
                  </a:cubicBezTo>
                  <a:cubicBezTo>
                    <a:pt x="916" y="453"/>
                    <a:pt x="1749" y="227"/>
                    <a:pt x="2583" y="143"/>
                  </a:cubicBezTo>
                  <a:cubicBezTo>
                    <a:pt x="2654" y="143"/>
                    <a:pt x="2666" y="0"/>
                    <a:pt x="258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2742225" y="1454368"/>
              <a:ext cx="143531" cy="144429"/>
            </a:xfrm>
            <a:custGeom>
              <a:avLst/>
              <a:gdLst/>
              <a:ahLst/>
              <a:cxnLst/>
              <a:rect l="l" t="t" r="r" b="b"/>
              <a:pathLst>
                <a:path w="2077" h="2090" extrusionOk="0">
                  <a:moveTo>
                    <a:pt x="1965" y="1"/>
                  </a:moveTo>
                  <a:cubicBezTo>
                    <a:pt x="1955" y="1"/>
                    <a:pt x="1945" y="3"/>
                    <a:pt x="1934" y="7"/>
                  </a:cubicBezTo>
                  <a:cubicBezTo>
                    <a:pt x="1089" y="400"/>
                    <a:pt x="410" y="1114"/>
                    <a:pt x="17" y="1984"/>
                  </a:cubicBezTo>
                  <a:cubicBezTo>
                    <a:pt x="1" y="2034"/>
                    <a:pt x="54" y="2090"/>
                    <a:pt x="96" y="2090"/>
                  </a:cubicBezTo>
                  <a:cubicBezTo>
                    <a:pt x="114" y="2090"/>
                    <a:pt x="129" y="2080"/>
                    <a:pt x="136" y="2055"/>
                  </a:cubicBezTo>
                  <a:cubicBezTo>
                    <a:pt x="506" y="1222"/>
                    <a:pt x="1184" y="519"/>
                    <a:pt x="1994" y="138"/>
                  </a:cubicBezTo>
                  <a:cubicBezTo>
                    <a:pt x="2077" y="97"/>
                    <a:pt x="2033" y="1"/>
                    <a:pt x="196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2783273" y="1596654"/>
              <a:ext cx="60329" cy="165230"/>
            </a:xfrm>
            <a:custGeom>
              <a:avLst/>
              <a:gdLst/>
              <a:ahLst/>
              <a:cxnLst/>
              <a:rect l="l" t="t" r="r" b="b"/>
              <a:pathLst>
                <a:path w="873" h="2391" extrusionOk="0">
                  <a:moveTo>
                    <a:pt x="781" y="1"/>
                  </a:moveTo>
                  <a:cubicBezTo>
                    <a:pt x="759" y="1"/>
                    <a:pt x="737" y="13"/>
                    <a:pt x="721" y="44"/>
                  </a:cubicBezTo>
                  <a:cubicBezTo>
                    <a:pt x="412" y="770"/>
                    <a:pt x="174" y="1532"/>
                    <a:pt x="7" y="2306"/>
                  </a:cubicBezTo>
                  <a:cubicBezTo>
                    <a:pt x="0" y="2359"/>
                    <a:pt x="39" y="2390"/>
                    <a:pt x="76" y="2390"/>
                  </a:cubicBezTo>
                  <a:cubicBezTo>
                    <a:pt x="104" y="2390"/>
                    <a:pt x="133" y="2371"/>
                    <a:pt x="138" y="2330"/>
                  </a:cubicBezTo>
                  <a:cubicBezTo>
                    <a:pt x="293" y="1580"/>
                    <a:pt x="531" y="818"/>
                    <a:pt x="840" y="103"/>
                  </a:cubicBezTo>
                  <a:cubicBezTo>
                    <a:pt x="873" y="55"/>
                    <a:pt x="828" y="1"/>
                    <a:pt x="78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2889832" y="1678336"/>
              <a:ext cx="22805" cy="193287"/>
            </a:xfrm>
            <a:custGeom>
              <a:avLst/>
              <a:gdLst/>
              <a:ahLst/>
              <a:cxnLst/>
              <a:rect l="l" t="t" r="r" b="b"/>
              <a:pathLst>
                <a:path w="330" h="2797" extrusionOk="0">
                  <a:moveTo>
                    <a:pt x="216" y="0"/>
                  </a:moveTo>
                  <a:cubicBezTo>
                    <a:pt x="189" y="0"/>
                    <a:pt x="165" y="16"/>
                    <a:pt x="156" y="52"/>
                  </a:cubicBezTo>
                  <a:cubicBezTo>
                    <a:pt x="1" y="945"/>
                    <a:pt x="13" y="1850"/>
                    <a:pt x="191" y="2743"/>
                  </a:cubicBezTo>
                  <a:cubicBezTo>
                    <a:pt x="196" y="2781"/>
                    <a:pt x="220" y="2796"/>
                    <a:pt x="246" y="2796"/>
                  </a:cubicBezTo>
                  <a:cubicBezTo>
                    <a:pt x="285" y="2796"/>
                    <a:pt x="329" y="2762"/>
                    <a:pt x="322" y="2719"/>
                  </a:cubicBezTo>
                  <a:cubicBezTo>
                    <a:pt x="156" y="1850"/>
                    <a:pt x="144" y="957"/>
                    <a:pt x="298" y="100"/>
                  </a:cubicBezTo>
                  <a:cubicBezTo>
                    <a:pt x="306" y="41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2997358" y="1724705"/>
              <a:ext cx="122109" cy="174905"/>
            </a:xfrm>
            <a:custGeom>
              <a:avLst/>
              <a:gdLst/>
              <a:ahLst/>
              <a:cxnLst/>
              <a:rect l="l" t="t" r="r" b="b"/>
              <a:pathLst>
                <a:path w="1767" h="2531" extrusionOk="0">
                  <a:moveTo>
                    <a:pt x="94" y="1"/>
                  </a:moveTo>
                  <a:cubicBezTo>
                    <a:pt x="51" y="1"/>
                    <a:pt x="1" y="37"/>
                    <a:pt x="16" y="84"/>
                  </a:cubicBezTo>
                  <a:cubicBezTo>
                    <a:pt x="302" y="1024"/>
                    <a:pt x="862" y="1882"/>
                    <a:pt x="1612" y="2513"/>
                  </a:cubicBezTo>
                  <a:cubicBezTo>
                    <a:pt x="1626" y="2525"/>
                    <a:pt x="1642" y="2530"/>
                    <a:pt x="1657" y="2530"/>
                  </a:cubicBezTo>
                  <a:cubicBezTo>
                    <a:pt x="1716" y="2530"/>
                    <a:pt x="1766" y="2453"/>
                    <a:pt x="1719" y="2405"/>
                  </a:cubicBezTo>
                  <a:cubicBezTo>
                    <a:pt x="981" y="1774"/>
                    <a:pt x="433" y="965"/>
                    <a:pt x="147" y="36"/>
                  </a:cubicBezTo>
                  <a:cubicBezTo>
                    <a:pt x="139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3111311" y="1728229"/>
              <a:ext cx="231156" cy="160185"/>
            </a:xfrm>
            <a:custGeom>
              <a:avLst/>
              <a:gdLst/>
              <a:ahLst/>
              <a:cxnLst/>
              <a:rect l="l" t="t" r="r" b="b"/>
              <a:pathLst>
                <a:path w="3345" h="2318" extrusionOk="0">
                  <a:moveTo>
                    <a:pt x="121" y="0"/>
                  </a:moveTo>
                  <a:cubicBezTo>
                    <a:pt x="63" y="0"/>
                    <a:pt x="1" y="66"/>
                    <a:pt x="70" y="116"/>
                  </a:cubicBezTo>
                  <a:cubicBezTo>
                    <a:pt x="1022" y="973"/>
                    <a:pt x="2070" y="1712"/>
                    <a:pt x="3201" y="2307"/>
                  </a:cubicBezTo>
                  <a:cubicBezTo>
                    <a:pt x="3215" y="2315"/>
                    <a:pt x="3228" y="2318"/>
                    <a:pt x="3240" y="2318"/>
                  </a:cubicBezTo>
                  <a:cubicBezTo>
                    <a:pt x="3304" y="2318"/>
                    <a:pt x="3345" y="2228"/>
                    <a:pt x="3285" y="2188"/>
                  </a:cubicBezTo>
                  <a:cubicBezTo>
                    <a:pt x="2165" y="1592"/>
                    <a:pt x="1106" y="866"/>
                    <a:pt x="153" y="9"/>
                  </a:cubicBezTo>
                  <a:cubicBezTo>
                    <a:pt x="143" y="3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3328369" y="1708465"/>
              <a:ext cx="188518" cy="80507"/>
            </a:xfrm>
            <a:custGeom>
              <a:avLst/>
              <a:gdLst/>
              <a:ahLst/>
              <a:cxnLst/>
              <a:rect l="l" t="t" r="r" b="b"/>
              <a:pathLst>
                <a:path w="2728" h="1165" extrusionOk="0">
                  <a:moveTo>
                    <a:pt x="216" y="1"/>
                  </a:moveTo>
                  <a:cubicBezTo>
                    <a:pt x="199" y="1"/>
                    <a:pt x="182" y="7"/>
                    <a:pt x="167" y="21"/>
                  </a:cubicBezTo>
                  <a:cubicBezTo>
                    <a:pt x="1" y="212"/>
                    <a:pt x="334" y="378"/>
                    <a:pt x="465" y="450"/>
                  </a:cubicBezTo>
                  <a:cubicBezTo>
                    <a:pt x="691" y="581"/>
                    <a:pt x="918" y="700"/>
                    <a:pt x="1156" y="795"/>
                  </a:cubicBezTo>
                  <a:cubicBezTo>
                    <a:pt x="1632" y="985"/>
                    <a:pt x="2132" y="1116"/>
                    <a:pt x="2644" y="1164"/>
                  </a:cubicBezTo>
                  <a:cubicBezTo>
                    <a:pt x="2647" y="1165"/>
                    <a:pt x="2650" y="1165"/>
                    <a:pt x="2654" y="1165"/>
                  </a:cubicBezTo>
                  <a:cubicBezTo>
                    <a:pt x="2727" y="1165"/>
                    <a:pt x="2724" y="1033"/>
                    <a:pt x="2644" y="1033"/>
                  </a:cubicBezTo>
                  <a:cubicBezTo>
                    <a:pt x="2203" y="985"/>
                    <a:pt x="1775" y="902"/>
                    <a:pt x="1370" y="747"/>
                  </a:cubicBezTo>
                  <a:cubicBezTo>
                    <a:pt x="1179" y="676"/>
                    <a:pt x="977" y="581"/>
                    <a:pt x="798" y="485"/>
                  </a:cubicBezTo>
                  <a:cubicBezTo>
                    <a:pt x="739" y="450"/>
                    <a:pt x="215" y="164"/>
                    <a:pt x="275" y="104"/>
                  </a:cubicBezTo>
                  <a:cubicBezTo>
                    <a:pt x="320" y="59"/>
                    <a:pt x="269" y="1"/>
                    <a:pt x="2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3531052" y="1624020"/>
              <a:ext cx="260595" cy="78572"/>
            </a:xfrm>
            <a:custGeom>
              <a:avLst/>
              <a:gdLst/>
              <a:ahLst/>
              <a:cxnLst/>
              <a:rect l="l" t="t" r="r" b="b"/>
              <a:pathLst>
                <a:path w="3771" h="1137" extrusionOk="0">
                  <a:moveTo>
                    <a:pt x="89" y="0"/>
                  </a:moveTo>
                  <a:cubicBezTo>
                    <a:pt x="27" y="0"/>
                    <a:pt x="1" y="85"/>
                    <a:pt x="68" y="124"/>
                  </a:cubicBezTo>
                  <a:cubicBezTo>
                    <a:pt x="866" y="707"/>
                    <a:pt x="1866" y="922"/>
                    <a:pt x="2830" y="1041"/>
                  </a:cubicBezTo>
                  <a:lnTo>
                    <a:pt x="3676" y="1136"/>
                  </a:lnTo>
                  <a:cubicBezTo>
                    <a:pt x="3680" y="1136"/>
                    <a:pt x="3683" y="1137"/>
                    <a:pt x="3687" y="1137"/>
                  </a:cubicBezTo>
                  <a:cubicBezTo>
                    <a:pt x="3771" y="1137"/>
                    <a:pt x="3767" y="1005"/>
                    <a:pt x="3676" y="1005"/>
                  </a:cubicBezTo>
                  <a:cubicBezTo>
                    <a:pt x="2723" y="910"/>
                    <a:pt x="1735" y="814"/>
                    <a:pt x="854" y="422"/>
                  </a:cubicBezTo>
                  <a:cubicBezTo>
                    <a:pt x="604" y="302"/>
                    <a:pt x="366" y="172"/>
                    <a:pt x="140" y="17"/>
                  </a:cubicBezTo>
                  <a:cubicBezTo>
                    <a:pt x="121" y="5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3793856" y="1561411"/>
              <a:ext cx="224868" cy="57288"/>
            </a:xfrm>
            <a:custGeom>
              <a:avLst/>
              <a:gdLst/>
              <a:ahLst/>
              <a:cxnLst/>
              <a:rect l="l" t="t" r="r" b="b"/>
              <a:pathLst>
                <a:path w="3254" h="829" extrusionOk="0">
                  <a:moveTo>
                    <a:pt x="77" y="0"/>
                  </a:moveTo>
                  <a:cubicBezTo>
                    <a:pt x="21" y="0"/>
                    <a:pt x="1" y="116"/>
                    <a:pt x="75" y="137"/>
                  </a:cubicBezTo>
                  <a:cubicBezTo>
                    <a:pt x="1063" y="506"/>
                    <a:pt x="2111" y="732"/>
                    <a:pt x="3171" y="828"/>
                  </a:cubicBezTo>
                  <a:cubicBezTo>
                    <a:pt x="3174" y="828"/>
                    <a:pt x="3177" y="828"/>
                    <a:pt x="3180" y="828"/>
                  </a:cubicBezTo>
                  <a:cubicBezTo>
                    <a:pt x="3254" y="828"/>
                    <a:pt x="3251" y="685"/>
                    <a:pt x="3171" y="685"/>
                  </a:cubicBezTo>
                  <a:cubicBezTo>
                    <a:pt x="2123" y="601"/>
                    <a:pt x="1099" y="375"/>
                    <a:pt x="99" y="6"/>
                  </a:cubicBezTo>
                  <a:cubicBezTo>
                    <a:pt x="91" y="2"/>
                    <a:pt x="84" y="0"/>
                    <a:pt x="77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4026531" y="1484221"/>
              <a:ext cx="200404" cy="37317"/>
            </a:xfrm>
            <a:custGeom>
              <a:avLst/>
              <a:gdLst/>
              <a:ahLst/>
              <a:cxnLst/>
              <a:rect l="l" t="t" r="r" b="b"/>
              <a:pathLst>
                <a:path w="2900" h="540" extrusionOk="0">
                  <a:moveTo>
                    <a:pt x="82" y="1"/>
                  </a:moveTo>
                  <a:cubicBezTo>
                    <a:pt x="15" y="1"/>
                    <a:pt x="0" y="113"/>
                    <a:pt x="66" y="135"/>
                  </a:cubicBezTo>
                  <a:cubicBezTo>
                    <a:pt x="959" y="385"/>
                    <a:pt x="1887" y="528"/>
                    <a:pt x="2804" y="540"/>
                  </a:cubicBezTo>
                  <a:cubicBezTo>
                    <a:pt x="2899" y="540"/>
                    <a:pt x="2899" y="409"/>
                    <a:pt x="2804" y="409"/>
                  </a:cubicBezTo>
                  <a:cubicBezTo>
                    <a:pt x="1899" y="385"/>
                    <a:pt x="994" y="254"/>
                    <a:pt x="101" y="4"/>
                  </a:cubicBezTo>
                  <a:cubicBezTo>
                    <a:pt x="95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4217328" y="1390584"/>
              <a:ext cx="238343" cy="26675"/>
            </a:xfrm>
            <a:custGeom>
              <a:avLst/>
              <a:gdLst/>
              <a:ahLst/>
              <a:cxnLst/>
              <a:rect l="l" t="t" r="r" b="b"/>
              <a:pathLst>
                <a:path w="3449" h="386" extrusionOk="0">
                  <a:moveTo>
                    <a:pt x="124" y="1"/>
                  </a:moveTo>
                  <a:cubicBezTo>
                    <a:pt x="28" y="1"/>
                    <a:pt x="0" y="110"/>
                    <a:pt x="91" y="144"/>
                  </a:cubicBezTo>
                  <a:cubicBezTo>
                    <a:pt x="866" y="299"/>
                    <a:pt x="1653" y="386"/>
                    <a:pt x="2448" y="386"/>
                  </a:cubicBezTo>
                  <a:cubicBezTo>
                    <a:pt x="2753" y="386"/>
                    <a:pt x="3058" y="373"/>
                    <a:pt x="3365" y="347"/>
                  </a:cubicBezTo>
                  <a:cubicBezTo>
                    <a:pt x="3445" y="347"/>
                    <a:pt x="3448" y="215"/>
                    <a:pt x="3375" y="215"/>
                  </a:cubicBezTo>
                  <a:cubicBezTo>
                    <a:pt x="3372" y="215"/>
                    <a:pt x="3368" y="215"/>
                    <a:pt x="3365" y="216"/>
                  </a:cubicBezTo>
                  <a:cubicBezTo>
                    <a:pt x="3094" y="234"/>
                    <a:pt x="2823" y="243"/>
                    <a:pt x="2551" y="243"/>
                  </a:cubicBezTo>
                  <a:cubicBezTo>
                    <a:pt x="1737" y="243"/>
                    <a:pt x="924" y="162"/>
                    <a:pt x="138" y="1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4393337" y="1295151"/>
              <a:ext cx="254030" cy="20732"/>
            </a:xfrm>
            <a:custGeom>
              <a:avLst/>
              <a:gdLst/>
              <a:ahLst/>
              <a:cxnLst/>
              <a:rect l="l" t="t" r="r" b="b"/>
              <a:pathLst>
                <a:path w="3676" h="300" extrusionOk="0">
                  <a:moveTo>
                    <a:pt x="105" y="1"/>
                  </a:moveTo>
                  <a:cubicBezTo>
                    <a:pt x="29" y="1"/>
                    <a:pt x="1" y="121"/>
                    <a:pt x="92" y="132"/>
                  </a:cubicBezTo>
                  <a:cubicBezTo>
                    <a:pt x="814" y="244"/>
                    <a:pt x="1545" y="300"/>
                    <a:pt x="2273" y="300"/>
                  </a:cubicBezTo>
                  <a:cubicBezTo>
                    <a:pt x="2711" y="300"/>
                    <a:pt x="3147" y="280"/>
                    <a:pt x="3580" y="239"/>
                  </a:cubicBezTo>
                  <a:cubicBezTo>
                    <a:pt x="3671" y="228"/>
                    <a:pt x="3675" y="108"/>
                    <a:pt x="3592" y="108"/>
                  </a:cubicBezTo>
                  <a:cubicBezTo>
                    <a:pt x="3588" y="108"/>
                    <a:pt x="3584" y="108"/>
                    <a:pt x="3580" y="109"/>
                  </a:cubicBezTo>
                  <a:cubicBezTo>
                    <a:pt x="3152" y="149"/>
                    <a:pt x="2718" y="169"/>
                    <a:pt x="2283" y="169"/>
                  </a:cubicBezTo>
                  <a:cubicBezTo>
                    <a:pt x="1558" y="169"/>
                    <a:pt x="830" y="113"/>
                    <a:pt x="116" y="1"/>
                  </a:cubicBez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4524705" y="1165856"/>
              <a:ext cx="274347" cy="46300"/>
            </a:xfrm>
            <a:custGeom>
              <a:avLst/>
              <a:gdLst/>
              <a:ahLst/>
              <a:cxnLst/>
              <a:rect l="l" t="t" r="r" b="b"/>
              <a:pathLst>
                <a:path w="3970" h="670" extrusionOk="0">
                  <a:moveTo>
                    <a:pt x="3875" y="0"/>
                  </a:moveTo>
                  <a:cubicBezTo>
                    <a:pt x="3870" y="0"/>
                    <a:pt x="3864" y="1"/>
                    <a:pt x="3858" y="3"/>
                  </a:cubicBezTo>
                  <a:cubicBezTo>
                    <a:pt x="2620" y="313"/>
                    <a:pt x="1370" y="491"/>
                    <a:pt x="96" y="539"/>
                  </a:cubicBezTo>
                  <a:cubicBezTo>
                    <a:pt x="92" y="538"/>
                    <a:pt x="88" y="538"/>
                    <a:pt x="85" y="538"/>
                  </a:cubicBezTo>
                  <a:cubicBezTo>
                    <a:pt x="1" y="538"/>
                    <a:pt x="4" y="670"/>
                    <a:pt x="96" y="670"/>
                  </a:cubicBezTo>
                  <a:cubicBezTo>
                    <a:pt x="1370" y="622"/>
                    <a:pt x="2656" y="444"/>
                    <a:pt x="3882" y="134"/>
                  </a:cubicBezTo>
                  <a:cubicBezTo>
                    <a:pt x="3969" y="112"/>
                    <a:pt x="3936" y="0"/>
                    <a:pt x="387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4573216" y="1022948"/>
              <a:ext cx="298672" cy="91288"/>
            </a:xfrm>
            <a:custGeom>
              <a:avLst/>
              <a:gdLst/>
              <a:ahLst/>
              <a:cxnLst/>
              <a:rect l="l" t="t" r="r" b="b"/>
              <a:pathLst>
                <a:path w="4322" h="1321" extrusionOk="0">
                  <a:moveTo>
                    <a:pt x="4223" y="0"/>
                  </a:moveTo>
                  <a:cubicBezTo>
                    <a:pt x="4210" y="0"/>
                    <a:pt x="4195" y="4"/>
                    <a:pt x="4180" y="11"/>
                  </a:cubicBezTo>
                  <a:cubicBezTo>
                    <a:pt x="3180" y="499"/>
                    <a:pt x="2132" y="857"/>
                    <a:pt x="1025" y="1059"/>
                  </a:cubicBezTo>
                  <a:cubicBezTo>
                    <a:pt x="715" y="1119"/>
                    <a:pt x="406" y="1154"/>
                    <a:pt x="72" y="1190"/>
                  </a:cubicBezTo>
                  <a:cubicBezTo>
                    <a:pt x="13" y="1190"/>
                    <a:pt x="1" y="1321"/>
                    <a:pt x="84" y="1321"/>
                  </a:cubicBezTo>
                  <a:cubicBezTo>
                    <a:pt x="1215" y="1214"/>
                    <a:pt x="2323" y="952"/>
                    <a:pt x="3382" y="523"/>
                  </a:cubicBezTo>
                  <a:cubicBezTo>
                    <a:pt x="3680" y="404"/>
                    <a:pt x="3978" y="261"/>
                    <a:pt x="4251" y="130"/>
                  </a:cubicBezTo>
                  <a:cubicBezTo>
                    <a:pt x="4321" y="90"/>
                    <a:pt x="4291" y="0"/>
                    <a:pt x="422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4707210" y="852605"/>
              <a:ext cx="292176" cy="149336"/>
            </a:xfrm>
            <a:custGeom>
              <a:avLst/>
              <a:gdLst/>
              <a:ahLst/>
              <a:cxnLst/>
              <a:rect l="l" t="t" r="r" b="b"/>
              <a:pathLst>
                <a:path w="4228" h="2161" extrusionOk="0">
                  <a:moveTo>
                    <a:pt x="4121" y="1"/>
                  </a:moveTo>
                  <a:cubicBezTo>
                    <a:pt x="4110" y="1"/>
                    <a:pt x="4098" y="4"/>
                    <a:pt x="4086" y="12"/>
                  </a:cubicBezTo>
                  <a:cubicBezTo>
                    <a:pt x="3086" y="583"/>
                    <a:pt x="2051" y="1119"/>
                    <a:pt x="991" y="1619"/>
                  </a:cubicBezTo>
                  <a:cubicBezTo>
                    <a:pt x="681" y="1750"/>
                    <a:pt x="384" y="1881"/>
                    <a:pt x="74" y="2012"/>
                  </a:cubicBezTo>
                  <a:cubicBezTo>
                    <a:pt x="1" y="2054"/>
                    <a:pt x="20" y="2161"/>
                    <a:pt x="83" y="2161"/>
                  </a:cubicBezTo>
                  <a:cubicBezTo>
                    <a:pt x="91" y="2161"/>
                    <a:pt x="100" y="2159"/>
                    <a:pt x="110" y="2155"/>
                  </a:cubicBezTo>
                  <a:cubicBezTo>
                    <a:pt x="1205" y="1702"/>
                    <a:pt x="2253" y="1179"/>
                    <a:pt x="3289" y="631"/>
                  </a:cubicBezTo>
                  <a:cubicBezTo>
                    <a:pt x="3586" y="464"/>
                    <a:pt x="3884" y="309"/>
                    <a:pt x="4158" y="131"/>
                  </a:cubicBezTo>
                  <a:cubicBezTo>
                    <a:pt x="4228" y="91"/>
                    <a:pt x="4180" y="1"/>
                    <a:pt x="412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4784814" y="724554"/>
              <a:ext cx="132336" cy="115198"/>
            </a:xfrm>
            <a:custGeom>
              <a:avLst/>
              <a:gdLst/>
              <a:ahLst/>
              <a:cxnLst/>
              <a:rect l="l" t="t" r="r" b="b"/>
              <a:pathLst>
                <a:path w="1915" h="1667" extrusionOk="0">
                  <a:moveTo>
                    <a:pt x="1805" y="0"/>
                  </a:moveTo>
                  <a:cubicBezTo>
                    <a:pt x="1790" y="0"/>
                    <a:pt x="1774" y="6"/>
                    <a:pt x="1761" y="19"/>
                  </a:cubicBezTo>
                  <a:cubicBezTo>
                    <a:pt x="1237" y="579"/>
                    <a:pt x="677" y="1091"/>
                    <a:pt x="58" y="1531"/>
                  </a:cubicBezTo>
                  <a:cubicBezTo>
                    <a:pt x="1" y="1579"/>
                    <a:pt x="36" y="1667"/>
                    <a:pt x="96" y="1667"/>
                  </a:cubicBezTo>
                  <a:cubicBezTo>
                    <a:pt x="110" y="1667"/>
                    <a:pt x="126" y="1662"/>
                    <a:pt x="142" y="1650"/>
                  </a:cubicBezTo>
                  <a:cubicBezTo>
                    <a:pt x="761" y="1186"/>
                    <a:pt x="1344" y="686"/>
                    <a:pt x="1868" y="114"/>
                  </a:cubicBezTo>
                  <a:cubicBezTo>
                    <a:pt x="1914" y="68"/>
                    <a:pt x="1860" y="0"/>
                    <a:pt x="180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4756136" y="569138"/>
              <a:ext cx="131023" cy="217404"/>
            </a:xfrm>
            <a:custGeom>
              <a:avLst/>
              <a:gdLst/>
              <a:ahLst/>
              <a:cxnLst/>
              <a:rect l="l" t="t" r="r" b="b"/>
              <a:pathLst>
                <a:path w="1896" h="3146" extrusionOk="0">
                  <a:moveTo>
                    <a:pt x="1809" y="0"/>
                  </a:moveTo>
                  <a:cubicBezTo>
                    <a:pt x="1791" y="0"/>
                    <a:pt x="1773" y="9"/>
                    <a:pt x="1759" y="30"/>
                  </a:cubicBezTo>
                  <a:cubicBezTo>
                    <a:pt x="1271" y="1078"/>
                    <a:pt x="700" y="2090"/>
                    <a:pt x="33" y="3042"/>
                  </a:cubicBezTo>
                  <a:cubicBezTo>
                    <a:pt x="0" y="3099"/>
                    <a:pt x="46" y="3145"/>
                    <a:pt x="94" y="3145"/>
                  </a:cubicBezTo>
                  <a:cubicBezTo>
                    <a:pt x="115" y="3145"/>
                    <a:pt x="137" y="3136"/>
                    <a:pt x="152" y="3114"/>
                  </a:cubicBezTo>
                  <a:cubicBezTo>
                    <a:pt x="807" y="2161"/>
                    <a:pt x="1390" y="1161"/>
                    <a:pt x="1878" y="101"/>
                  </a:cubicBezTo>
                  <a:cubicBezTo>
                    <a:pt x="1895" y="51"/>
                    <a:pt x="1852" y="0"/>
                    <a:pt x="180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4719718" y="476331"/>
              <a:ext cx="28057" cy="200405"/>
            </a:xfrm>
            <a:custGeom>
              <a:avLst/>
              <a:gdLst/>
              <a:ahLst/>
              <a:cxnLst/>
              <a:rect l="l" t="t" r="r" b="b"/>
              <a:pathLst>
                <a:path w="406" h="2900" extrusionOk="0">
                  <a:moveTo>
                    <a:pt x="340" y="1"/>
                  </a:moveTo>
                  <a:cubicBezTo>
                    <a:pt x="307" y="1"/>
                    <a:pt x="274" y="22"/>
                    <a:pt x="274" y="63"/>
                  </a:cubicBezTo>
                  <a:cubicBezTo>
                    <a:pt x="215" y="992"/>
                    <a:pt x="131" y="1909"/>
                    <a:pt x="12" y="2837"/>
                  </a:cubicBezTo>
                  <a:cubicBezTo>
                    <a:pt x="0" y="2879"/>
                    <a:pt x="33" y="2900"/>
                    <a:pt x="69" y="2900"/>
                  </a:cubicBezTo>
                  <a:cubicBezTo>
                    <a:pt x="104" y="2900"/>
                    <a:pt x="143" y="2879"/>
                    <a:pt x="143" y="2837"/>
                  </a:cubicBezTo>
                  <a:cubicBezTo>
                    <a:pt x="262" y="1909"/>
                    <a:pt x="346" y="992"/>
                    <a:pt x="405" y="63"/>
                  </a:cubicBezTo>
                  <a:cubicBezTo>
                    <a:pt x="405" y="22"/>
                    <a:pt x="372" y="1"/>
                    <a:pt x="340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4561468" y="422775"/>
              <a:ext cx="74564" cy="259558"/>
            </a:xfrm>
            <a:custGeom>
              <a:avLst/>
              <a:gdLst/>
              <a:ahLst/>
              <a:cxnLst/>
              <a:rect l="l" t="t" r="r" b="b"/>
              <a:pathLst>
                <a:path w="1079" h="3756" extrusionOk="0">
                  <a:moveTo>
                    <a:pt x="88" y="1"/>
                  </a:moveTo>
                  <a:cubicBezTo>
                    <a:pt x="48" y="1"/>
                    <a:pt x="0" y="48"/>
                    <a:pt x="16" y="112"/>
                  </a:cubicBezTo>
                  <a:cubicBezTo>
                    <a:pt x="254" y="695"/>
                    <a:pt x="457" y="1291"/>
                    <a:pt x="588" y="1898"/>
                  </a:cubicBezTo>
                  <a:cubicBezTo>
                    <a:pt x="647" y="2207"/>
                    <a:pt x="695" y="2517"/>
                    <a:pt x="731" y="2838"/>
                  </a:cubicBezTo>
                  <a:cubicBezTo>
                    <a:pt x="778" y="3136"/>
                    <a:pt x="826" y="3434"/>
                    <a:pt x="933" y="3708"/>
                  </a:cubicBezTo>
                  <a:cubicBezTo>
                    <a:pt x="942" y="3741"/>
                    <a:pt x="969" y="3755"/>
                    <a:pt x="996" y="3755"/>
                  </a:cubicBezTo>
                  <a:cubicBezTo>
                    <a:pt x="1036" y="3755"/>
                    <a:pt x="1078" y="3722"/>
                    <a:pt x="1064" y="3672"/>
                  </a:cubicBezTo>
                  <a:cubicBezTo>
                    <a:pt x="945" y="3374"/>
                    <a:pt x="897" y="3041"/>
                    <a:pt x="850" y="2731"/>
                  </a:cubicBezTo>
                  <a:cubicBezTo>
                    <a:pt x="814" y="2434"/>
                    <a:pt x="766" y="2124"/>
                    <a:pt x="707" y="1826"/>
                  </a:cubicBezTo>
                  <a:cubicBezTo>
                    <a:pt x="576" y="1207"/>
                    <a:pt x="373" y="600"/>
                    <a:pt x="135" y="40"/>
                  </a:cubicBezTo>
                  <a:cubicBezTo>
                    <a:pt x="127" y="13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4336257" y="438738"/>
              <a:ext cx="240209" cy="206900"/>
            </a:xfrm>
            <a:custGeom>
              <a:avLst/>
              <a:gdLst/>
              <a:ahLst/>
              <a:cxnLst/>
              <a:rect l="l" t="t" r="r" b="b"/>
              <a:pathLst>
                <a:path w="3476" h="2994" extrusionOk="0">
                  <a:moveTo>
                    <a:pt x="105" y="1"/>
                  </a:moveTo>
                  <a:cubicBezTo>
                    <a:pt x="41" y="1"/>
                    <a:pt x="1" y="91"/>
                    <a:pt x="60" y="131"/>
                  </a:cubicBezTo>
                  <a:cubicBezTo>
                    <a:pt x="1072" y="643"/>
                    <a:pt x="1989" y="1333"/>
                    <a:pt x="2727" y="2191"/>
                  </a:cubicBezTo>
                  <a:cubicBezTo>
                    <a:pt x="2942" y="2429"/>
                    <a:pt x="3144" y="2691"/>
                    <a:pt x="3323" y="2965"/>
                  </a:cubicBezTo>
                  <a:cubicBezTo>
                    <a:pt x="3336" y="2985"/>
                    <a:pt x="3356" y="2994"/>
                    <a:pt x="3376" y="2994"/>
                  </a:cubicBezTo>
                  <a:cubicBezTo>
                    <a:pt x="3425" y="2994"/>
                    <a:pt x="3476" y="2941"/>
                    <a:pt x="3442" y="2881"/>
                  </a:cubicBezTo>
                  <a:cubicBezTo>
                    <a:pt x="2787" y="1953"/>
                    <a:pt x="1954" y="1131"/>
                    <a:pt x="1001" y="500"/>
                  </a:cubicBezTo>
                  <a:cubicBezTo>
                    <a:pt x="715" y="321"/>
                    <a:pt x="441" y="167"/>
                    <a:pt x="144" y="12"/>
                  </a:cubicBez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4186369" y="486766"/>
              <a:ext cx="273863" cy="166336"/>
            </a:xfrm>
            <a:custGeom>
              <a:avLst/>
              <a:gdLst/>
              <a:ahLst/>
              <a:cxnLst/>
              <a:rect l="l" t="t" r="r" b="b"/>
              <a:pathLst>
                <a:path w="3963" h="2407" extrusionOk="0">
                  <a:moveTo>
                    <a:pt x="107" y="1"/>
                  </a:moveTo>
                  <a:cubicBezTo>
                    <a:pt x="47" y="1"/>
                    <a:pt x="0" y="95"/>
                    <a:pt x="63" y="127"/>
                  </a:cubicBezTo>
                  <a:cubicBezTo>
                    <a:pt x="1098" y="579"/>
                    <a:pt x="2098" y="1139"/>
                    <a:pt x="3039" y="1805"/>
                  </a:cubicBezTo>
                  <a:cubicBezTo>
                    <a:pt x="3301" y="1996"/>
                    <a:pt x="3563" y="2186"/>
                    <a:pt x="3813" y="2389"/>
                  </a:cubicBezTo>
                  <a:cubicBezTo>
                    <a:pt x="3825" y="2401"/>
                    <a:pt x="3840" y="2406"/>
                    <a:pt x="3854" y="2406"/>
                  </a:cubicBezTo>
                  <a:cubicBezTo>
                    <a:pt x="3909" y="2406"/>
                    <a:pt x="3963" y="2329"/>
                    <a:pt x="3896" y="2282"/>
                  </a:cubicBezTo>
                  <a:cubicBezTo>
                    <a:pt x="3003" y="1567"/>
                    <a:pt x="2027" y="936"/>
                    <a:pt x="1015" y="424"/>
                  </a:cubicBezTo>
                  <a:cubicBezTo>
                    <a:pt x="717" y="269"/>
                    <a:pt x="432" y="138"/>
                    <a:pt x="134" y="7"/>
                  </a:cubicBezTo>
                  <a:cubicBezTo>
                    <a:pt x="125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4087827" y="588418"/>
              <a:ext cx="270961" cy="68621"/>
            </a:xfrm>
            <a:custGeom>
              <a:avLst/>
              <a:gdLst/>
              <a:ahLst/>
              <a:cxnLst/>
              <a:rect l="l" t="t" r="r" b="b"/>
              <a:pathLst>
                <a:path w="3921" h="993" extrusionOk="0">
                  <a:moveTo>
                    <a:pt x="84" y="1"/>
                  </a:moveTo>
                  <a:cubicBezTo>
                    <a:pt x="0" y="1"/>
                    <a:pt x="0" y="144"/>
                    <a:pt x="84" y="144"/>
                  </a:cubicBezTo>
                  <a:cubicBezTo>
                    <a:pt x="1358" y="179"/>
                    <a:pt x="2608" y="477"/>
                    <a:pt x="3763" y="989"/>
                  </a:cubicBezTo>
                  <a:cubicBezTo>
                    <a:pt x="3771" y="991"/>
                    <a:pt x="3780" y="992"/>
                    <a:pt x="3788" y="992"/>
                  </a:cubicBezTo>
                  <a:cubicBezTo>
                    <a:pt x="3869" y="992"/>
                    <a:pt x="3921" y="892"/>
                    <a:pt x="3834" y="870"/>
                  </a:cubicBezTo>
                  <a:cubicBezTo>
                    <a:pt x="2643" y="346"/>
                    <a:pt x="1381" y="60"/>
                    <a:pt x="8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985414" y="662015"/>
              <a:ext cx="251128" cy="27089"/>
            </a:xfrm>
            <a:custGeom>
              <a:avLst/>
              <a:gdLst/>
              <a:ahLst/>
              <a:cxnLst/>
              <a:rect l="l" t="t" r="r" b="b"/>
              <a:pathLst>
                <a:path w="3634" h="392" extrusionOk="0">
                  <a:moveTo>
                    <a:pt x="1916" y="1"/>
                  </a:moveTo>
                  <a:cubicBezTo>
                    <a:pt x="1296" y="1"/>
                    <a:pt x="678" y="81"/>
                    <a:pt x="77" y="246"/>
                  </a:cubicBezTo>
                  <a:cubicBezTo>
                    <a:pt x="1" y="278"/>
                    <a:pt x="35" y="391"/>
                    <a:pt x="96" y="391"/>
                  </a:cubicBezTo>
                  <a:cubicBezTo>
                    <a:pt x="101" y="391"/>
                    <a:pt x="107" y="390"/>
                    <a:pt x="113" y="388"/>
                  </a:cubicBezTo>
                  <a:cubicBezTo>
                    <a:pt x="706" y="227"/>
                    <a:pt x="1324" y="143"/>
                    <a:pt x="1943" y="143"/>
                  </a:cubicBezTo>
                  <a:cubicBezTo>
                    <a:pt x="2468" y="143"/>
                    <a:pt x="2993" y="203"/>
                    <a:pt x="3506" y="329"/>
                  </a:cubicBezTo>
                  <a:cubicBezTo>
                    <a:pt x="3510" y="329"/>
                    <a:pt x="3513" y="330"/>
                    <a:pt x="3517" y="330"/>
                  </a:cubicBezTo>
                  <a:cubicBezTo>
                    <a:pt x="3594" y="330"/>
                    <a:pt x="3634" y="209"/>
                    <a:pt x="3554" y="186"/>
                  </a:cubicBezTo>
                  <a:cubicBezTo>
                    <a:pt x="3013" y="63"/>
                    <a:pt x="2463" y="1"/>
                    <a:pt x="19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2986923" y="589248"/>
              <a:ext cx="1431717" cy="951023"/>
            </a:xfrm>
            <a:custGeom>
              <a:avLst/>
              <a:gdLst/>
              <a:ahLst/>
              <a:cxnLst/>
              <a:rect l="l" t="t" r="r" b="b"/>
              <a:pathLst>
                <a:path w="20718" h="13762" extrusionOk="0">
                  <a:moveTo>
                    <a:pt x="18777" y="1"/>
                  </a:moveTo>
                  <a:cubicBezTo>
                    <a:pt x="17717" y="465"/>
                    <a:pt x="16753" y="1156"/>
                    <a:pt x="15991" y="2025"/>
                  </a:cubicBezTo>
                  <a:lnTo>
                    <a:pt x="4275" y="6906"/>
                  </a:lnTo>
                  <a:cubicBezTo>
                    <a:pt x="2727" y="7085"/>
                    <a:pt x="1334" y="7895"/>
                    <a:pt x="120" y="8907"/>
                  </a:cubicBezTo>
                  <a:cubicBezTo>
                    <a:pt x="1" y="10335"/>
                    <a:pt x="394" y="11800"/>
                    <a:pt x="1489" y="12669"/>
                  </a:cubicBezTo>
                  <a:cubicBezTo>
                    <a:pt x="2191" y="13241"/>
                    <a:pt x="3096" y="13502"/>
                    <a:pt x="3989" y="13633"/>
                  </a:cubicBezTo>
                  <a:cubicBezTo>
                    <a:pt x="4546" y="13721"/>
                    <a:pt x="5105" y="13762"/>
                    <a:pt x="5662" y="13762"/>
                  </a:cubicBezTo>
                  <a:cubicBezTo>
                    <a:pt x="8667" y="13762"/>
                    <a:pt x="11647" y="12574"/>
                    <a:pt x="14288" y="11097"/>
                  </a:cubicBezTo>
                  <a:cubicBezTo>
                    <a:pt x="15169" y="10597"/>
                    <a:pt x="16015" y="10085"/>
                    <a:pt x="16788" y="9454"/>
                  </a:cubicBezTo>
                  <a:cubicBezTo>
                    <a:pt x="17777" y="8680"/>
                    <a:pt x="18634" y="7764"/>
                    <a:pt x="19336" y="6716"/>
                  </a:cubicBezTo>
                  <a:cubicBezTo>
                    <a:pt x="19944" y="5823"/>
                    <a:pt x="20456" y="4823"/>
                    <a:pt x="20587" y="3739"/>
                  </a:cubicBezTo>
                  <a:cubicBezTo>
                    <a:pt x="20718" y="2668"/>
                    <a:pt x="20468" y="1513"/>
                    <a:pt x="19729" y="703"/>
                  </a:cubicBezTo>
                  <a:cubicBezTo>
                    <a:pt x="19455" y="406"/>
                    <a:pt x="19134" y="179"/>
                    <a:pt x="18777" y="1"/>
                  </a:cubicBezTo>
                  <a:close/>
                </a:path>
              </a:pathLst>
            </a:custGeom>
            <a:solidFill>
              <a:srgbClr val="EF8C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2779610" y="537696"/>
              <a:ext cx="2094020" cy="1256329"/>
            </a:xfrm>
            <a:custGeom>
              <a:avLst/>
              <a:gdLst/>
              <a:ahLst/>
              <a:cxnLst/>
              <a:rect l="l" t="t" r="r" b="b"/>
              <a:pathLst>
                <a:path w="30302" h="18180" extrusionOk="0">
                  <a:moveTo>
                    <a:pt x="25566" y="1"/>
                  </a:moveTo>
                  <a:cubicBezTo>
                    <a:pt x="24274" y="1"/>
                    <a:pt x="22970" y="259"/>
                    <a:pt x="21789" y="783"/>
                  </a:cubicBezTo>
                  <a:cubicBezTo>
                    <a:pt x="22146" y="961"/>
                    <a:pt x="22467" y="1199"/>
                    <a:pt x="22741" y="1485"/>
                  </a:cubicBezTo>
                  <a:cubicBezTo>
                    <a:pt x="23479" y="2271"/>
                    <a:pt x="23741" y="3438"/>
                    <a:pt x="23598" y="4521"/>
                  </a:cubicBezTo>
                  <a:cubicBezTo>
                    <a:pt x="23468" y="5593"/>
                    <a:pt x="22967" y="6593"/>
                    <a:pt x="22348" y="7498"/>
                  </a:cubicBezTo>
                  <a:cubicBezTo>
                    <a:pt x="21658" y="8522"/>
                    <a:pt x="20789" y="9462"/>
                    <a:pt x="19812" y="10236"/>
                  </a:cubicBezTo>
                  <a:cubicBezTo>
                    <a:pt x="19015" y="10855"/>
                    <a:pt x="18169" y="11379"/>
                    <a:pt x="17312" y="11867"/>
                  </a:cubicBezTo>
                  <a:cubicBezTo>
                    <a:pt x="14655" y="13357"/>
                    <a:pt x="11667" y="14540"/>
                    <a:pt x="8663" y="14540"/>
                  </a:cubicBezTo>
                  <a:cubicBezTo>
                    <a:pt x="8113" y="14540"/>
                    <a:pt x="7562" y="14500"/>
                    <a:pt x="7013" y="14415"/>
                  </a:cubicBezTo>
                  <a:cubicBezTo>
                    <a:pt x="6120" y="14284"/>
                    <a:pt x="5203" y="14010"/>
                    <a:pt x="4513" y="13451"/>
                  </a:cubicBezTo>
                  <a:cubicBezTo>
                    <a:pt x="3417" y="12570"/>
                    <a:pt x="3024" y="11117"/>
                    <a:pt x="3144" y="9688"/>
                  </a:cubicBezTo>
                  <a:lnTo>
                    <a:pt x="3144" y="9688"/>
                  </a:lnTo>
                  <a:cubicBezTo>
                    <a:pt x="2822" y="9950"/>
                    <a:pt x="2524" y="10224"/>
                    <a:pt x="2227" y="10498"/>
                  </a:cubicBezTo>
                  <a:cubicBezTo>
                    <a:pt x="1072" y="11653"/>
                    <a:pt x="0" y="13117"/>
                    <a:pt x="191" y="14725"/>
                  </a:cubicBezTo>
                  <a:cubicBezTo>
                    <a:pt x="346" y="16011"/>
                    <a:pt x="1298" y="17082"/>
                    <a:pt x="2453" y="17630"/>
                  </a:cubicBezTo>
                  <a:cubicBezTo>
                    <a:pt x="3315" y="18034"/>
                    <a:pt x="4261" y="18179"/>
                    <a:pt x="5211" y="18179"/>
                  </a:cubicBezTo>
                  <a:cubicBezTo>
                    <a:pt x="5546" y="18179"/>
                    <a:pt x="5882" y="18161"/>
                    <a:pt x="6215" y="18130"/>
                  </a:cubicBezTo>
                  <a:cubicBezTo>
                    <a:pt x="7906" y="17975"/>
                    <a:pt x="9525" y="17463"/>
                    <a:pt x="11133" y="16963"/>
                  </a:cubicBezTo>
                  <a:cubicBezTo>
                    <a:pt x="12907" y="16415"/>
                    <a:pt x="14681" y="15844"/>
                    <a:pt x="16467" y="15296"/>
                  </a:cubicBezTo>
                  <a:cubicBezTo>
                    <a:pt x="17574" y="14951"/>
                    <a:pt x="18693" y="14594"/>
                    <a:pt x="19765" y="14165"/>
                  </a:cubicBezTo>
                  <a:cubicBezTo>
                    <a:pt x="22074" y="13248"/>
                    <a:pt x="24230" y="11974"/>
                    <a:pt x="26135" y="10391"/>
                  </a:cubicBezTo>
                  <a:cubicBezTo>
                    <a:pt x="27873" y="8950"/>
                    <a:pt x="29468" y="7164"/>
                    <a:pt x="30016" y="4962"/>
                  </a:cubicBezTo>
                  <a:cubicBezTo>
                    <a:pt x="30302" y="3759"/>
                    <a:pt x="30242" y="2402"/>
                    <a:pt x="29492" y="1449"/>
                  </a:cubicBezTo>
                  <a:cubicBezTo>
                    <a:pt x="28718" y="473"/>
                    <a:pt x="27408" y="104"/>
                    <a:pt x="26182" y="21"/>
                  </a:cubicBezTo>
                  <a:cubicBezTo>
                    <a:pt x="25977" y="7"/>
                    <a:pt x="25772" y="1"/>
                    <a:pt x="2556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3191749" y="1347463"/>
              <a:ext cx="573779" cy="112365"/>
            </a:xfrm>
            <a:custGeom>
              <a:avLst/>
              <a:gdLst/>
              <a:ahLst/>
              <a:cxnLst/>
              <a:rect l="l" t="t" r="r" b="b"/>
              <a:pathLst>
                <a:path w="8303" h="1626" extrusionOk="0">
                  <a:moveTo>
                    <a:pt x="8227" y="1"/>
                  </a:moveTo>
                  <a:cubicBezTo>
                    <a:pt x="8220" y="1"/>
                    <a:pt x="8213" y="2"/>
                    <a:pt x="8205" y="6"/>
                  </a:cubicBezTo>
                  <a:cubicBezTo>
                    <a:pt x="7193" y="435"/>
                    <a:pt x="6133" y="768"/>
                    <a:pt x="5061" y="1018"/>
                  </a:cubicBezTo>
                  <a:cubicBezTo>
                    <a:pt x="3990" y="1268"/>
                    <a:pt x="2895" y="1423"/>
                    <a:pt x="1787" y="1483"/>
                  </a:cubicBezTo>
                  <a:cubicBezTo>
                    <a:pt x="1677" y="1487"/>
                    <a:pt x="1566" y="1491"/>
                    <a:pt x="1454" y="1491"/>
                  </a:cubicBezTo>
                  <a:cubicBezTo>
                    <a:pt x="1000" y="1491"/>
                    <a:pt x="543" y="1436"/>
                    <a:pt x="132" y="1197"/>
                  </a:cubicBezTo>
                  <a:cubicBezTo>
                    <a:pt x="119" y="1189"/>
                    <a:pt x="106" y="1186"/>
                    <a:pt x="94" y="1186"/>
                  </a:cubicBezTo>
                  <a:cubicBezTo>
                    <a:pt x="33" y="1186"/>
                    <a:pt x="1" y="1276"/>
                    <a:pt x="61" y="1316"/>
                  </a:cubicBezTo>
                  <a:cubicBezTo>
                    <a:pt x="489" y="1566"/>
                    <a:pt x="1001" y="1626"/>
                    <a:pt x="1502" y="1626"/>
                  </a:cubicBezTo>
                  <a:cubicBezTo>
                    <a:pt x="2061" y="1626"/>
                    <a:pt x="2609" y="1566"/>
                    <a:pt x="3156" y="1495"/>
                  </a:cubicBezTo>
                  <a:cubicBezTo>
                    <a:pt x="4276" y="1364"/>
                    <a:pt x="5359" y="1126"/>
                    <a:pt x="6431" y="792"/>
                  </a:cubicBezTo>
                  <a:cubicBezTo>
                    <a:pt x="7038" y="602"/>
                    <a:pt x="7633" y="387"/>
                    <a:pt x="8229" y="137"/>
                  </a:cubicBezTo>
                  <a:cubicBezTo>
                    <a:pt x="8303" y="116"/>
                    <a:pt x="8283" y="1"/>
                    <a:pt x="8227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3161827" y="1486502"/>
              <a:ext cx="603701" cy="111466"/>
            </a:xfrm>
            <a:custGeom>
              <a:avLst/>
              <a:gdLst/>
              <a:ahLst/>
              <a:cxnLst/>
              <a:rect l="l" t="t" r="r" b="b"/>
              <a:pathLst>
                <a:path w="8736" h="1613" extrusionOk="0">
                  <a:moveTo>
                    <a:pt x="8661" y="0"/>
                  </a:moveTo>
                  <a:cubicBezTo>
                    <a:pt x="8654" y="0"/>
                    <a:pt x="8646" y="2"/>
                    <a:pt x="8638" y="7"/>
                  </a:cubicBezTo>
                  <a:cubicBezTo>
                    <a:pt x="7566" y="435"/>
                    <a:pt x="6459" y="840"/>
                    <a:pt x="5352" y="1114"/>
                  </a:cubicBezTo>
                  <a:cubicBezTo>
                    <a:pt x="4457" y="1335"/>
                    <a:pt x="3539" y="1471"/>
                    <a:pt x="2623" y="1471"/>
                  </a:cubicBezTo>
                  <a:cubicBezTo>
                    <a:pt x="2405" y="1471"/>
                    <a:pt x="2187" y="1463"/>
                    <a:pt x="1970" y="1447"/>
                  </a:cubicBezTo>
                  <a:cubicBezTo>
                    <a:pt x="1339" y="1400"/>
                    <a:pt x="720" y="1269"/>
                    <a:pt x="125" y="1054"/>
                  </a:cubicBezTo>
                  <a:cubicBezTo>
                    <a:pt x="117" y="1052"/>
                    <a:pt x="109" y="1051"/>
                    <a:pt x="102" y="1051"/>
                  </a:cubicBezTo>
                  <a:cubicBezTo>
                    <a:pt x="24" y="1051"/>
                    <a:pt x="1" y="1164"/>
                    <a:pt x="77" y="1197"/>
                  </a:cubicBezTo>
                  <a:cubicBezTo>
                    <a:pt x="896" y="1488"/>
                    <a:pt x="1756" y="1612"/>
                    <a:pt x="2616" y="1612"/>
                  </a:cubicBezTo>
                  <a:cubicBezTo>
                    <a:pt x="2881" y="1612"/>
                    <a:pt x="3147" y="1601"/>
                    <a:pt x="3411" y="1578"/>
                  </a:cubicBezTo>
                  <a:cubicBezTo>
                    <a:pt x="4578" y="1495"/>
                    <a:pt x="5709" y="1197"/>
                    <a:pt x="6792" y="840"/>
                  </a:cubicBezTo>
                  <a:cubicBezTo>
                    <a:pt x="7411" y="626"/>
                    <a:pt x="8042" y="388"/>
                    <a:pt x="8662" y="137"/>
                  </a:cubicBezTo>
                  <a:cubicBezTo>
                    <a:pt x="8735" y="106"/>
                    <a:pt x="8716" y="0"/>
                    <a:pt x="8661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3194099" y="1380426"/>
              <a:ext cx="188518" cy="255136"/>
            </a:xfrm>
            <a:custGeom>
              <a:avLst/>
              <a:gdLst/>
              <a:ahLst/>
              <a:cxnLst/>
              <a:rect l="l" t="t" r="r" b="b"/>
              <a:pathLst>
                <a:path w="2728" h="3692" extrusionOk="0">
                  <a:moveTo>
                    <a:pt x="2628" y="0"/>
                  </a:moveTo>
                  <a:cubicBezTo>
                    <a:pt x="2608" y="0"/>
                    <a:pt x="2589" y="9"/>
                    <a:pt x="2575" y="29"/>
                  </a:cubicBezTo>
                  <a:cubicBezTo>
                    <a:pt x="2051" y="1030"/>
                    <a:pt x="1432" y="1982"/>
                    <a:pt x="694" y="2851"/>
                  </a:cubicBezTo>
                  <a:cubicBezTo>
                    <a:pt x="491" y="3089"/>
                    <a:pt x="277" y="3339"/>
                    <a:pt x="63" y="3566"/>
                  </a:cubicBezTo>
                  <a:cubicBezTo>
                    <a:pt x="1" y="3619"/>
                    <a:pt x="44" y="3691"/>
                    <a:pt x="94" y="3691"/>
                  </a:cubicBezTo>
                  <a:cubicBezTo>
                    <a:pt x="112" y="3691"/>
                    <a:pt x="131" y="3682"/>
                    <a:pt x="146" y="3661"/>
                  </a:cubicBezTo>
                  <a:cubicBezTo>
                    <a:pt x="944" y="2851"/>
                    <a:pt x="1634" y="1934"/>
                    <a:pt x="2218" y="958"/>
                  </a:cubicBezTo>
                  <a:cubicBezTo>
                    <a:pt x="2384" y="672"/>
                    <a:pt x="2539" y="387"/>
                    <a:pt x="2694" y="113"/>
                  </a:cubicBezTo>
                  <a:cubicBezTo>
                    <a:pt x="2728" y="53"/>
                    <a:pt x="2677" y="0"/>
                    <a:pt x="2628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3379022" y="1319959"/>
              <a:ext cx="223278" cy="329562"/>
            </a:xfrm>
            <a:custGeom>
              <a:avLst/>
              <a:gdLst/>
              <a:ahLst/>
              <a:cxnLst/>
              <a:rect l="l" t="t" r="r" b="b"/>
              <a:pathLst>
                <a:path w="3231" h="4769" extrusionOk="0">
                  <a:moveTo>
                    <a:pt x="3133" y="0"/>
                  </a:moveTo>
                  <a:cubicBezTo>
                    <a:pt x="3112" y="0"/>
                    <a:pt x="3092" y="10"/>
                    <a:pt x="3078" y="35"/>
                  </a:cubicBezTo>
                  <a:cubicBezTo>
                    <a:pt x="2447" y="1321"/>
                    <a:pt x="1792" y="2631"/>
                    <a:pt x="875" y="3750"/>
                  </a:cubicBezTo>
                  <a:cubicBezTo>
                    <a:pt x="625" y="4060"/>
                    <a:pt x="363" y="4381"/>
                    <a:pt x="65" y="4643"/>
                  </a:cubicBezTo>
                  <a:cubicBezTo>
                    <a:pt x="1" y="4699"/>
                    <a:pt x="44" y="4769"/>
                    <a:pt x="100" y="4769"/>
                  </a:cubicBezTo>
                  <a:cubicBezTo>
                    <a:pt x="116" y="4769"/>
                    <a:pt x="133" y="4763"/>
                    <a:pt x="149" y="4750"/>
                  </a:cubicBezTo>
                  <a:cubicBezTo>
                    <a:pt x="1208" y="3750"/>
                    <a:pt x="1970" y="2488"/>
                    <a:pt x="2637" y="1202"/>
                  </a:cubicBezTo>
                  <a:cubicBezTo>
                    <a:pt x="2828" y="833"/>
                    <a:pt x="3006" y="464"/>
                    <a:pt x="3197" y="107"/>
                  </a:cubicBezTo>
                  <a:cubicBezTo>
                    <a:pt x="3230" y="57"/>
                    <a:pt x="3181" y="0"/>
                    <a:pt x="3133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4279661" y="732847"/>
              <a:ext cx="162811" cy="388854"/>
            </a:xfrm>
            <a:custGeom>
              <a:avLst/>
              <a:gdLst/>
              <a:ahLst/>
              <a:cxnLst/>
              <a:rect l="l" t="t" r="r" b="b"/>
              <a:pathLst>
                <a:path w="2356" h="5627" extrusionOk="0">
                  <a:moveTo>
                    <a:pt x="2040" y="1"/>
                  </a:moveTo>
                  <a:cubicBezTo>
                    <a:pt x="1991" y="1"/>
                    <a:pt x="1941" y="51"/>
                    <a:pt x="1975" y="102"/>
                  </a:cubicBezTo>
                  <a:cubicBezTo>
                    <a:pt x="2332" y="804"/>
                    <a:pt x="2213" y="1626"/>
                    <a:pt x="1951" y="2340"/>
                  </a:cubicBezTo>
                  <a:cubicBezTo>
                    <a:pt x="1701" y="3078"/>
                    <a:pt x="1320" y="3793"/>
                    <a:pt x="868" y="4436"/>
                  </a:cubicBezTo>
                  <a:cubicBezTo>
                    <a:pt x="618" y="4805"/>
                    <a:pt x="344" y="5162"/>
                    <a:pt x="46" y="5507"/>
                  </a:cubicBezTo>
                  <a:cubicBezTo>
                    <a:pt x="0" y="5553"/>
                    <a:pt x="52" y="5626"/>
                    <a:pt x="106" y="5626"/>
                  </a:cubicBezTo>
                  <a:cubicBezTo>
                    <a:pt x="123" y="5626"/>
                    <a:pt x="139" y="5619"/>
                    <a:pt x="153" y="5602"/>
                  </a:cubicBezTo>
                  <a:cubicBezTo>
                    <a:pt x="701" y="4983"/>
                    <a:pt x="1177" y="4293"/>
                    <a:pt x="1570" y="3566"/>
                  </a:cubicBezTo>
                  <a:cubicBezTo>
                    <a:pt x="1939" y="2876"/>
                    <a:pt x="2284" y="2102"/>
                    <a:pt x="2332" y="1292"/>
                  </a:cubicBezTo>
                  <a:cubicBezTo>
                    <a:pt x="2356" y="864"/>
                    <a:pt x="2284" y="423"/>
                    <a:pt x="2094" y="30"/>
                  </a:cubicBezTo>
                  <a:cubicBezTo>
                    <a:pt x="2080" y="9"/>
                    <a:pt x="2060" y="1"/>
                    <a:pt x="2040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4521526" y="719855"/>
              <a:ext cx="83893" cy="296046"/>
            </a:xfrm>
            <a:custGeom>
              <a:avLst/>
              <a:gdLst/>
              <a:ahLst/>
              <a:cxnLst/>
              <a:rect l="l" t="t" r="r" b="b"/>
              <a:pathLst>
                <a:path w="1214" h="4284" extrusionOk="0">
                  <a:moveTo>
                    <a:pt x="1062" y="1"/>
                  </a:moveTo>
                  <a:cubicBezTo>
                    <a:pt x="1022" y="1"/>
                    <a:pt x="980" y="32"/>
                    <a:pt x="987" y="87"/>
                  </a:cubicBezTo>
                  <a:cubicBezTo>
                    <a:pt x="1189" y="1183"/>
                    <a:pt x="856" y="2302"/>
                    <a:pt x="416" y="3314"/>
                  </a:cubicBezTo>
                  <a:cubicBezTo>
                    <a:pt x="296" y="3611"/>
                    <a:pt x="166" y="3897"/>
                    <a:pt x="35" y="4171"/>
                  </a:cubicBezTo>
                  <a:cubicBezTo>
                    <a:pt x="1" y="4230"/>
                    <a:pt x="51" y="4284"/>
                    <a:pt x="100" y="4284"/>
                  </a:cubicBezTo>
                  <a:cubicBezTo>
                    <a:pt x="120" y="4284"/>
                    <a:pt x="140" y="4275"/>
                    <a:pt x="154" y="4254"/>
                  </a:cubicBezTo>
                  <a:cubicBezTo>
                    <a:pt x="630" y="3219"/>
                    <a:pt x="1118" y="2147"/>
                    <a:pt x="1189" y="1004"/>
                  </a:cubicBezTo>
                  <a:cubicBezTo>
                    <a:pt x="1213" y="683"/>
                    <a:pt x="1189" y="361"/>
                    <a:pt x="1130" y="52"/>
                  </a:cubicBezTo>
                  <a:cubicBezTo>
                    <a:pt x="1120" y="17"/>
                    <a:pt x="1091" y="1"/>
                    <a:pt x="106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4303847" y="774448"/>
              <a:ext cx="335297" cy="151824"/>
            </a:xfrm>
            <a:custGeom>
              <a:avLst/>
              <a:gdLst/>
              <a:ahLst/>
              <a:cxnLst/>
              <a:rect l="l" t="t" r="r" b="b"/>
              <a:pathLst>
                <a:path w="4852" h="2197" extrusionOk="0">
                  <a:moveTo>
                    <a:pt x="4759" y="1"/>
                  </a:moveTo>
                  <a:cubicBezTo>
                    <a:pt x="4747" y="1"/>
                    <a:pt x="4734" y="4"/>
                    <a:pt x="4720" y="12"/>
                  </a:cubicBezTo>
                  <a:cubicBezTo>
                    <a:pt x="3530" y="583"/>
                    <a:pt x="2315" y="1119"/>
                    <a:pt x="1101" y="1631"/>
                  </a:cubicBezTo>
                  <a:cubicBezTo>
                    <a:pt x="756" y="1774"/>
                    <a:pt x="398" y="1917"/>
                    <a:pt x="53" y="2059"/>
                  </a:cubicBezTo>
                  <a:cubicBezTo>
                    <a:pt x="1" y="2091"/>
                    <a:pt x="22" y="2197"/>
                    <a:pt x="85" y="2197"/>
                  </a:cubicBezTo>
                  <a:cubicBezTo>
                    <a:pt x="94" y="2197"/>
                    <a:pt x="103" y="2195"/>
                    <a:pt x="113" y="2190"/>
                  </a:cubicBezTo>
                  <a:cubicBezTo>
                    <a:pt x="1351" y="1702"/>
                    <a:pt x="2577" y="1178"/>
                    <a:pt x="3768" y="619"/>
                  </a:cubicBezTo>
                  <a:lnTo>
                    <a:pt x="4792" y="131"/>
                  </a:lnTo>
                  <a:cubicBezTo>
                    <a:pt x="4852" y="91"/>
                    <a:pt x="4820" y="1"/>
                    <a:pt x="475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4283116" y="992818"/>
              <a:ext cx="163710" cy="51552"/>
            </a:xfrm>
            <a:custGeom>
              <a:avLst/>
              <a:gdLst/>
              <a:ahLst/>
              <a:cxnLst/>
              <a:rect l="l" t="t" r="r" b="b"/>
              <a:pathLst>
                <a:path w="2369" h="746" extrusionOk="0">
                  <a:moveTo>
                    <a:pt x="2305" y="1"/>
                  </a:moveTo>
                  <a:cubicBezTo>
                    <a:pt x="2298" y="1"/>
                    <a:pt x="2290" y="3"/>
                    <a:pt x="2282" y="7"/>
                  </a:cubicBezTo>
                  <a:cubicBezTo>
                    <a:pt x="1580" y="281"/>
                    <a:pt x="853" y="495"/>
                    <a:pt x="91" y="614"/>
                  </a:cubicBezTo>
                  <a:cubicBezTo>
                    <a:pt x="0" y="625"/>
                    <a:pt x="29" y="746"/>
                    <a:pt x="105" y="746"/>
                  </a:cubicBezTo>
                  <a:cubicBezTo>
                    <a:pt x="108" y="746"/>
                    <a:pt x="111" y="745"/>
                    <a:pt x="115" y="745"/>
                  </a:cubicBezTo>
                  <a:cubicBezTo>
                    <a:pt x="865" y="626"/>
                    <a:pt x="1591" y="435"/>
                    <a:pt x="2306" y="138"/>
                  </a:cubicBezTo>
                  <a:cubicBezTo>
                    <a:pt x="2369" y="106"/>
                    <a:pt x="2358" y="1"/>
                    <a:pt x="2305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3207436" y="528367"/>
              <a:ext cx="124320" cy="227148"/>
            </a:xfrm>
            <a:custGeom>
              <a:avLst/>
              <a:gdLst/>
              <a:ahLst/>
              <a:cxnLst/>
              <a:rect l="l" t="t" r="r" b="b"/>
              <a:pathLst>
                <a:path w="1799" h="3287" extrusionOk="0">
                  <a:moveTo>
                    <a:pt x="965" y="1"/>
                  </a:moveTo>
                  <a:cubicBezTo>
                    <a:pt x="560" y="382"/>
                    <a:pt x="227" y="810"/>
                    <a:pt x="1" y="1310"/>
                  </a:cubicBezTo>
                  <a:cubicBezTo>
                    <a:pt x="298" y="1846"/>
                    <a:pt x="715" y="2334"/>
                    <a:pt x="1179" y="2763"/>
                  </a:cubicBezTo>
                  <a:cubicBezTo>
                    <a:pt x="1370" y="2942"/>
                    <a:pt x="1572" y="3132"/>
                    <a:pt x="1798" y="3287"/>
                  </a:cubicBezTo>
                  <a:cubicBezTo>
                    <a:pt x="1691" y="3037"/>
                    <a:pt x="1608" y="2775"/>
                    <a:pt x="1513" y="2513"/>
                  </a:cubicBezTo>
                  <a:cubicBezTo>
                    <a:pt x="1251" y="1691"/>
                    <a:pt x="1072" y="846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3274882" y="364658"/>
              <a:ext cx="263359" cy="414768"/>
            </a:xfrm>
            <a:custGeom>
              <a:avLst/>
              <a:gdLst/>
              <a:ahLst/>
              <a:cxnLst/>
              <a:rect l="l" t="t" r="r" b="b"/>
              <a:pathLst>
                <a:path w="3811" h="6002" extrusionOk="0">
                  <a:moveTo>
                    <a:pt x="3811" y="0"/>
                  </a:moveTo>
                  <a:cubicBezTo>
                    <a:pt x="3156" y="119"/>
                    <a:pt x="2561" y="489"/>
                    <a:pt x="2013" y="846"/>
                  </a:cubicBezTo>
                  <a:cubicBezTo>
                    <a:pt x="1334" y="1298"/>
                    <a:pt x="596" y="1786"/>
                    <a:pt x="1" y="2370"/>
                  </a:cubicBezTo>
                  <a:cubicBezTo>
                    <a:pt x="108" y="3215"/>
                    <a:pt x="287" y="4060"/>
                    <a:pt x="560" y="4882"/>
                  </a:cubicBezTo>
                  <a:cubicBezTo>
                    <a:pt x="620" y="5132"/>
                    <a:pt x="715" y="5406"/>
                    <a:pt x="822" y="5656"/>
                  </a:cubicBezTo>
                  <a:cubicBezTo>
                    <a:pt x="1132" y="5858"/>
                    <a:pt x="1489" y="6001"/>
                    <a:pt x="1870" y="6001"/>
                  </a:cubicBezTo>
                  <a:cubicBezTo>
                    <a:pt x="2180" y="5977"/>
                    <a:pt x="2477" y="5858"/>
                    <a:pt x="2727" y="5680"/>
                  </a:cubicBezTo>
                  <a:cubicBezTo>
                    <a:pt x="3216" y="5346"/>
                    <a:pt x="3501" y="4775"/>
                    <a:pt x="3656" y="4191"/>
                  </a:cubicBezTo>
                  <a:cubicBezTo>
                    <a:pt x="3799" y="3620"/>
                    <a:pt x="3799" y="3001"/>
                    <a:pt x="3799" y="2405"/>
                  </a:cubicBezTo>
                  <a:cubicBezTo>
                    <a:pt x="3799" y="1608"/>
                    <a:pt x="3811" y="798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3182765" y="618064"/>
              <a:ext cx="893597" cy="670664"/>
            </a:xfrm>
            <a:custGeom>
              <a:avLst/>
              <a:gdLst/>
              <a:ahLst/>
              <a:cxnLst/>
              <a:rect l="l" t="t" r="r" b="b"/>
              <a:pathLst>
                <a:path w="12931" h="9705" extrusionOk="0">
                  <a:moveTo>
                    <a:pt x="358" y="1"/>
                  </a:moveTo>
                  <a:cubicBezTo>
                    <a:pt x="238" y="239"/>
                    <a:pt x="143" y="501"/>
                    <a:pt x="108" y="763"/>
                  </a:cubicBezTo>
                  <a:cubicBezTo>
                    <a:pt x="0" y="1286"/>
                    <a:pt x="24" y="1822"/>
                    <a:pt x="48" y="2358"/>
                  </a:cubicBezTo>
                  <a:cubicBezTo>
                    <a:pt x="167" y="4549"/>
                    <a:pt x="286" y="6787"/>
                    <a:pt x="1131" y="8811"/>
                  </a:cubicBezTo>
                  <a:cubicBezTo>
                    <a:pt x="1215" y="9025"/>
                    <a:pt x="1322" y="9252"/>
                    <a:pt x="1489" y="9395"/>
                  </a:cubicBezTo>
                  <a:cubicBezTo>
                    <a:pt x="1798" y="9680"/>
                    <a:pt x="2263" y="9704"/>
                    <a:pt x="2679" y="9704"/>
                  </a:cubicBezTo>
                  <a:cubicBezTo>
                    <a:pt x="4846" y="9704"/>
                    <a:pt x="7061" y="9383"/>
                    <a:pt x="9049" y="8537"/>
                  </a:cubicBezTo>
                  <a:cubicBezTo>
                    <a:pt x="10514" y="7906"/>
                    <a:pt x="11859" y="7001"/>
                    <a:pt x="12931" y="5823"/>
                  </a:cubicBezTo>
                  <a:lnTo>
                    <a:pt x="12931" y="5823"/>
                  </a:lnTo>
                  <a:cubicBezTo>
                    <a:pt x="12561" y="5942"/>
                    <a:pt x="12180" y="6049"/>
                    <a:pt x="11776" y="6120"/>
                  </a:cubicBezTo>
                  <a:cubicBezTo>
                    <a:pt x="11120" y="6246"/>
                    <a:pt x="10454" y="6309"/>
                    <a:pt x="9788" y="6309"/>
                  </a:cubicBezTo>
                  <a:cubicBezTo>
                    <a:pt x="8254" y="6309"/>
                    <a:pt x="6725" y="5975"/>
                    <a:pt x="5346" y="5311"/>
                  </a:cubicBezTo>
                  <a:cubicBezTo>
                    <a:pt x="4596" y="4954"/>
                    <a:pt x="3894" y="4489"/>
                    <a:pt x="3334" y="3894"/>
                  </a:cubicBezTo>
                  <a:cubicBezTo>
                    <a:pt x="2822" y="3346"/>
                    <a:pt x="2453" y="2691"/>
                    <a:pt x="2155" y="1989"/>
                  </a:cubicBezTo>
                  <a:cubicBezTo>
                    <a:pt x="1929" y="1834"/>
                    <a:pt x="1727" y="1655"/>
                    <a:pt x="1536" y="1465"/>
                  </a:cubicBezTo>
                  <a:cubicBezTo>
                    <a:pt x="1084" y="1036"/>
                    <a:pt x="667" y="5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3330856" y="361755"/>
              <a:ext cx="879638" cy="693054"/>
            </a:xfrm>
            <a:custGeom>
              <a:avLst/>
              <a:gdLst/>
              <a:ahLst/>
              <a:cxnLst/>
              <a:rect l="l" t="t" r="r" b="b"/>
              <a:pathLst>
                <a:path w="12729" h="10029" extrusionOk="0">
                  <a:moveTo>
                    <a:pt x="3410" y="0"/>
                  </a:moveTo>
                  <a:cubicBezTo>
                    <a:pt x="3353" y="0"/>
                    <a:pt x="3296" y="2"/>
                    <a:pt x="3239" y="7"/>
                  </a:cubicBezTo>
                  <a:cubicBezTo>
                    <a:pt x="3156" y="7"/>
                    <a:pt x="3084" y="31"/>
                    <a:pt x="2989" y="42"/>
                  </a:cubicBezTo>
                  <a:cubicBezTo>
                    <a:pt x="2989" y="840"/>
                    <a:pt x="2977" y="1650"/>
                    <a:pt x="2977" y="2447"/>
                  </a:cubicBezTo>
                  <a:cubicBezTo>
                    <a:pt x="2977" y="3043"/>
                    <a:pt x="2977" y="3662"/>
                    <a:pt x="2834" y="4233"/>
                  </a:cubicBezTo>
                  <a:cubicBezTo>
                    <a:pt x="2679" y="4817"/>
                    <a:pt x="2394" y="5388"/>
                    <a:pt x="1905" y="5722"/>
                  </a:cubicBezTo>
                  <a:cubicBezTo>
                    <a:pt x="1655" y="5900"/>
                    <a:pt x="1358" y="6019"/>
                    <a:pt x="1048" y="6043"/>
                  </a:cubicBezTo>
                  <a:cubicBezTo>
                    <a:pt x="1034" y="6044"/>
                    <a:pt x="1021" y="6044"/>
                    <a:pt x="1007" y="6044"/>
                  </a:cubicBezTo>
                  <a:cubicBezTo>
                    <a:pt x="642" y="6044"/>
                    <a:pt x="310" y="5893"/>
                    <a:pt x="0" y="5698"/>
                  </a:cubicBezTo>
                  <a:lnTo>
                    <a:pt x="0" y="5698"/>
                  </a:lnTo>
                  <a:cubicBezTo>
                    <a:pt x="286" y="6388"/>
                    <a:pt x="667" y="7043"/>
                    <a:pt x="1179" y="7603"/>
                  </a:cubicBezTo>
                  <a:cubicBezTo>
                    <a:pt x="1739" y="8210"/>
                    <a:pt x="2441" y="8663"/>
                    <a:pt x="3191" y="9020"/>
                  </a:cubicBezTo>
                  <a:cubicBezTo>
                    <a:pt x="4568" y="9683"/>
                    <a:pt x="6094" y="10029"/>
                    <a:pt x="7622" y="10029"/>
                  </a:cubicBezTo>
                  <a:cubicBezTo>
                    <a:pt x="8288" y="10029"/>
                    <a:pt x="8955" y="9963"/>
                    <a:pt x="9609" y="9829"/>
                  </a:cubicBezTo>
                  <a:cubicBezTo>
                    <a:pt x="10002" y="9758"/>
                    <a:pt x="10383" y="9651"/>
                    <a:pt x="10776" y="9532"/>
                  </a:cubicBezTo>
                  <a:cubicBezTo>
                    <a:pt x="11169" y="9103"/>
                    <a:pt x="11526" y="8639"/>
                    <a:pt x="11835" y="8151"/>
                  </a:cubicBezTo>
                  <a:cubicBezTo>
                    <a:pt x="12728" y="6841"/>
                    <a:pt x="10109" y="4507"/>
                    <a:pt x="8680" y="3186"/>
                  </a:cubicBezTo>
                  <a:cubicBezTo>
                    <a:pt x="7680" y="2257"/>
                    <a:pt x="6608" y="1400"/>
                    <a:pt x="5430" y="697"/>
                  </a:cubicBezTo>
                  <a:cubicBezTo>
                    <a:pt x="4812" y="333"/>
                    <a:pt x="4123" y="0"/>
                    <a:pt x="3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3223330" y="795318"/>
              <a:ext cx="462382" cy="144568"/>
            </a:xfrm>
            <a:custGeom>
              <a:avLst/>
              <a:gdLst/>
              <a:ahLst/>
              <a:cxnLst/>
              <a:rect l="l" t="t" r="r" b="b"/>
              <a:pathLst>
                <a:path w="6691" h="2092" extrusionOk="0">
                  <a:moveTo>
                    <a:pt x="6588" y="1"/>
                  </a:moveTo>
                  <a:cubicBezTo>
                    <a:pt x="6578" y="1"/>
                    <a:pt x="6568" y="3"/>
                    <a:pt x="6557" y="7"/>
                  </a:cubicBezTo>
                  <a:cubicBezTo>
                    <a:pt x="4950" y="734"/>
                    <a:pt x="3271" y="1293"/>
                    <a:pt x="1545" y="1662"/>
                  </a:cubicBezTo>
                  <a:cubicBezTo>
                    <a:pt x="1045" y="1769"/>
                    <a:pt x="580" y="1877"/>
                    <a:pt x="80" y="1948"/>
                  </a:cubicBezTo>
                  <a:cubicBezTo>
                    <a:pt x="0" y="1971"/>
                    <a:pt x="19" y="2092"/>
                    <a:pt x="104" y="2092"/>
                  </a:cubicBezTo>
                  <a:cubicBezTo>
                    <a:pt x="108" y="2092"/>
                    <a:pt x="112" y="2091"/>
                    <a:pt x="116" y="2091"/>
                  </a:cubicBezTo>
                  <a:cubicBezTo>
                    <a:pt x="1866" y="1805"/>
                    <a:pt x="3592" y="1341"/>
                    <a:pt x="5247" y="698"/>
                  </a:cubicBezTo>
                  <a:cubicBezTo>
                    <a:pt x="5712" y="519"/>
                    <a:pt x="6164" y="329"/>
                    <a:pt x="6629" y="126"/>
                  </a:cubicBezTo>
                  <a:cubicBezTo>
                    <a:pt x="6691" y="95"/>
                    <a:pt x="6654" y="1"/>
                    <a:pt x="6588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3264240" y="898974"/>
              <a:ext cx="526787" cy="149474"/>
            </a:xfrm>
            <a:custGeom>
              <a:avLst/>
              <a:gdLst/>
              <a:ahLst/>
              <a:cxnLst/>
              <a:rect l="l" t="t" r="r" b="b"/>
              <a:pathLst>
                <a:path w="7623" h="2163" extrusionOk="0">
                  <a:moveTo>
                    <a:pt x="7512" y="1"/>
                  </a:moveTo>
                  <a:cubicBezTo>
                    <a:pt x="7501" y="1"/>
                    <a:pt x="7489" y="3"/>
                    <a:pt x="7477" y="7"/>
                  </a:cubicBezTo>
                  <a:cubicBezTo>
                    <a:pt x="5656" y="793"/>
                    <a:pt x="3715" y="1389"/>
                    <a:pt x="1750" y="1758"/>
                  </a:cubicBezTo>
                  <a:cubicBezTo>
                    <a:pt x="1203" y="1865"/>
                    <a:pt x="631" y="1960"/>
                    <a:pt x="83" y="2020"/>
                  </a:cubicBezTo>
                  <a:cubicBezTo>
                    <a:pt x="0" y="2032"/>
                    <a:pt x="0" y="2162"/>
                    <a:pt x="83" y="2162"/>
                  </a:cubicBezTo>
                  <a:cubicBezTo>
                    <a:pt x="2096" y="1912"/>
                    <a:pt x="4072" y="1448"/>
                    <a:pt x="5977" y="746"/>
                  </a:cubicBezTo>
                  <a:cubicBezTo>
                    <a:pt x="6513" y="555"/>
                    <a:pt x="7037" y="353"/>
                    <a:pt x="7561" y="127"/>
                  </a:cubicBezTo>
                  <a:cubicBezTo>
                    <a:pt x="7623" y="95"/>
                    <a:pt x="7586" y="1"/>
                    <a:pt x="751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3263203" y="757517"/>
              <a:ext cx="107735" cy="306826"/>
            </a:xfrm>
            <a:custGeom>
              <a:avLst/>
              <a:gdLst/>
              <a:ahLst/>
              <a:cxnLst/>
              <a:rect l="l" t="t" r="r" b="b"/>
              <a:pathLst>
                <a:path w="1559" h="4440" extrusionOk="0">
                  <a:moveTo>
                    <a:pt x="89" y="1"/>
                  </a:moveTo>
                  <a:cubicBezTo>
                    <a:pt x="47" y="1"/>
                    <a:pt x="1" y="32"/>
                    <a:pt x="15" y="90"/>
                  </a:cubicBezTo>
                  <a:cubicBezTo>
                    <a:pt x="217" y="1269"/>
                    <a:pt x="551" y="2412"/>
                    <a:pt x="1003" y="3495"/>
                  </a:cubicBezTo>
                  <a:cubicBezTo>
                    <a:pt x="1146" y="3805"/>
                    <a:pt x="1277" y="4102"/>
                    <a:pt x="1408" y="4400"/>
                  </a:cubicBezTo>
                  <a:cubicBezTo>
                    <a:pt x="1424" y="4428"/>
                    <a:pt x="1448" y="4440"/>
                    <a:pt x="1471" y="4440"/>
                  </a:cubicBezTo>
                  <a:cubicBezTo>
                    <a:pt x="1517" y="4440"/>
                    <a:pt x="1559" y="4392"/>
                    <a:pt x="1527" y="4329"/>
                  </a:cubicBezTo>
                  <a:cubicBezTo>
                    <a:pt x="1003" y="3269"/>
                    <a:pt x="622" y="2162"/>
                    <a:pt x="337" y="1007"/>
                  </a:cubicBezTo>
                  <a:cubicBezTo>
                    <a:pt x="265" y="685"/>
                    <a:pt x="194" y="364"/>
                    <a:pt x="146" y="42"/>
                  </a:cubicBezTo>
                  <a:cubicBezTo>
                    <a:pt x="141" y="14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3418481" y="769749"/>
              <a:ext cx="108149" cy="288997"/>
            </a:xfrm>
            <a:custGeom>
              <a:avLst/>
              <a:gdLst/>
              <a:ahLst/>
              <a:cxnLst/>
              <a:rect l="l" t="t" r="r" b="b"/>
              <a:pathLst>
                <a:path w="1565" h="4182" extrusionOk="0">
                  <a:moveTo>
                    <a:pt x="69" y="1"/>
                  </a:moveTo>
                  <a:cubicBezTo>
                    <a:pt x="33" y="1"/>
                    <a:pt x="0" y="18"/>
                    <a:pt x="6" y="56"/>
                  </a:cubicBezTo>
                  <a:cubicBezTo>
                    <a:pt x="149" y="1187"/>
                    <a:pt x="459" y="2294"/>
                    <a:pt x="947" y="3306"/>
                  </a:cubicBezTo>
                  <a:cubicBezTo>
                    <a:pt x="1078" y="3604"/>
                    <a:pt x="1245" y="3890"/>
                    <a:pt x="1411" y="4152"/>
                  </a:cubicBezTo>
                  <a:cubicBezTo>
                    <a:pt x="1425" y="4172"/>
                    <a:pt x="1445" y="4181"/>
                    <a:pt x="1466" y="4181"/>
                  </a:cubicBezTo>
                  <a:cubicBezTo>
                    <a:pt x="1514" y="4181"/>
                    <a:pt x="1564" y="4131"/>
                    <a:pt x="1530" y="4080"/>
                  </a:cubicBezTo>
                  <a:cubicBezTo>
                    <a:pt x="947" y="3128"/>
                    <a:pt x="530" y="2080"/>
                    <a:pt x="304" y="996"/>
                  </a:cubicBezTo>
                  <a:cubicBezTo>
                    <a:pt x="233" y="687"/>
                    <a:pt x="185" y="377"/>
                    <a:pt x="149" y="44"/>
                  </a:cubicBezTo>
                  <a:cubicBezTo>
                    <a:pt x="138" y="15"/>
                    <a:pt x="102" y="1"/>
                    <a:pt x="6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3530845" y="741485"/>
              <a:ext cx="130125" cy="268680"/>
            </a:xfrm>
            <a:custGeom>
              <a:avLst/>
              <a:gdLst/>
              <a:ahLst/>
              <a:cxnLst/>
              <a:rect l="l" t="t" r="r" b="b"/>
              <a:pathLst>
                <a:path w="1883" h="3888" extrusionOk="0">
                  <a:moveTo>
                    <a:pt x="99" y="1"/>
                  </a:moveTo>
                  <a:cubicBezTo>
                    <a:pt x="53" y="1"/>
                    <a:pt x="0" y="37"/>
                    <a:pt x="24" y="84"/>
                  </a:cubicBezTo>
                  <a:cubicBezTo>
                    <a:pt x="274" y="1143"/>
                    <a:pt x="678" y="2155"/>
                    <a:pt x="1226" y="3084"/>
                  </a:cubicBezTo>
                  <a:cubicBezTo>
                    <a:pt x="1381" y="3358"/>
                    <a:pt x="1559" y="3608"/>
                    <a:pt x="1738" y="3858"/>
                  </a:cubicBezTo>
                  <a:cubicBezTo>
                    <a:pt x="1748" y="3879"/>
                    <a:pt x="1766" y="3888"/>
                    <a:pt x="1785" y="3888"/>
                  </a:cubicBezTo>
                  <a:cubicBezTo>
                    <a:pt x="1830" y="3888"/>
                    <a:pt x="1882" y="3837"/>
                    <a:pt x="1857" y="3787"/>
                  </a:cubicBezTo>
                  <a:cubicBezTo>
                    <a:pt x="1226" y="2906"/>
                    <a:pt x="738" y="1941"/>
                    <a:pt x="405" y="917"/>
                  </a:cubicBezTo>
                  <a:cubicBezTo>
                    <a:pt x="321" y="631"/>
                    <a:pt x="238" y="334"/>
                    <a:pt x="154" y="36"/>
                  </a:cubicBezTo>
                  <a:cubicBezTo>
                    <a:pt x="146" y="11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3910919" y="1401365"/>
              <a:ext cx="845085" cy="1640760"/>
            </a:xfrm>
            <a:custGeom>
              <a:avLst/>
              <a:gdLst/>
              <a:ahLst/>
              <a:cxnLst/>
              <a:rect l="l" t="t" r="r" b="b"/>
              <a:pathLst>
                <a:path w="12229" h="23743" extrusionOk="0">
                  <a:moveTo>
                    <a:pt x="11549" y="0"/>
                  </a:moveTo>
                  <a:cubicBezTo>
                    <a:pt x="11371" y="5025"/>
                    <a:pt x="9835" y="9954"/>
                    <a:pt x="7882" y="14609"/>
                  </a:cubicBezTo>
                  <a:cubicBezTo>
                    <a:pt x="7192" y="16276"/>
                    <a:pt x="6382" y="17991"/>
                    <a:pt x="4941" y="19074"/>
                  </a:cubicBezTo>
                  <a:cubicBezTo>
                    <a:pt x="4189" y="19635"/>
                    <a:pt x="3224" y="19958"/>
                    <a:pt x="2294" y="19958"/>
                  </a:cubicBezTo>
                  <a:cubicBezTo>
                    <a:pt x="1547" y="19958"/>
                    <a:pt x="823" y="19750"/>
                    <a:pt x="250" y="19288"/>
                  </a:cubicBezTo>
                  <a:cubicBezTo>
                    <a:pt x="179" y="20253"/>
                    <a:pt x="119" y="21205"/>
                    <a:pt x="72" y="22170"/>
                  </a:cubicBezTo>
                  <a:cubicBezTo>
                    <a:pt x="0" y="23360"/>
                    <a:pt x="4179" y="23670"/>
                    <a:pt x="6120" y="23729"/>
                  </a:cubicBezTo>
                  <a:cubicBezTo>
                    <a:pt x="6185" y="23737"/>
                    <a:pt x="6252" y="23742"/>
                    <a:pt x="6320" y="23742"/>
                  </a:cubicBezTo>
                  <a:cubicBezTo>
                    <a:pt x="6464" y="23742"/>
                    <a:pt x="6610" y="23719"/>
                    <a:pt x="6739" y="23646"/>
                  </a:cubicBezTo>
                  <a:cubicBezTo>
                    <a:pt x="6930" y="23539"/>
                    <a:pt x="7049" y="23348"/>
                    <a:pt x="7156" y="23158"/>
                  </a:cubicBezTo>
                  <a:cubicBezTo>
                    <a:pt x="7811" y="21967"/>
                    <a:pt x="8216" y="20658"/>
                    <a:pt x="8573" y="19360"/>
                  </a:cubicBezTo>
                  <a:cubicBezTo>
                    <a:pt x="10180" y="13538"/>
                    <a:pt x="11157" y="7561"/>
                    <a:pt x="12133" y="1584"/>
                  </a:cubicBezTo>
                  <a:cubicBezTo>
                    <a:pt x="12192" y="1239"/>
                    <a:pt x="12228" y="846"/>
                    <a:pt x="12085" y="524"/>
                  </a:cubicBezTo>
                  <a:cubicBezTo>
                    <a:pt x="11966" y="274"/>
                    <a:pt x="11776" y="119"/>
                    <a:pt x="115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498;p42"/>
          <p:cNvSpPr txBox="1">
            <a:spLocks/>
          </p:cNvSpPr>
          <p:nvPr/>
        </p:nvSpPr>
        <p:spPr>
          <a:xfrm>
            <a:off x="3601060" y="6094991"/>
            <a:ext cx="6534341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lengo"/>
              <a:buNone/>
              <a:defRPr sz="1800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lengo"/>
              <a:buNone/>
              <a:defRPr sz="3733" b="0" i="0" u="none" strike="noStrike" cap="none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pPr marL="0" indent="0"/>
            <a:r>
              <a:rPr lang="en-US" sz="2800" kern="0" dirty="0" smtClean="0">
                <a:solidFill>
                  <a:schemeClr val="accent3">
                    <a:lumMod val="75000"/>
                  </a:schemeClr>
                </a:solidFill>
              </a:rPr>
              <a:t>TEACHER: NGUYEN THI HONG NGA</a:t>
            </a:r>
            <a:endParaRPr lang="en-US" sz="2800" kern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4"/>
          <p:cNvSpPr txBox="1">
            <a:spLocks noGrp="1"/>
          </p:cNvSpPr>
          <p:nvPr>
            <p:ph type="title"/>
          </p:nvPr>
        </p:nvSpPr>
        <p:spPr>
          <a:xfrm>
            <a:off x="2126402" y="2307115"/>
            <a:ext cx="7212318" cy="219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1500" dirty="0" smtClean="0"/>
              <a:t>READING</a:t>
            </a:r>
            <a:endParaRPr sz="11500" dirty="0"/>
          </a:p>
        </p:txBody>
      </p:sp>
      <p:grpSp>
        <p:nvGrpSpPr>
          <p:cNvPr id="806" name="Google Shape;806;p44"/>
          <p:cNvGrpSpPr/>
          <p:nvPr/>
        </p:nvGrpSpPr>
        <p:grpSpPr>
          <a:xfrm>
            <a:off x="-680757" y="5181654"/>
            <a:ext cx="3281529" cy="3238260"/>
            <a:chOff x="-843330" y="3939325"/>
            <a:chExt cx="2127364" cy="2099313"/>
          </a:xfrm>
        </p:grpSpPr>
        <p:grpSp>
          <p:nvGrpSpPr>
            <p:cNvPr id="807" name="Google Shape;807;p44"/>
            <p:cNvGrpSpPr/>
            <p:nvPr/>
          </p:nvGrpSpPr>
          <p:grpSpPr>
            <a:xfrm>
              <a:off x="-254117" y="3939325"/>
              <a:ext cx="1538151" cy="1678206"/>
              <a:chOff x="-254117" y="3939325"/>
              <a:chExt cx="1538151" cy="1678206"/>
            </a:xfrm>
          </p:grpSpPr>
          <p:sp>
            <p:nvSpPr>
              <p:cNvPr id="808" name="Google Shape;808;p44"/>
              <p:cNvSpPr/>
              <p:nvPr/>
            </p:nvSpPr>
            <p:spPr>
              <a:xfrm>
                <a:off x="238926" y="4055524"/>
                <a:ext cx="591640" cy="1505733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516" extrusionOk="0">
                    <a:moveTo>
                      <a:pt x="3640" y="1"/>
                    </a:moveTo>
                    <a:cubicBezTo>
                      <a:pt x="3391" y="1"/>
                      <a:pt x="3099" y="143"/>
                      <a:pt x="2893" y="312"/>
                    </a:cubicBezTo>
                    <a:cubicBezTo>
                      <a:pt x="1881" y="1169"/>
                      <a:pt x="1227" y="2395"/>
                      <a:pt x="857" y="3669"/>
                    </a:cubicBezTo>
                    <a:cubicBezTo>
                      <a:pt x="476" y="4931"/>
                      <a:pt x="357" y="6253"/>
                      <a:pt x="238" y="7574"/>
                    </a:cubicBezTo>
                    <a:cubicBezTo>
                      <a:pt x="167" y="8467"/>
                      <a:pt x="84" y="9348"/>
                      <a:pt x="0" y="10230"/>
                    </a:cubicBezTo>
                    <a:lnTo>
                      <a:pt x="84" y="10194"/>
                    </a:lnTo>
                    <a:cubicBezTo>
                      <a:pt x="274" y="10301"/>
                      <a:pt x="488" y="10408"/>
                      <a:pt x="679" y="10515"/>
                    </a:cubicBezTo>
                    <a:cubicBezTo>
                      <a:pt x="1227" y="9539"/>
                      <a:pt x="1655" y="8515"/>
                      <a:pt x="2072" y="7479"/>
                    </a:cubicBezTo>
                    <a:cubicBezTo>
                      <a:pt x="2965" y="5300"/>
                      <a:pt x="3858" y="3074"/>
                      <a:pt x="4096" y="728"/>
                    </a:cubicBezTo>
                    <a:cubicBezTo>
                      <a:pt x="4120" y="538"/>
                      <a:pt x="4132" y="347"/>
                      <a:pt x="4025" y="193"/>
                    </a:cubicBezTo>
                    <a:cubicBezTo>
                      <a:pt x="3933" y="56"/>
                      <a:pt x="3795" y="1"/>
                      <a:pt x="3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4"/>
              <p:cNvSpPr/>
              <p:nvPr/>
            </p:nvSpPr>
            <p:spPr>
              <a:xfrm>
                <a:off x="313955" y="4291637"/>
                <a:ext cx="970078" cy="1325893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9260" extrusionOk="0">
                    <a:moveTo>
                      <a:pt x="6158" y="1"/>
                    </a:moveTo>
                    <a:cubicBezTo>
                      <a:pt x="5969" y="1"/>
                      <a:pt x="5764" y="51"/>
                      <a:pt x="5596" y="127"/>
                    </a:cubicBezTo>
                    <a:cubicBezTo>
                      <a:pt x="4382" y="663"/>
                      <a:pt x="3405" y="1639"/>
                      <a:pt x="2691" y="2758"/>
                    </a:cubicBezTo>
                    <a:cubicBezTo>
                      <a:pt x="1965" y="3878"/>
                      <a:pt x="1476" y="5116"/>
                      <a:pt x="988" y="6342"/>
                    </a:cubicBezTo>
                    <a:cubicBezTo>
                      <a:pt x="655" y="7164"/>
                      <a:pt x="333" y="7997"/>
                      <a:pt x="0" y="8819"/>
                    </a:cubicBezTo>
                    <a:lnTo>
                      <a:pt x="107" y="8783"/>
                    </a:lnTo>
                    <a:lnTo>
                      <a:pt x="584" y="9259"/>
                    </a:lnTo>
                    <a:cubicBezTo>
                      <a:pt x="1393" y="8485"/>
                      <a:pt x="2084" y="7628"/>
                      <a:pt x="2786" y="6747"/>
                    </a:cubicBezTo>
                    <a:cubicBezTo>
                      <a:pt x="4263" y="4901"/>
                      <a:pt x="5751" y="3044"/>
                      <a:pt x="6644" y="853"/>
                    </a:cubicBezTo>
                    <a:cubicBezTo>
                      <a:pt x="6703" y="687"/>
                      <a:pt x="6775" y="508"/>
                      <a:pt x="6715" y="330"/>
                    </a:cubicBezTo>
                    <a:cubicBezTo>
                      <a:pt x="6640" y="91"/>
                      <a:pt x="6413" y="1"/>
                      <a:pt x="6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4"/>
              <p:cNvSpPr/>
              <p:nvPr/>
            </p:nvSpPr>
            <p:spPr>
              <a:xfrm rot="-868116">
                <a:off x="-75394" y="3989358"/>
                <a:ext cx="591645" cy="1505746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516" extrusionOk="0">
                    <a:moveTo>
                      <a:pt x="3640" y="1"/>
                    </a:moveTo>
                    <a:cubicBezTo>
                      <a:pt x="3391" y="1"/>
                      <a:pt x="3099" y="143"/>
                      <a:pt x="2893" y="312"/>
                    </a:cubicBezTo>
                    <a:cubicBezTo>
                      <a:pt x="1881" y="1169"/>
                      <a:pt x="1227" y="2395"/>
                      <a:pt x="857" y="3669"/>
                    </a:cubicBezTo>
                    <a:cubicBezTo>
                      <a:pt x="476" y="4931"/>
                      <a:pt x="357" y="6253"/>
                      <a:pt x="238" y="7574"/>
                    </a:cubicBezTo>
                    <a:cubicBezTo>
                      <a:pt x="167" y="8467"/>
                      <a:pt x="84" y="9348"/>
                      <a:pt x="0" y="10230"/>
                    </a:cubicBezTo>
                    <a:lnTo>
                      <a:pt x="84" y="10194"/>
                    </a:lnTo>
                    <a:cubicBezTo>
                      <a:pt x="274" y="10301"/>
                      <a:pt x="488" y="10408"/>
                      <a:pt x="679" y="10515"/>
                    </a:cubicBezTo>
                    <a:cubicBezTo>
                      <a:pt x="1227" y="9539"/>
                      <a:pt x="1655" y="8515"/>
                      <a:pt x="2072" y="7479"/>
                    </a:cubicBezTo>
                    <a:cubicBezTo>
                      <a:pt x="2965" y="5300"/>
                      <a:pt x="3858" y="3074"/>
                      <a:pt x="4096" y="728"/>
                    </a:cubicBezTo>
                    <a:cubicBezTo>
                      <a:pt x="4120" y="538"/>
                      <a:pt x="4132" y="347"/>
                      <a:pt x="4025" y="193"/>
                    </a:cubicBezTo>
                    <a:cubicBezTo>
                      <a:pt x="3933" y="56"/>
                      <a:pt x="3795" y="1"/>
                      <a:pt x="3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1" name="Google Shape;811;p44"/>
            <p:cNvSpPr/>
            <p:nvPr/>
          </p:nvSpPr>
          <p:spPr>
            <a:xfrm rot="5083272">
              <a:off x="-208103" y="4678519"/>
              <a:ext cx="1328760" cy="1223969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i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4"/>
            <p:cNvSpPr/>
            <p:nvPr/>
          </p:nvSpPr>
          <p:spPr>
            <a:xfrm rot="4329470">
              <a:off x="-417652" y="4538629"/>
              <a:ext cx="1328756" cy="1223965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i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4"/>
            <p:cNvSpPr/>
            <p:nvPr/>
          </p:nvSpPr>
          <p:spPr>
            <a:xfrm rot="3473613">
              <a:off x="-636208" y="4538628"/>
              <a:ext cx="1328753" cy="1223961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i="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44"/>
          <p:cNvGrpSpPr/>
          <p:nvPr/>
        </p:nvGrpSpPr>
        <p:grpSpPr>
          <a:xfrm flipH="1">
            <a:off x="8992313" y="787360"/>
            <a:ext cx="4070247" cy="6070633"/>
            <a:chOff x="-1807975" y="2827075"/>
            <a:chExt cx="913622" cy="1362595"/>
          </a:xfrm>
        </p:grpSpPr>
        <p:sp>
          <p:nvSpPr>
            <p:cNvPr id="815" name="Google Shape;815;p44"/>
            <p:cNvSpPr/>
            <p:nvPr/>
          </p:nvSpPr>
          <p:spPr>
            <a:xfrm>
              <a:off x="-1807975" y="2827874"/>
              <a:ext cx="506753" cy="1361781"/>
            </a:xfrm>
            <a:custGeom>
              <a:avLst/>
              <a:gdLst/>
              <a:ahLst/>
              <a:cxnLst/>
              <a:rect l="l" t="t" r="r" b="b"/>
              <a:pathLst>
                <a:path w="8883" h="23871" extrusionOk="0">
                  <a:moveTo>
                    <a:pt x="4901" y="0"/>
                  </a:moveTo>
                  <a:cubicBezTo>
                    <a:pt x="3923" y="0"/>
                    <a:pt x="2917" y="652"/>
                    <a:pt x="2132" y="2284"/>
                  </a:cubicBezTo>
                  <a:cubicBezTo>
                    <a:pt x="1" y="6690"/>
                    <a:pt x="2132" y="23870"/>
                    <a:pt x="2132" y="23870"/>
                  </a:cubicBezTo>
                  <a:lnTo>
                    <a:pt x="7514" y="23870"/>
                  </a:lnTo>
                  <a:cubicBezTo>
                    <a:pt x="7514" y="23870"/>
                    <a:pt x="8883" y="7440"/>
                    <a:pt x="8418" y="4023"/>
                  </a:cubicBezTo>
                  <a:cubicBezTo>
                    <a:pt x="8141" y="1879"/>
                    <a:pt x="6562" y="0"/>
                    <a:pt x="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-1401106" y="2917097"/>
              <a:ext cx="506753" cy="579260"/>
            </a:xfrm>
            <a:custGeom>
              <a:avLst/>
              <a:gdLst/>
              <a:ahLst/>
              <a:cxnLst/>
              <a:rect l="l" t="t" r="r" b="b"/>
              <a:pathLst>
                <a:path w="8883" h="10154" extrusionOk="0">
                  <a:moveTo>
                    <a:pt x="6096" y="0"/>
                  </a:moveTo>
                  <a:cubicBezTo>
                    <a:pt x="4884" y="0"/>
                    <a:pt x="4568" y="1687"/>
                    <a:pt x="4382" y="3042"/>
                  </a:cubicBezTo>
                  <a:cubicBezTo>
                    <a:pt x="4192" y="4507"/>
                    <a:pt x="4442" y="6209"/>
                    <a:pt x="3358" y="6590"/>
                  </a:cubicBezTo>
                  <a:cubicBezTo>
                    <a:pt x="3358" y="6590"/>
                    <a:pt x="2584" y="6983"/>
                    <a:pt x="1953" y="6983"/>
                  </a:cubicBezTo>
                  <a:cubicBezTo>
                    <a:pt x="1760" y="6983"/>
                    <a:pt x="1577" y="6971"/>
                    <a:pt x="1406" y="6971"/>
                  </a:cubicBezTo>
                  <a:cubicBezTo>
                    <a:pt x="1031" y="6971"/>
                    <a:pt x="718" y="7028"/>
                    <a:pt x="489" y="7388"/>
                  </a:cubicBezTo>
                  <a:cubicBezTo>
                    <a:pt x="143" y="7900"/>
                    <a:pt x="1" y="9483"/>
                    <a:pt x="2453" y="10007"/>
                  </a:cubicBezTo>
                  <a:cubicBezTo>
                    <a:pt x="2907" y="10102"/>
                    <a:pt x="3372" y="10153"/>
                    <a:pt x="3834" y="10153"/>
                  </a:cubicBezTo>
                  <a:cubicBezTo>
                    <a:pt x="5858" y="10153"/>
                    <a:pt x="7803" y="9171"/>
                    <a:pt x="8287" y="6602"/>
                  </a:cubicBezTo>
                  <a:cubicBezTo>
                    <a:pt x="8883" y="3447"/>
                    <a:pt x="7942" y="375"/>
                    <a:pt x="6442" y="42"/>
                  </a:cubicBezTo>
                  <a:cubicBezTo>
                    <a:pt x="6319" y="13"/>
                    <a:pt x="6204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-1691825" y="3862217"/>
              <a:ext cx="336980" cy="327453"/>
            </a:xfrm>
            <a:custGeom>
              <a:avLst/>
              <a:gdLst/>
              <a:ahLst/>
              <a:cxnLst/>
              <a:rect l="l" t="t" r="r" b="b"/>
              <a:pathLst>
                <a:path w="5907" h="574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3894" y="4072"/>
                    <a:pt x="1560" y="4942"/>
                    <a:pt x="1" y="4989"/>
                  </a:cubicBezTo>
                  <a:cubicBezTo>
                    <a:pt x="60" y="5466"/>
                    <a:pt x="96" y="5739"/>
                    <a:pt x="96" y="5739"/>
                  </a:cubicBezTo>
                  <a:lnTo>
                    <a:pt x="5478" y="5739"/>
                  </a:lnTo>
                  <a:cubicBezTo>
                    <a:pt x="5478" y="5739"/>
                    <a:pt x="5692" y="325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-1665297" y="2866495"/>
              <a:ext cx="42843" cy="1289216"/>
            </a:xfrm>
            <a:custGeom>
              <a:avLst/>
              <a:gdLst/>
              <a:ahLst/>
              <a:cxnLst/>
              <a:rect l="l" t="t" r="r" b="b"/>
              <a:pathLst>
                <a:path w="751" h="22599" extrusionOk="0">
                  <a:moveTo>
                    <a:pt x="750" y="0"/>
                  </a:moveTo>
                  <a:cubicBezTo>
                    <a:pt x="488" y="1881"/>
                    <a:pt x="321" y="3762"/>
                    <a:pt x="202" y="5608"/>
                  </a:cubicBezTo>
                  <a:cubicBezTo>
                    <a:pt x="83" y="7501"/>
                    <a:pt x="24" y="9394"/>
                    <a:pt x="12" y="11287"/>
                  </a:cubicBezTo>
                  <a:cubicBezTo>
                    <a:pt x="0" y="12216"/>
                    <a:pt x="24" y="13168"/>
                    <a:pt x="36" y="14109"/>
                  </a:cubicBezTo>
                  <a:lnTo>
                    <a:pt x="95" y="15526"/>
                  </a:lnTo>
                  <a:lnTo>
                    <a:pt x="131" y="16240"/>
                  </a:lnTo>
                  <a:lnTo>
                    <a:pt x="179" y="16954"/>
                  </a:lnTo>
                  <a:cubicBezTo>
                    <a:pt x="274" y="18848"/>
                    <a:pt x="500" y="20717"/>
                    <a:pt x="750" y="22598"/>
                  </a:cubicBezTo>
                  <a:lnTo>
                    <a:pt x="595" y="21181"/>
                  </a:lnTo>
                  <a:lnTo>
                    <a:pt x="512" y="20479"/>
                  </a:lnTo>
                  <a:lnTo>
                    <a:pt x="452" y="19776"/>
                  </a:lnTo>
                  <a:lnTo>
                    <a:pt x="333" y="18371"/>
                  </a:lnTo>
                  <a:lnTo>
                    <a:pt x="250" y="16954"/>
                  </a:lnTo>
                  <a:lnTo>
                    <a:pt x="202" y="16252"/>
                  </a:lnTo>
                  <a:lnTo>
                    <a:pt x="179" y="15538"/>
                  </a:lnTo>
                  <a:lnTo>
                    <a:pt x="131" y="14121"/>
                  </a:lnTo>
                  <a:cubicBezTo>
                    <a:pt x="119" y="13192"/>
                    <a:pt x="83" y="12228"/>
                    <a:pt x="95" y="11299"/>
                  </a:cubicBezTo>
                  <a:cubicBezTo>
                    <a:pt x="95" y="9418"/>
                    <a:pt x="143" y="7537"/>
                    <a:pt x="262" y="5644"/>
                  </a:cubicBezTo>
                  <a:lnTo>
                    <a:pt x="357" y="4227"/>
                  </a:lnTo>
                  <a:lnTo>
                    <a:pt x="476" y="2810"/>
                  </a:lnTo>
                  <a:cubicBezTo>
                    <a:pt x="548" y="1881"/>
                    <a:pt x="631" y="941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-1533572" y="2827075"/>
              <a:ext cx="4849" cy="1329948"/>
            </a:xfrm>
            <a:custGeom>
              <a:avLst/>
              <a:gdLst/>
              <a:ahLst/>
              <a:cxnLst/>
              <a:rect l="l" t="t" r="r" b="b"/>
              <a:pathLst>
                <a:path w="85" h="23313" extrusionOk="0">
                  <a:moveTo>
                    <a:pt x="37" y="0"/>
                  </a:moveTo>
                  <a:lnTo>
                    <a:pt x="25" y="2929"/>
                  </a:lnTo>
                  <a:lnTo>
                    <a:pt x="13" y="5846"/>
                  </a:lnTo>
                  <a:lnTo>
                    <a:pt x="1" y="11657"/>
                  </a:lnTo>
                  <a:lnTo>
                    <a:pt x="13" y="17479"/>
                  </a:lnTo>
                  <a:lnTo>
                    <a:pt x="25" y="20396"/>
                  </a:lnTo>
                  <a:lnTo>
                    <a:pt x="37" y="23313"/>
                  </a:lnTo>
                  <a:lnTo>
                    <a:pt x="72" y="20396"/>
                  </a:lnTo>
                  <a:lnTo>
                    <a:pt x="72" y="17479"/>
                  </a:lnTo>
                  <a:lnTo>
                    <a:pt x="84" y="11657"/>
                  </a:lnTo>
                  <a:lnTo>
                    <a:pt x="72" y="5846"/>
                  </a:lnTo>
                  <a:lnTo>
                    <a:pt x="72" y="29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-1428946" y="2866495"/>
              <a:ext cx="19738" cy="1221957"/>
            </a:xfrm>
            <a:custGeom>
              <a:avLst/>
              <a:gdLst/>
              <a:ahLst/>
              <a:cxnLst/>
              <a:rect l="l" t="t" r="r" b="b"/>
              <a:pathLst>
                <a:path w="346" h="21420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893"/>
                    <a:pt x="108" y="1786"/>
                    <a:pt x="155" y="2691"/>
                  </a:cubicBezTo>
                  <a:cubicBezTo>
                    <a:pt x="179" y="3584"/>
                    <a:pt x="215" y="4477"/>
                    <a:pt x="227" y="5370"/>
                  </a:cubicBezTo>
                  <a:cubicBezTo>
                    <a:pt x="262" y="7156"/>
                    <a:pt x="262" y="8942"/>
                    <a:pt x="239" y="10728"/>
                  </a:cubicBezTo>
                  <a:cubicBezTo>
                    <a:pt x="239" y="12502"/>
                    <a:pt x="215" y="14287"/>
                    <a:pt x="167" y="16073"/>
                  </a:cubicBezTo>
                  <a:cubicBezTo>
                    <a:pt x="119" y="17847"/>
                    <a:pt x="60" y="19633"/>
                    <a:pt x="0" y="21419"/>
                  </a:cubicBezTo>
                  <a:lnTo>
                    <a:pt x="143" y="18740"/>
                  </a:lnTo>
                  <a:lnTo>
                    <a:pt x="227" y="16062"/>
                  </a:lnTo>
                  <a:cubicBezTo>
                    <a:pt x="274" y="14276"/>
                    <a:pt x="322" y="12490"/>
                    <a:pt x="334" y="10704"/>
                  </a:cubicBezTo>
                  <a:cubicBezTo>
                    <a:pt x="346" y="8918"/>
                    <a:pt x="334" y="7132"/>
                    <a:pt x="286" y="5346"/>
                  </a:cubicBezTo>
                  <a:cubicBezTo>
                    <a:pt x="250" y="3560"/>
                    <a:pt x="167" y="17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-1388213" y="3355514"/>
              <a:ext cx="29950" cy="84944"/>
            </a:xfrm>
            <a:custGeom>
              <a:avLst/>
              <a:gdLst/>
              <a:ahLst/>
              <a:cxnLst/>
              <a:rect l="l" t="t" r="r" b="b"/>
              <a:pathLst>
                <a:path w="525" h="1489" extrusionOk="0">
                  <a:moveTo>
                    <a:pt x="144" y="1"/>
                  </a:moveTo>
                  <a:cubicBezTo>
                    <a:pt x="108" y="60"/>
                    <a:pt x="84" y="131"/>
                    <a:pt x="60" y="191"/>
                  </a:cubicBezTo>
                  <a:cubicBezTo>
                    <a:pt x="48" y="274"/>
                    <a:pt x="25" y="334"/>
                    <a:pt x="25" y="405"/>
                  </a:cubicBezTo>
                  <a:cubicBezTo>
                    <a:pt x="1" y="536"/>
                    <a:pt x="25" y="691"/>
                    <a:pt x="48" y="822"/>
                  </a:cubicBezTo>
                  <a:cubicBezTo>
                    <a:pt x="84" y="953"/>
                    <a:pt x="156" y="1084"/>
                    <a:pt x="227" y="1203"/>
                  </a:cubicBezTo>
                  <a:cubicBezTo>
                    <a:pt x="298" y="1310"/>
                    <a:pt x="406" y="1417"/>
                    <a:pt x="525" y="1489"/>
                  </a:cubicBezTo>
                  <a:cubicBezTo>
                    <a:pt x="429" y="1382"/>
                    <a:pt x="346" y="1286"/>
                    <a:pt x="287" y="1179"/>
                  </a:cubicBezTo>
                  <a:cubicBezTo>
                    <a:pt x="227" y="1060"/>
                    <a:pt x="167" y="941"/>
                    <a:pt x="144" y="810"/>
                  </a:cubicBezTo>
                  <a:cubicBezTo>
                    <a:pt x="108" y="667"/>
                    <a:pt x="96" y="536"/>
                    <a:pt x="96" y="405"/>
                  </a:cubicBezTo>
                  <a:cubicBezTo>
                    <a:pt x="96" y="274"/>
                    <a:pt x="120" y="13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-1358320" y="3080427"/>
              <a:ext cx="444286" cy="415021"/>
            </a:xfrm>
            <a:custGeom>
              <a:avLst/>
              <a:gdLst/>
              <a:ahLst/>
              <a:cxnLst/>
              <a:rect l="l" t="t" r="r" b="b"/>
              <a:pathLst>
                <a:path w="7788" h="7275" extrusionOk="0">
                  <a:moveTo>
                    <a:pt x="7549" y="0"/>
                  </a:moveTo>
                  <a:lnTo>
                    <a:pt x="7549" y="0"/>
                  </a:lnTo>
                  <a:cubicBezTo>
                    <a:pt x="7478" y="3108"/>
                    <a:pt x="6751" y="5275"/>
                    <a:pt x="4287" y="6120"/>
                  </a:cubicBezTo>
                  <a:cubicBezTo>
                    <a:pt x="3482" y="6399"/>
                    <a:pt x="2657" y="6497"/>
                    <a:pt x="1894" y="6497"/>
                  </a:cubicBezTo>
                  <a:cubicBezTo>
                    <a:pt x="1190" y="6497"/>
                    <a:pt x="538" y="6414"/>
                    <a:pt x="1" y="6311"/>
                  </a:cubicBezTo>
                  <a:lnTo>
                    <a:pt x="1" y="6311"/>
                  </a:lnTo>
                  <a:cubicBezTo>
                    <a:pt x="334" y="6656"/>
                    <a:pt x="870" y="6966"/>
                    <a:pt x="1703" y="7132"/>
                  </a:cubicBezTo>
                  <a:cubicBezTo>
                    <a:pt x="2153" y="7224"/>
                    <a:pt x="2615" y="7274"/>
                    <a:pt x="3073" y="7274"/>
                  </a:cubicBezTo>
                  <a:cubicBezTo>
                    <a:pt x="5101" y="7274"/>
                    <a:pt x="7052" y="6301"/>
                    <a:pt x="7537" y="3727"/>
                  </a:cubicBezTo>
                  <a:cubicBezTo>
                    <a:pt x="7787" y="2394"/>
                    <a:pt x="7752" y="1108"/>
                    <a:pt x="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-1373267" y="2937121"/>
              <a:ext cx="281244" cy="417873"/>
            </a:xfrm>
            <a:custGeom>
              <a:avLst/>
              <a:gdLst/>
              <a:ahLst/>
              <a:cxnLst/>
              <a:rect l="l" t="t" r="r" b="b"/>
              <a:pathLst>
                <a:path w="4930" h="7325" extrusionOk="0">
                  <a:moveTo>
                    <a:pt x="4739" y="0"/>
                  </a:moveTo>
                  <a:cubicBezTo>
                    <a:pt x="4847" y="858"/>
                    <a:pt x="4858" y="1750"/>
                    <a:pt x="4799" y="2620"/>
                  </a:cubicBezTo>
                  <a:cubicBezTo>
                    <a:pt x="4716" y="3477"/>
                    <a:pt x="4585" y="4346"/>
                    <a:pt x="4227" y="5144"/>
                  </a:cubicBezTo>
                  <a:lnTo>
                    <a:pt x="4085" y="5441"/>
                  </a:lnTo>
                  <a:lnTo>
                    <a:pt x="3930" y="5727"/>
                  </a:lnTo>
                  <a:lnTo>
                    <a:pt x="3846" y="5882"/>
                  </a:lnTo>
                  <a:lnTo>
                    <a:pt x="3763" y="6013"/>
                  </a:lnTo>
                  <a:cubicBezTo>
                    <a:pt x="3704" y="6084"/>
                    <a:pt x="3632" y="6180"/>
                    <a:pt x="3573" y="6263"/>
                  </a:cubicBezTo>
                  <a:cubicBezTo>
                    <a:pt x="3287" y="6596"/>
                    <a:pt x="2942" y="6858"/>
                    <a:pt x="2549" y="7037"/>
                  </a:cubicBezTo>
                  <a:cubicBezTo>
                    <a:pt x="2184" y="7203"/>
                    <a:pt x="1767" y="7276"/>
                    <a:pt x="1366" y="7276"/>
                  </a:cubicBezTo>
                  <a:cubicBezTo>
                    <a:pt x="1335" y="7276"/>
                    <a:pt x="1305" y="7276"/>
                    <a:pt x="1275" y="7275"/>
                  </a:cubicBezTo>
                  <a:cubicBezTo>
                    <a:pt x="846" y="7263"/>
                    <a:pt x="406" y="7192"/>
                    <a:pt x="1" y="7025"/>
                  </a:cubicBezTo>
                  <a:lnTo>
                    <a:pt x="1" y="7025"/>
                  </a:lnTo>
                  <a:cubicBezTo>
                    <a:pt x="445" y="7217"/>
                    <a:pt x="936" y="7324"/>
                    <a:pt x="1427" y="7324"/>
                  </a:cubicBezTo>
                  <a:cubicBezTo>
                    <a:pt x="1818" y="7324"/>
                    <a:pt x="2208" y="7256"/>
                    <a:pt x="2572" y="7108"/>
                  </a:cubicBezTo>
                  <a:cubicBezTo>
                    <a:pt x="2977" y="6930"/>
                    <a:pt x="3334" y="6644"/>
                    <a:pt x="3632" y="6322"/>
                  </a:cubicBezTo>
                  <a:cubicBezTo>
                    <a:pt x="3692" y="6227"/>
                    <a:pt x="3763" y="6144"/>
                    <a:pt x="3823" y="6049"/>
                  </a:cubicBezTo>
                  <a:lnTo>
                    <a:pt x="3930" y="5918"/>
                  </a:lnTo>
                  <a:lnTo>
                    <a:pt x="4013" y="5775"/>
                  </a:lnTo>
                  <a:lnTo>
                    <a:pt x="4180" y="5489"/>
                  </a:lnTo>
                  <a:lnTo>
                    <a:pt x="4311" y="5191"/>
                  </a:lnTo>
                  <a:cubicBezTo>
                    <a:pt x="4406" y="4977"/>
                    <a:pt x="4466" y="4775"/>
                    <a:pt x="4537" y="4560"/>
                  </a:cubicBezTo>
                  <a:cubicBezTo>
                    <a:pt x="4597" y="4358"/>
                    <a:pt x="4656" y="4144"/>
                    <a:pt x="4704" y="3929"/>
                  </a:cubicBezTo>
                  <a:cubicBezTo>
                    <a:pt x="4739" y="3703"/>
                    <a:pt x="4775" y="3501"/>
                    <a:pt x="4799" y="3274"/>
                  </a:cubicBezTo>
                  <a:cubicBezTo>
                    <a:pt x="4835" y="3048"/>
                    <a:pt x="4847" y="2846"/>
                    <a:pt x="4858" y="2620"/>
                  </a:cubicBezTo>
                  <a:cubicBezTo>
                    <a:pt x="4930" y="1739"/>
                    <a:pt x="4882" y="858"/>
                    <a:pt x="4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-1384790" y="2963592"/>
              <a:ext cx="410970" cy="435101"/>
            </a:xfrm>
            <a:custGeom>
              <a:avLst/>
              <a:gdLst/>
              <a:ahLst/>
              <a:cxnLst/>
              <a:rect l="l" t="t" r="r" b="b"/>
              <a:pathLst>
                <a:path w="7204" h="7627" extrusionOk="0">
                  <a:moveTo>
                    <a:pt x="7204" y="1"/>
                  </a:moveTo>
                  <a:cubicBezTo>
                    <a:pt x="7168" y="513"/>
                    <a:pt x="7108" y="1025"/>
                    <a:pt x="7025" y="1548"/>
                  </a:cubicBezTo>
                  <a:cubicBezTo>
                    <a:pt x="6954" y="2048"/>
                    <a:pt x="6870" y="2572"/>
                    <a:pt x="6751" y="3072"/>
                  </a:cubicBezTo>
                  <a:cubicBezTo>
                    <a:pt x="6525" y="4084"/>
                    <a:pt x="6227" y="5096"/>
                    <a:pt x="5680" y="5978"/>
                  </a:cubicBezTo>
                  <a:cubicBezTo>
                    <a:pt x="5394" y="6430"/>
                    <a:pt x="5025" y="6799"/>
                    <a:pt x="4560" y="7025"/>
                  </a:cubicBezTo>
                  <a:cubicBezTo>
                    <a:pt x="4096" y="7263"/>
                    <a:pt x="3596" y="7406"/>
                    <a:pt x="3084" y="7502"/>
                  </a:cubicBezTo>
                  <a:cubicBezTo>
                    <a:pt x="2758" y="7556"/>
                    <a:pt x="2422" y="7575"/>
                    <a:pt x="2083" y="7575"/>
                  </a:cubicBezTo>
                  <a:cubicBezTo>
                    <a:pt x="1901" y="7575"/>
                    <a:pt x="1719" y="7569"/>
                    <a:pt x="1536" y="7561"/>
                  </a:cubicBezTo>
                  <a:cubicBezTo>
                    <a:pt x="1036" y="7513"/>
                    <a:pt x="512" y="7442"/>
                    <a:pt x="0" y="7299"/>
                  </a:cubicBezTo>
                  <a:lnTo>
                    <a:pt x="0" y="7299"/>
                  </a:lnTo>
                  <a:cubicBezTo>
                    <a:pt x="735" y="7506"/>
                    <a:pt x="1494" y="7626"/>
                    <a:pt x="2256" y="7626"/>
                  </a:cubicBezTo>
                  <a:cubicBezTo>
                    <a:pt x="2544" y="7626"/>
                    <a:pt x="2832" y="7609"/>
                    <a:pt x="3120" y="7573"/>
                  </a:cubicBezTo>
                  <a:cubicBezTo>
                    <a:pt x="3620" y="7513"/>
                    <a:pt x="4144" y="7347"/>
                    <a:pt x="4608" y="7109"/>
                  </a:cubicBezTo>
                  <a:lnTo>
                    <a:pt x="4941" y="6906"/>
                  </a:lnTo>
                  <a:cubicBezTo>
                    <a:pt x="5049" y="6823"/>
                    <a:pt x="5168" y="6740"/>
                    <a:pt x="5263" y="6644"/>
                  </a:cubicBezTo>
                  <a:cubicBezTo>
                    <a:pt x="5453" y="6466"/>
                    <a:pt x="5632" y="6263"/>
                    <a:pt x="5763" y="6037"/>
                  </a:cubicBezTo>
                  <a:cubicBezTo>
                    <a:pt x="6049" y="5597"/>
                    <a:pt x="6251" y="5096"/>
                    <a:pt x="6418" y="4608"/>
                  </a:cubicBezTo>
                  <a:cubicBezTo>
                    <a:pt x="6584" y="4108"/>
                    <a:pt x="6715" y="3596"/>
                    <a:pt x="6823" y="3096"/>
                  </a:cubicBezTo>
                  <a:cubicBezTo>
                    <a:pt x="7049" y="2084"/>
                    <a:pt x="7168" y="1036"/>
                    <a:pt x="7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-1489417" y="3062742"/>
              <a:ext cx="22477" cy="19795"/>
            </a:xfrm>
            <a:custGeom>
              <a:avLst/>
              <a:gdLst/>
              <a:ahLst/>
              <a:cxnLst/>
              <a:rect l="l" t="t" r="r" b="b"/>
              <a:pathLst>
                <a:path w="394" h="347" extrusionOk="0">
                  <a:moveTo>
                    <a:pt x="322" y="1"/>
                  </a:moveTo>
                  <a:cubicBezTo>
                    <a:pt x="286" y="1"/>
                    <a:pt x="263" y="1"/>
                    <a:pt x="227" y="13"/>
                  </a:cubicBezTo>
                  <a:cubicBezTo>
                    <a:pt x="167" y="60"/>
                    <a:pt x="96" y="108"/>
                    <a:pt x="36" y="144"/>
                  </a:cubicBezTo>
                  <a:cubicBezTo>
                    <a:pt x="13" y="168"/>
                    <a:pt x="1" y="191"/>
                    <a:pt x="1" y="203"/>
                  </a:cubicBezTo>
                  <a:cubicBezTo>
                    <a:pt x="1" y="239"/>
                    <a:pt x="1" y="263"/>
                    <a:pt x="13" y="299"/>
                  </a:cubicBezTo>
                  <a:cubicBezTo>
                    <a:pt x="25" y="322"/>
                    <a:pt x="60" y="346"/>
                    <a:pt x="72" y="346"/>
                  </a:cubicBezTo>
                  <a:cubicBezTo>
                    <a:pt x="96" y="346"/>
                    <a:pt x="132" y="346"/>
                    <a:pt x="156" y="322"/>
                  </a:cubicBezTo>
                  <a:cubicBezTo>
                    <a:pt x="215" y="287"/>
                    <a:pt x="298" y="239"/>
                    <a:pt x="358" y="191"/>
                  </a:cubicBezTo>
                  <a:cubicBezTo>
                    <a:pt x="382" y="180"/>
                    <a:pt x="394" y="144"/>
                    <a:pt x="394" y="132"/>
                  </a:cubicBezTo>
                  <a:cubicBezTo>
                    <a:pt x="394" y="108"/>
                    <a:pt x="394" y="72"/>
                    <a:pt x="382" y="49"/>
                  </a:cubicBezTo>
                  <a:cubicBezTo>
                    <a:pt x="370" y="13"/>
                    <a:pt x="33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-1395002" y="3026402"/>
              <a:ext cx="48319" cy="16487"/>
            </a:xfrm>
            <a:custGeom>
              <a:avLst/>
              <a:gdLst/>
              <a:ahLst/>
              <a:cxnLst/>
              <a:rect l="l" t="t" r="r" b="b"/>
              <a:pathLst>
                <a:path w="847" h="289" extrusionOk="0">
                  <a:moveTo>
                    <a:pt x="711" y="1"/>
                  </a:moveTo>
                  <a:cubicBezTo>
                    <a:pt x="701" y="1"/>
                    <a:pt x="690" y="3"/>
                    <a:pt x="679" y="7"/>
                  </a:cubicBezTo>
                  <a:cubicBezTo>
                    <a:pt x="632" y="31"/>
                    <a:pt x="584" y="43"/>
                    <a:pt x="548" y="43"/>
                  </a:cubicBezTo>
                  <a:cubicBezTo>
                    <a:pt x="525" y="43"/>
                    <a:pt x="513" y="43"/>
                    <a:pt x="501" y="55"/>
                  </a:cubicBezTo>
                  <a:lnTo>
                    <a:pt x="144" y="55"/>
                  </a:lnTo>
                  <a:cubicBezTo>
                    <a:pt x="134" y="53"/>
                    <a:pt x="124" y="52"/>
                    <a:pt x="114" y="52"/>
                  </a:cubicBezTo>
                  <a:cubicBezTo>
                    <a:pt x="66" y="52"/>
                    <a:pt x="23" y="76"/>
                    <a:pt x="13" y="126"/>
                  </a:cubicBezTo>
                  <a:cubicBezTo>
                    <a:pt x="1" y="185"/>
                    <a:pt x="36" y="245"/>
                    <a:pt x="96" y="269"/>
                  </a:cubicBezTo>
                  <a:cubicBezTo>
                    <a:pt x="169" y="282"/>
                    <a:pt x="244" y="288"/>
                    <a:pt x="321" y="288"/>
                  </a:cubicBezTo>
                  <a:cubicBezTo>
                    <a:pt x="459" y="288"/>
                    <a:pt x="601" y="267"/>
                    <a:pt x="739" y="221"/>
                  </a:cubicBezTo>
                  <a:cubicBezTo>
                    <a:pt x="798" y="209"/>
                    <a:pt x="846" y="150"/>
                    <a:pt x="810" y="90"/>
                  </a:cubicBezTo>
                  <a:cubicBezTo>
                    <a:pt x="801" y="41"/>
                    <a:pt x="759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-1475155" y="2933698"/>
              <a:ext cx="31319" cy="34057"/>
            </a:xfrm>
            <a:custGeom>
              <a:avLst/>
              <a:gdLst/>
              <a:ahLst/>
              <a:cxnLst/>
              <a:rect l="l" t="t" r="r" b="b"/>
              <a:pathLst>
                <a:path w="549" h="597" extrusionOk="0">
                  <a:moveTo>
                    <a:pt x="120" y="1"/>
                  </a:moveTo>
                  <a:cubicBezTo>
                    <a:pt x="84" y="1"/>
                    <a:pt x="60" y="13"/>
                    <a:pt x="36" y="25"/>
                  </a:cubicBezTo>
                  <a:cubicBezTo>
                    <a:pt x="25" y="48"/>
                    <a:pt x="13" y="72"/>
                    <a:pt x="13" y="108"/>
                  </a:cubicBezTo>
                  <a:cubicBezTo>
                    <a:pt x="1" y="132"/>
                    <a:pt x="13" y="167"/>
                    <a:pt x="36" y="179"/>
                  </a:cubicBezTo>
                  <a:cubicBezTo>
                    <a:pt x="144" y="310"/>
                    <a:pt x="251" y="429"/>
                    <a:pt x="370" y="560"/>
                  </a:cubicBezTo>
                  <a:cubicBezTo>
                    <a:pt x="382" y="584"/>
                    <a:pt x="429" y="596"/>
                    <a:pt x="441" y="596"/>
                  </a:cubicBezTo>
                  <a:cubicBezTo>
                    <a:pt x="477" y="596"/>
                    <a:pt x="501" y="584"/>
                    <a:pt x="513" y="560"/>
                  </a:cubicBezTo>
                  <a:cubicBezTo>
                    <a:pt x="537" y="548"/>
                    <a:pt x="548" y="525"/>
                    <a:pt x="548" y="489"/>
                  </a:cubicBezTo>
                  <a:cubicBezTo>
                    <a:pt x="548" y="465"/>
                    <a:pt x="537" y="429"/>
                    <a:pt x="513" y="417"/>
                  </a:cubicBezTo>
                  <a:cubicBezTo>
                    <a:pt x="417" y="286"/>
                    <a:pt x="310" y="167"/>
                    <a:pt x="191" y="25"/>
                  </a:cubicBezTo>
                  <a:cubicBezTo>
                    <a:pt x="179" y="13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-1597410" y="3191671"/>
              <a:ext cx="42158" cy="38222"/>
            </a:xfrm>
            <a:custGeom>
              <a:avLst/>
              <a:gdLst/>
              <a:ahLst/>
              <a:cxnLst/>
              <a:rect l="l" t="t" r="r" b="b"/>
              <a:pathLst>
                <a:path w="739" h="670" extrusionOk="0">
                  <a:moveTo>
                    <a:pt x="631" y="1"/>
                  </a:moveTo>
                  <a:cubicBezTo>
                    <a:pt x="624" y="1"/>
                    <a:pt x="616" y="2"/>
                    <a:pt x="608" y="3"/>
                  </a:cubicBezTo>
                  <a:cubicBezTo>
                    <a:pt x="370" y="110"/>
                    <a:pt x="155" y="265"/>
                    <a:pt x="24" y="503"/>
                  </a:cubicBezTo>
                  <a:cubicBezTo>
                    <a:pt x="1" y="551"/>
                    <a:pt x="13" y="622"/>
                    <a:pt x="72" y="658"/>
                  </a:cubicBezTo>
                  <a:cubicBezTo>
                    <a:pt x="91" y="665"/>
                    <a:pt x="110" y="669"/>
                    <a:pt x="127" y="669"/>
                  </a:cubicBezTo>
                  <a:cubicBezTo>
                    <a:pt x="166" y="669"/>
                    <a:pt x="199" y="651"/>
                    <a:pt x="215" y="610"/>
                  </a:cubicBezTo>
                  <a:cubicBezTo>
                    <a:pt x="239" y="587"/>
                    <a:pt x="251" y="563"/>
                    <a:pt x="263" y="539"/>
                  </a:cubicBezTo>
                  <a:cubicBezTo>
                    <a:pt x="274" y="527"/>
                    <a:pt x="274" y="503"/>
                    <a:pt x="298" y="503"/>
                  </a:cubicBezTo>
                  <a:lnTo>
                    <a:pt x="310" y="491"/>
                  </a:lnTo>
                  <a:cubicBezTo>
                    <a:pt x="334" y="444"/>
                    <a:pt x="382" y="408"/>
                    <a:pt x="429" y="372"/>
                  </a:cubicBezTo>
                  <a:lnTo>
                    <a:pt x="453" y="348"/>
                  </a:lnTo>
                  <a:lnTo>
                    <a:pt x="477" y="325"/>
                  </a:lnTo>
                  <a:cubicBezTo>
                    <a:pt x="501" y="313"/>
                    <a:pt x="513" y="301"/>
                    <a:pt x="548" y="289"/>
                  </a:cubicBezTo>
                  <a:cubicBezTo>
                    <a:pt x="572" y="265"/>
                    <a:pt x="596" y="253"/>
                    <a:pt x="620" y="241"/>
                  </a:cubicBezTo>
                  <a:cubicBezTo>
                    <a:pt x="632" y="241"/>
                    <a:pt x="655" y="229"/>
                    <a:pt x="655" y="229"/>
                  </a:cubicBezTo>
                  <a:cubicBezTo>
                    <a:pt x="655" y="229"/>
                    <a:pt x="666" y="229"/>
                    <a:pt x="667" y="210"/>
                  </a:cubicBezTo>
                  <a:lnTo>
                    <a:pt x="667" y="210"/>
                  </a:lnTo>
                  <a:cubicBezTo>
                    <a:pt x="666" y="212"/>
                    <a:pt x="665" y="214"/>
                    <a:pt x="664" y="214"/>
                  </a:cubicBezTo>
                  <a:cubicBezTo>
                    <a:pt x="664" y="214"/>
                    <a:pt x="664" y="212"/>
                    <a:pt x="667" y="206"/>
                  </a:cubicBezTo>
                  <a:lnTo>
                    <a:pt x="667" y="206"/>
                  </a:lnTo>
                  <a:cubicBezTo>
                    <a:pt x="667" y="207"/>
                    <a:pt x="667" y="209"/>
                    <a:pt x="667" y="210"/>
                  </a:cubicBezTo>
                  <a:lnTo>
                    <a:pt x="667" y="210"/>
                  </a:lnTo>
                  <a:cubicBezTo>
                    <a:pt x="669" y="208"/>
                    <a:pt x="670" y="206"/>
                    <a:pt x="671" y="204"/>
                  </a:cubicBezTo>
                  <a:lnTo>
                    <a:pt x="671" y="204"/>
                  </a:lnTo>
                  <a:cubicBezTo>
                    <a:pt x="669" y="205"/>
                    <a:pt x="668" y="205"/>
                    <a:pt x="667" y="206"/>
                  </a:cubicBezTo>
                  <a:cubicBezTo>
                    <a:pt x="669" y="204"/>
                    <a:pt x="670" y="203"/>
                    <a:pt x="671" y="203"/>
                  </a:cubicBezTo>
                  <a:cubicBezTo>
                    <a:pt x="671" y="203"/>
                    <a:pt x="671" y="204"/>
                    <a:pt x="671" y="204"/>
                  </a:cubicBezTo>
                  <a:lnTo>
                    <a:pt x="671" y="204"/>
                  </a:lnTo>
                  <a:cubicBezTo>
                    <a:pt x="704" y="193"/>
                    <a:pt x="715" y="181"/>
                    <a:pt x="727" y="170"/>
                  </a:cubicBezTo>
                  <a:cubicBezTo>
                    <a:pt x="739" y="134"/>
                    <a:pt x="739" y="110"/>
                    <a:pt x="739" y="75"/>
                  </a:cubicBezTo>
                  <a:cubicBezTo>
                    <a:pt x="728" y="33"/>
                    <a:pt x="682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-1467682" y="3225786"/>
              <a:ext cx="26584" cy="19738"/>
            </a:xfrm>
            <a:custGeom>
              <a:avLst/>
              <a:gdLst/>
              <a:ahLst/>
              <a:cxnLst/>
              <a:rect l="l" t="t" r="r" b="b"/>
              <a:pathLst>
                <a:path w="466" h="346" extrusionOk="0">
                  <a:moveTo>
                    <a:pt x="72" y="0"/>
                  </a:moveTo>
                  <a:cubicBezTo>
                    <a:pt x="48" y="0"/>
                    <a:pt x="13" y="24"/>
                    <a:pt x="13" y="48"/>
                  </a:cubicBezTo>
                  <a:cubicBezTo>
                    <a:pt x="1" y="72"/>
                    <a:pt x="1" y="108"/>
                    <a:pt x="1" y="131"/>
                  </a:cubicBezTo>
                  <a:cubicBezTo>
                    <a:pt x="1" y="167"/>
                    <a:pt x="36" y="191"/>
                    <a:pt x="48" y="191"/>
                  </a:cubicBezTo>
                  <a:cubicBezTo>
                    <a:pt x="132" y="239"/>
                    <a:pt x="227" y="286"/>
                    <a:pt x="298" y="322"/>
                  </a:cubicBezTo>
                  <a:cubicBezTo>
                    <a:pt x="334" y="346"/>
                    <a:pt x="358" y="346"/>
                    <a:pt x="382" y="346"/>
                  </a:cubicBezTo>
                  <a:cubicBezTo>
                    <a:pt x="417" y="346"/>
                    <a:pt x="441" y="310"/>
                    <a:pt x="441" y="298"/>
                  </a:cubicBezTo>
                  <a:cubicBezTo>
                    <a:pt x="465" y="262"/>
                    <a:pt x="465" y="239"/>
                    <a:pt x="465" y="203"/>
                  </a:cubicBezTo>
                  <a:cubicBezTo>
                    <a:pt x="441" y="179"/>
                    <a:pt x="429" y="143"/>
                    <a:pt x="417" y="143"/>
                  </a:cubicBezTo>
                  <a:cubicBezTo>
                    <a:pt x="334" y="108"/>
                    <a:pt x="239" y="60"/>
                    <a:pt x="167" y="12"/>
                  </a:cubicBezTo>
                  <a:cubicBezTo>
                    <a:pt x="132" y="0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-1579725" y="2962907"/>
              <a:ext cx="40104" cy="43014"/>
            </a:xfrm>
            <a:custGeom>
              <a:avLst/>
              <a:gdLst/>
              <a:ahLst/>
              <a:cxnLst/>
              <a:rect l="l" t="t" r="r" b="b"/>
              <a:pathLst>
                <a:path w="703" h="754" extrusionOk="0">
                  <a:moveTo>
                    <a:pt x="131" y="1"/>
                  </a:moveTo>
                  <a:cubicBezTo>
                    <a:pt x="101" y="1"/>
                    <a:pt x="72" y="13"/>
                    <a:pt x="48" y="36"/>
                  </a:cubicBezTo>
                  <a:cubicBezTo>
                    <a:pt x="0" y="84"/>
                    <a:pt x="12" y="144"/>
                    <a:pt x="48" y="203"/>
                  </a:cubicBezTo>
                  <a:cubicBezTo>
                    <a:pt x="191" y="382"/>
                    <a:pt x="345" y="548"/>
                    <a:pt x="488" y="727"/>
                  </a:cubicBezTo>
                  <a:cubicBezTo>
                    <a:pt x="512" y="745"/>
                    <a:pt x="542" y="754"/>
                    <a:pt x="572" y="754"/>
                  </a:cubicBezTo>
                  <a:cubicBezTo>
                    <a:pt x="601" y="754"/>
                    <a:pt x="631" y="745"/>
                    <a:pt x="655" y="727"/>
                  </a:cubicBezTo>
                  <a:cubicBezTo>
                    <a:pt x="703" y="679"/>
                    <a:pt x="703" y="620"/>
                    <a:pt x="655" y="560"/>
                  </a:cubicBezTo>
                  <a:cubicBezTo>
                    <a:pt x="512" y="382"/>
                    <a:pt x="357" y="215"/>
                    <a:pt x="215" y="36"/>
                  </a:cubicBezTo>
                  <a:cubicBezTo>
                    <a:pt x="191" y="13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-1521852" y="2867880"/>
              <a:ext cx="57789" cy="23447"/>
            </a:xfrm>
            <a:custGeom>
              <a:avLst/>
              <a:gdLst/>
              <a:ahLst/>
              <a:cxnLst/>
              <a:rect l="l" t="t" r="r" b="b"/>
              <a:pathLst>
                <a:path w="1013" h="411" extrusionOk="0">
                  <a:moveTo>
                    <a:pt x="899" y="0"/>
                  </a:moveTo>
                  <a:cubicBezTo>
                    <a:pt x="890" y="0"/>
                    <a:pt x="880" y="1"/>
                    <a:pt x="870" y="3"/>
                  </a:cubicBezTo>
                  <a:cubicBezTo>
                    <a:pt x="620" y="63"/>
                    <a:pt x="346" y="134"/>
                    <a:pt x="96" y="194"/>
                  </a:cubicBezTo>
                  <a:cubicBezTo>
                    <a:pt x="36" y="218"/>
                    <a:pt x="1" y="277"/>
                    <a:pt x="24" y="325"/>
                  </a:cubicBezTo>
                  <a:cubicBezTo>
                    <a:pt x="24" y="385"/>
                    <a:pt x="75" y="411"/>
                    <a:pt x="126" y="411"/>
                  </a:cubicBezTo>
                  <a:cubicBezTo>
                    <a:pt x="136" y="411"/>
                    <a:pt x="146" y="410"/>
                    <a:pt x="155" y="408"/>
                  </a:cubicBezTo>
                  <a:cubicBezTo>
                    <a:pt x="405" y="349"/>
                    <a:pt x="679" y="277"/>
                    <a:pt x="929" y="218"/>
                  </a:cubicBezTo>
                  <a:cubicBezTo>
                    <a:pt x="989" y="194"/>
                    <a:pt x="1013" y="134"/>
                    <a:pt x="1001" y="75"/>
                  </a:cubicBezTo>
                  <a:cubicBezTo>
                    <a:pt x="991" y="25"/>
                    <a:pt x="948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-1490786" y="3420093"/>
              <a:ext cx="46950" cy="27155"/>
            </a:xfrm>
            <a:custGeom>
              <a:avLst/>
              <a:gdLst/>
              <a:ahLst/>
              <a:cxnLst/>
              <a:rect l="l" t="t" r="r" b="b"/>
              <a:pathLst>
                <a:path w="823" h="476" extrusionOk="0">
                  <a:moveTo>
                    <a:pt x="112" y="0"/>
                  </a:moveTo>
                  <a:cubicBezTo>
                    <a:pt x="74" y="0"/>
                    <a:pt x="41" y="18"/>
                    <a:pt x="25" y="59"/>
                  </a:cubicBezTo>
                  <a:cubicBezTo>
                    <a:pt x="1" y="107"/>
                    <a:pt x="13" y="178"/>
                    <a:pt x="60" y="214"/>
                  </a:cubicBezTo>
                  <a:cubicBezTo>
                    <a:pt x="251" y="297"/>
                    <a:pt x="453" y="369"/>
                    <a:pt x="644" y="464"/>
                  </a:cubicBezTo>
                  <a:cubicBezTo>
                    <a:pt x="663" y="471"/>
                    <a:pt x="682" y="475"/>
                    <a:pt x="699" y="475"/>
                  </a:cubicBezTo>
                  <a:cubicBezTo>
                    <a:pt x="737" y="475"/>
                    <a:pt x="770" y="457"/>
                    <a:pt x="787" y="416"/>
                  </a:cubicBezTo>
                  <a:cubicBezTo>
                    <a:pt x="822" y="369"/>
                    <a:pt x="811" y="285"/>
                    <a:pt x="751" y="273"/>
                  </a:cubicBezTo>
                  <a:cubicBezTo>
                    <a:pt x="561" y="178"/>
                    <a:pt x="358" y="107"/>
                    <a:pt x="168" y="12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-1597410" y="3446563"/>
              <a:ext cx="32688" cy="38051"/>
            </a:xfrm>
            <a:custGeom>
              <a:avLst/>
              <a:gdLst/>
              <a:ahLst/>
              <a:cxnLst/>
              <a:rect l="l" t="t" r="r" b="b"/>
              <a:pathLst>
                <a:path w="573" h="667" extrusionOk="0">
                  <a:moveTo>
                    <a:pt x="445" y="0"/>
                  </a:moveTo>
                  <a:cubicBezTo>
                    <a:pt x="407" y="0"/>
                    <a:pt x="374" y="19"/>
                    <a:pt x="358" y="59"/>
                  </a:cubicBezTo>
                  <a:cubicBezTo>
                    <a:pt x="251" y="202"/>
                    <a:pt x="132" y="357"/>
                    <a:pt x="24" y="500"/>
                  </a:cubicBezTo>
                  <a:cubicBezTo>
                    <a:pt x="1" y="548"/>
                    <a:pt x="13" y="619"/>
                    <a:pt x="72" y="655"/>
                  </a:cubicBezTo>
                  <a:cubicBezTo>
                    <a:pt x="91" y="662"/>
                    <a:pt x="110" y="666"/>
                    <a:pt x="127" y="666"/>
                  </a:cubicBezTo>
                  <a:cubicBezTo>
                    <a:pt x="166" y="666"/>
                    <a:pt x="199" y="648"/>
                    <a:pt x="215" y="607"/>
                  </a:cubicBezTo>
                  <a:cubicBezTo>
                    <a:pt x="322" y="464"/>
                    <a:pt x="441" y="310"/>
                    <a:pt x="548" y="167"/>
                  </a:cubicBezTo>
                  <a:cubicBezTo>
                    <a:pt x="572" y="119"/>
                    <a:pt x="560" y="48"/>
                    <a:pt x="501" y="12"/>
                  </a:cubicBezTo>
                  <a:cubicBezTo>
                    <a:pt x="482" y="4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-1641565" y="3615654"/>
              <a:ext cx="20423" cy="23846"/>
            </a:xfrm>
            <a:custGeom>
              <a:avLst/>
              <a:gdLst/>
              <a:ahLst/>
              <a:cxnLst/>
              <a:rect l="l" t="t" r="r" b="b"/>
              <a:pathLst>
                <a:path w="358" h="418" extrusionOk="0">
                  <a:moveTo>
                    <a:pt x="215" y="1"/>
                  </a:moveTo>
                  <a:cubicBezTo>
                    <a:pt x="203" y="1"/>
                    <a:pt x="203" y="12"/>
                    <a:pt x="191" y="12"/>
                  </a:cubicBezTo>
                  <a:cubicBezTo>
                    <a:pt x="156" y="24"/>
                    <a:pt x="144" y="36"/>
                    <a:pt x="144" y="60"/>
                  </a:cubicBezTo>
                  <a:cubicBezTo>
                    <a:pt x="108" y="120"/>
                    <a:pt x="60" y="191"/>
                    <a:pt x="13" y="251"/>
                  </a:cubicBezTo>
                  <a:cubicBezTo>
                    <a:pt x="1" y="274"/>
                    <a:pt x="1" y="310"/>
                    <a:pt x="1" y="334"/>
                  </a:cubicBezTo>
                  <a:cubicBezTo>
                    <a:pt x="1" y="370"/>
                    <a:pt x="25" y="393"/>
                    <a:pt x="36" y="393"/>
                  </a:cubicBezTo>
                  <a:cubicBezTo>
                    <a:pt x="72" y="417"/>
                    <a:pt x="96" y="417"/>
                    <a:pt x="132" y="417"/>
                  </a:cubicBezTo>
                  <a:cubicBezTo>
                    <a:pt x="144" y="417"/>
                    <a:pt x="144" y="393"/>
                    <a:pt x="156" y="393"/>
                  </a:cubicBezTo>
                  <a:lnTo>
                    <a:pt x="203" y="358"/>
                  </a:lnTo>
                  <a:cubicBezTo>
                    <a:pt x="251" y="298"/>
                    <a:pt x="298" y="215"/>
                    <a:pt x="334" y="155"/>
                  </a:cubicBezTo>
                  <a:cubicBezTo>
                    <a:pt x="358" y="132"/>
                    <a:pt x="358" y="96"/>
                    <a:pt x="358" y="72"/>
                  </a:cubicBezTo>
                  <a:cubicBezTo>
                    <a:pt x="358" y="36"/>
                    <a:pt x="322" y="12"/>
                    <a:pt x="310" y="12"/>
                  </a:cubicBezTo>
                  <a:cubicBezTo>
                    <a:pt x="275" y="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-1729876" y="3557579"/>
              <a:ext cx="43527" cy="23161"/>
            </a:xfrm>
            <a:custGeom>
              <a:avLst/>
              <a:gdLst/>
              <a:ahLst/>
              <a:cxnLst/>
              <a:rect l="l" t="t" r="r" b="b"/>
              <a:pathLst>
                <a:path w="763" h="406" extrusionOk="0">
                  <a:moveTo>
                    <a:pt x="111" y="0"/>
                  </a:moveTo>
                  <a:cubicBezTo>
                    <a:pt x="64" y="0"/>
                    <a:pt x="23" y="39"/>
                    <a:pt x="13" y="78"/>
                  </a:cubicBezTo>
                  <a:cubicBezTo>
                    <a:pt x="1" y="138"/>
                    <a:pt x="25" y="185"/>
                    <a:pt x="84" y="209"/>
                  </a:cubicBezTo>
                  <a:cubicBezTo>
                    <a:pt x="263" y="268"/>
                    <a:pt x="430" y="340"/>
                    <a:pt x="608" y="399"/>
                  </a:cubicBezTo>
                  <a:cubicBezTo>
                    <a:pt x="619" y="404"/>
                    <a:pt x="630" y="406"/>
                    <a:pt x="641" y="406"/>
                  </a:cubicBezTo>
                  <a:cubicBezTo>
                    <a:pt x="688" y="406"/>
                    <a:pt x="729" y="367"/>
                    <a:pt x="739" y="328"/>
                  </a:cubicBezTo>
                  <a:cubicBezTo>
                    <a:pt x="763" y="268"/>
                    <a:pt x="727" y="209"/>
                    <a:pt x="668" y="197"/>
                  </a:cubicBezTo>
                  <a:cubicBezTo>
                    <a:pt x="489" y="138"/>
                    <a:pt x="322" y="66"/>
                    <a:pt x="144" y="7"/>
                  </a:cubicBezTo>
                  <a:cubicBezTo>
                    <a:pt x="133" y="2"/>
                    <a:pt x="12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-1623880" y="3531451"/>
              <a:ext cx="40104" cy="27212"/>
            </a:xfrm>
            <a:custGeom>
              <a:avLst/>
              <a:gdLst/>
              <a:ahLst/>
              <a:cxnLst/>
              <a:rect l="l" t="t" r="r" b="b"/>
              <a:pathLst>
                <a:path w="703" h="477" extrusionOk="0">
                  <a:moveTo>
                    <a:pt x="129" y="1"/>
                  </a:moveTo>
                  <a:cubicBezTo>
                    <a:pt x="91" y="1"/>
                    <a:pt x="52" y="19"/>
                    <a:pt x="36" y="60"/>
                  </a:cubicBezTo>
                  <a:cubicBezTo>
                    <a:pt x="0" y="107"/>
                    <a:pt x="12" y="167"/>
                    <a:pt x="72" y="203"/>
                  </a:cubicBezTo>
                  <a:cubicBezTo>
                    <a:pt x="227" y="298"/>
                    <a:pt x="369" y="381"/>
                    <a:pt x="524" y="465"/>
                  </a:cubicBezTo>
                  <a:cubicBezTo>
                    <a:pt x="535" y="472"/>
                    <a:pt x="552" y="476"/>
                    <a:pt x="569" y="476"/>
                  </a:cubicBezTo>
                  <a:cubicBezTo>
                    <a:pt x="607" y="476"/>
                    <a:pt x="651" y="458"/>
                    <a:pt x="667" y="417"/>
                  </a:cubicBezTo>
                  <a:cubicBezTo>
                    <a:pt x="703" y="357"/>
                    <a:pt x="691" y="298"/>
                    <a:pt x="631" y="262"/>
                  </a:cubicBezTo>
                  <a:cubicBezTo>
                    <a:pt x="477" y="179"/>
                    <a:pt x="334" y="84"/>
                    <a:pt x="179" y="12"/>
                  </a:cubicBezTo>
                  <a:cubicBezTo>
                    <a:pt x="164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-1531519" y="3623128"/>
              <a:ext cx="40104" cy="23846"/>
            </a:xfrm>
            <a:custGeom>
              <a:avLst/>
              <a:gdLst/>
              <a:ahLst/>
              <a:cxnLst/>
              <a:rect l="l" t="t" r="r" b="b"/>
              <a:pathLst>
                <a:path w="703" h="418" extrusionOk="0">
                  <a:moveTo>
                    <a:pt x="132" y="1"/>
                  </a:moveTo>
                  <a:cubicBezTo>
                    <a:pt x="108" y="1"/>
                    <a:pt x="72" y="12"/>
                    <a:pt x="60" y="24"/>
                  </a:cubicBezTo>
                  <a:cubicBezTo>
                    <a:pt x="12" y="72"/>
                    <a:pt x="1" y="143"/>
                    <a:pt x="48" y="191"/>
                  </a:cubicBezTo>
                  <a:cubicBezTo>
                    <a:pt x="191" y="310"/>
                    <a:pt x="358" y="382"/>
                    <a:pt x="548" y="417"/>
                  </a:cubicBezTo>
                  <a:cubicBezTo>
                    <a:pt x="584" y="417"/>
                    <a:pt x="608" y="417"/>
                    <a:pt x="643" y="405"/>
                  </a:cubicBezTo>
                  <a:cubicBezTo>
                    <a:pt x="667" y="382"/>
                    <a:pt x="691" y="358"/>
                    <a:pt x="691" y="346"/>
                  </a:cubicBezTo>
                  <a:cubicBezTo>
                    <a:pt x="703" y="286"/>
                    <a:pt x="667" y="203"/>
                    <a:pt x="608" y="203"/>
                  </a:cubicBezTo>
                  <a:cubicBezTo>
                    <a:pt x="572" y="203"/>
                    <a:pt x="536" y="191"/>
                    <a:pt x="489" y="179"/>
                  </a:cubicBezTo>
                  <a:cubicBezTo>
                    <a:pt x="477" y="179"/>
                    <a:pt x="453" y="155"/>
                    <a:pt x="429" y="155"/>
                  </a:cubicBezTo>
                  <a:cubicBezTo>
                    <a:pt x="417" y="155"/>
                    <a:pt x="417" y="155"/>
                    <a:pt x="405" y="143"/>
                  </a:cubicBezTo>
                  <a:cubicBezTo>
                    <a:pt x="370" y="132"/>
                    <a:pt x="334" y="120"/>
                    <a:pt x="298" y="84"/>
                  </a:cubicBezTo>
                  <a:cubicBezTo>
                    <a:pt x="286" y="72"/>
                    <a:pt x="274" y="72"/>
                    <a:pt x="251" y="60"/>
                  </a:cubicBezTo>
                  <a:cubicBezTo>
                    <a:pt x="239" y="60"/>
                    <a:pt x="239" y="36"/>
                    <a:pt x="227" y="36"/>
                  </a:cubicBezTo>
                  <a:cubicBezTo>
                    <a:pt x="227" y="36"/>
                    <a:pt x="215" y="36"/>
                    <a:pt x="215" y="24"/>
                  </a:cubicBezTo>
                  <a:cubicBezTo>
                    <a:pt x="179" y="12"/>
                    <a:pt x="167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-1420103" y="3604644"/>
              <a:ext cx="35369" cy="24131"/>
            </a:xfrm>
            <a:custGeom>
              <a:avLst/>
              <a:gdLst/>
              <a:ahLst/>
              <a:cxnLst/>
              <a:rect l="l" t="t" r="r" b="b"/>
              <a:pathLst>
                <a:path w="620" h="423" extrusionOk="0">
                  <a:moveTo>
                    <a:pt x="487" y="0"/>
                  </a:moveTo>
                  <a:cubicBezTo>
                    <a:pt x="471" y="0"/>
                    <a:pt x="455" y="5"/>
                    <a:pt x="441" y="15"/>
                  </a:cubicBezTo>
                  <a:cubicBezTo>
                    <a:pt x="322" y="86"/>
                    <a:pt x="191" y="146"/>
                    <a:pt x="72" y="217"/>
                  </a:cubicBezTo>
                  <a:cubicBezTo>
                    <a:pt x="24" y="253"/>
                    <a:pt x="0" y="325"/>
                    <a:pt x="24" y="372"/>
                  </a:cubicBezTo>
                  <a:cubicBezTo>
                    <a:pt x="49" y="397"/>
                    <a:pt x="86" y="423"/>
                    <a:pt x="127" y="423"/>
                  </a:cubicBezTo>
                  <a:cubicBezTo>
                    <a:pt x="144" y="423"/>
                    <a:pt x="161" y="418"/>
                    <a:pt x="179" y="408"/>
                  </a:cubicBezTo>
                  <a:cubicBezTo>
                    <a:pt x="298" y="336"/>
                    <a:pt x="429" y="277"/>
                    <a:pt x="548" y="205"/>
                  </a:cubicBezTo>
                  <a:cubicBezTo>
                    <a:pt x="595" y="170"/>
                    <a:pt x="619" y="98"/>
                    <a:pt x="595" y="51"/>
                  </a:cubicBezTo>
                  <a:cubicBezTo>
                    <a:pt x="570" y="25"/>
                    <a:pt x="52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-1443208" y="3722620"/>
              <a:ext cx="37423" cy="20822"/>
            </a:xfrm>
            <a:custGeom>
              <a:avLst/>
              <a:gdLst/>
              <a:ahLst/>
              <a:cxnLst/>
              <a:rect l="l" t="t" r="r" b="b"/>
              <a:pathLst>
                <a:path w="656" h="365" extrusionOk="0">
                  <a:moveTo>
                    <a:pt x="527" y="1"/>
                  </a:moveTo>
                  <a:cubicBezTo>
                    <a:pt x="518" y="1"/>
                    <a:pt x="509" y="2"/>
                    <a:pt x="500" y="7"/>
                  </a:cubicBezTo>
                  <a:cubicBezTo>
                    <a:pt x="358" y="54"/>
                    <a:pt x="238" y="102"/>
                    <a:pt x="108" y="150"/>
                  </a:cubicBezTo>
                  <a:cubicBezTo>
                    <a:pt x="48" y="162"/>
                    <a:pt x="0" y="221"/>
                    <a:pt x="36" y="281"/>
                  </a:cubicBezTo>
                  <a:cubicBezTo>
                    <a:pt x="45" y="326"/>
                    <a:pt x="82" y="364"/>
                    <a:pt x="125" y="364"/>
                  </a:cubicBezTo>
                  <a:cubicBezTo>
                    <a:pt x="139" y="364"/>
                    <a:pt x="153" y="361"/>
                    <a:pt x="167" y="352"/>
                  </a:cubicBezTo>
                  <a:cubicBezTo>
                    <a:pt x="298" y="304"/>
                    <a:pt x="417" y="269"/>
                    <a:pt x="548" y="221"/>
                  </a:cubicBezTo>
                  <a:cubicBezTo>
                    <a:pt x="608" y="209"/>
                    <a:pt x="655" y="150"/>
                    <a:pt x="631" y="90"/>
                  </a:cubicBezTo>
                  <a:cubicBezTo>
                    <a:pt x="612" y="41"/>
                    <a:pt x="56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-1634092" y="3811159"/>
              <a:ext cx="50316" cy="20993"/>
            </a:xfrm>
            <a:custGeom>
              <a:avLst/>
              <a:gdLst/>
              <a:ahLst/>
              <a:cxnLst/>
              <a:rect l="l" t="t" r="r" b="b"/>
              <a:pathLst>
                <a:path w="882" h="368" extrusionOk="0">
                  <a:moveTo>
                    <a:pt x="121" y="0"/>
                  </a:moveTo>
                  <a:cubicBezTo>
                    <a:pt x="69" y="0"/>
                    <a:pt x="23" y="34"/>
                    <a:pt x="13" y="86"/>
                  </a:cubicBezTo>
                  <a:cubicBezTo>
                    <a:pt x="1" y="145"/>
                    <a:pt x="25" y="205"/>
                    <a:pt x="84" y="217"/>
                  </a:cubicBezTo>
                  <a:cubicBezTo>
                    <a:pt x="298" y="265"/>
                    <a:pt x="525" y="300"/>
                    <a:pt x="727" y="360"/>
                  </a:cubicBezTo>
                  <a:cubicBezTo>
                    <a:pt x="740" y="365"/>
                    <a:pt x="752" y="367"/>
                    <a:pt x="765" y="367"/>
                  </a:cubicBezTo>
                  <a:cubicBezTo>
                    <a:pt x="810" y="367"/>
                    <a:pt x="849" y="335"/>
                    <a:pt x="858" y="288"/>
                  </a:cubicBezTo>
                  <a:cubicBezTo>
                    <a:pt x="882" y="229"/>
                    <a:pt x="846" y="169"/>
                    <a:pt x="787" y="157"/>
                  </a:cubicBezTo>
                  <a:cubicBezTo>
                    <a:pt x="584" y="110"/>
                    <a:pt x="358" y="62"/>
                    <a:pt x="144" y="3"/>
                  </a:cubicBezTo>
                  <a:cubicBezTo>
                    <a:pt x="136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-1725768" y="3822112"/>
              <a:ext cx="39420" cy="39135"/>
            </a:xfrm>
            <a:custGeom>
              <a:avLst/>
              <a:gdLst/>
              <a:ahLst/>
              <a:cxnLst/>
              <a:rect l="l" t="t" r="r" b="b"/>
              <a:pathLst>
                <a:path w="691" h="686" extrusionOk="0">
                  <a:moveTo>
                    <a:pt x="224" y="373"/>
                  </a:moveTo>
                  <a:cubicBezTo>
                    <a:pt x="221" y="373"/>
                    <a:pt x="215" y="376"/>
                    <a:pt x="203" y="382"/>
                  </a:cubicBezTo>
                  <a:lnTo>
                    <a:pt x="227" y="382"/>
                  </a:lnTo>
                  <a:cubicBezTo>
                    <a:pt x="227" y="376"/>
                    <a:pt x="227" y="373"/>
                    <a:pt x="224" y="373"/>
                  </a:cubicBezTo>
                  <a:close/>
                  <a:moveTo>
                    <a:pt x="544" y="1"/>
                  </a:moveTo>
                  <a:cubicBezTo>
                    <a:pt x="507" y="1"/>
                    <a:pt x="478" y="15"/>
                    <a:pt x="465" y="49"/>
                  </a:cubicBezTo>
                  <a:cubicBezTo>
                    <a:pt x="441" y="96"/>
                    <a:pt x="417" y="144"/>
                    <a:pt x="393" y="192"/>
                  </a:cubicBezTo>
                  <a:cubicBezTo>
                    <a:pt x="393" y="203"/>
                    <a:pt x="369" y="203"/>
                    <a:pt x="369" y="215"/>
                  </a:cubicBezTo>
                  <a:cubicBezTo>
                    <a:pt x="358" y="215"/>
                    <a:pt x="358" y="227"/>
                    <a:pt x="358" y="227"/>
                  </a:cubicBezTo>
                  <a:lnTo>
                    <a:pt x="369" y="215"/>
                  </a:lnTo>
                  <a:lnTo>
                    <a:pt x="369" y="215"/>
                  </a:lnTo>
                  <a:cubicBezTo>
                    <a:pt x="369" y="215"/>
                    <a:pt x="369" y="227"/>
                    <a:pt x="358" y="227"/>
                  </a:cubicBezTo>
                  <a:cubicBezTo>
                    <a:pt x="346" y="251"/>
                    <a:pt x="322" y="275"/>
                    <a:pt x="310" y="287"/>
                  </a:cubicBezTo>
                  <a:lnTo>
                    <a:pt x="250" y="346"/>
                  </a:lnTo>
                  <a:lnTo>
                    <a:pt x="227" y="382"/>
                  </a:lnTo>
                  <a:cubicBezTo>
                    <a:pt x="227" y="382"/>
                    <a:pt x="203" y="382"/>
                    <a:pt x="203" y="394"/>
                  </a:cubicBezTo>
                  <a:lnTo>
                    <a:pt x="72" y="489"/>
                  </a:lnTo>
                  <a:cubicBezTo>
                    <a:pt x="12" y="513"/>
                    <a:pt x="0" y="584"/>
                    <a:pt x="36" y="632"/>
                  </a:cubicBezTo>
                  <a:cubicBezTo>
                    <a:pt x="53" y="673"/>
                    <a:pt x="86" y="686"/>
                    <a:pt x="125" y="686"/>
                  </a:cubicBezTo>
                  <a:cubicBezTo>
                    <a:pt x="142" y="686"/>
                    <a:pt x="161" y="683"/>
                    <a:pt x="179" y="680"/>
                  </a:cubicBezTo>
                  <a:cubicBezTo>
                    <a:pt x="393" y="573"/>
                    <a:pt x="572" y="394"/>
                    <a:pt x="667" y="168"/>
                  </a:cubicBezTo>
                  <a:cubicBezTo>
                    <a:pt x="691" y="144"/>
                    <a:pt x="691" y="108"/>
                    <a:pt x="691" y="84"/>
                  </a:cubicBezTo>
                  <a:cubicBezTo>
                    <a:pt x="691" y="49"/>
                    <a:pt x="655" y="25"/>
                    <a:pt x="643" y="25"/>
                  </a:cubicBezTo>
                  <a:cubicBezTo>
                    <a:pt x="607" y="9"/>
                    <a:pt x="573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-1685036" y="3995197"/>
              <a:ext cx="43527" cy="42957"/>
            </a:xfrm>
            <a:custGeom>
              <a:avLst/>
              <a:gdLst/>
              <a:ahLst/>
              <a:cxnLst/>
              <a:rect l="l" t="t" r="r" b="b"/>
              <a:pathLst>
                <a:path w="763" h="753" extrusionOk="0">
                  <a:moveTo>
                    <a:pt x="611" y="0"/>
                  </a:moveTo>
                  <a:cubicBezTo>
                    <a:pt x="596" y="0"/>
                    <a:pt x="583" y="5"/>
                    <a:pt x="572" y="15"/>
                  </a:cubicBezTo>
                  <a:cubicBezTo>
                    <a:pt x="346" y="158"/>
                    <a:pt x="167" y="348"/>
                    <a:pt x="25" y="587"/>
                  </a:cubicBezTo>
                  <a:cubicBezTo>
                    <a:pt x="1" y="634"/>
                    <a:pt x="13" y="706"/>
                    <a:pt x="72" y="741"/>
                  </a:cubicBezTo>
                  <a:cubicBezTo>
                    <a:pt x="91" y="749"/>
                    <a:pt x="110" y="753"/>
                    <a:pt x="128" y="753"/>
                  </a:cubicBezTo>
                  <a:cubicBezTo>
                    <a:pt x="167" y="753"/>
                    <a:pt x="203" y="734"/>
                    <a:pt x="227" y="694"/>
                  </a:cubicBezTo>
                  <a:cubicBezTo>
                    <a:pt x="251" y="646"/>
                    <a:pt x="286" y="587"/>
                    <a:pt x="322" y="551"/>
                  </a:cubicBezTo>
                  <a:cubicBezTo>
                    <a:pt x="346" y="527"/>
                    <a:pt x="346" y="515"/>
                    <a:pt x="358" y="515"/>
                  </a:cubicBezTo>
                  <a:lnTo>
                    <a:pt x="370" y="503"/>
                  </a:lnTo>
                  <a:cubicBezTo>
                    <a:pt x="394" y="468"/>
                    <a:pt x="417" y="456"/>
                    <a:pt x="429" y="432"/>
                  </a:cubicBezTo>
                  <a:cubicBezTo>
                    <a:pt x="477" y="384"/>
                    <a:pt x="513" y="337"/>
                    <a:pt x="548" y="313"/>
                  </a:cubicBezTo>
                  <a:cubicBezTo>
                    <a:pt x="572" y="289"/>
                    <a:pt x="596" y="265"/>
                    <a:pt x="620" y="253"/>
                  </a:cubicBezTo>
                  <a:lnTo>
                    <a:pt x="644" y="229"/>
                  </a:lnTo>
                  <a:cubicBezTo>
                    <a:pt x="656" y="217"/>
                    <a:pt x="667" y="217"/>
                    <a:pt x="679" y="206"/>
                  </a:cubicBezTo>
                  <a:cubicBezTo>
                    <a:pt x="727" y="170"/>
                    <a:pt x="763" y="98"/>
                    <a:pt x="727" y="51"/>
                  </a:cubicBezTo>
                  <a:cubicBezTo>
                    <a:pt x="693" y="26"/>
                    <a:pt x="648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-1600091" y="3969297"/>
              <a:ext cx="40104" cy="20651"/>
            </a:xfrm>
            <a:custGeom>
              <a:avLst/>
              <a:gdLst/>
              <a:ahLst/>
              <a:cxnLst/>
              <a:rect l="l" t="t" r="r" b="b"/>
              <a:pathLst>
                <a:path w="703" h="362" extrusionOk="0">
                  <a:moveTo>
                    <a:pt x="235" y="0"/>
                  </a:moveTo>
                  <a:cubicBezTo>
                    <a:pt x="188" y="0"/>
                    <a:pt x="141" y="6"/>
                    <a:pt x="95" y="17"/>
                  </a:cubicBezTo>
                  <a:cubicBezTo>
                    <a:pt x="36" y="29"/>
                    <a:pt x="0" y="112"/>
                    <a:pt x="12" y="148"/>
                  </a:cubicBezTo>
                  <a:cubicBezTo>
                    <a:pt x="12" y="199"/>
                    <a:pt x="57" y="233"/>
                    <a:pt x="108" y="233"/>
                  </a:cubicBezTo>
                  <a:cubicBezTo>
                    <a:pt x="116" y="233"/>
                    <a:pt x="123" y="232"/>
                    <a:pt x="131" y="231"/>
                  </a:cubicBezTo>
                  <a:lnTo>
                    <a:pt x="250" y="231"/>
                  </a:lnTo>
                  <a:cubicBezTo>
                    <a:pt x="274" y="231"/>
                    <a:pt x="298" y="231"/>
                    <a:pt x="310" y="243"/>
                  </a:cubicBezTo>
                  <a:cubicBezTo>
                    <a:pt x="321" y="243"/>
                    <a:pt x="345" y="255"/>
                    <a:pt x="369" y="255"/>
                  </a:cubicBezTo>
                  <a:lnTo>
                    <a:pt x="381" y="255"/>
                  </a:lnTo>
                  <a:cubicBezTo>
                    <a:pt x="405" y="255"/>
                    <a:pt x="405" y="267"/>
                    <a:pt x="417" y="267"/>
                  </a:cubicBezTo>
                  <a:cubicBezTo>
                    <a:pt x="429" y="290"/>
                    <a:pt x="452" y="290"/>
                    <a:pt x="464" y="302"/>
                  </a:cubicBezTo>
                  <a:cubicBezTo>
                    <a:pt x="464" y="302"/>
                    <a:pt x="476" y="302"/>
                    <a:pt x="476" y="314"/>
                  </a:cubicBezTo>
                  <a:lnTo>
                    <a:pt x="488" y="326"/>
                  </a:lnTo>
                  <a:cubicBezTo>
                    <a:pt x="512" y="350"/>
                    <a:pt x="542" y="362"/>
                    <a:pt x="572" y="362"/>
                  </a:cubicBezTo>
                  <a:cubicBezTo>
                    <a:pt x="601" y="362"/>
                    <a:pt x="631" y="350"/>
                    <a:pt x="655" y="326"/>
                  </a:cubicBezTo>
                  <a:cubicBezTo>
                    <a:pt x="702" y="290"/>
                    <a:pt x="702" y="207"/>
                    <a:pt x="655" y="171"/>
                  </a:cubicBezTo>
                  <a:cubicBezTo>
                    <a:pt x="545" y="61"/>
                    <a:pt x="392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-1467682" y="3944481"/>
              <a:ext cx="30635" cy="20252"/>
            </a:xfrm>
            <a:custGeom>
              <a:avLst/>
              <a:gdLst/>
              <a:ahLst/>
              <a:cxnLst/>
              <a:rect l="l" t="t" r="r" b="b"/>
              <a:pathLst>
                <a:path w="537" h="355" extrusionOk="0">
                  <a:moveTo>
                    <a:pt x="107" y="1"/>
                  </a:moveTo>
                  <a:cubicBezTo>
                    <a:pt x="87" y="1"/>
                    <a:pt x="65" y="15"/>
                    <a:pt x="48" y="23"/>
                  </a:cubicBezTo>
                  <a:cubicBezTo>
                    <a:pt x="13" y="35"/>
                    <a:pt x="1" y="71"/>
                    <a:pt x="1" y="83"/>
                  </a:cubicBezTo>
                  <a:cubicBezTo>
                    <a:pt x="1" y="106"/>
                    <a:pt x="1" y="142"/>
                    <a:pt x="13" y="166"/>
                  </a:cubicBezTo>
                  <a:cubicBezTo>
                    <a:pt x="36" y="190"/>
                    <a:pt x="48" y="202"/>
                    <a:pt x="72" y="214"/>
                  </a:cubicBezTo>
                  <a:cubicBezTo>
                    <a:pt x="179" y="261"/>
                    <a:pt x="286" y="309"/>
                    <a:pt x="406" y="344"/>
                  </a:cubicBezTo>
                  <a:cubicBezTo>
                    <a:pt x="413" y="352"/>
                    <a:pt x="421" y="355"/>
                    <a:pt x="430" y="355"/>
                  </a:cubicBezTo>
                  <a:cubicBezTo>
                    <a:pt x="450" y="355"/>
                    <a:pt x="472" y="341"/>
                    <a:pt x="489" y="333"/>
                  </a:cubicBezTo>
                  <a:cubicBezTo>
                    <a:pt x="525" y="321"/>
                    <a:pt x="537" y="285"/>
                    <a:pt x="537" y="273"/>
                  </a:cubicBezTo>
                  <a:cubicBezTo>
                    <a:pt x="537" y="237"/>
                    <a:pt x="537" y="214"/>
                    <a:pt x="525" y="178"/>
                  </a:cubicBezTo>
                  <a:cubicBezTo>
                    <a:pt x="501" y="154"/>
                    <a:pt x="477" y="142"/>
                    <a:pt x="465" y="142"/>
                  </a:cubicBezTo>
                  <a:cubicBezTo>
                    <a:pt x="358" y="94"/>
                    <a:pt x="251" y="47"/>
                    <a:pt x="132" y="11"/>
                  </a:cubicBezTo>
                  <a:cubicBezTo>
                    <a:pt x="124" y="4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-1380055" y="3789538"/>
              <a:ext cx="44212" cy="27212"/>
            </a:xfrm>
            <a:custGeom>
              <a:avLst/>
              <a:gdLst/>
              <a:ahLst/>
              <a:cxnLst/>
              <a:rect l="l" t="t" r="r" b="b"/>
              <a:pathLst>
                <a:path w="775" h="477" extrusionOk="0">
                  <a:moveTo>
                    <a:pt x="641" y="1"/>
                  </a:moveTo>
                  <a:cubicBezTo>
                    <a:pt x="623" y="1"/>
                    <a:pt x="607" y="5"/>
                    <a:pt x="596" y="12"/>
                  </a:cubicBezTo>
                  <a:cubicBezTo>
                    <a:pt x="417" y="108"/>
                    <a:pt x="251" y="191"/>
                    <a:pt x="72" y="263"/>
                  </a:cubicBezTo>
                  <a:cubicBezTo>
                    <a:pt x="13" y="298"/>
                    <a:pt x="1" y="370"/>
                    <a:pt x="24" y="417"/>
                  </a:cubicBezTo>
                  <a:cubicBezTo>
                    <a:pt x="49" y="458"/>
                    <a:pt x="84" y="476"/>
                    <a:pt x="123" y="476"/>
                  </a:cubicBezTo>
                  <a:cubicBezTo>
                    <a:pt x="142" y="476"/>
                    <a:pt x="160" y="472"/>
                    <a:pt x="179" y="465"/>
                  </a:cubicBezTo>
                  <a:cubicBezTo>
                    <a:pt x="358" y="370"/>
                    <a:pt x="513" y="286"/>
                    <a:pt x="691" y="203"/>
                  </a:cubicBezTo>
                  <a:cubicBezTo>
                    <a:pt x="751" y="179"/>
                    <a:pt x="775" y="108"/>
                    <a:pt x="739" y="60"/>
                  </a:cubicBezTo>
                  <a:cubicBezTo>
                    <a:pt x="723" y="19"/>
                    <a:pt x="678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-1242854" y="3290992"/>
              <a:ext cx="13634" cy="36054"/>
            </a:xfrm>
            <a:custGeom>
              <a:avLst/>
              <a:gdLst/>
              <a:ahLst/>
              <a:cxnLst/>
              <a:rect l="l" t="t" r="r" b="b"/>
              <a:pathLst>
                <a:path w="239" h="632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512"/>
                  </a:lnTo>
                  <a:cubicBezTo>
                    <a:pt x="1" y="572"/>
                    <a:pt x="48" y="631"/>
                    <a:pt x="120" y="631"/>
                  </a:cubicBezTo>
                  <a:cubicBezTo>
                    <a:pt x="179" y="631"/>
                    <a:pt x="239" y="584"/>
                    <a:pt x="239" y="512"/>
                  </a:cubicBezTo>
                  <a:lnTo>
                    <a:pt x="239" y="119"/>
                  </a:lnTo>
                  <a:cubicBezTo>
                    <a:pt x="239" y="60"/>
                    <a:pt x="191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-1155228" y="3327903"/>
              <a:ext cx="40789" cy="20993"/>
            </a:xfrm>
            <a:custGeom>
              <a:avLst/>
              <a:gdLst/>
              <a:ahLst/>
              <a:cxnLst/>
              <a:rect l="l" t="t" r="r" b="b"/>
              <a:pathLst>
                <a:path w="715" h="368" extrusionOk="0">
                  <a:moveTo>
                    <a:pt x="586" y="1"/>
                  </a:moveTo>
                  <a:cubicBezTo>
                    <a:pt x="574" y="1"/>
                    <a:pt x="561" y="3"/>
                    <a:pt x="548" y="8"/>
                  </a:cubicBezTo>
                  <a:cubicBezTo>
                    <a:pt x="405" y="56"/>
                    <a:pt x="251" y="104"/>
                    <a:pt x="108" y="163"/>
                  </a:cubicBezTo>
                  <a:cubicBezTo>
                    <a:pt x="48" y="175"/>
                    <a:pt x="1" y="234"/>
                    <a:pt x="24" y="294"/>
                  </a:cubicBezTo>
                  <a:cubicBezTo>
                    <a:pt x="45" y="335"/>
                    <a:pt x="93" y="368"/>
                    <a:pt x="144" y="368"/>
                  </a:cubicBezTo>
                  <a:cubicBezTo>
                    <a:pt x="152" y="368"/>
                    <a:pt x="159" y="367"/>
                    <a:pt x="167" y="365"/>
                  </a:cubicBezTo>
                  <a:cubicBezTo>
                    <a:pt x="310" y="318"/>
                    <a:pt x="465" y="282"/>
                    <a:pt x="608" y="223"/>
                  </a:cubicBezTo>
                  <a:cubicBezTo>
                    <a:pt x="667" y="199"/>
                    <a:pt x="715" y="139"/>
                    <a:pt x="679" y="80"/>
                  </a:cubicBezTo>
                  <a:cubicBezTo>
                    <a:pt x="670" y="33"/>
                    <a:pt x="631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-1043812" y="3221393"/>
              <a:ext cx="37423" cy="20879"/>
            </a:xfrm>
            <a:custGeom>
              <a:avLst/>
              <a:gdLst/>
              <a:ahLst/>
              <a:cxnLst/>
              <a:rect l="l" t="t" r="r" b="b"/>
              <a:pathLst>
                <a:path w="656" h="366" extrusionOk="0">
                  <a:moveTo>
                    <a:pt x="421" y="79"/>
                  </a:moveTo>
                  <a:cubicBezTo>
                    <a:pt x="419" y="82"/>
                    <a:pt x="417" y="85"/>
                    <a:pt x="417" y="89"/>
                  </a:cubicBezTo>
                  <a:cubicBezTo>
                    <a:pt x="418" y="85"/>
                    <a:pt x="420" y="82"/>
                    <a:pt x="421" y="79"/>
                  </a:cubicBezTo>
                  <a:close/>
                  <a:moveTo>
                    <a:pt x="383" y="107"/>
                  </a:moveTo>
                  <a:cubicBezTo>
                    <a:pt x="381" y="107"/>
                    <a:pt x="375" y="113"/>
                    <a:pt x="369" y="125"/>
                  </a:cubicBezTo>
                  <a:cubicBezTo>
                    <a:pt x="381" y="113"/>
                    <a:pt x="384" y="107"/>
                    <a:pt x="383" y="107"/>
                  </a:cubicBezTo>
                  <a:close/>
                  <a:moveTo>
                    <a:pt x="525" y="1"/>
                  </a:moveTo>
                  <a:cubicBezTo>
                    <a:pt x="487" y="1"/>
                    <a:pt x="453" y="22"/>
                    <a:pt x="429" y="54"/>
                  </a:cubicBezTo>
                  <a:cubicBezTo>
                    <a:pt x="429" y="62"/>
                    <a:pt x="428" y="67"/>
                    <a:pt x="426" y="71"/>
                  </a:cubicBezTo>
                  <a:lnTo>
                    <a:pt x="426" y="71"/>
                  </a:lnTo>
                  <a:cubicBezTo>
                    <a:pt x="426" y="71"/>
                    <a:pt x="426" y="70"/>
                    <a:pt x="425" y="70"/>
                  </a:cubicBezTo>
                  <a:cubicBezTo>
                    <a:pt x="425" y="70"/>
                    <a:pt x="423" y="73"/>
                    <a:pt x="421" y="79"/>
                  </a:cubicBezTo>
                  <a:lnTo>
                    <a:pt x="421" y="79"/>
                  </a:lnTo>
                  <a:cubicBezTo>
                    <a:pt x="422" y="77"/>
                    <a:pt x="424" y="74"/>
                    <a:pt x="426" y="71"/>
                  </a:cubicBezTo>
                  <a:lnTo>
                    <a:pt x="426" y="71"/>
                  </a:lnTo>
                  <a:cubicBezTo>
                    <a:pt x="426" y="73"/>
                    <a:pt x="423" y="83"/>
                    <a:pt x="417" y="89"/>
                  </a:cubicBezTo>
                  <a:cubicBezTo>
                    <a:pt x="417" y="89"/>
                    <a:pt x="417" y="101"/>
                    <a:pt x="393" y="101"/>
                  </a:cubicBezTo>
                  <a:cubicBezTo>
                    <a:pt x="393" y="101"/>
                    <a:pt x="381" y="125"/>
                    <a:pt x="369" y="125"/>
                  </a:cubicBezTo>
                  <a:cubicBezTo>
                    <a:pt x="369" y="125"/>
                    <a:pt x="357" y="125"/>
                    <a:pt x="357" y="137"/>
                  </a:cubicBezTo>
                  <a:cubicBezTo>
                    <a:pt x="334" y="137"/>
                    <a:pt x="334" y="149"/>
                    <a:pt x="322" y="149"/>
                  </a:cubicBezTo>
                  <a:cubicBezTo>
                    <a:pt x="310" y="149"/>
                    <a:pt x="274" y="161"/>
                    <a:pt x="262" y="161"/>
                  </a:cubicBezTo>
                  <a:lnTo>
                    <a:pt x="250" y="161"/>
                  </a:lnTo>
                  <a:cubicBezTo>
                    <a:pt x="238" y="161"/>
                    <a:pt x="215" y="161"/>
                    <a:pt x="203" y="149"/>
                  </a:cubicBezTo>
                  <a:cubicBezTo>
                    <a:pt x="191" y="149"/>
                    <a:pt x="191" y="137"/>
                    <a:pt x="179" y="137"/>
                  </a:cubicBezTo>
                  <a:cubicBezTo>
                    <a:pt x="164" y="125"/>
                    <a:pt x="146" y="120"/>
                    <a:pt x="128" y="120"/>
                  </a:cubicBezTo>
                  <a:cubicBezTo>
                    <a:pt x="89" y="120"/>
                    <a:pt x="48" y="144"/>
                    <a:pt x="24" y="185"/>
                  </a:cubicBezTo>
                  <a:cubicBezTo>
                    <a:pt x="0" y="220"/>
                    <a:pt x="12" y="280"/>
                    <a:pt x="72" y="316"/>
                  </a:cubicBezTo>
                  <a:cubicBezTo>
                    <a:pt x="128" y="349"/>
                    <a:pt x="192" y="366"/>
                    <a:pt x="256" y="366"/>
                  </a:cubicBezTo>
                  <a:cubicBezTo>
                    <a:pt x="395" y="366"/>
                    <a:pt x="538" y="291"/>
                    <a:pt x="619" y="161"/>
                  </a:cubicBezTo>
                  <a:cubicBezTo>
                    <a:pt x="655" y="125"/>
                    <a:pt x="643" y="42"/>
                    <a:pt x="584" y="18"/>
                  </a:cubicBezTo>
                  <a:cubicBezTo>
                    <a:pt x="564" y="6"/>
                    <a:pt x="544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-996291" y="3235998"/>
              <a:ext cx="36739" cy="23789"/>
            </a:xfrm>
            <a:custGeom>
              <a:avLst/>
              <a:gdLst/>
              <a:ahLst/>
              <a:cxnLst/>
              <a:rect l="l" t="t" r="r" b="b"/>
              <a:pathLst>
                <a:path w="644" h="417" extrusionOk="0">
                  <a:moveTo>
                    <a:pt x="504" y="0"/>
                  </a:moveTo>
                  <a:cubicBezTo>
                    <a:pt x="486" y="0"/>
                    <a:pt x="468" y="4"/>
                    <a:pt x="453" y="12"/>
                  </a:cubicBezTo>
                  <a:cubicBezTo>
                    <a:pt x="322" y="71"/>
                    <a:pt x="203" y="143"/>
                    <a:pt x="72" y="202"/>
                  </a:cubicBezTo>
                  <a:cubicBezTo>
                    <a:pt x="24" y="238"/>
                    <a:pt x="1" y="310"/>
                    <a:pt x="24" y="357"/>
                  </a:cubicBezTo>
                  <a:cubicBezTo>
                    <a:pt x="49" y="398"/>
                    <a:pt x="90" y="416"/>
                    <a:pt x="129" y="416"/>
                  </a:cubicBezTo>
                  <a:cubicBezTo>
                    <a:pt x="147" y="416"/>
                    <a:pt x="164" y="412"/>
                    <a:pt x="179" y="405"/>
                  </a:cubicBezTo>
                  <a:cubicBezTo>
                    <a:pt x="310" y="345"/>
                    <a:pt x="429" y="262"/>
                    <a:pt x="560" y="202"/>
                  </a:cubicBezTo>
                  <a:cubicBezTo>
                    <a:pt x="608" y="179"/>
                    <a:pt x="644" y="107"/>
                    <a:pt x="608" y="60"/>
                  </a:cubicBezTo>
                  <a:cubicBezTo>
                    <a:pt x="583" y="19"/>
                    <a:pt x="542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-988818" y="3073638"/>
              <a:ext cx="34685" cy="30806"/>
            </a:xfrm>
            <a:custGeom>
              <a:avLst/>
              <a:gdLst/>
              <a:ahLst/>
              <a:cxnLst/>
              <a:rect l="l" t="t" r="r" b="b"/>
              <a:pathLst>
                <a:path w="608" h="540" extrusionOk="0">
                  <a:moveTo>
                    <a:pt x="505" y="0"/>
                  </a:moveTo>
                  <a:cubicBezTo>
                    <a:pt x="477" y="0"/>
                    <a:pt x="447" y="12"/>
                    <a:pt x="417" y="36"/>
                  </a:cubicBezTo>
                  <a:cubicBezTo>
                    <a:pt x="286" y="131"/>
                    <a:pt x="167" y="239"/>
                    <a:pt x="24" y="358"/>
                  </a:cubicBezTo>
                  <a:cubicBezTo>
                    <a:pt x="13" y="370"/>
                    <a:pt x="1" y="417"/>
                    <a:pt x="1" y="429"/>
                  </a:cubicBezTo>
                  <a:cubicBezTo>
                    <a:pt x="1" y="465"/>
                    <a:pt x="13" y="489"/>
                    <a:pt x="24" y="512"/>
                  </a:cubicBezTo>
                  <a:cubicBezTo>
                    <a:pt x="54" y="530"/>
                    <a:pt x="84" y="539"/>
                    <a:pt x="112" y="539"/>
                  </a:cubicBezTo>
                  <a:cubicBezTo>
                    <a:pt x="141" y="539"/>
                    <a:pt x="167" y="530"/>
                    <a:pt x="191" y="512"/>
                  </a:cubicBezTo>
                  <a:cubicBezTo>
                    <a:pt x="322" y="405"/>
                    <a:pt x="453" y="298"/>
                    <a:pt x="584" y="179"/>
                  </a:cubicBezTo>
                  <a:cubicBezTo>
                    <a:pt x="596" y="167"/>
                    <a:pt x="608" y="119"/>
                    <a:pt x="608" y="108"/>
                  </a:cubicBezTo>
                  <a:cubicBezTo>
                    <a:pt x="608" y="72"/>
                    <a:pt x="596" y="48"/>
                    <a:pt x="584" y="36"/>
                  </a:cubicBezTo>
                  <a:cubicBezTo>
                    <a:pt x="560" y="12"/>
                    <a:pt x="533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-1013234" y="3013851"/>
              <a:ext cx="26527" cy="28181"/>
            </a:xfrm>
            <a:custGeom>
              <a:avLst/>
              <a:gdLst/>
              <a:ahLst/>
              <a:cxnLst/>
              <a:rect l="l" t="t" r="r" b="b"/>
              <a:pathLst>
                <a:path w="465" h="494" extrusionOk="0">
                  <a:moveTo>
                    <a:pt x="357" y="1"/>
                  </a:moveTo>
                  <a:cubicBezTo>
                    <a:pt x="321" y="1"/>
                    <a:pt x="298" y="24"/>
                    <a:pt x="286" y="36"/>
                  </a:cubicBezTo>
                  <a:cubicBezTo>
                    <a:pt x="191" y="132"/>
                    <a:pt x="119" y="215"/>
                    <a:pt x="24" y="310"/>
                  </a:cubicBezTo>
                  <a:cubicBezTo>
                    <a:pt x="12" y="322"/>
                    <a:pt x="0" y="346"/>
                    <a:pt x="0" y="382"/>
                  </a:cubicBezTo>
                  <a:cubicBezTo>
                    <a:pt x="0" y="405"/>
                    <a:pt x="12" y="441"/>
                    <a:pt x="24" y="453"/>
                  </a:cubicBezTo>
                  <a:cubicBezTo>
                    <a:pt x="48" y="465"/>
                    <a:pt x="71" y="489"/>
                    <a:pt x="107" y="489"/>
                  </a:cubicBezTo>
                  <a:cubicBezTo>
                    <a:pt x="110" y="492"/>
                    <a:pt x="114" y="493"/>
                    <a:pt x="118" y="493"/>
                  </a:cubicBezTo>
                  <a:cubicBezTo>
                    <a:pt x="132" y="493"/>
                    <a:pt x="152" y="480"/>
                    <a:pt x="179" y="453"/>
                  </a:cubicBezTo>
                  <a:cubicBezTo>
                    <a:pt x="262" y="370"/>
                    <a:pt x="345" y="275"/>
                    <a:pt x="429" y="191"/>
                  </a:cubicBezTo>
                  <a:cubicBezTo>
                    <a:pt x="441" y="167"/>
                    <a:pt x="464" y="144"/>
                    <a:pt x="464" y="108"/>
                  </a:cubicBezTo>
                  <a:cubicBezTo>
                    <a:pt x="464" y="84"/>
                    <a:pt x="441" y="48"/>
                    <a:pt x="429" y="36"/>
                  </a:cubicBezTo>
                  <a:cubicBezTo>
                    <a:pt x="417" y="24"/>
                    <a:pt x="381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-1162016" y="3226984"/>
              <a:ext cx="31319" cy="31433"/>
            </a:xfrm>
            <a:custGeom>
              <a:avLst/>
              <a:gdLst/>
              <a:ahLst/>
              <a:cxnLst/>
              <a:rect l="l" t="t" r="r" b="b"/>
              <a:pathLst>
                <a:path w="549" h="551" extrusionOk="0">
                  <a:moveTo>
                    <a:pt x="133" y="236"/>
                  </a:moveTo>
                  <a:lnTo>
                    <a:pt x="133" y="236"/>
                  </a:lnTo>
                  <a:cubicBezTo>
                    <a:pt x="135" y="238"/>
                    <a:pt x="138" y="239"/>
                    <a:pt x="140" y="241"/>
                  </a:cubicBezTo>
                  <a:lnTo>
                    <a:pt x="140" y="241"/>
                  </a:lnTo>
                  <a:cubicBezTo>
                    <a:pt x="137" y="240"/>
                    <a:pt x="135" y="238"/>
                    <a:pt x="133" y="236"/>
                  </a:cubicBezTo>
                  <a:close/>
                  <a:moveTo>
                    <a:pt x="252" y="342"/>
                  </a:moveTo>
                  <a:lnTo>
                    <a:pt x="252" y="342"/>
                  </a:lnTo>
                  <a:cubicBezTo>
                    <a:pt x="252" y="344"/>
                    <a:pt x="253" y="345"/>
                    <a:pt x="255" y="347"/>
                  </a:cubicBezTo>
                  <a:lnTo>
                    <a:pt x="255" y="347"/>
                  </a:lnTo>
                  <a:cubicBezTo>
                    <a:pt x="254" y="345"/>
                    <a:pt x="253" y="343"/>
                    <a:pt x="252" y="342"/>
                  </a:cubicBezTo>
                  <a:close/>
                  <a:moveTo>
                    <a:pt x="255" y="347"/>
                  </a:moveTo>
                  <a:cubicBezTo>
                    <a:pt x="257" y="351"/>
                    <a:pt x="260" y="355"/>
                    <a:pt x="262" y="360"/>
                  </a:cubicBezTo>
                  <a:cubicBezTo>
                    <a:pt x="262" y="353"/>
                    <a:pt x="258" y="350"/>
                    <a:pt x="255" y="347"/>
                  </a:cubicBezTo>
                  <a:close/>
                  <a:moveTo>
                    <a:pt x="298" y="396"/>
                  </a:moveTo>
                  <a:cubicBezTo>
                    <a:pt x="298" y="401"/>
                    <a:pt x="300" y="404"/>
                    <a:pt x="302" y="406"/>
                  </a:cubicBezTo>
                  <a:lnTo>
                    <a:pt x="302" y="406"/>
                  </a:lnTo>
                  <a:cubicBezTo>
                    <a:pt x="301" y="403"/>
                    <a:pt x="300" y="399"/>
                    <a:pt x="298" y="396"/>
                  </a:cubicBezTo>
                  <a:close/>
                  <a:moveTo>
                    <a:pt x="120" y="1"/>
                  </a:moveTo>
                  <a:cubicBezTo>
                    <a:pt x="69" y="1"/>
                    <a:pt x="23" y="35"/>
                    <a:pt x="12" y="87"/>
                  </a:cubicBezTo>
                  <a:cubicBezTo>
                    <a:pt x="1" y="158"/>
                    <a:pt x="36" y="218"/>
                    <a:pt x="84" y="229"/>
                  </a:cubicBezTo>
                  <a:cubicBezTo>
                    <a:pt x="107" y="229"/>
                    <a:pt x="119" y="240"/>
                    <a:pt x="141" y="241"/>
                  </a:cubicBezTo>
                  <a:lnTo>
                    <a:pt x="141" y="241"/>
                  </a:lnTo>
                  <a:cubicBezTo>
                    <a:pt x="162" y="254"/>
                    <a:pt x="185" y="272"/>
                    <a:pt x="203" y="289"/>
                  </a:cubicBezTo>
                  <a:cubicBezTo>
                    <a:pt x="191" y="289"/>
                    <a:pt x="191" y="277"/>
                    <a:pt x="179" y="277"/>
                  </a:cubicBezTo>
                  <a:cubicBezTo>
                    <a:pt x="200" y="297"/>
                    <a:pt x="229" y="309"/>
                    <a:pt x="252" y="342"/>
                  </a:cubicBezTo>
                  <a:lnTo>
                    <a:pt x="252" y="342"/>
                  </a:lnTo>
                  <a:cubicBezTo>
                    <a:pt x="251" y="341"/>
                    <a:pt x="251" y="339"/>
                    <a:pt x="251" y="337"/>
                  </a:cubicBezTo>
                  <a:lnTo>
                    <a:pt x="251" y="337"/>
                  </a:lnTo>
                  <a:cubicBezTo>
                    <a:pt x="281" y="357"/>
                    <a:pt x="294" y="386"/>
                    <a:pt x="305" y="409"/>
                  </a:cubicBezTo>
                  <a:lnTo>
                    <a:pt x="305" y="409"/>
                  </a:lnTo>
                  <a:cubicBezTo>
                    <a:pt x="304" y="408"/>
                    <a:pt x="303" y="407"/>
                    <a:pt x="302" y="406"/>
                  </a:cubicBezTo>
                  <a:lnTo>
                    <a:pt x="302" y="406"/>
                  </a:lnTo>
                  <a:cubicBezTo>
                    <a:pt x="310" y="429"/>
                    <a:pt x="312" y="459"/>
                    <a:pt x="322" y="479"/>
                  </a:cubicBezTo>
                  <a:cubicBezTo>
                    <a:pt x="322" y="515"/>
                    <a:pt x="358" y="539"/>
                    <a:pt x="370" y="539"/>
                  </a:cubicBezTo>
                  <a:cubicBezTo>
                    <a:pt x="405" y="551"/>
                    <a:pt x="429" y="551"/>
                    <a:pt x="465" y="551"/>
                  </a:cubicBezTo>
                  <a:cubicBezTo>
                    <a:pt x="524" y="539"/>
                    <a:pt x="548" y="479"/>
                    <a:pt x="536" y="420"/>
                  </a:cubicBezTo>
                  <a:cubicBezTo>
                    <a:pt x="489" y="229"/>
                    <a:pt x="346" y="63"/>
                    <a:pt x="143" y="3"/>
                  </a:cubicBezTo>
                  <a:cubicBezTo>
                    <a:pt x="136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-1308745" y="3372514"/>
              <a:ext cx="22477" cy="23903"/>
            </a:xfrm>
            <a:custGeom>
              <a:avLst/>
              <a:gdLst/>
              <a:ahLst/>
              <a:cxnLst/>
              <a:rect l="l" t="t" r="r" b="b"/>
              <a:pathLst>
                <a:path w="394" h="419" extrusionOk="0">
                  <a:moveTo>
                    <a:pt x="251" y="190"/>
                  </a:moveTo>
                  <a:cubicBezTo>
                    <a:pt x="251" y="190"/>
                    <a:pt x="251" y="191"/>
                    <a:pt x="251" y="191"/>
                  </a:cubicBezTo>
                  <a:cubicBezTo>
                    <a:pt x="251" y="191"/>
                    <a:pt x="251" y="191"/>
                    <a:pt x="251" y="191"/>
                  </a:cubicBezTo>
                  <a:lnTo>
                    <a:pt x="251" y="191"/>
                  </a:lnTo>
                  <a:cubicBezTo>
                    <a:pt x="251" y="191"/>
                    <a:pt x="251" y="190"/>
                    <a:pt x="251" y="190"/>
                  </a:cubicBezTo>
                  <a:close/>
                  <a:moveTo>
                    <a:pt x="144" y="0"/>
                  </a:moveTo>
                  <a:cubicBezTo>
                    <a:pt x="120" y="0"/>
                    <a:pt x="84" y="0"/>
                    <a:pt x="60" y="12"/>
                  </a:cubicBezTo>
                  <a:cubicBezTo>
                    <a:pt x="37" y="36"/>
                    <a:pt x="13" y="60"/>
                    <a:pt x="13" y="72"/>
                  </a:cubicBezTo>
                  <a:cubicBezTo>
                    <a:pt x="1" y="119"/>
                    <a:pt x="1" y="167"/>
                    <a:pt x="13" y="214"/>
                  </a:cubicBezTo>
                  <a:cubicBezTo>
                    <a:pt x="25" y="250"/>
                    <a:pt x="37" y="286"/>
                    <a:pt x="72" y="334"/>
                  </a:cubicBezTo>
                  <a:cubicBezTo>
                    <a:pt x="115" y="376"/>
                    <a:pt x="186" y="419"/>
                    <a:pt x="269" y="419"/>
                  </a:cubicBezTo>
                  <a:cubicBezTo>
                    <a:pt x="278" y="419"/>
                    <a:pt x="288" y="418"/>
                    <a:pt x="298" y="417"/>
                  </a:cubicBezTo>
                  <a:cubicBezTo>
                    <a:pt x="322" y="417"/>
                    <a:pt x="358" y="405"/>
                    <a:pt x="370" y="381"/>
                  </a:cubicBezTo>
                  <a:cubicBezTo>
                    <a:pt x="382" y="369"/>
                    <a:pt x="394" y="345"/>
                    <a:pt x="394" y="310"/>
                  </a:cubicBezTo>
                  <a:cubicBezTo>
                    <a:pt x="394" y="286"/>
                    <a:pt x="382" y="250"/>
                    <a:pt x="370" y="238"/>
                  </a:cubicBezTo>
                  <a:cubicBezTo>
                    <a:pt x="358" y="226"/>
                    <a:pt x="322" y="203"/>
                    <a:pt x="298" y="203"/>
                  </a:cubicBezTo>
                  <a:cubicBezTo>
                    <a:pt x="285" y="203"/>
                    <a:pt x="275" y="203"/>
                    <a:pt x="267" y="200"/>
                  </a:cubicBezTo>
                  <a:lnTo>
                    <a:pt x="267" y="200"/>
                  </a:lnTo>
                  <a:cubicBezTo>
                    <a:pt x="269" y="202"/>
                    <a:pt x="271" y="203"/>
                    <a:pt x="275" y="203"/>
                  </a:cubicBezTo>
                  <a:cubicBezTo>
                    <a:pt x="270" y="203"/>
                    <a:pt x="266" y="201"/>
                    <a:pt x="261" y="198"/>
                  </a:cubicBezTo>
                  <a:lnTo>
                    <a:pt x="261" y="198"/>
                  </a:lnTo>
                  <a:cubicBezTo>
                    <a:pt x="263" y="199"/>
                    <a:pt x="265" y="200"/>
                    <a:pt x="267" y="200"/>
                  </a:cubicBezTo>
                  <a:lnTo>
                    <a:pt x="267" y="200"/>
                  </a:lnTo>
                  <a:cubicBezTo>
                    <a:pt x="262" y="197"/>
                    <a:pt x="260" y="191"/>
                    <a:pt x="251" y="191"/>
                  </a:cubicBezTo>
                  <a:lnTo>
                    <a:pt x="251" y="191"/>
                  </a:lnTo>
                  <a:cubicBezTo>
                    <a:pt x="255" y="194"/>
                    <a:pt x="258" y="196"/>
                    <a:pt x="261" y="198"/>
                  </a:cubicBezTo>
                  <a:lnTo>
                    <a:pt x="261" y="198"/>
                  </a:lnTo>
                  <a:cubicBezTo>
                    <a:pt x="258" y="197"/>
                    <a:pt x="254" y="194"/>
                    <a:pt x="251" y="191"/>
                  </a:cubicBezTo>
                  <a:cubicBezTo>
                    <a:pt x="250" y="190"/>
                    <a:pt x="249" y="189"/>
                    <a:pt x="248" y="188"/>
                  </a:cubicBezTo>
                  <a:lnTo>
                    <a:pt x="248" y="188"/>
                  </a:lnTo>
                  <a:cubicBezTo>
                    <a:pt x="249" y="189"/>
                    <a:pt x="250" y="189"/>
                    <a:pt x="251" y="190"/>
                  </a:cubicBezTo>
                  <a:lnTo>
                    <a:pt x="251" y="190"/>
                  </a:lnTo>
                  <a:cubicBezTo>
                    <a:pt x="251" y="186"/>
                    <a:pt x="249" y="184"/>
                    <a:pt x="248" y="182"/>
                  </a:cubicBezTo>
                  <a:lnTo>
                    <a:pt x="248" y="182"/>
                  </a:lnTo>
                  <a:cubicBezTo>
                    <a:pt x="252" y="185"/>
                    <a:pt x="255" y="191"/>
                    <a:pt x="263" y="191"/>
                  </a:cubicBezTo>
                  <a:lnTo>
                    <a:pt x="239" y="167"/>
                  </a:lnTo>
                  <a:lnTo>
                    <a:pt x="239" y="167"/>
                  </a:lnTo>
                  <a:cubicBezTo>
                    <a:pt x="239" y="175"/>
                    <a:pt x="244" y="177"/>
                    <a:pt x="248" y="182"/>
                  </a:cubicBezTo>
                  <a:lnTo>
                    <a:pt x="248" y="182"/>
                  </a:lnTo>
                  <a:cubicBezTo>
                    <a:pt x="246" y="181"/>
                    <a:pt x="245" y="180"/>
                    <a:pt x="242" y="179"/>
                  </a:cubicBezTo>
                  <a:lnTo>
                    <a:pt x="242" y="179"/>
                  </a:lnTo>
                  <a:cubicBezTo>
                    <a:pt x="244" y="182"/>
                    <a:pt x="246" y="185"/>
                    <a:pt x="248" y="188"/>
                  </a:cubicBezTo>
                  <a:lnTo>
                    <a:pt x="248" y="188"/>
                  </a:lnTo>
                  <a:cubicBezTo>
                    <a:pt x="245" y="185"/>
                    <a:pt x="242" y="182"/>
                    <a:pt x="239" y="179"/>
                  </a:cubicBezTo>
                  <a:cubicBezTo>
                    <a:pt x="240" y="179"/>
                    <a:pt x="241" y="179"/>
                    <a:pt x="242" y="179"/>
                  </a:cubicBezTo>
                  <a:lnTo>
                    <a:pt x="242" y="179"/>
                  </a:lnTo>
                  <a:cubicBezTo>
                    <a:pt x="240" y="174"/>
                    <a:pt x="238" y="168"/>
                    <a:pt x="235" y="161"/>
                  </a:cubicBezTo>
                  <a:lnTo>
                    <a:pt x="235" y="161"/>
                  </a:lnTo>
                  <a:cubicBezTo>
                    <a:pt x="232" y="151"/>
                    <a:pt x="227" y="139"/>
                    <a:pt x="227" y="131"/>
                  </a:cubicBezTo>
                  <a:cubicBezTo>
                    <a:pt x="227" y="107"/>
                    <a:pt x="227" y="72"/>
                    <a:pt x="203" y="48"/>
                  </a:cubicBezTo>
                  <a:cubicBezTo>
                    <a:pt x="191" y="12"/>
                    <a:pt x="167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02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9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8784" y="74840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8968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What is the reading about?</a:t>
              </a:r>
              <a:endParaRPr lang="en-US" sz="2400" i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8968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What do you know about these places?</a:t>
              </a:r>
              <a:endParaRPr lang="en-US" sz="2400" i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08" y="3543300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6444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oogle Shape;2052;p77"/>
          <p:cNvGrpSpPr/>
          <p:nvPr/>
        </p:nvGrpSpPr>
        <p:grpSpPr>
          <a:xfrm>
            <a:off x="167526" y="2850771"/>
            <a:ext cx="1151023" cy="1620608"/>
            <a:chOff x="5586334" y="2889875"/>
            <a:chExt cx="1040206" cy="1464581"/>
          </a:xfrm>
        </p:grpSpPr>
        <p:sp>
          <p:nvSpPr>
            <p:cNvPr id="19" name="Google Shape;2053;p77"/>
            <p:cNvSpPr/>
            <p:nvPr/>
          </p:nvSpPr>
          <p:spPr>
            <a:xfrm>
              <a:off x="6337720" y="4327581"/>
              <a:ext cx="17356" cy="5301"/>
            </a:xfrm>
            <a:custGeom>
              <a:avLst/>
              <a:gdLst/>
              <a:ahLst/>
              <a:cxnLst/>
              <a:rect l="l" t="t" r="r" b="b"/>
              <a:pathLst>
                <a:path w="239" h="73" extrusionOk="0">
                  <a:moveTo>
                    <a:pt x="238" y="1"/>
                  </a:moveTo>
                  <a:cubicBezTo>
                    <a:pt x="167" y="25"/>
                    <a:pt x="95" y="48"/>
                    <a:pt x="0" y="72"/>
                  </a:cubicBezTo>
                  <a:cubicBezTo>
                    <a:pt x="95" y="48"/>
                    <a:pt x="167" y="25"/>
                    <a:pt x="238" y="1"/>
                  </a:cubicBezTo>
                  <a:close/>
                </a:path>
              </a:pathLst>
            </a:custGeom>
            <a:solidFill>
              <a:srgbClr val="FF6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54;p77"/>
            <p:cNvSpPr/>
            <p:nvPr/>
          </p:nvSpPr>
          <p:spPr>
            <a:xfrm>
              <a:off x="5586334" y="3736174"/>
              <a:ext cx="805937" cy="433469"/>
            </a:xfrm>
            <a:custGeom>
              <a:avLst/>
              <a:gdLst/>
              <a:ahLst/>
              <a:cxnLst/>
              <a:rect l="l" t="t" r="r" b="b"/>
              <a:pathLst>
                <a:path w="11098" h="5969" extrusionOk="0">
                  <a:moveTo>
                    <a:pt x="3453" y="1"/>
                  </a:moveTo>
                  <a:cubicBezTo>
                    <a:pt x="2608" y="584"/>
                    <a:pt x="1727" y="1144"/>
                    <a:pt x="834" y="1668"/>
                  </a:cubicBezTo>
                  <a:lnTo>
                    <a:pt x="1" y="4585"/>
                  </a:lnTo>
                  <a:lnTo>
                    <a:pt x="322" y="3466"/>
                  </a:lnTo>
                  <a:cubicBezTo>
                    <a:pt x="393" y="3561"/>
                    <a:pt x="465" y="3668"/>
                    <a:pt x="560" y="3787"/>
                  </a:cubicBezTo>
                  <a:lnTo>
                    <a:pt x="655" y="3406"/>
                  </a:lnTo>
                  <a:cubicBezTo>
                    <a:pt x="1926" y="4932"/>
                    <a:pt x="3738" y="5969"/>
                    <a:pt x="5741" y="5969"/>
                  </a:cubicBezTo>
                  <a:cubicBezTo>
                    <a:pt x="5879" y="5969"/>
                    <a:pt x="6017" y="5964"/>
                    <a:pt x="6156" y="5954"/>
                  </a:cubicBezTo>
                  <a:cubicBezTo>
                    <a:pt x="7240" y="5883"/>
                    <a:pt x="8311" y="5466"/>
                    <a:pt x="9168" y="4799"/>
                  </a:cubicBezTo>
                  <a:cubicBezTo>
                    <a:pt x="10002" y="4156"/>
                    <a:pt x="10645" y="3323"/>
                    <a:pt x="11097" y="2382"/>
                  </a:cubicBezTo>
                  <a:cubicBezTo>
                    <a:pt x="11073" y="2311"/>
                    <a:pt x="11050" y="2239"/>
                    <a:pt x="11038" y="2156"/>
                  </a:cubicBezTo>
                  <a:lnTo>
                    <a:pt x="8359" y="4799"/>
                  </a:lnTo>
                  <a:cubicBezTo>
                    <a:pt x="8308" y="4846"/>
                    <a:pt x="8250" y="4867"/>
                    <a:pt x="8194" y="4867"/>
                  </a:cubicBezTo>
                  <a:cubicBezTo>
                    <a:pt x="8068" y="4867"/>
                    <a:pt x="7950" y="4761"/>
                    <a:pt x="7942" y="4620"/>
                  </a:cubicBezTo>
                  <a:cubicBezTo>
                    <a:pt x="7835" y="3466"/>
                    <a:pt x="7644" y="2334"/>
                    <a:pt x="7371" y="1227"/>
                  </a:cubicBezTo>
                  <a:cubicBezTo>
                    <a:pt x="6275" y="2073"/>
                    <a:pt x="5216" y="2954"/>
                    <a:pt x="4168" y="3870"/>
                  </a:cubicBezTo>
                  <a:cubicBezTo>
                    <a:pt x="4120" y="3913"/>
                    <a:pt x="4051" y="3937"/>
                    <a:pt x="3984" y="3937"/>
                  </a:cubicBezTo>
                  <a:cubicBezTo>
                    <a:pt x="3884" y="3937"/>
                    <a:pt x="3789" y="3884"/>
                    <a:pt x="3775" y="3763"/>
                  </a:cubicBezTo>
                  <a:cubicBezTo>
                    <a:pt x="3572" y="2513"/>
                    <a:pt x="3489" y="1251"/>
                    <a:pt x="3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55;p77"/>
            <p:cNvSpPr/>
            <p:nvPr/>
          </p:nvSpPr>
          <p:spPr>
            <a:xfrm>
              <a:off x="6384414" y="4103625"/>
              <a:ext cx="56208" cy="151413"/>
            </a:xfrm>
            <a:custGeom>
              <a:avLst/>
              <a:gdLst/>
              <a:ahLst/>
              <a:cxnLst/>
              <a:rect l="l" t="t" r="r" b="b"/>
              <a:pathLst>
                <a:path w="774" h="2085" extrusionOk="0">
                  <a:moveTo>
                    <a:pt x="619" y="1"/>
                  </a:moveTo>
                  <a:lnTo>
                    <a:pt x="0" y="2085"/>
                  </a:lnTo>
                  <a:cubicBezTo>
                    <a:pt x="131" y="2061"/>
                    <a:pt x="238" y="2025"/>
                    <a:pt x="345" y="2001"/>
                  </a:cubicBezTo>
                  <a:lnTo>
                    <a:pt x="345" y="2001"/>
                  </a:lnTo>
                  <a:lnTo>
                    <a:pt x="774" y="572"/>
                  </a:lnTo>
                  <a:cubicBezTo>
                    <a:pt x="738" y="537"/>
                    <a:pt x="714" y="513"/>
                    <a:pt x="714" y="453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56;p77"/>
            <p:cNvSpPr/>
            <p:nvPr/>
          </p:nvSpPr>
          <p:spPr>
            <a:xfrm>
              <a:off x="6454419" y="3646272"/>
              <a:ext cx="136671" cy="423738"/>
            </a:xfrm>
            <a:custGeom>
              <a:avLst/>
              <a:gdLst/>
              <a:ahLst/>
              <a:cxnLst/>
              <a:rect l="l" t="t" r="r" b="b"/>
              <a:pathLst>
                <a:path w="1882" h="5835" extrusionOk="0">
                  <a:moveTo>
                    <a:pt x="1882" y="1"/>
                  </a:moveTo>
                  <a:cubicBezTo>
                    <a:pt x="1786" y="36"/>
                    <a:pt x="1679" y="72"/>
                    <a:pt x="1536" y="120"/>
                  </a:cubicBezTo>
                  <a:lnTo>
                    <a:pt x="0" y="5180"/>
                  </a:lnTo>
                  <a:cubicBezTo>
                    <a:pt x="36" y="5406"/>
                    <a:pt x="72" y="5632"/>
                    <a:pt x="108" y="5835"/>
                  </a:cubicBezTo>
                  <a:cubicBezTo>
                    <a:pt x="108" y="5823"/>
                    <a:pt x="120" y="5823"/>
                    <a:pt x="120" y="5811"/>
                  </a:cubicBezTo>
                  <a:lnTo>
                    <a:pt x="941" y="3120"/>
                  </a:lnTo>
                  <a:cubicBezTo>
                    <a:pt x="929" y="3120"/>
                    <a:pt x="893" y="3120"/>
                    <a:pt x="882" y="3132"/>
                  </a:cubicBezTo>
                  <a:lnTo>
                    <a:pt x="882" y="3120"/>
                  </a:lnTo>
                  <a:cubicBezTo>
                    <a:pt x="905" y="3025"/>
                    <a:pt x="941" y="2941"/>
                    <a:pt x="953" y="2846"/>
                  </a:cubicBezTo>
                  <a:cubicBezTo>
                    <a:pt x="965" y="2787"/>
                    <a:pt x="1001" y="2739"/>
                    <a:pt x="1012" y="2679"/>
                  </a:cubicBezTo>
                  <a:cubicBezTo>
                    <a:pt x="1024" y="2679"/>
                    <a:pt x="1060" y="2668"/>
                    <a:pt x="1072" y="2668"/>
                  </a:cubicBezTo>
                  <a:lnTo>
                    <a:pt x="1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57;p77"/>
            <p:cNvSpPr/>
            <p:nvPr/>
          </p:nvSpPr>
          <p:spPr>
            <a:xfrm>
              <a:off x="5658953" y="3403290"/>
              <a:ext cx="810221" cy="630414"/>
            </a:xfrm>
            <a:custGeom>
              <a:avLst/>
              <a:gdLst/>
              <a:ahLst/>
              <a:cxnLst/>
              <a:rect l="l" t="t" r="r" b="b"/>
              <a:pathLst>
                <a:path w="11157" h="8681" extrusionOk="0">
                  <a:moveTo>
                    <a:pt x="1620" y="1"/>
                  </a:moveTo>
                  <a:lnTo>
                    <a:pt x="1" y="5680"/>
                  </a:lnTo>
                  <a:cubicBezTo>
                    <a:pt x="858" y="5144"/>
                    <a:pt x="1715" y="4585"/>
                    <a:pt x="2549" y="4001"/>
                  </a:cubicBezTo>
                  <a:cubicBezTo>
                    <a:pt x="2578" y="3987"/>
                    <a:pt x="2609" y="3980"/>
                    <a:pt x="2639" y="3980"/>
                  </a:cubicBezTo>
                  <a:cubicBezTo>
                    <a:pt x="2757" y="3980"/>
                    <a:pt x="2870" y="4081"/>
                    <a:pt x="2870" y="4204"/>
                  </a:cubicBezTo>
                  <a:cubicBezTo>
                    <a:pt x="2906" y="5418"/>
                    <a:pt x="3013" y="6621"/>
                    <a:pt x="3192" y="7835"/>
                  </a:cubicBezTo>
                  <a:cubicBezTo>
                    <a:pt x="4227" y="6907"/>
                    <a:pt x="5299" y="6025"/>
                    <a:pt x="6394" y="5192"/>
                  </a:cubicBezTo>
                  <a:cubicBezTo>
                    <a:pt x="6426" y="5172"/>
                    <a:pt x="6462" y="5163"/>
                    <a:pt x="6498" y="5163"/>
                  </a:cubicBezTo>
                  <a:cubicBezTo>
                    <a:pt x="6610" y="5163"/>
                    <a:pt x="6727" y="5248"/>
                    <a:pt x="6763" y="5347"/>
                  </a:cubicBezTo>
                  <a:cubicBezTo>
                    <a:pt x="7037" y="6442"/>
                    <a:pt x="7252" y="7561"/>
                    <a:pt x="7383" y="8681"/>
                  </a:cubicBezTo>
                  <a:cubicBezTo>
                    <a:pt x="8252" y="7811"/>
                    <a:pt x="9121" y="6966"/>
                    <a:pt x="9990" y="6097"/>
                  </a:cubicBezTo>
                  <a:cubicBezTo>
                    <a:pt x="10039" y="6048"/>
                    <a:pt x="10097" y="6027"/>
                    <a:pt x="10154" y="6027"/>
                  </a:cubicBezTo>
                  <a:cubicBezTo>
                    <a:pt x="10262" y="6027"/>
                    <a:pt x="10368" y="6103"/>
                    <a:pt x="10407" y="6204"/>
                  </a:cubicBezTo>
                  <a:cubicBezTo>
                    <a:pt x="10407" y="6228"/>
                    <a:pt x="10419" y="6240"/>
                    <a:pt x="10419" y="6252"/>
                  </a:cubicBezTo>
                  <a:cubicBezTo>
                    <a:pt x="10728" y="5454"/>
                    <a:pt x="10966" y="4597"/>
                    <a:pt x="11157" y="3751"/>
                  </a:cubicBezTo>
                  <a:lnTo>
                    <a:pt x="11157" y="3751"/>
                  </a:lnTo>
                  <a:cubicBezTo>
                    <a:pt x="10728" y="3811"/>
                    <a:pt x="10252" y="3859"/>
                    <a:pt x="9704" y="3859"/>
                  </a:cubicBezTo>
                  <a:cubicBezTo>
                    <a:pt x="8835" y="3859"/>
                    <a:pt x="7847" y="3751"/>
                    <a:pt x="6740" y="3442"/>
                  </a:cubicBezTo>
                  <a:cubicBezTo>
                    <a:pt x="3394" y="2489"/>
                    <a:pt x="1953" y="50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58;p77"/>
            <p:cNvSpPr/>
            <p:nvPr/>
          </p:nvSpPr>
          <p:spPr>
            <a:xfrm>
              <a:off x="5949573" y="4322425"/>
              <a:ext cx="154753" cy="28612"/>
            </a:xfrm>
            <a:custGeom>
              <a:avLst/>
              <a:gdLst/>
              <a:ahLst/>
              <a:cxnLst/>
              <a:rect l="l" t="t" r="r" b="b"/>
              <a:pathLst>
                <a:path w="2131" h="394" extrusionOk="0">
                  <a:moveTo>
                    <a:pt x="0" y="1"/>
                  </a:moveTo>
                  <a:cubicBezTo>
                    <a:pt x="762" y="215"/>
                    <a:pt x="1476" y="357"/>
                    <a:pt x="2130" y="393"/>
                  </a:cubicBezTo>
                  <a:cubicBezTo>
                    <a:pt x="1476" y="334"/>
                    <a:pt x="762" y="215"/>
                    <a:pt x="0" y="1"/>
                  </a:cubicBezTo>
                  <a:close/>
                </a:path>
              </a:pathLst>
            </a:custGeom>
            <a:solidFill>
              <a:srgbClr val="FF6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59;p77"/>
            <p:cNvSpPr/>
            <p:nvPr/>
          </p:nvSpPr>
          <p:spPr>
            <a:xfrm>
              <a:off x="5830188" y="3324571"/>
              <a:ext cx="741014" cy="261722"/>
            </a:xfrm>
            <a:custGeom>
              <a:avLst/>
              <a:gdLst/>
              <a:ahLst/>
              <a:cxnLst/>
              <a:rect l="l" t="t" r="r" b="b"/>
              <a:pathLst>
                <a:path w="10204" h="3604" extrusionOk="0">
                  <a:moveTo>
                    <a:pt x="1549" y="0"/>
                  </a:moveTo>
                  <a:cubicBezTo>
                    <a:pt x="1497" y="0"/>
                    <a:pt x="1445" y="1"/>
                    <a:pt x="1393" y="1"/>
                  </a:cubicBezTo>
                  <a:cubicBezTo>
                    <a:pt x="976" y="13"/>
                    <a:pt x="536" y="13"/>
                    <a:pt x="131" y="132"/>
                  </a:cubicBezTo>
                  <a:lnTo>
                    <a:pt x="0" y="180"/>
                  </a:lnTo>
                  <a:cubicBezTo>
                    <a:pt x="548" y="918"/>
                    <a:pt x="1929" y="2395"/>
                    <a:pt x="4715" y="3180"/>
                  </a:cubicBezTo>
                  <a:cubicBezTo>
                    <a:pt x="5809" y="3494"/>
                    <a:pt x="6797" y="3604"/>
                    <a:pt x="7643" y="3604"/>
                  </a:cubicBezTo>
                  <a:cubicBezTo>
                    <a:pt x="8787" y="3604"/>
                    <a:pt x="9670" y="3404"/>
                    <a:pt x="10204" y="3240"/>
                  </a:cubicBezTo>
                  <a:cubicBezTo>
                    <a:pt x="10120" y="3121"/>
                    <a:pt x="10013" y="3038"/>
                    <a:pt x="9906" y="2930"/>
                  </a:cubicBezTo>
                  <a:cubicBezTo>
                    <a:pt x="9597" y="2645"/>
                    <a:pt x="9239" y="2383"/>
                    <a:pt x="8894" y="2145"/>
                  </a:cubicBezTo>
                  <a:cubicBezTo>
                    <a:pt x="8323" y="1752"/>
                    <a:pt x="7715" y="1430"/>
                    <a:pt x="7084" y="1144"/>
                  </a:cubicBezTo>
                  <a:cubicBezTo>
                    <a:pt x="6965" y="1549"/>
                    <a:pt x="6668" y="1835"/>
                    <a:pt x="6275" y="1871"/>
                  </a:cubicBezTo>
                  <a:cubicBezTo>
                    <a:pt x="6235" y="1878"/>
                    <a:pt x="6195" y="1881"/>
                    <a:pt x="6154" y="1881"/>
                  </a:cubicBezTo>
                  <a:cubicBezTo>
                    <a:pt x="5986" y="1881"/>
                    <a:pt x="5811" y="1824"/>
                    <a:pt x="5668" y="1728"/>
                  </a:cubicBezTo>
                  <a:cubicBezTo>
                    <a:pt x="5477" y="1573"/>
                    <a:pt x="5370" y="1359"/>
                    <a:pt x="5322" y="1133"/>
                  </a:cubicBezTo>
                  <a:cubicBezTo>
                    <a:pt x="5298" y="966"/>
                    <a:pt x="5275" y="763"/>
                    <a:pt x="5298" y="549"/>
                  </a:cubicBezTo>
                  <a:cubicBezTo>
                    <a:pt x="4906" y="442"/>
                    <a:pt x="4501" y="347"/>
                    <a:pt x="4120" y="263"/>
                  </a:cubicBezTo>
                  <a:cubicBezTo>
                    <a:pt x="3277" y="95"/>
                    <a:pt x="2423" y="0"/>
                    <a:pt x="1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060;p77"/>
            <p:cNvSpPr/>
            <p:nvPr/>
          </p:nvSpPr>
          <p:spPr>
            <a:xfrm>
              <a:off x="5604198" y="3569441"/>
              <a:ext cx="811383" cy="519523"/>
            </a:xfrm>
            <a:custGeom>
              <a:avLst/>
              <a:gdLst/>
              <a:ahLst/>
              <a:cxnLst/>
              <a:rect l="l" t="t" r="r" b="b"/>
              <a:pathLst>
                <a:path w="11173" h="7154" extrusionOk="0">
                  <a:moveTo>
                    <a:pt x="1382" y="1"/>
                  </a:moveTo>
                  <a:cubicBezTo>
                    <a:pt x="1331" y="1"/>
                    <a:pt x="1283" y="23"/>
                    <a:pt x="1267" y="70"/>
                  </a:cubicBezTo>
                  <a:cubicBezTo>
                    <a:pt x="707" y="1297"/>
                    <a:pt x="326" y="2606"/>
                    <a:pt x="28" y="3916"/>
                  </a:cubicBezTo>
                  <a:cubicBezTo>
                    <a:pt x="0" y="4047"/>
                    <a:pt x="98" y="4171"/>
                    <a:pt x="216" y="4171"/>
                  </a:cubicBezTo>
                  <a:cubicBezTo>
                    <a:pt x="248" y="4171"/>
                    <a:pt x="281" y="4162"/>
                    <a:pt x="314" y="4142"/>
                  </a:cubicBezTo>
                  <a:cubicBezTo>
                    <a:pt x="398" y="4083"/>
                    <a:pt x="493" y="4023"/>
                    <a:pt x="588" y="3976"/>
                  </a:cubicBezTo>
                  <a:cubicBezTo>
                    <a:pt x="1481" y="3440"/>
                    <a:pt x="2350" y="2892"/>
                    <a:pt x="3207" y="2309"/>
                  </a:cubicBezTo>
                  <a:cubicBezTo>
                    <a:pt x="3255" y="3559"/>
                    <a:pt x="3350" y="4809"/>
                    <a:pt x="3541" y="6059"/>
                  </a:cubicBezTo>
                  <a:cubicBezTo>
                    <a:pt x="3555" y="6180"/>
                    <a:pt x="3655" y="6233"/>
                    <a:pt x="3758" y="6233"/>
                  </a:cubicBezTo>
                  <a:cubicBezTo>
                    <a:pt x="3827" y="6233"/>
                    <a:pt x="3898" y="6209"/>
                    <a:pt x="3946" y="6166"/>
                  </a:cubicBezTo>
                  <a:cubicBezTo>
                    <a:pt x="4970" y="5250"/>
                    <a:pt x="6041" y="4369"/>
                    <a:pt x="7136" y="3511"/>
                  </a:cubicBezTo>
                  <a:cubicBezTo>
                    <a:pt x="7410" y="4630"/>
                    <a:pt x="7601" y="5762"/>
                    <a:pt x="7708" y="6916"/>
                  </a:cubicBezTo>
                  <a:cubicBezTo>
                    <a:pt x="7716" y="7055"/>
                    <a:pt x="7830" y="7154"/>
                    <a:pt x="7954" y="7154"/>
                  </a:cubicBezTo>
                  <a:cubicBezTo>
                    <a:pt x="8012" y="7154"/>
                    <a:pt x="8072" y="7132"/>
                    <a:pt x="8125" y="7083"/>
                  </a:cubicBezTo>
                  <a:lnTo>
                    <a:pt x="10804" y="4452"/>
                  </a:lnTo>
                  <a:cubicBezTo>
                    <a:pt x="10827" y="4535"/>
                    <a:pt x="10851" y="4607"/>
                    <a:pt x="10863" y="4678"/>
                  </a:cubicBezTo>
                  <a:cubicBezTo>
                    <a:pt x="10935" y="4511"/>
                    <a:pt x="11006" y="4369"/>
                    <a:pt x="11089" y="4202"/>
                  </a:cubicBezTo>
                  <a:lnTo>
                    <a:pt x="11173" y="3976"/>
                  </a:lnTo>
                  <a:cubicBezTo>
                    <a:pt x="11173" y="3964"/>
                    <a:pt x="11161" y="3952"/>
                    <a:pt x="11161" y="3940"/>
                  </a:cubicBezTo>
                  <a:cubicBezTo>
                    <a:pt x="11123" y="3826"/>
                    <a:pt x="11018" y="3751"/>
                    <a:pt x="10913" y="3751"/>
                  </a:cubicBezTo>
                  <a:cubicBezTo>
                    <a:pt x="10852" y="3751"/>
                    <a:pt x="10792" y="3776"/>
                    <a:pt x="10744" y="3833"/>
                  </a:cubicBezTo>
                  <a:cubicBezTo>
                    <a:pt x="9875" y="4690"/>
                    <a:pt x="9018" y="5547"/>
                    <a:pt x="8137" y="6404"/>
                  </a:cubicBezTo>
                  <a:cubicBezTo>
                    <a:pt x="8006" y="5273"/>
                    <a:pt x="7815" y="4154"/>
                    <a:pt x="7517" y="3071"/>
                  </a:cubicBezTo>
                  <a:cubicBezTo>
                    <a:pt x="7491" y="2975"/>
                    <a:pt x="7382" y="2891"/>
                    <a:pt x="7274" y="2891"/>
                  </a:cubicBezTo>
                  <a:cubicBezTo>
                    <a:pt x="7234" y="2891"/>
                    <a:pt x="7195" y="2902"/>
                    <a:pt x="7160" y="2928"/>
                  </a:cubicBezTo>
                  <a:cubicBezTo>
                    <a:pt x="6053" y="3761"/>
                    <a:pt x="4981" y="4630"/>
                    <a:pt x="3946" y="5559"/>
                  </a:cubicBezTo>
                  <a:cubicBezTo>
                    <a:pt x="3779" y="4357"/>
                    <a:pt x="3660" y="3142"/>
                    <a:pt x="3624" y="1928"/>
                  </a:cubicBezTo>
                  <a:cubicBezTo>
                    <a:pt x="3624" y="1811"/>
                    <a:pt x="3523" y="1715"/>
                    <a:pt x="3417" y="1715"/>
                  </a:cubicBezTo>
                  <a:cubicBezTo>
                    <a:pt x="3382" y="1715"/>
                    <a:pt x="3347" y="1726"/>
                    <a:pt x="3315" y="1749"/>
                  </a:cubicBezTo>
                  <a:cubicBezTo>
                    <a:pt x="2481" y="2333"/>
                    <a:pt x="1636" y="2892"/>
                    <a:pt x="767" y="3428"/>
                  </a:cubicBezTo>
                  <a:cubicBezTo>
                    <a:pt x="695" y="3476"/>
                    <a:pt x="612" y="3535"/>
                    <a:pt x="528" y="3583"/>
                  </a:cubicBezTo>
                  <a:cubicBezTo>
                    <a:pt x="767" y="2583"/>
                    <a:pt x="1088" y="1582"/>
                    <a:pt x="1398" y="606"/>
                  </a:cubicBezTo>
                  <a:cubicBezTo>
                    <a:pt x="1421" y="678"/>
                    <a:pt x="1457" y="761"/>
                    <a:pt x="1469" y="844"/>
                  </a:cubicBezTo>
                  <a:cubicBezTo>
                    <a:pt x="1505" y="737"/>
                    <a:pt x="1529" y="642"/>
                    <a:pt x="1564" y="559"/>
                  </a:cubicBezTo>
                  <a:cubicBezTo>
                    <a:pt x="1564" y="547"/>
                    <a:pt x="1576" y="511"/>
                    <a:pt x="1576" y="499"/>
                  </a:cubicBezTo>
                  <a:cubicBezTo>
                    <a:pt x="1564" y="368"/>
                    <a:pt x="1541" y="225"/>
                    <a:pt x="1517" y="94"/>
                  </a:cubicBezTo>
                  <a:cubicBezTo>
                    <a:pt x="1510" y="35"/>
                    <a:pt x="1445" y="1"/>
                    <a:pt x="1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61;p77"/>
            <p:cNvSpPr/>
            <p:nvPr/>
          </p:nvSpPr>
          <p:spPr>
            <a:xfrm>
              <a:off x="6429365" y="3837114"/>
              <a:ext cx="157948" cy="312629"/>
            </a:xfrm>
            <a:custGeom>
              <a:avLst/>
              <a:gdLst/>
              <a:ahLst/>
              <a:cxnLst/>
              <a:rect l="l" t="t" r="r" b="b"/>
              <a:pathLst>
                <a:path w="2175" h="4305" extrusionOk="0">
                  <a:moveTo>
                    <a:pt x="1790" y="1"/>
                  </a:moveTo>
                  <a:cubicBezTo>
                    <a:pt x="1665" y="1"/>
                    <a:pt x="1524" y="25"/>
                    <a:pt x="1393" y="51"/>
                  </a:cubicBezTo>
                  <a:cubicBezTo>
                    <a:pt x="1369" y="51"/>
                    <a:pt x="1346" y="75"/>
                    <a:pt x="1334" y="75"/>
                  </a:cubicBezTo>
                  <a:cubicBezTo>
                    <a:pt x="1346" y="111"/>
                    <a:pt x="1310" y="171"/>
                    <a:pt x="1298" y="218"/>
                  </a:cubicBezTo>
                  <a:cubicBezTo>
                    <a:pt x="1286" y="313"/>
                    <a:pt x="1250" y="397"/>
                    <a:pt x="1227" y="492"/>
                  </a:cubicBezTo>
                  <a:lnTo>
                    <a:pt x="1227" y="504"/>
                  </a:lnTo>
                  <a:cubicBezTo>
                    <a:pt x="1238" y="504"/>
                    <a:pt x="1274" y="504"/>
                    <a:pt x="1286" y="492"/>
                  </a:cubicBezTo>
                  <a:lnTo>
                    <a:pt x="1643" y="444"/>
                  </a:lnTo>
                  <a:lnTo>
                    <a:pt x="1691" y="444"/>
                  </a:lnTo>
                  <a:cubicBezTo>
                    <a:pt x="1631" y="611"/>
                    <a:pt x="1572" y="754"/>
                    <a:pt x="1488" y="909"/>
                  </a:cubicBezTo>
                  <a:cubicBezTo>
                    <a:pt x="1191" y="1587"/>
                    <a:pt x="893" y="2290"/>
                    <a:pt x="572" y="2957"/>
                  </a:cubicBezTo>
                  <a:cubicBezTo>
                    <a:pt x="536" y="3028"/>
                    <a:pt x="500" y="3111"/>
                    <a:pt x="465" y="3183"/>
                  </a:cubicBezTo>
                  <a:cubicBezTo>
                    <a:pt x="465" y="3195"/>
                    <a:pt x="453" y="3195"/>
                    <a:pt x="453" y="3207"/>
                  </a:cubicBezTo>
                  <a:cubicBezTo>
                    <a:pt x="417" y="2992"/>
                    <a:pt x="393" y="2766"/>
                    <a:pt x="345" y="2552"/>
                  </a:cubicBezTo>
                  <a:lnTo>
                    <a:pt x="0" y="3671"/>
                  </a:lnTo>
                  <a:cubicBezTo>
                    <a:pt x="36" y="3826"/>
                    <a:pt x="48" y="3969"/>
                    <a:pt x="84" y="4123"/>
                  </a:cubicBezTo>
                  <a:cubicBezTo>
                    <a:pt x="95" y="4159"/>
                    <a:pt x="107" y="4207"/>
                    <a:pt x="143" y="4242"/>
                  </a:cubicBezTo>
                  <a:cubicBezTo>
                    <a:pt x="183" y="4283"/>
                    <a:pt x="247" y="4304"/>
                    <a:pt x="312" y="4304"/>
                  </a:cubicBezTo>
                  <a:cubicBezTo>
                    <a:pt x="400" y="4304"/>
                    <a:pt x="490" y="4265"/>
                    <a:pt x="524" y="4183"/>
                  </a:cubicBezTo>
                  <a:cubicBezTo>
                    <a:pt x="857" y="3469"/>
                    <a:pt x="1167" y="2754"/>
                    <a:pt x="1488" y="2040"/>
                  </a:cubicBezTo>
                  <a:cubicBezTo>
                    <a:pt x="1655" y="1683"/>
                    <a:pt x="1810" y="1325"/>
                    <a:pt x="1953" y="968"/>
                  </a:cubicBezTo>
                  <a:cubicBezTo>
                    <a:pt x="2024" y="766"/>
                    <a:pt x="2167" y="552"/>
                    <a:pt x="2167" y="337"/>
                  </a:cubicBezTo>
                  <a:cubicBezTo>
                    <a:pt x="2175" y="74"/>
                    <a:pt x="2006" y="1"/>
                    <a:pt x="1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062;p77"/>
            <p:cNvSpPr/>
            <p:nvPr/>
          </p:nvSpPr>
          <p:spPr>
            <a:xfrm>
              <a:off x="5627872" y="3909951"/>
              <a:ext cx="803250" cy="368329"/>
            </a:xfrm>
            <a:custGeom>
              <a:avLst/>
              <a:gdLst/>
              <a:ahLst/>
              <a:cxnLst/>
              <a:rect l="l" t="t" r="r" b="b"/>
              <a:pathLst>
                <a:path w="11061" h="5072" extrusionOk="0">
                  <a:moveTo>
                    <a:pt x="10549" y="1"/>
                  </a:moveTo>
                  <a:cubicBezTo>
                    <a:pt x="10073" y="930"/>
                    <a:pt x="9454" y="1775"/>
                    <a:pt x="8620" y="2418"/>
                  </a:cubicBezTo>
                  <a:cubicBezTo>
                    <a:pt x="7751" y="3085"/>
                    <a:pt x="6691" y="3501"/>
                    <a:pt x="5596" y="3573"/>
                  </a:cubicBezTo>
                  <a:cubicBezTo>
                    <a:pt x="5459" y="3583"/>
                    <a:pt x="5322" y="3588"/>
                    <a:pt x="5187" y="3588"/>
                  </a:cubicBezTo>
                  <a:cubicBezTo>
                    <a:pt x="3190" y="3588"/>
                    <a:pt x="1367" y="2542"/>
                    <a:pt x="107" y="1037"/>
                  </a:cubicBezTo>
                  <a:lnTo>
                    <a:pt x="0" y="1406"/>
                  </a:lnTo>
                  <a:cubicBezTo>
                    <a:pt x="643" y="2239"/>
                    <a:pt x="2155" y="3835"/>
                    <a:pt x="4846" y="4633"/>
                  </a:cubicBezTo>
                  <a:cubicBezTo>
                    <a:pt x="5959" y="4959"/>
                    <a:pt x="6992" y="5071"/>
                    <a:pt x="7886" y="5071"/>
                  </a:cubicBezTo>
                  <a:cubicBezTo>
                    <a:pt x="8981" y="5071"/>
                    <a:pt x="9866" y="4902"/>
                    <a:pt x="10430" y="4752"/>
                  </a:cubicBezTo>
                  <a:lnTo>
                    <a:pt x="11061" y="2668"/>
                  </a:lnTo>
                  <a:cubicBezTo>
                    <a:pt x="10906" y="1775"/>
                    <a:pt x="10787" y="870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063;p77"/>
            <p:cNvSpPr/>
            <p:nvPr/>
          </p:nvSpPr>
          <p:spPr>
            <a:xfrm>
              <a:off x="6415495" y="3654914"/>
              <a:ext cx="150541" cy="367530"/>
            </a:xfrm>
            <a:custGeom>
              <a:avLst/>
              <a:gdLst/>
              <a:ahLst/>
              <a:cxnLst/>
              <a:rect l="l" t="t" r="r" b="b"/>
              <a:pathLst>
                <a:path w="2073" h="5061" extrusionOk="0">
                  <a:moveTo>
                    <a:pt x="2072" y="1"/>
                  </a:moveTo>
                  <a:lnTo>
                    <a:pt x="2072" y="1"/>
                  </a:lnTo>
                  <a:cubicBezTo>
                    <a:pt x="1763" y="108"/>
                    <a:pt x="1310" y="215"/>
                    <a:pt x="751" y="298"/>
                  </a:cubicBezTo>
                  <a:cubicBezTo>
                    <a:pt x="548" y="1156"/>
                    <a:pt x="310" y="1989"/>
                    <a:pt x="1" y="2799"/>
                  </a:cubicBezTo>
                  <a:cubicBezTo>
                    <a:pt x="275" y="3537"/>
                    <a:pt x="417" y="4287"/>
                    <a:pt x="536" y="5061"/>
                  </a:cubicBezTo>
                  <a:lnTo>
                    <a:pt x="2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064;p77"/>
            <p:cNvSpPr/>
            <p:nvPr/>
          </p:nvSpPr>
          <p:spPr>
            <a:xfrm>
              <a:off x="6393056" y="3857229"/>
              <a:ext cx="61437" cy="245673"/>
            </a:xfrm>
            <a:custGeom>
              <a:avLst/>
              <a:gdLst/>
              <a:ahLst/>
              <a:cxnLst/>
              <a:rect l="l" t="t" r="r" b="b"/>
              <a:pathLst>
                <a:path w="846" h="3383" extrusionOk="0">
                  <a:moveTo>
                    <a:pt x="310" y="1"/>
                  </a:moveTo>
                  <a:cubicBezTo>
                    <a:pt x="286" y="96"/>
                    <a:pt x="250" y="167"/>
                    <a:pt x="226" y="239"/>
                  </a:cubicBezTo>
                  <a:cubicBezTo>
                    <a:pt x="143" y="406"/>
                    <a:pt x="72" y="572"/>
                    <a:pt x="0" y="715"/>
                  </a:cubicBezTo>
                  <a:cubicBezTo>
                    <a:pt x="238" y="1596"/>
                    <a:pt x="369" y="2489"/>
                    <a:pt x="500" y="3382"/>
                  </a:cubicBezTo>
                  <a:lnTo>
                    <a:pt x="845" y="2263"/>
                  </a:lnTo>
                  <a:cubicBezTo>
                    <a:pt x="726" y="1489"/>
                    <a:pt x="584" y="727"/>
                    <a:pt x="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65;p77"/>
            <p:cNvSpPr/>
            <p:nvPr/>
          </p:nvSpPr>
          <p:spPr>
            <a:xfrm>
              <a:off x="5769624" y="3261538"/>
              <a:ext cx="856916" cy="425481"/>
            </a:xfrm>
            <a:custGeom>
              <a:avLst/>
              <a:gdLst/>
              <a:ahLst/>
              <a:cxnLst/>
              <a:rect l="l" t="t" r="r" b="b"/>
              <a:pathLst>
                <a:path w="11800" h="5859" extrusionOk="0">
                  <a:moveTo>
                    <a:pt x="2598" y="0"/>
                  </a:moveTo>
                  <a:cubicBezTo>
                    <a:pt x="2330" y="0"/>
                    <a:pt x="2064" y="11"/>
                    <a:pt x="1799" y="36"/>
                  </a:cubicBezTo>
                  <a:cubicBezTo>
                    <a:pt x="1382" y="60"/>
                    <a:pt x="798" y="84"/>
                    <a:pt x="513" y="453"/>
                  </a:cubicBezTo>
                  <a:cubicBezTo>
                    <a:pt x="501" y="465"/>
                    <a:pt x="489" y="500"/>
                    <a:pt x="477" y="524"/>
                  </a:cubicBezTo>
                  <a:cubicBezTo>
                    <a:pt x="310" y="691"/>
                    <a:pt x="191" y="893"/>
                    <a:pt x="96" y="1120"/>
                  </a:cubicBezTo>
                  <a:cubicBezTo>
                    <a:pt x="60" y="1239"/>
                    <a:pt x="13" y="1393"/>
                    <a:pt x="13" y="1524"/>
                  </a:cubicBezTo>
                  <a:cubicBezTo>
                    <a:pt x="1" y="1727"/>
                    <a:pt x="36" y="1870"/>
                    <a:pt x="36" y="1870"/>
                  </a:cubicBezTo>
                  <a:cubicBezTo>
                    <a:pt x="36" y="1870"/>
                    <a:pt x="72" y="1905"/>
                    <a:pt x="120" y="2001"/>
                  </a:cubicBezTo>
                  <a:cubicBezTo>
                    <a:pt x="441" y="2524"/>
                    <a:pt x="1870" y="4489"/>
                    <a:pt x="5239" y="5441"/>
                  </a:cubicBezTo>
                  <a:cubicBezTo>
                    <a:pt x="6323" y="5751"/>
                    <a:pt x="7335" y="5858"/>
                    <a:pt x="8192" y="5858"/>
                  </a:cubicBezTo>
                  <a:cubicBezTo>
                    <a:pt x="8728" y="5858"/>
                    <a:pt x="9228" y="5811"/>
                    <a:pt x="9657" y="5751"/>
                  </a:cubicBezTo>
                  <a:cubicBezTo>
                    <a:pt x="10216" y="5656"/>
                    <a:pt x="10669" y="5561"/>
                    <a:pt x="10978" y="5453"/>
                  </a:cubicBezTo>
                  <a:cubicBezTo>
                    <a:pt x="11133" y="5406"/>
                    <a:pt x="11228" y="5358"/>
                    <a:pt x="11324" y="5334"/>
                  </a:cubicBezTo>
                  <a:cubicBezTo>
                    <a:pt x="11431" y="5287"/>
                    <a:pt x="11490" y="5275"/>
                    <a:pt x="11490" y="5275"/>
                  </a:cubicBezTo>
                  <a:cubicBezTo>
                    <a:pt x="11490" y="5275"/>
                    <a:pt x="11633" y="5096"/>
                    <a:pt x="11740" y="4739"/>
                  </a:cubicBezTo>
                  <a:cubicBezTo>
                    <a:pt x="11788" y="4489"/>
                    <a:pt x="11800" y="4156"/>
                    <a:pt x="11764" y="3989"/>
                  </a:cubicBezTo>
                  <a:cubicBezTo>
                    <a:pt x="11681" y="3275"/>
                    <a:pt x="11038" y="2727"/>
                    <a:pt x="10514" y="2346"/>
                  </a:cubicBezTo>
                  <a:cubicBezTo>
                    <a:pt x="9716" y="1762"/>
                    <a:pt x="8811" y="1298"/>
                    <a:pt x="7883" y="953"/>
                  </a:cubicBezTo>
                  <a:cubicBezTo>
                    <a:pt x="7799" y="929"/>
                    <a:pt x="7692" y="881"/>
                    <a:pt x="7585" y="858"/>
                  </a:cubicBezTo>
                  <a:lnTo>
                    <a:pt x="7585" y="858"/>
                  </a:lnTo>
                  <a:cubicBezTo>
                    <a:pt x="7859" y="1108"/>
                    <a:pt x="8002" y="1489"/>
                    <a:pt x="7954" y="1870"/>
                  </a:cubicBezTo>
                  <a:lnTo>
                    <a:pt x="7918" y="2048"/>
                  </a:lnTo>
                  <a:cubicBezTo>
                    <a:pt x="8537" y="2310"/>
                    <a:pt x="9145" y="2644"/>
                    <a:pt x="9728" y="3036"/>
                  </a:cubicBezTo>
                  <a:cubicBezTo>
                    <a:pt x="10085" y="3275"/>
                    <a:pt x="10431" y="3548"/>
                    <a:pt x="10740" y="3834"/>
                  </a:cubicBezTo>
                  <a:cubicBezTo>
                    <a:pt x="10847" y="3917"/>
                    <a:pt x="10954" y="4025"/>
                    <a:pt x="11038" y="4144"/>
                  </a:cubicBezTo>
                  <a:cubicBezTo>
                    <a:pt x="10512" y="4307"/>
                    <a:pt x="9631" y="4502"/>
                    <a:pt x="8491" y="4502"/>
                  </a:cubicBezTo>
                  <a:cubicBezTo>
                    <a:pt x="7641" y="4502"/>
                    <a:pt x="6647" y="4394"/>
                    <a:pt x="5549" y="4084"/>
                  </a:cubicBezTo>
                  <a:cubicBezTo>
                    <a:pt x="2763" y="3298"/>
                    <a:pt x="1382" y="1822"/>
                    <a:pt x="834" y="1072"/>
                  </a:cubicBezTo>
                  <a:lnTo>
                    <a:pt x="965" y="1036"/>
                  </a:lnTo>
                  <a:cubicBezTo>
                    <a:pt x="1370" y="929"/>
                    <a:pt x="1810" y="917"/>
                    <a:pt x="2227" y="893"/>
                  </a:cubicBezTo>
                  <a:cubicBezTo>
                    <a:pt x="2278" y="893"/>
                    <a:pt x="2328" y="892"/>
                    <a:pt x="2379" y="892"/>
                  </a:cubicBezTo>
                  <a:cubicBezTo>
                    <a:pt x="3235" y="892"/>
                    <a:pt x="4110" y="987"/>
                    <a:pt x="4954" y="1167"/>
                  </a:cubicBezTo>
                  <a:cubicBezTo>
                    <a:pt x="5359" y="1239"/>
                    <a:pt x="5740" y="1346"/>
                    <a:pt x="6132" y="1453"/>
                  </a:cubicBezTo>
                  <a:cubicBezTo>
                    <a:pt x="6156" y="1191"/>
                    <a:pt x="6251" y="929"/>
                    <a:pt x="6406" y="774"/>
                  </a:cubicBezTo>
                  <a:cubicBezTo>
                    <a:pt x="6382" y="691"/>
                    <a:pt x="6347" y="619"/>
                    <a:pt x="6323" y="524"/>
                  </a:cubicBezTo>
                  <a:lnTo>
                    <a:pt x="6323" y="512"/>
                  </a:lnTo>
                  <a:cubicBezTo>
                    <a:pt x="5847" y="393"/>
                    <a:pt x="5370" y="298"/>
                    <a:pt x="4894" y="215"/>
                  </a:cubicBezTo>
                  <a:cubicBezTo>
                    <a:pt x="4135" y="91"/>
                    <a:pt x="3364" y="0"/>
                    <a:pt x="2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66;p77"/>
            <p:cNvSpPr/>
            <p:nvPr/>
          </p:nvSpPr>
          <p:spPr>
            <a:xfrm>
              <a:off x="5831858" y="2889875"/>
              <a:ext cx="451406" cy="426207"/>
            </a:xfrm>
            <a:custGeom>
              <a:avLst/>
              <a:gdLst/>
              <a:ahLst/>
              <a:cxnLst/>
              <a:rect l="l" t="t" r="r" b="b"/>
              <a:pathLst>
                <a:path w="6216" h="5869" extrusionOk="0">
                  <a:moveTo>
                    <a:pt x="3273" y="0"/>
                  </a:moveTo>
                  <a:cubicBezTo>
                    <a:pt x="3244" y="0"/>
                    <a:pt x="3213" y="7"/>
                    <a:pt x="3180" y="22"/>
                  </a:cubicBezTo>
                  <a:cubicBezTo>
                    <a:pt x="3061" y="82"/>
                    <a:pt x="3049" y="213"/>
                    <a:pt x="3085" y="332"/>
                  </a:cubicBezTo>
                  <a:cubicBezTo>
                    <a:pt x="3144" y="523"/>
                    <a:pt x="3239" y="713"/>
                    <a:pt x="3335" y="892"/>
                  </a:cubicBezTo>
                  <a:cubicBezTo>
                    <a:pt x="3716" y="1749"/>
                    <a:pt x="4132" y="2594"/>
                    <a:pt x="4537" y="3451"/>
                  </a:cubicBezTo>
                  <a:cubicBezTo>
                    <a:pt x="4549" y="3487"/>
                    <a:pt x="4573" y="3535"/>
                    <a:pt x="4585" y="3559"/>
                  </a:cubicBezTo>
                  <a:cubicBezTo>
                    <a:pt x="4359" y="3499"/>
                    <a:pt x="4121" y="3440"/>
                    <a:pt x="3894" y="3380"/>
                  </a:cubicBezTo>
                  <a:lnTo>
                    <a:pt x="1037" y="2666"/>
                  </a:lnTo>
                  <a:cubicBezTo>
                    <a:pt x="834" y="2618"/>
                    <a:pt x="620" y="2558"/>
                    <a:pt x="418" y="2523"/>
                  </a:cubicBezTo>
                  <a:cubicBezTo>
                    <a:pt x="369" y="2511"/>
                    <a:pt x="313" y="2501"/>
                    <a:pt x="259" y="2501"/>
                  </a:cubicBezTo>
                  <a:cubicBezTo>
                    <a:pt x="156" y="2501"/>
                    <a:pt x="60" y="2536"/>
                    <a:pt x="37" y="2654"/>
                  </a:cubicBezTo>
                  <a:cubicBezTo>
                    <a:pt x="1" y="2773"/>
                    <a:pt x="108" y="2880"/>
                    <a:pt x="215" y="2916"/>
                  </a:cubicBezTo>
                  <a:cubicBezTo>
                    <a:pt x="406" y="2999"/>
                    <a:pt x="608" y="3023"/>
                    <a:pt x="822" y="3070"/>
                  </a:cubicBezTo>
                  <a:cubicBezTo>
                    <a:pt x="1739" y="3273"/>
                    <a:pt x="2668" y="3475"/>
                    <a:pt x="3573" y="3678"/>
                  </a:cubicBezTo>
                  <a:cubicBezTo>
                    <a:pt x="3978" y="3773"/>
                    <a:pt x="4394" y="3868"/>
                    <a:pt x="4787" y="3975"/>
                  </a:cubicBezTo>
                  <a:cubicBezTo>
                    <a:pt x="4942" y="4285"/>
                    <a:pt x="5073" y="4606"/>
                    <a:pt x="5204" y="4928"/>
                  </a:cubicBezTo>
                  <a:cubicBezTo>
                    <a:pt x="5299" y="5166"/>
                    <a:pt x="5383" y="5392"/>
                    <a:pt x="5478" y="5630"/>
                  </a:cubicBezTo>
                  <a:lnTo>
                    <a:pt x="5478" y="5642"/>
                  </a:lnTo>
                  <a:cubicBezTo>
                    <a:pt x="5490" y="5702"/>
                    <a:pt x="5525" y="5773"/>
                    <a:pt x="5549" y="5868"/>
                  </a:cubicBezTo>
                  <a:cubicBezTo>
                    <a:pt x="5656" y="5773"/>
                    <a:pt x="5775" y="5702"/>
                    <a:pt x="5942" y="5690"/>
                  </a:cubicBezTo>
                  <a:lnTo>
                    <a:pt x="5954" y="5690"/>
                  </a:lnTo>
                  <a:cubicBezTo>
                    <a:pt x="5835" y="5392"/>
                    <a:pt x="5680" y="5106"/>
                    <a:pt x="5573" y="4821"/>
                  </a:cubicBezTo>
                  <a:cubicBezTo>
                    <a:pt x="5466" y="4571"/>
                    <a:pt x="5347" y="4333"/>
                    <a:pt x="5240" y="4082"/>
                  </a:cubicBezTo>
                  <a:lnTo>
                    <a:pt x="5240" y="4082"/>
                  </a:lnTo>
                  <a:cubicBezTo>
                    <a:pt x="5454" y="4142"/>
                    <a:pt x="5656" y="4202"/>
                    <a:pt x="5871" y="4273"/>
                  </a:cubicBezTo>
                  <a:cubicBezTo>
                    <a:pt x="5954" y="4309"/>
                    <a:pt x="6037" y="4333"/>
                    <a:pt x="6121" y="4368"/>
                  </a:cubicBezTo>
                  <a:cubicBezTo>
                    <a:pt x="6097" y="4225"/>
                    <a:pt x="6133" y="4082"/>
                    <a:pt x="6216" y="3952"/>
                  </a:cubicBezTo>
                  <a:cubicBezTo>
                    <a:pt x="5906" y="3856"/>
                    <a:pt x="5597" y="3797"/>
                    <a:pt x="5299" y="3725"/>
                  </a:cubicBezTo>
                  <a:cubicBezTo>
                    <a:pt x="5204" y="3713"/>
                    <a:pt x="5121" y="3678"/>
                    <a:pt x="5049" y="3666"/>
                  </a:cubicBezTo>
                  <a:cubicBezTo>
                    <a:pt x="5037" y="3618"/>
                    <a:pt x="5002" y="3571"/>
                    <a:pt x="4990" y="3535"/>
                  </a:cubicBezTo>
                  <a:cubicBezTo>
                    <a:pt x="4597" y="2618"/>
                    <a:pt x="4192" y="1725"/>
                    <a:pt x="3799" y="832"/>
                  </a:cubicBezTo>
                  <a:cubicBezTo>
                    <a:pt x="3704" y="642"/>
                    <a:pt x="3620" y="439"/>
                    <a:pt x="3525" y="237"/>
                  </a:cubicBezTo>
                  <a:cubicBezTo>
                    <a:pt x="3477" y="130"/>
                    <a:pt x="3397" y="0"/>
                    <a:pt x="3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67;p77"/>
            <p:cNvSpPr/>
            <p:nvPr/>
          </p:nvSpPr>
          <p:spPr>
            <a:xfrm>
              <a:off x="6281513" y="3362696"/>
              <a:ext cx="944" cy="944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0"/>
                    <a:pt x="12" y="12"/>
                    <a:pt x="12" y="12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6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68;p77"/>
            <p:cNvSpPr/>
            <p:nvPr/>
          </p:nvSpPr>
          <p:spPr>
            <a:xfrm>
              <a:off x="6213179" y="3302422"/>
              <a:ext cx="137542" cy="158893"/>
            </a:xfrm>
            <a:custGeom>
              <a:avLst/>
              <a:gdLst/>
              <a:ahLst/>
              <a:cxnLst/>
              <a:rect l="l" t="t" r="r" b="b"/>
              <a:pathLst>
                <a:path w="1894" h="2188" extrusionOk="0">
                  <a:moveTo>
                    <a:pt x="958" y="305"/>
                  </a:moveTo>
                  <a:cubicBezTo>
                    <a:pt x="1057" y="305"/>
                    <a:pt x="1163" y="359"/>
                    <a:pt x="1239" y="414"/>
                  </a:cubicBezTo>
                  <a:cubicBezTo>
                    <a:pt x="1346" y="485"/>
                    <a:pt x="1429" y="568"/>
                    <a:pt x="1477" y="687"/>
                  </a:cubicBezTo>
                  <a:cubicBezTo>
                    <a:pt x="1537" y="783"/>
                    <a:pt x="1572" y="902"/>
                    <a:pt x="1584" y="1033"/>
                  </a:cubicBezTo>
                  <a:cubicBezTo>
                    <a:pt x="1596" y="1199"/>
                    <a:pt x="1584" y="1390"/>
                    <a:pt x="1417" y="1485"/>
                  </a:cubicBezTo>
                  <a:cubicBezTo>
                    <a:pt x="1379" y="1505"/>
                    <a:pt x="1332" y="1524"/>
                    <a:pt x="1283" y="1524"/>
                  </a:cubicBezTo>
                  <a:cubicBezTo>
                    <a:pt x="1273" y="1524"/>
                    <a:pt x="1262" y="1523"/>
                    <a:pt x="1251" y="1521"/>
                  </a:cubicBezTo>
                  <a:cubicBezTo>
                    <a:pt x="1179" y="1509"/>
                    <a:pt x="1108" y="1449"/>
                    <a:pt x="1072" y="1390"/>
                  </a:cubicBezTo>
                  <a:cubicBezTo>
                    <a:pt x="1036" y="1319"/>
                    <a:pt x="1013" y="1247"/>
                    <a:pt x="1013" y="1152"/>
                  </a:cubicBezTo>
                  <a:lnTo>
                    <a:pt x="1013" y="1033"/>
                  </a:lnTo>
                  <a:cubicBezTo>
                    <a:pt x="1001" y="985"/>
                    <a:pt x="1001" y="938"/>
                    <a:pt x="989" y="914"/>
                  </a:cubicBezTo>
                  <a:cubicBezTo>
                    <a:pt x="989" y="902"/>
                    <a:pt x="977" y="890"/>
                    <a:pt x="977" y="866"/>
                  </a:cubicBezTo>
                  <a:cubicBezTo>
                    <a:pt x="977" y="876"/>
                    <a:pt x="977" y="882"/>
                    <a:pt x="975" y="882"/>
                  </a:cubicBezTo>
                  <a:cubicBezTo>
                    <a:pt x="973" y="882"/>
                    <a:pt x="967" y="870"/>
                    <a:pt x="953" y="842"/>
                  </a:cubicBezTo>
                  <a:cubicBezTo>
                    <a:pt x="953" y="818"/>
                    <a:pt x="941" y="807"/>
                    <a:pt x="941" y="807"/>
                  </a:cubicBezTo>
                  <a:cubicBezTo>
                    <a:pt x="941" y="795"/>
                    <a:pt x="929" y="783"/>
                    <a:pt x="917" y="771"/>
                  </a:cubicBezTo>
                  <a:cubicBezTo>
                    <a:pt x="917" y="747"/>
                    <a:pt x="894" y="735"/>
                    <a:pt x="894" y="735"/>
                  </a:cubicBezTo>
                  <a:cubicBezTo>
                    <a:pt x="882" y="711"/>
                    <a:pt x="870" y="676"/>
                    <a:pt x="858" y="664"/>
                  </a:cubicBezTo>
                  <a:cubicBezTo>
                    <a:pt x="822" y="604"/>
                    <a:pt x="798" y="557"/>
                    <a:pt x="775" y="497"/>
                  </a:cubicBezTo>
                  <a:cubicBezTo>
                    <a:pt x="763" y="449"/>
                    <a:pt x="775" y="390"/>
                    <a:pt x="810" y="366"/>
                  </a:cubicBezTo>
                  <a:cubicBezTo>
                    <a:pt x="834" y="318"/>
                    <a:pt x="882" y="306"/>
                    <a:pt x="929" y="306"/>
                  </a:cubicBezTo>
                  <a:cubicBezTo>
                    <a:pt x="939" y="305"/>
                    <a:pt x="948" y="305"/>
                    <a:pt x="958" y="305"/>
                  </a:cubicBezTo>
                  <a:close/>
                  <a:moveTo>
                    <a:pt x="802" y="1"/>
                  </a:moveTo>
                  <a:cubicBezTo>
                    <a:pt x="766" y="1"/>
                    <a:pt x="729" y="3"/>
                    <a:pt x="691" y="9"/>
                  </a:cubicBezTo>
                  <a:lnTo>
                    <a:pt x="679" y="9"/>
                  </a:lnTo>
                  <a:cubicBezTo>
                    <a:pt x="524" y="21"/>
                    <a:pt x="405" y="92"/>
                    <a:pt x="298" y="187"/>
                  </a:cubicBezTo>
                  <a:cubicBezTo>
                    <a:pt x="120" y="354"/>
                    <a:pt x="48" y="604"/>
                    <a:pt x="24" y="854"/>
                  </a:cubicBezTo>
                  <a:cubicBezTo>
                    <a:pt x="1" y="1045"/>
                    <a:pt x="1" y="1259"/>
                    <a:pt x="48" y="1438"/>
                  </a:cubicBezTo>
                  <a:cubicBezTo>
                    <a:pt x="96" y="1676"/>
                    <a:pt x="191" y="1902"/>
                    <a:pt x="394" y="2033"/>
                  </a:cubicBezTo>
                  <a:cubicBezTo>
                    <a:pt x="534" y="2136"/>
                    <a:pt x="696" y="2187"/>
                    <a:pt x="863" y="2187"/>
                  </a:cubicBezTo>
                  <a:cubicBezTo>
                    <a:pt x="909" y="2187"/>
                    <a:pt x="955" y="2183"/>
                    <a:pt x="1001" y="2176"/>
                  </a:cubicBezTo>
                  <a:cubicBezTo>
                    <a:pt x="1382" y="2128"/>
                    <a:pt x="1703" y="1830"/>
                    <a:pt x="1810" y="1485"/>
                  </a:cubicBezTo>
                  <a:lnTo>
                    <a:pt x="1846" y="1307"/>
                  </a:lnTo>
                  <a:cubicBezTo>
                    <a:pt x="1894" y="926"/>
                    <a:pt x="1763" y="545"/>
                    <a:pt x="1477" y="295"/>
                  </a:cubicBezTo>
                  <a:cubicBezTo>
                    <a:pt x="1429" y="247"/>
                    <a:pt x="1394" y="211"/>
                    <a:pt x="1346" y="187"/>
                  </a:cubicBezTo>
                  <a:cubicBezTo>
                    <a:pt x="1175" y="77"/>
                    <a:pt x="996" y="1"/>
                    <a:pt x="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69;p77"/>
            <p:cNvSpPr/>
            <p:nvPr/>
          </p:nvSpPr>
          <p:spPr>
            <a:xfrm>
              <a:off x="6275413" y="3141354"/>
              <a:ext cx="164412" cy="144732"/>
            </a:xfrm>
            <a:custGeom>
              <a:avLst/>
              <a:gdLst/>
              <a:ahLst/>
              <a:cxnLst/>
              <a:rect l="l" t="t" r="r" b="b"/>
              <a:pathLst>
                <a:path w="2264" h="1993" extrusionOk="0">
                  <a:moveTo>
                    <a:pt x="1130" y="331"/>
                  </a:moveTo>
                  <a:cubicBezTo>
                    <a:pt x="1151" y="331"/>
                    <a:pt x="1171" y="332"/>
                    <a:pt x="1191" y="334"/>
                  </a:cubicBezTo>
                  <a:cubicBezTo>
                    <a:pt x="1394" y="346"/>
                    <a:pt x="1584" y="441"/>
                    <a:pt x="1727" y="608"/>
                  </a:cubicBezTo>
                  <a:cubicBezTo>
                    <a:pt x="1811" y="703"/>
                    <a:pt x="1906" y="846"/>
                    <a:pt x="1846" y="989"/>
                  </a:cubicBezTo>
                  <a:cubicBezTo>
                    <a:pt x="1811" y="1060"/>
                    <a:pt x="1739" y="1120"/>
                    <a:pt x="1644" y="1120"/>
                  </a:cubicBezTo>
                  <a:cubicBezTo>
                    <a:pt x="1561" y="1120"/>
                    <a:pt x="1465" y="1048"/>
                    <a:pt x="1430" y="977"/>
                  </a:cubicBezTo>
                  <a:cubicBezTo>
                    <a:pt x="1406" y="965"/>
                    <a:pt x="1394" y="929"/>
                    <a:pt x="1382" y="917"/>
                  </a:cubicBezTo>
                  <a:lnTo>
                    <a:pt x="1334" y="870"/>
                  </a:lnTo>
                  <a:lnTo>
                    <a:pt x="1322" y="858"/>
                  </a:lnTo>
                  <a:lnTo>
                    <a:pt x="1311" y="846"/>
                  </a:lnTo>
                  <a:lnTo>
                    <a:pt x="1287" y="846"/>
                  </a:lnTo>
                  <a:cubicBezTo>
                    <a:pt x="1275" y="846"/>
                    <a:pt x="1275" y="822"/>
                    <a:pt x="1263" y="822"/>
                  </a:cubicBezTo>
                  <a:cubicBezTo>
                    <a:pt x="1251" y="810"/>
                    <a:pt x="1227" y="810"/>
                    <a:pt x="1215" y="798"/>
                  </a:cubicBezTo>
                  <a:cubicBezTo>
                    <a:pt x="1215" y="798"/>
                    <a:pt x="1203" y="786"/>
                    <a:pt x="1191" y="786"/>
                  </a:cubicBezTo>
                  <a:lnTo>
                    <a:pt x="1168" y="786"/>
                  </a:lnTo>
                  <a:cubicBezTo>
                    <a:pt x="1156" y="786"/>
                    <a:pt x="1156" y="786"/>
                    <a:pt x="1144" y="762"/>
                  </a:cubicBezTo>
                  <a:cubicBezTo>
                    <a:pt x="1108" y="762"/>
                    <a:pt x="1096" y="750"/>
                    <a:pt x="1072" y="750"/>
                  </a:cubicBezTo>
                  <a:cubicBezTo>
                    <a:pt x="1049" y="750"/>
                    <a:pt x="1037" y="703"/>
                    <a:pt x="1025" y="703"/>
                  </a:cubicBezTo>
                  <a:lnTo>
                    <a:pt x="1025" y="703"/>
                  </a:lnTo>
                  <a:cubicBezTo>
                    <a:pt x="1032" y="703"/>
                    <a:pt x="1015" y="739"/>
                    <a:pt x="999" y="739"/>
                  </a:cubicBezTo>
                  <a:cubicBezTo>
                    <a:pt x="988" y="739"/>
                    <a:pt x="977" y="720"/>
                    <a:pt x="977" y="655"/>
                  </a:cubicBezTo>
                  <a:cubicBezTo>
                    <a:pt x="965" y="655"/>
                    <a:pt x="930" y="691"/>
                    <a:pt x="918" y="691"/>
                  </a:cubicBezTo>
                  <a:cubicBezTo>
                    <a:pt x="906" y="691"/>
                    <a:pt x="894" y="703"/>
                    <a:pt x="870" y="703"/>
                  </a:cubicBezTo>
                  <a:lnTo>
                    <a:pt x="858" y="727"/>
                  </a:lnTo>
                  <a:cubicBezTo>
                    <a:pt x="834" y="727"/>
                    <a:pt x="810" y="739"/>
                    <a:pt x="787" y="739"/>
                  </a:cubicBezTo>
                  <a:lnTo>
                    <a:pt x="739" y="739"/>
                  </a:lnTo>
                  <a:cubicBezTo>
                    <a:pt x="727" y="739"/>
                    <a:pt x="691" y="750"/>
                    <a:pt x="680" y="750"/>
                  </a:cubicBezTo>
                  <a:cubicBezTo>
                    <a:pt x="672" y="756"/>
                    <a:pt x="665" y="758"/>
                    <a:pt x="657" y="758"/>
                  </a:cubicBezTo>
                  <a:cubicBezTo>
                    <a:pt x="613" y="758"/>
                    <a:pt x="568" y="679"/>
                    <a:pt x="608" y="608"/>
                  </a:cubicBezTo>
                  <a:cubicBezTo>
                    <a:pt x="668" y="512"/>
                    <a:pt x="739" y="441"/>
                    <a:pt x="846" y="393"/>
                  </a:cubicBezTo>
                  <a:cubicBezTo>
                    <a:pt x="935" y="354"/>
                    <a:pt x="1032" y="331"/>
                    <a:pt x="1130" y="331"/>
                  </a:cubicBezTo>
                  <a:close/>
                  <a:moveTo>
                    <a:pt x="994" y="1"/>
                  </a:moveTo>
                  <a:cubicBezTo>
                    <a:pt x="881" y="1"/>
                    <a:pt x="767" y="16"/>
                    <a:pt x="656" y="48"/>
                  </a:cubicBezTo>
                  <a:cubicBezTo>
                    <a:pt x="429" y="131"/>
                    <a:pt x="239" y="262"/>
                    <a:pt x="120" y="453"/>
                  </a:cubicBezTo>
                  <a:cubicBezTo>
                    <a:pt x="25" y="619"/>
                    <a:pt x="1" y="750"/>
                    <a:pt x="13" y="881"/>
                  </a:cubicBezTo>
                  <a:cubicBezTo>
                    <a:pt x="60" y="1298"/>
                    <a:pt x="489" y="1691"/>
                    <a:pt x="846" y="1870"/>
                  </a:cubicBezTo>
                  <a:cubicBezTo>
                    <a:pt x="982" y="1942"/>
                    <a:pt x="1145" y="1992"/>
                    <a:pt x="1303" y="1992"/>
                  </a:cubicBezTo>
                  <a:cubicBezTo>
                    <a:pt x="1379" y="1992"/>
                    <a:pt x="1455" y="1980"/>
                    <a:pt x="1525" y="1953"/>
                  </a:cubicBezTo>
                  <a:cubicBezTo>
                    <a:pt x="1739" y="1893"/>
                    <a:pt x="1918" y="1751"/>
                    <a:pt x="2025" y="1572"/>
                  </a:cubicBezTo>
                  <a:cubicBezTo>
                    <a:pt x="2263" y="1179"/>
                    <a:pt x="2156" y="679"/>
                    <a:pt x="1846" y="346"/>
                  </a:cubicBezTo>
                  <a:cubicBezTo>
                    <a:pt x="1611" y="119"/>
                    <a:pt x="1305" y="1"/>
                    <a:pt x="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70;p77"/>
            <p:cNvSpPr/>
            <p:nvPr/>
          </p:nvSpPr>
          <p:spPr>
            <a:xfrm>
              <a:off x="6268515" y="3322029"/>
              <a:ext cx="61437" cy="88451"/>
            </a:xfrm>
            <a:custGeom>
              <a:avLst/>
              <a:gdLst/>
              <a:ahLst/>
              <a:cxnLst/>
              <a:rect l="l" t="t" r="r" b="b"/>
              <a:pathLst>
                <a:path w="846" h="1218" extrusionOk="0"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3" y="96"/>
                    <a:pt x="1" y="156"/>
                    <a:pt x="13" y="203"/>
                  </a:cubicBezTo>
                  <a:cubicBezTo>
                    <a:pt x="36" y="251"/>
                    <a:pt x="60" y="322"/>
                    <a:pt x="96" y="358"/>
                  </a:cubicBezTo>
                  <a:cubicBezTo>
                    <a:pt x="108" y="394"/>
                    <a:pt x="120" y="417"/>
                    <a:pt x="132" y="441"/>
                  </a:cubicBezTo>
                  <a:cubicBezTo>
                    <a:pt x="132" y="453"/>
                    <a:pt x="155" y="465"/>
                    <a:pt x="155" y="465"/>
                  </a:cubicBezTo>
                  <a:cubicBezTo>
                    <a:pt x="155" y="477"/>
                    <a:pt x="167" y="501"/>
                    <a:pt x="179" y="513"/>
                  </a:cubicBezTo>
                  <a:cubicBezTo>
                    <a:pt x="179" y="525"/>
                    <a:pt x="191" y="537"/>
                    <a:pt x="191" y="537"/>
                  </a:cubicBezTo>
                  <a:lnTo>
                    <a:pt x="191" y="525"/>
                  </a:lnTo>
                  <a:cubicBezTo>
                    <a:pt x="191" y="525"/>
                    <a:pt x="191" y="537"/>
                    <a:pt x="215" y="537"/>
                  </a:cubicBezTo>
                  <a:lnTo>
                    <a:pt x="215" y="560"/>
                  </a:lnTo>
                  <a:cubicBezTo>
                    <a:pt x="215" y="572"/>
                    <a:pt x="227" y="584"/>
                    <a:pt x="227" y="596"/>
                  </a:cubicBezTo>
                  <a:cubicBezTo>
                    <a:pt x="239" y="644"/>
                    <a:pt x="251" y="691"/>
                    <a:pt x="251" y="715"/>
                  </a:cubicBezTo>
                  <a:lnTo>
                    <a:pt x="251" y="834"/>
                  </a:lnTo>
                  <a:cubicBezTo>
                    <a:pt x="251" y="929"/>
                    <a:pt x="263" y="1001"/>
                    <a:pt x="310" y="1072"/>
                  </a:cubicBezTo>
                  <a:cubicBezTo>
                    <a:pt x="346" y="1156"/>
                    <a:pt x="417" y="1215"/>
                    <a:pt x="489" y="1215"/>
                  </a:cubicBezTo>
                  <a:cubicBezTo>
                    <a:pt x="499" y="1217"/>
                    <a:pt x="508" y="1218"/>
                    <a:pt x="517" y="1218"/>
                  </a:cubicBezTo>
                  <a:cubicBezTo>
                    <a:pt x="573" y="1218"/>
                    <a:pt x="614" y="1188"/>
                    <a:pt x="655" y="1168"/>
                  </a:cubicBezTo>
                  <a:cubicBezTo>
                    <a:pt x="822" y="1072"/>
                    <a:pt x="846" y="882"/>
                    <a:pt x="822" y="715"/>
                  </a:cubicBezTo>
                  <a:cubicBezTo>
                    <a:pt x="798" y="584"/>
                    <a:pt x="775" y="465"/>
                    <a:pt x="715" y="346"/>
                  </a:cubicBezTo>
                  <a:cubicBezTo>
                    <a:pt x="667" y="275"/>
                    <a:pt x="584" y="167"/>
                    <a:pt x="477" y="108"/>
                  </a:cubicBezTo>
                  <a:cubicBezTo>
                    <a:pt x="394" y="48"/>
                    <a:pt x="27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71;p77"/>
            <p:cNvSpPr/>
            <p:nvPr/>
          </p:nvSpPr>
          <p:spPr>
            <a:xfrm>
              <a:off x="6282385" y="3363567"/>
              <a:ext cx="1743" cy="2106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0" y="0"/>
                  </a:moveTo>
                  <a:cubicBezTo>
                    <a:pt x="0" y="0"/>
                    <a:pt x="0" y="3"/>
                    <a:pt x="3" y="6"/>
                  </a:cubicBezTo>
                  <a:lnTo>
                    <a:pt x="3" y="6"/>
                  </a:lnTo>
                  <a:cubicBezTo>
                    <a:pt x="2" y="4"/>
                    <a:pt x="1" y="2"/>
                    <a:pt x="0" y="0"/>
                  </a:cubicBezTo>
                  <a:close/>
                  <a:moveTo>
                    <a:pt x="3" y="6"/>
                  </a:moveTo>
                  <a:cubicBezTo>
                    <a:pt x="12" y="23"/>
                    <a:pt x="17" y="29"/>
                    <a:pt x="20" y="29"/>
                  </a:cubicBezTo>
                  <a:cubicBezTo>
                    <a:pt x="24" y="29"/>
                    <a:pt x="24" y="19"/>
                    <a:pt x="24" y="12"/>
                  </a:cubicBezTo>
                  <a:cubicBezTo>
                    <a:pt x="12" y="12"/>
                    <a:pt x="6" y="9"/>
                    <a:pt x="3" y="6"/>
                  </a:cubicBezTo>
                  <a:close/>
                </a:path>
              </a:pathLst>
            </a:custGeom>
            <a:solidFill>
              <a:srgbClr val="FCAA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72;p77"/>
            <p:cNvSpPr/>
            <p:nvPr/>
          </p:nvSpPr>
          <p:spPr>
            <a:xfrm>
              <a:off x="6316806" y="3165318"/>
              <a:ext cx="99635" cy="57370"/>
            </a:xfrm>
            <a:custGeom>
              <a:avLst/>
              <a:gdLst/>
              <a:ahLst/>
              <a:cxnLst/>
              <a:rect l="l" t="t" r="r" b="b"/>
              <a:pathLst>
                <a:path w="1372" h="790" extrusionOk="0">
                  <a:moveTo>
                    <a:pt x="598" y="1"/>
                  </a:moveTo>
                  <a:cubicBezTo>
                    <a:pt x="505" y="1"/>
                    <a:pt x="422" y="24"/>
                    <a:pt x="324" y="63"/>
                  </a:cubicBezTo>
                  <a:cubicBezTo>
                    <a:pt x="217" y="111"/>
                    <a:pt x="145" y="182"/>
                    <a:pt x="86" y="278"/>
                  </a:cubicBezTo>
                  <a:cubicBezTo>
                    <a:pt x="1" y="352"/>
                    <a:pt x="49" y="436"/>
                    <a:pt x="128" y="436"/>
                  </a:cubicBezTo>
                  <a:cubicBezTo>
                    <a:pt x="137" y="436"/>
                    <a:pt x="147" y="435"/>
                    <a:pt x="157" y="432"/>
                  </a:cubicBezTo>
                  <a:cubicBezTo>
                    <a:pt x="169" y="432"/>
                    <a:pt x="205" y="420"/>
                    <a:pt x="217" y="420"/>
                  </a:cubicBezTo>
                  <a:lnTo>
                    <a:pt x="264" y="420"/>
                  </a:lnTo>
                  <a:cubicBezTo>
                    <a:pt x="288" y="420"/>
                    <a:pt x="300" y="420"/>
                    <a:pt x="336" y="409"/>
                  </a:cubicBezTo>
                  <a:lnTo>
                    <a:pt x="348" y="409"/>
                  </a:lnTo>
                  <a:cubicBezTo>
                    <a:pt x="360" y="409"/>
                    <a:pt x="383" y="361"/>
                    <a:pt x="395" y="361"/>
                  </a:cubicBezTo>
                  <a:cubicBezTo>
                    <a:pt x="407" y="361"/>
                    <a:pt x="443" y="325"/>
                    <a:pt x="455" y="325"/>
                  </a:cubicBezTo>
                  <a:cubicBezTo>
                    <a:pt x="455" y="390"/>
                    <a:pt x="463" y="409"/>
                    <a:pt x="473" y="409"/>
                  </a:cubicBezTo>
                  <a:cubicBezTo>
                    <a:pt x="486" y="409"/>
                    <a:pt x="502" y="373"/>
                    <a:pt x="502" y="373"/>
                  </a:cubicBezTo>
                  <a:cubicBezTo>
                    <a:pt x="514" y="373"/>
                    <a:pt x="526" y="397"/>
                    <a:pt x="538" y="409"/>
                  </a:cubicBezTo>
                  <a:lnTo>
                    <a:pt x="538" y="420"/>
                  </a:lnTo>
                  <a:cubicBezTo>
                    <a:pt x="574" y="420"/>
                    <a:pt x="586" y="432"/>
                    <a:pt x="621" y="432"/>
                  </a:cubicBezTo>
                  <a:cubicBezTo>
                    <a:pt x="633" y="432"/>
                    <a:pt x="633" y="456"/>
                    <a:pt x="645" y="456"/>
                  </a:cubicBezTo>
                  <a:lnTo>
                    <a:pt x="657" y="456"/>
                  </a:lnTo>
                  <a:cubicBezTo>
                    <a:pt x="681" y="456"/>
                    <a:pt x="693" y="468"/>
                    <a:pt x="693" y="468"/>
                  </a:cubicBezTo>
                  <a:cubicBezTo>
                    <a:pt x="705" y="480"/>
                    <a:pt x="717" y="480"/>
                    <a:pt x="741" y="492"/>
                  </a:cubicBezTo>
                  <a:cubicBezTo>
                    <a:pt x="752" y="492"/>
                    <a:pt x="752" y="516"/>
                    <a:pt x="764" y="516"/>
                  </a:cubicBezTo>
                  <a:lnTo>
                    <a:pt x="776" y="516"/>
                  </a:lnTo>
                  <a:lnTo>
                    <a:pt x="800" y="528"/>
                  </a:lnTo>
                  <a:lnTo>
                    <a:pt x="812" y="540"/>
                  </a:lnTo>
                  <a:lnTo>
                    <a:pt x="860" y="587"/>
                  </a:lnTo>
                  <a:cubicBezTo>
                    <a:pt x="872" y="599"/>
                    <a:pt x="883" y="635"/>
                    <a:pt x="895" y="647"/>
                  </a:cubicBezTo>
                  <a:cubicBezTo>
                    <a:pt x="943" y="718"/>
                    <a:pt x="1038" y="790"/>
                    <a:pt x="1122" y="790"/>
                  </a:cubicBezTo>
                  <a:cubicBezTo>
                    <a:pt x="1217" y="790"/>
                    <a:pt x="1288" y="754"/>
                    <a:pt x="1312" y="659"/>
                  </a:cubicBezTo>
                  <a:cubicBezTo>
                    <a:pt x="1372" y="516"/>
                    <a:pt x="1288" y="373"/>
                    <a:pt x="1193" y="278"/>
                  </a:cubicBezTo>
                  <a:cubicBezTo>
                    <a:pt x="1062" y="111"/>
                    <a:pt x="872" y="16"/>
                    <a:pt x="657" y="4"/>
                  </a:cubicBezTo>
                  <a:cubicBezTo>
                    <a:pt x="637" y="2"/>
                    <a:pt x="617" y="1"/>
                    <a:pt x="5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73;p77"/>
            <p:cNvSpPr/>
            <p:nvPr/>
          </p:nvSpPr>
          <p:spPr>
            <a:xfrm>
              <a:off x="5588077" y="3989541"/>
              <a:ext cx="821477" cy="364915"/>
            </a:xfrm>
            <a:custGeom>
              <a:avLst/>
              <a:gdLst/>
              <a:ahLst/>
              <a:cxnLst/>
              <a:rect l="l" t="t" r="r" b="b"/>
              <a:pathLst>
                <a:path w="11312" h="5025" extrusionOk="0">
                  <a:moveTo>
                    <a:pt x="310" y="0"/>
                  </a:moveTo>
                  <a:lnTo>
                    <a:pt x="0" y="1108"/>
                  </a:lnTo>
                  <a:cubicBezTo>
                    <a:pt x="0" y="1108"/>
                    <a:pt x="239" y="1560"/>
                    <a:pt x="798" y="2167"/>
                  </a:cubicBezTo>
                  <a:lnTo>
                    <a:pt x="989" y="2358"/>
                  </a:lnTo>
                  <a:cubicBezTo>
                    <a:pt x="1072" y="2441"/>
                    <a:pt x="1143" y="2501"/>
                    <a:pt x="1215" y="2572"/>
                  </a:cubicBezTo>
                  <a:cubicBezTo>
                    <a:pt x="1322" y="2655"/>
                    <a:pt x="1441" y="2763"/>
                    <a:pt x="1560" y="2858"/>
                  </a:cubicBezTo>
                  <a:cubicBezTo>
                    <a:pt x="1679" y="2941"/>
                    <a:pt x="1810" y="3048"/>
                    <a:pt x="1941" y="3132"/>
                  </a:cubicBezTo>
                  <a:cubicBezTo>
                    <a:pt x="2691" y="3667"/>
                    <a:pt x="3691" y="4203"/>
                    <a:pt x="4977" y="4596"/>
                  </a:cubicBezTo>
                  <a:cubicBezTo>
                    <a:pt x="5739" y="4822"/>
                    <a:pt x="6454" y="4953"/>
                    <a:pt x="7108" y="5001"/>
                  </a:cubicBezTo>
                  <a:lnTo>
                    <a:pt x="7156" y="5001"/>
                  </a:lnTo>
                  <a:cubicBezTo>
                    <a:pt x="7418" y="5025"/>
                    <a:pt x="7692" y="5025"/>
                    <a:pt x="7942" y="5025"/>
                  </a:cubicBezTo>
                  <a:cubicBezTo>
                    <a:pt x="8466" y="5025"/>
                    <a:pt x="8930" y="5001"/>
                    <a:pt x="9323" y="4930"/>
                  </a:cubicBezTo>
                  <a:cubicBezTo>
                    <a:pt x="9728" y="4870"/>
                    <a:pt x="10073" y="4799"/>
                    <a:pt x="10335" y="4727"/>
                  </a:cubicBezTo>
                  <a:cubicBezTo>
                    <a:pt x="10430" y="4703"/>
                    <a:pt x="10502" y="4680"/>
                    <a:pt x="10573" y="4656"/>
                  </a:cubicBezTo>
                  <a:cubicBezTo>
                    <a:pt x="10871" y="4560"/>
                    <a:pt x="11026" y="4489"/>
                    <a:pt x="11026" y="4489"/>
                  </a:cubicBezTo>
                  <a:lnTo>
                    <a:pt x="11311" y="3537"/>
                  </a:lnTo>
                  <a:lnTo>
                    <a:pt x="11311" y="3537"/>
                  </a:lnTo>
                  <a:cubicBezTo>
                    <a:pt x="11204" y="3584"/>
                    <a:pt x="11097" y="3608"/>
                    <a:pt x="10966" y="3644"/>
                  </a:cubicBezTo>
                  <a:cubicBezTo>
                    <a:pt x="10399" y="3789"/>
                    <a:pt x="9507" y="3959"/>
                    <a:pt x="8403" y="3959"/>
                  </a:cubicBezTo>
                  <a:cubicBezTo>
                    <a:pt x="7514" y="3959"/>
                    <a:pt x="6487" y="3849"/>
                    <a:pt x="5382" y="3525"/>
                  </a:cubicBezTo>
                  <a:cubicBezTo>
                    <a:pt x="2691" y="2715"/>
                    <a:pt x="1167" y="1131"/>
                    <a:pt x="536" y="298"/>
                  </a:cubicBezTo>
                  <a:cubicBezTo>
                    <a:pt x="441" y="179"/>
                    <a:pt x="369" y="72"/>
                    <a:pt x="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2074;p77"/>
          <p:cNvGrpSpPr/>
          <p:nvPr/>
        </p:nvGrpSpPr>
        <p:grpSpPr>
          <a:xfrm rot="18810926">
            <a:off x="10816644" y="3045964"/>
            <a:ext cx="1402108" cy="2779944"/>
            <a:chOff x="5801775" y="2801375"/>
            <a:chExt cx="1051581" cy="2084958"/>
          </a:xfrm>
        </p:grpSpPr>
        <p:sp>
          <p:nvSpPr>
            <p:cNvPr id="41" name="Google Shape;2075;p77"/>
            <p:cNvSpPr/>
            <p:nvPr/>
          </p:nvSpPr>
          <p:spPr>
            <a:xfrm>
              <a:off x="6152154" y="4577844"/>
              <a:ext cx="65366" cy="2079"/>
            </a:xfrm>
            <a:custGeom>
              <a:avLst/>
              <a:gdLst/>
              <a:ahLst/>
              <a:cxnLst/>
              <a:rect l="l" t="t" r="r" b="b"/>
              <a:pathLst>
                <a:path w="786" h="25" extrusionOk="0">
                  <a:moveTo>
                    <a:pt x="786" y="25"/>
                  </a:moveTo>
                  <a:cubicBezTo>
                    <a:pt x="536" y="25"/>
                    <a:pt x="262" y="13"/>
                    <a:pt x="0" y="1"/>
                  </a:cubicBezTo>
                  <a:cubicBezTo>
                    <a:pt x="262" y="13"/>
                    <a:pt x="536" y="25"/>
                    <a:pt x="786" y="25"/>
                  </a:cubicBezTo>
                  <a:close/>
                </a:path>
              </a:pathLst>
            </a:custGeom>
            <a:solidFill>
              <a:srgbClr val="FF6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76;p77"/>
            <p:cNvSpPr/>
            <p:nvPr/>
          </p:nvSpPr>
          <p:spPr>
            <a:xfrm>
              <a:off x="5801775" y="3562524"/>
              <a:ext cx="583834" cy="1149378"/>
            </a:xfrm>
            <a:custGeom>
              <a:avLst/>
              <a:gdLst/>
              <a:ahLst/>
              <a:cxnLst/>
              <a:rect l="l" t="t" r="r" b="b"/>
              <a:pathLst>
                <a:path w="6895" h="13574" extrusionOk="0">
                  <a:moveTo>
                    <a:pt x="6894" y="0"/>
                  </a:moveTo>
                  <a:cubicBezTo>
                    <a:pt x="6894" y="0"/>
                    <a:pt x="4168" y="274"/>
                    <a:pt x="2477" y="2786"/>
                  </a:cubicBezTo>
                  <a:cubicBezTo>
                    <a:pt x="774" y="5299"/>
                    <a:pt x="941" y="8668"/>
                    <a:pt x="870" y="9835"/>
                  </a:cubicBezTo>
                  <a:cubicBezTo>
                    <a:pt x="786" y="11026"/>
                    <a:pt x="1" y="13502"/>
                    <a:pt x="1" y="13502"/>
                  </a:cubicBezTo>
                  <a:lnTo>
                    <a:pt x="596" y="12978"/>
                  </a:lnTo>
                  <a:lnTo>
                    <a:pt x="905" y="13573"/>
                  </a:lnTo>
                  <a:cubicBezTo>
                    <a:pt x="905" y="13573"/>
                    <a:pt x="1608" y="12264"/>
                    <a:pt x="1596" y="9168"/>
                  </a:cubicBezTo>
                  <a:cubicBezTo>
                    <a:pt x="1608" y="6073"/>
                    <a:pt x="2251" y="1786"/>
                    <a:pt x="6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77;p77"/>
            <p:cNvSpPr/>
            <p:nvPr/>
          </p:nvSpPr>
          <p:spPr>
            <a:xfrm>
              <a:off x="5901607" y="3560492"/>
              <a:ext cx="573673" cy="1059623"/>
            </a:xfrm>
            <a:custGeom>
              <a:avLst/>
              <a:gdLst/>
              <a:ahLst/>
              <a:cxnLst/>
              <a:rect l="l" t="t" r="r" b="b"/>
              <a:pathLst>
                <a:path w="6775" h="12514" extrusionOk="0">
                  <a:moveTo>
                    <a:pt x="5346" y="1"/>
                  </a:moveTo>
                  <a:cubicBezTo>
                    <a:pt x="5965" y="2048"/>
                    <a:pt x="5108" y="5668"/>
                    <a:pt x="3120" y="7799"/>
                  </a:cubicBezTo>
                  <a:cubicBezTo>
                    <a:pt x="1155" y="9907"/>
                    <a:pt x="0" y="12026"/>
                    <a:pt x="0" y="12026"/>
                  </a:cubicBezTo>
                  <a:lnTo>
                    <a:pt x="822" y="11502"/>
                  </a:lnTo>
                  <a:lnTo>
                    <a:pt x="834" y="12514"/>
                  </a:lnTo>
                  <a:cubicBezTo>
                    <a:pt x="1274" y="10740"/>
                    <a:pt x="3858" y="9395"/>
                    <a:pt x="5310" y="5918"/>
                  </a:cubicBezTo>
                  <a:cubicBezTo>
                    <a:pt x="6775" y="2418"/>
                    <a:pt x="5347" y="1"/>
                    <a:pt x="5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078;p77"/>
            <p:cNvSpPr/>
            <p:nvPr/>
          </p:nvSpPr>
          <p:spPr>
            <a:xfrm>
              <a:off x="6089078" y="3542372"/>
              <a:ext cx="286456" cy="1343962"/>
            </a:xfrm>
            <a:custGeom>
              <a:avLst/>
              <a:gdLst/>
              <a:ahLst/>
              <a:cxnLst/>
              <a:rect l="l" t="t" r="r" b="b"/>
              <a:pathLst>
                <a:path w="3383" h="15872" extrusionOk="0">
                  <a:moveTo>
                    <a:pt x="3382" y="0"/>
                  </a:moveTo>
                  <a:lnTo>
                    <a:pt x="3382" y="0"/>
                  </a:lnTo>
                  <a:cubicBezTo>
                    <a:pt x="3382" y="1"/>
                    <a:pt x="1" y="3918"/>
                    <a:pt x="346" y="9299"/>
                  </a:cubicBezTo>
                  <a:cubicBezTo>
                    <a:pt x="346" y="9299"/>
                    <a:pt x="882" y="14395"/>
                    <a:pt x="608" y="15871"/>
                  </a:cubicBezTo>
                  <a:lnTo>
                    <a:pt x="1108" y="15014"/>
                  </a:lnTo>
                  <a:lnTo>
                    <a:pt x="1501" y="15431"/>
                  </a:lnTo>
                  <a:cubicBezTo>
                    <a:pt x="1501" y="15431"/>
                    <a:pt x="1465" y="12014"/>
                    <a:pt x="1168" y="9751"/>
                  </a:cubicBezTo>
                  <a:cubicBezTo>
                    <a:pt x="870" y="7489"/>
                    <a:pt x="1120" y="4953"/>
                    <a:pt x="3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079;p77"/>
            <p:cNvSpPr/>
            <p:nvPr/>
          </p:nvSpPr>
          <p:spPr>
            <a:xfrm>
              <a:off x="6437941" y="2807387"/>
              <a:ext cx="402291" cy="537432"/>
            </a:xfrm>
            <a:custGeom>
              <a:avLst/>
              <a:gdLst/>
              <a:ahLst/>
              <a:cxnLst/>
              <a:rect l="l" t="t" r="r" b="b"/>
              <a:pathLst>
                <a:path w="4751" h="6347" extrusionOk="0">
                  <a:moveTo>
                    <a:pt x="4751" y="1"/>
                  </a:moveTo>
                  <a:lnTo>
                    <a:pt x="0" y="4692"/>
                  </a:lnTo>
                  <a:cubicBezTo>
                    <a:pt x="703" y="5287"/>
                    <a:pt x="1655" y="5930"/>
                    <a:pt x="2834" y="6347"/>
                  </a:cubicBezTo>
                  <a:lnTo>
                    <a:pt x="4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080;p77"/>
            <p:cNvSpPr/>
            <p:nvPr/>
          </p:nvSpPr>
          <p:spPr>
            <a:xfrm>
              <a:off x="6307879" y="3077587"/>
              <a:ext cx="130145" cy="523292"/>
            </a:xfrm>
            <a:custGeom>
              <a:avLst/>
              <a:gdLst/>
              <a:ahLst/>
              <a:cxnLst/>
              <a:rect l="l" t="t" r="r" b="b"/>
              <a:pathLst>
                <a:path w="1537" h="6180" extrusionOk="0">
                  <a:moveTo>
                    <a:pt x="131" y="0"/>
                  </a:moveTo>
                  <a:lnTo>
                    <a:pt x="1" y="5799"/>
                  </a:lnTo>
                  <a:cubicBezTo>
                    <a:pt x="48" y="5965"/>
                    <a:pt x="131" y="6085"/>
                    <a:pt x="203" y="6180"/>
                  </a:cubicBezTo>
                  <a:lnTo>
                    <a:pt x="1536" y="1501"/>
                  </a:lnTo>
                  <a:cubicBezTo>
                    <a:pt x="763" y="834"/>
                    <a:pt x="286" y="227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081;p77"/>
            <p:cNvSpPr/>
            <p:nvPr/>
          </p:nvSpPr>
          <p:spPr>
            <a:xfrm>
              <a:off x="6316940" y="2801375"/>
              <a:ext cx="534384" cy="578754"/>
            </a:xfrm>
            <a:custGeom>
              <a:avLst/>
              <a:gdLst/>
              <a:ahLst/>
              <a:cxnLst/>
              <a:rect l="l" t="t" r="r" b="b"/>
              <a:pathLst>
                <a:path w="6311" h="6835" extrusionOk="0">
                  <a:moveTo>
                    <a:pt x="6192" y="0"/>
                  </a:moveTo>
                  <a:lnTo>
                    <a:pt x="1" y="3203"/>
                  </a:lnTo>
                  <a:lnTo>
                    <a:pt x="1" y="3262"/>
                  </a:lnTo>
                  <a:cubicBezTo>
                    <a:pt x="167" y="3489"/>
                    <a:pt x="644" y="4096"/>
                    <a:pt x="1418" y="4763"/>
                  </a:cubicBezTo>
                  <a:lnTo>
                    <a:pt x="6168" y="72"/>
                  </a:lnTo>
                  <a:lnTo>
                    <a:pt x="4251" y="6418"/>
                  </a:lnTo>
                  <a:cubicBezTo>
                    <a:pt x="4870" y="6644"/>
                    <a:pt x="5561" y="6787"/>
                    <a:pt x="6311" y="6834"/>
                  </a:cubicBezTo>
                  <a:lnTo>
                    <a:pt x="61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082;p77"/>
            <p:cNvSpPr/>
            <p:nvPr/>
          </p:nvSpPr>
          <p:spPr>
            <a:xfrm>
              <a:off x="6324984" y="3204600"/>
              <a:ext cx="353010" cy="414484"/>
            </a:xfrm>
            <a:custGeom>
              <a:avLst/>
              <a:gdLst/>
              <a:ahLst/>
              <a:cxnLst/>
              <a:rect l="l" t="t" r="r" b="b"/>
              <a:pathLst>
                <a:path w="4169" h="4895" extrusionOk="0">
                  <a:moveTo>
                    <a:pt x="1334" y="1"/>
                  </a:moveTo>
                  <a:lnTo>
                    <a:pt x="1" y="4668"/>
                  </a:lnTo>
                  <a:cubicBezTo>
                    <a:pt x="120" y="4811"/>
                    <a:pt x="251" y="4870"/>
                    <a:pt x="382" y="4894"/>
                  </a:cubicBezTo>
                  <a:lnTo>
                    <a:pt x="4168" y="1656"/>
                  </a:lnTo>
                  <a:cubicBezTo>
                    <a:pt x="2989" y="1239"/>
                    <a:pt x="2037" y="608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083;p77"/>
            <p:cNvSpPr/>
            <p:nvPr/>
          </p:nvSpPr>
          <p:spPr>
            <a:xfrm>
              <a:off x="6357245" y="3344739"/>
              <a:ext cx="496111" cy="277565"/>
            </a:xfrm>
            <a:custGeom>
              <a:avLst/>
              <a:gdLst/>
              <a:ahLst/>
              <a:cxnLst/>
              <a:rect l="l" t="t" r="r" b="b"/>
              <a:pathLst>
                <a:path w="5859" h="3278" extrusionOk="0">
                  <a:moveTo>
                    <a:pt x="3787" y="1"/>
                  </a:moveTo>
                  <a:lnTo>
                    <a:pt x="1" y="3263"/>
                  </a:lnTo>
                  <a:cubicBezTo>
                    <a:pt x="62" y="3273"/>
                    <a:pt x="121" y="3278"/>
                    <a:pt x="177" y="3278"/>
                  </a:cubicBezTo>
                  <a:cubicBezTo>
                    <a:pt x="374" y="3278"/>
                    <a:pt x="525" y="3227"/>
                    <a:pt x="525" y="3227"/>
                  </a:cubicBezTo>
                  <a:lnTo>
                    <a:pt x="5859" y="429"/>
                  </a:lnTo>
                  <a:lnTo>
                    <a:pt x="5859" y="417"/>
                  </a:lnTo>
                  <a:cubicBezTo>
                    <a:pt x="5097" y="370"/>
                    <a:pt x="4406" y="227"/>
                    <a:pt x="3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090;p77"/>
          <p:cNvGrpSpPr/>
          <p:nvPr/>
        </p:nvGrpSpPr>
        <p:grpSpPr>
          <a:xfrm>
            <a:off x="22803" y="5258715"/>
            <a:ext cx="1264556" cy="1564405"/>
            <a:chOff x="5976194" y="238756"/>
            <a:chExt cx="4111040" cy="5085842"/>
          </a:xfrm>
        </p:grpSpPr>
        <p:sp>
          <p:nvSpPr>
            <p:cNvPr id="51" name="Google Shape;2091;p77"/>
            <p:cNvSpPr/>
            <p:nvPr/>
          </p:nvSpPr>
          <p:spPr>
            <a:xfrm>
              <a:off x="7428375" y="2019300"/>
              <a:ext cx="574525" cy="3305298"/>
            </a:xfrm>
            <a:custGeom>
              <a:avLst/>
              <a:gdLst/>
              <a:ahLst/>
              <a:cxnLst/>
              <a:rect l="l" t="t" r="r" b="b"/>
              <a:pathLst>
                <a:path w="965" h="4192" extrusionOk="0">
                  <a:moveTo>
                    <a:pt x="965" y="1"/>
                  </a:moveTo>
                  <a:lnTo>
                    <a:pt x="810" y="60"/>
                  </a:lnTo>
                  <a:cubicBezTo>
                    <a:pt x="274" y="1334"/>
                    <a:pt x="0" y="2751"/>
                    <a:pt x="36" y="4132"/>
                  </a:cubicBezTo>
                  <a:lnTo>
                    <a:pt x="727" y="4192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2092;p77"/>
            <p:cNvGrpSpPr/>
            <p:nvPr/>
          </p:nvGrpSpPr>
          <p:grpSpPr>
            <a:xfrm>
              <a:off x="5976194" y="238756"/>
              <a:ext cx="4111040" cy="2864095"/>
              <a:chOff x="5976194" y="238756"/>
              <a:chExt cx="4111040" cy="2864095"/>
            </a:xfrm>
          </p:grpSpPr>
          <p:grpSp>
            <p:nvGrpSpPr>
              <p:cNvPr id="53" name="Google Shape;2093;p77"/>
              <p:cNvGrpSpPr/>
              <p:nvPr/>
            </p:nvGrpSpPr>
            <p:grpSpPr>
              <a:xfrm>
                <a:off x="5976194" y="238756"/>
                <a:ext cx="4111040" cy="2864095"/>
                <a:chOff x="5597487" y="504823"/>
                <a:chExt cx="3563970" cy="2482960"/>
              </a:xfrm>
            </p:grpSpPr>
            <p:grpSp>
              <p:nvGrpSpPr>
                <p:cNvPr id="55" name="Google Shape;2094;p77"/>
                <p:cNvGrpSpPr/>
                <p:nvPr/>
              </p:nvGrpSpPr>
              <p:grpSpPr>
                <a:xfrm>
                  <a:off x="6094615" y="504823"/>
                  <a:ext cx="3066843" cy="1986798"/>
                  <a:chOff x="5523564" y="2947177"/>
                  <a:chExt cx="1517488" cy="983077"/>
                </a:xfrm>
              </p:grpSpPr>
              <p:sp>
                <p:nvSpPr>
                  <p:cNvPr id="57" name="Google Shape;2095;p77"/>
                  <p:cNvSpPr/>
                  <p:nvPr/>
                </p:nvSpPr>
                <p:spPr>
                  <a:xfrm>
                    <a:off x="5523564" y="3156842"/>
                    <a:ext cx="632570" cy="647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7" h="2537" extrusionOk="0">
                        <a:moveTo>
                          <a:pt x="2477" y="2418"/>
                        </a:moveTo>
                        <a:lnTo>
                          <a:pt x="2468" y="2421"/>
                        </a:lnTo>
                        <a:lnTo>
                          <a:pt x="2468" y="2421"/>
                        </a:lnTo>
                        <a:cubicBezTo>
                          <a:pt x="2471" y="2444"/>
                          <a:pt x="2474" y="2466"/>
                          <a:pt x="2477" y="2489"/>
                        </a:cubicBezTo>
                        <a:lnTo>
                          <a:pt x="2477" y="2418"/>
                        </a:lnTo>
                        <a:close/>
                        <a:moveTo>
                          <a:pt x="0" y="1"/>
                        </a:moveTo>
                        <a:cubicBezTo>
                          <a:pt x="857" y="632"/>
                          <a:pt x="1595" y="1382"/>
                          <a:pt x="2179" y="2263"/>
                        </a:cubicBezTo>
                        <a:cubicBezTo>
                          <a:pt x="2238" y="2358"/>
                          <a:pt x="2286" y="2453"/>
                          <a:pt x="2227" y="2537"/>
                        </a:cubicBezTo>
                        <a:lnTo>
                          <a:pt x="2468" y="2421"/>
                        </a:lnTo>
                        <a:lnTo>
                          <a:pt x="2468" y="2421"/>
                        </a:lnTo>
                        <a:cubicBezTo>
                          <a:pt x="2387" y="1813"/>
                          <a:pt x="2139" y="1210"/>
                          <a:pt x="1715" y="763"/>
                        </a:cubicBezTo>
                        <a:cubicBezTo>
                          <a:pt x="1274" y="298"/>
                          <a:pt x="643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2096;p77"/>
                  <p:cNvSpPr/>
                  <p:nvPr/>
                </p:nvSpPr>
                <p:spPr>
                  <a:xfrm>
                    <a:off x="6064714" y="2947177"/>
                    <a:ext cx="535271" cy="8483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6" h="3322" extrusionOk="0">
                        <a:moveTo>
                          <a:pt x="2096" y="0"/>
                        </a:moveTo>
                        <a:lnTo>
                          <a:pt x="2096" y="0"/>
                        </a:lnTo>
                        <a:cubicBezTo>
                          <a:pt x="1810" y="36"/>
                          <a:pt x="1560" y="179"/>
                          <a:pt x="1334" y="357"/>
                        </a:cubicBezTo>
                        <a:cubicBezTo>
                          <a:pt x="477" y="1048"/>
                          <a:pt x="0" y="2179"/>
                          <a:pt x="119" y="3274"/>
                        </a:cubicBezTo>
                        <a:lnTo>
                          <a:pt x="238" y="3322"/>
                        </a:lnTo>
                        <a:cubicBezTo>
                          <a:pt x="1215" y="2488"/>
                          <a:pt x="1893" y="1286"/>
                          <a:pt x="20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2097;p77"/>
                  <p:cNvSpPr/>
                  <p:nvPr/>
                </p:nvSpPr>
                <p:spPr>
                  <a:xfrm rot="530770">
                    <a:off x="6072389" y="3683231"/>
                    <a:ext cx="960987" cy="174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3" h="682" extrusionOk="0">
                        <a:moveTo>
                          <a:pt x="1800" y="1"/>
                        </a:moveTo>
                        <a:cubicBezTo>
                          <a:pt x="1537" y="1"/>
                          <a:pt x="1272" y="17"/>
                          <a:pt x="1012" y="78"/>
                        </a:cubicBezTo>
                        <a:cubicBezTo>
                          <a:pt x="655" y="161"/>
                          <a:pt x="310" y="340"/>
                          <a:pt x="72" y="614"/>
                        </a:cubicBezTo>
                        <a:lnTo>
                          <a:pt x="0" y="578"/>
                        </a:lnTo>
                        <a:lnTo>
                          <a:pt x="0" y="602"/>
                        </a:lnTo>
                        <a:cubicBezTo>
                          <a:pt x="137" y="663"/>
                          <a:pt x="289" y="682"/>
                          <a:pt x="444" y="682"/>
                        </a:cubicBezTo>
                        <a:cubicBezTo>
                          <a:pt x="558" y="682"/>
                          <a:pt x="674" y="672"/>
                          <a:pt x="786" y="661"/>
                        </a:cubicBezTo>
                        <a:cubicBezTo>
                          <a:pt x="1427" y="585"/>
                          <a:pt x="2072" y="484"/>
                          <a:pt x="2707" y="484"/>
                        </a:cubicBezTo>
                        <a:cubicBezTo>
                          <a:pt x="3063" y="484"/>
                          <a:pt x="3416" y="516"/>
                          <a:pt x="3763" y="602"/>
                        </a:cubicBezTo>
                        <a:cubicBezTo>
                          <a:pt x="3394" y="114"/>
                          <a:pt x="2715" y="18"/>
                          <a:pt x="2096" y="7"/>
                        </a:cubicBezTo>
                        <a:cubicBezTo>
                          <a:pt x="1998" y="3"/>
                          <a:pt x="1899" y="1"/>
                          <a:pt x="180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170"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" name="Google Shape;2098;p77"/>
                <p:cNvSpPr/>
                <p:nvPr/>
              </p:nvSpPr>
              <p:spPr>
                <a:xfrm rot="-2307888">
                  <a:off x="5866015" y="1422858"/>
                  <a:ext cx="1278423" cy="130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2537" extrusionOk="0">
                      <a:moveTo>
                        <a:pt x="2477" y="2418"/>
                      </a:moveTo>
                      <a:lnTo>
                        <a:pt x="2468" y="2421"/>
                      </a:lnTo>
                      <a:lnTo>
                        <a:pt x="2468" y="2421"/>
                      </a:lnTo>
                      <a:cubicBezTo>
                        <a:pt x="2471" y="2444"/>
                        <a:pt x="2474" y="2466"/>
                        <a:pt x="2477" y="2489"/>
                      </a:cubicBezTo>
                      <a:lnTo>
                        <a:pt x="2477" y="2418"/>
                      </a:lnTo>
                      <a:close/>
                      <a:moveTo>
                        <a:pt x="0" y="1"/>
                      </a:moveTo>
                      <a:cubicBezTo>
                        <a:pt x="857" y="632"/>
                        <a:pt x="1595" y="1382"/>
                        <a:pt x="2179" y="2263"/>
                      </a:cubicBezTo>
                      <a:cubicBezTo>
                        <a:pt x="2238" y="2358"/>
                        <a:pt x="2286" y="2453"/>
                        <a:pt x="2227" y="2537"/>
                      </a:cubicBezTo>
                      <a:lnTo>
                        <a:pt x="2468" y="2421"/>
                      </a:lnTo>
                      <a:lnTo>
                        <a:pt x="2468" y="2421"/>
                      </a:lnTo>
                      <a:cubicBezTo>
                        <a:pt x="2387" y="1813"/>
                        <a:pt x="2139" y="1210"/>
                        <a:pt x="1715" y="763"/>
                      </a:cubicBezTo>
                      <a:cubicBezTo>
                        <a:pt x="1274" y="298"/>
                        <a:pt x="643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" name="Google Shape;2099;p77"/>
              <p:cNvSpPr/>
              <p:nvPr/>
            </p:nvSpPr>
            <p:spPr>
              <a:xfrm rot="1913094" flipH="1">
                <a:off x="8235564" y="1012012"/>
                <a:ext cx="1474658" cy="1510379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537" extrusionOk="0">
                    <a:moveTo>
                      <a:pt x="2477" y="2418"/>
                    </a:moveTo>
                    <a:lnTo>
                      <a:pt x="2468" y="2421"/>
                    </a:lnTo>
                    <a:lnTo>
                      <a:pt x="2468" y="2421"/>
                    </a:lnTo>
                    <a:cubicBezTo>
                      <a:pt x="2471" y="2444"/>
                      <a:pt x="2474" y="2466"/>
                      <a:pt x="2477" y="2489"/>
                    </a:cubicBezTo>
                    <a:lnTo>
                      <a:pt x="2477" y="2418"/>
                    </a:lnTo>
                    <a:close/>
                    <a:moveTo>
                      <a:pt x="0" y="1"/>
                    </a:moveTo>
                    <a:cubicBezTo>
                      <a:pt x="857" y="632"/>
                      <a:pt x="1595" y="1382"/>
                      <a:pt x="2179" y="2263"/>
                    </a:cubicBezTo>
                    <a:cubicBezTo>
                      <a:pt x="2238" y="2358"/>
                      <a:pt x="2286" y="2453"/>
                      <a:pt x="2227" y="2537"/>
                    </a:cubicBezTo>
                    <a:lnTo>
                      <a:pt x="2468" y="2421"/>
                    </a:lnTo>
                    <a:lnTo>
                      <a:pt x="2468" y="2421"/>
                    </a:lnTo>
                    <a:cubicBezTo>
                      <a:pt x="2387" y="1813"/>
                      <a:pt x="2139" y="1210"/>
                      <a:pt x="1715" y="763"/>
                    </a:cubicBezTo>
                    <a:cubicBezTo>
                      <a:pt x="1274" y="298"/>
                      <a:pt x="643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585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1933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prstClr val="black"/>
                </a:solidFill>
                <a:latin typeface="Calibri" panose="020F0502020204030204"/>
              </a:rPr>
              <a:t>Ha Long Bay 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is in Quang Ninh.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05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2421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prstClr val="black"/>
                </a:solidFill>
                <a:latin typeface="Calibri" panose="020F0502020204030204"/>
              </a:rPr>
              <a:t>Mui Ne 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843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9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8784" y="74840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08" y="3543300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6444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2416165" y="1253353"/>
            <a:ext cx="7439033" cy="194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latin typeface="Calibri" panose="020F0502020204030204"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latin typeface="Calibri" panose="020F0502020204030204"/>
              </a:rPr>
            </a:br>
            <a:r>
              <a:rPr lang="en-US" sz="2400" b="1" i="1" dirty="0">
                <a:solidFill>
                  <a:srgbClr val="F16649"/>
                </a:solidFill>
                <a:latin typeface="Calibri" panose="020F0502020204030204"/>
              </a:rPr>
              <a:t>Tuan Chau: </a:t>
            </a:r>
            <a:r>
              <a:rPr lang="en-US" sz="2400" dirty="0">
                <a:solidFill>
                  <a:srgbClr val="242021"/>
                </a:solidFill>
                <a:latin typeface="Calibri" panose="020F0502020204030204"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latin typeface="Calibri" panose="020F0502020204030204"/>
              </a:rPr>
              <a:t>Mui Ne:</a:t>
            </a:r>
            <a:r>
              <a:rPr lang="en-US" sz="2400" i="1" dirty="0">
                <a:solidFill>
                  <a:srgbClr val="242021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alibri" panose="020F0502020204030204"/>
              </a:rPr>
              <a:t>a tourist attraction in </a:t>
            </a:r>
            <a:r>
              <a:rPr lang="en-US" sz="2400" dirty="0" err="1">
                <a:solidFill>
                  <a:srgbClr val="242021"/>
                </a:solidFill>
                <a:latin typeface="Calibri" panose="020F0502020204030204"/>
              </a:rPr>
              <a:t>Binh</a:t>
            </a:r>
            <a:r>
              <a:rPr lang="en-US" sz="2400" dirty="0">
                <a:solidFill>
                  <a:srgbClr val="242021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242021"/>
                </a:solidFill>
                <a:latin typeface="Calibri" panose="020F0502020204030204"/>
              </a:rPr>
              <a:t>Thuan</a:t>
            </a:r>
            <a:r>
              <a:rPr lang="en-US" sz="2400" dirty="0">
                <a:solidFill>
                  <a:srgbClr val="242021"/>
                </a:solidFill>
                <a:latin typeface="Calibri" panose="020F0502020204030204"/>
              </a:rPr>
              <a:t> Province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678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313" y="169373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285752" y="1166703"/>
            <a:ext cx="7620496" cy="644236"/>
            <a:chOff x="816922" y="1278082"/>
            <a:chExt cx="7620496" cy="644236"/>
          </a:xfrm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Calibri" panose="020F0502020204030204"/>
                  </a:rPr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Calibri" panose="020F0502020204030204"/>
                  </a:rPr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Calibri" panose="020F0502020204030204"/>
                  </a:rPr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Calibri" panose="020F0502020204030204"/>
                  </a:rPr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168970" y="24222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/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43801" y="2415741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943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68970" y="31408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/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8970" y="39085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/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3800" y="3899884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A               is a large area of land with very little water.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68970" y="47670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/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68970" y="5568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/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43801" y="5568989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565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2816539" y="4758368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2643801" y="3119868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7523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943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7981335" y="2413983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7452606" y="3113391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2907983" y="3892961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4678560" y="556898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2653080" y="4758368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Remember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to bring an umbrella, as it often rains there.</a:t>
            </a:r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3857809" y="4305356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grpSp>
        <p:nvGrpSpPr>
          <p:cNvPr id="39" name="Google Shape;1347;p60"/>
          <p:cNvGrpSpPr/>
          <p:nvPr/>
        </p:nvGrpSpPr>
        <p:grpSpPr>
          <a:xfrm>
            <a:off x="9973996" y="2865998"/>
            <a:ext cx="2385356" cy="3992002"/>
            <a:chOff x="3381526" y="1475002"/>
            <a:chExt cx="2380945" cy="3820097"/>
          </a:xfrm>
        </p:grpSpPr>
        <p:grpSp>
          <p:nvGrpSpPr>
            <p:cNvPr id="40" name="Google Shape;1348;p60"/>
            <p:cNvGrpSpPr/>
            <p:nvPr/>
          </p:nvGrpSpPr>
          <p:grpSpPr>
            <a:xfrm>
              <a:off x="3804757" y="1475002"/>
              <a:ext cx="1181883" cy="849392"/>
              <a:chOff x="3896075" y="1323113"/>
              <a:chExt cx="932820" cy="670502"/>
            </a:xfrm>
          </p:grpSpPr>
          <p:sp>
            <p:nvSpPr>
              <p:cNvPr id="129" name="Google Shape;1349;p60"/>
              <p:cNvSpPr/>
              <p:nvPr/>
            </p:nvSpPr>
            <p:spPr>
              <a:xfrm flipH="1">
                <a:off x="4074111" y="1323113"/>
                <a:ext cx="419354" cy="273716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5907" extrusionOk="0">
                    <a:moveTo>
                      <a:pt x="3979" y="0"/>
                    </a:moveTo>
                    <a:cubicBezTo>
                      <a:pt x="1507" y="0"/>
                      <a:pt x="0" y="2533"/>
                      <a:pt x="0" y="2533"/>
                    </a:cubicBezTo>
                    <a:cubicBezTo>
                      <a:pt x="0" y="2533"/>
                      <a:pt x="5387" y="5907"/>
                      <a:pt x="7717" y="5907"/>
                    </a:cubicBezTo>
                    <a:cubicBezTo>
                      <a:pt x="8310" y="5907"/>
                      <a:pt x="8706" y="5688"/>
                      <a:pt x="8763" y="5140"/>
                    </a:cubicBezTo>
                    <a:cubicBezTo>
                      <a:pt x="9049" y="2426"/>
                      <a:pt x="6847" y="187"/>
                      <a:pt x="4227" y="9"/>
                    </a:cubicBezTo>
                    <a:cubicBezTo>
                      <a:pt x="4143" y="3"/>
                      <a:pt x="4061" y="0"/>
                      <a:pt x="39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50;p60"/>
              <p:cNvSpPr/>
              <p:nvPr/>
            </p:nvSpPr>
            <p:spPr>
              <a:xfrm flipH="1">
                <a:off x="3896075" y="1361572"/>
                <a:ext cx="932820" cy="600349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12956" extrusionOk="0">
                    <a:moveTo>
                      <a:pt x="9380" y="1"/>
                    </a:moveTo>
                    <a:cubicBezTo>
                      <a:pt x="7009" y="1"/>
                      <a:pt x="3491" y="625"/>
                      <a:pt x="2132" y="4072"/>
                    </a:cubicBezTo>
                    <a:cubicBezTo>
                      <a:pt x="0" y="9477"/>
                      <a:pt x="5513" y="12454"/>
                      <a:pt x="9621" y="12811"/>
                    </a:cubicBezTo>
                    <a:cubicBezTo>
                      <a:pt x="10521" y="12884"/>
                      <a:pt x="11539" y="12955"/>
                      <a:pt x="12571" y="12955"/>
                    </a:cubicBezTo>
                    <a:cubicBezTo>
                      <a:pt x="16263" y="12955"/>
                      <a:pt x="20131" y="12045"/>
                      <a:pt x="19396" y="7049"/>
                    </a:cubicBezTo>
                    <a:cubicBezTo>
                      <a:pt x="18443" y="643"/>
                      <a:pt x="12681" y="643"/>
                      <a:pt x="11704" y="202"/>
                    </a:cubicBezTo>
                    <a:cubicBezTo>
                      <a:pt x="11704" y="202"/>
                      <a:pt x="10727" y="1"/>
                      <a:pt x="93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51;p60"/>
              <p:cNvSpPr/>
              <p:nvPr/>
            </p:nvSpPr>
            <p:spPr>
              <a:xfrm flipH="1">
                <a:off x="3896168" y="1393173"/>
                <a:ext cx="932728" cy="600441"/>
              </a:xfrm>
              <a:custGeom>
                <a:avLst/>
                <a:gdLst/>
                <a:ahLst/>
                <a:cxnLst/>
                <a:rect l="l" t="t" r="r" b="b"/>
                <a:pathLst>
                  <a:path w="20129" h="12958" extrusionOk="0">
                    <a:moveTo>
                      <a:pt x="9394" y="0"/>
                    </a:moveTo>
                    <a:cubicBezTo>
                      <a:pt x="7023" y="0"/>
                      <a:pt x="3493" y="623"/>
                      <a:pt x="2132" y="4069"/>
                    </a:cubicBezTo>
                    <a:cubicBezTo>
                      <a:pt x="0" y="9474"/>
                      <a:pt x="5513" y="12451"/>
                      <a:pt x="9621" y="12808"/>
                    </a:cubicBezTo>
                    <a:cubicBezTo>
                      <a:pt x="10530" y="12884"/>
                      <a:pt x="11560" y="12958"/>
                      <a:pt x="12603" y="12958"/>
                    </a:cubicBezTo>
                    <a:cubicBezTo>
                      <a:pt x="16285" y="12958"/>
                      <a:pt x="20129" y="12037"/>
                      <a:pt x="19396" y="7045"/>
                    </a:cubicBezTo>
                    <a:cubicBezTo>
                      <a:pt x="18443" y="652"/>
                      <a:pt x="12681" y="652"/>
                      <a:pt x="11704" y="199"/>
                    </a:cubicBezTo>
                    <a:cubicBezTo>
                      <a:pt x="11704" y="199"/>
                      <a:pt x="10734" y="0"/>
                      <a:pt x="9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1352;p60"/>
            <p:cNvSpPr/>
            <p:nvPr/>
          </p:nvSpPr>
          <p:spPr>
            <a:xfrm>
              <a:off x="4150484" y="4074572"/>
              <a:ext cx="1052769" cy="1220527"/>
            </a:xfrm>
            <a:custGeom>
              <a:avLst/>
              <a:gdLst/>
              <a:ahLst/>
              <a:cxnLst/>
              <a:rect l="l" t="t" r="r" b="b"/>
              <a:pathLst>
                <a:path w="25397" h="29444" extrusionOk="0">
                  <a:moveTo>
                    <a:pt x="1" y="0"/>
                  </a:moveTo>
                  <a:cubicBezTo>
                    <a:pt x="1" y="1"/>
                    <a:pt x="3894" y="21551"/>
                    <a:pt x="6799" y="29278"/>
                  </a:cubicBezTo>
                  <a:lnTo>
                    <a:pt x="10419" y="28802"/>
                  </a:lnTo>
                  <a:lnTo>
                    <a:pt x="8847" y="10645"/>
                  </a:lnTo>
                  <a:lnTo>
                    <a:pt x="12419" y="9216"/>
                  </a:lnTo>
                  <a:cubicBezTo>
                    <a:pt x="12419" y="9216"/>
                    <a:pt x="19265" y="28063"/>
                    <a:pt x="20027" y="29123"/>
                  </a:cubicBezTo>
                  <a:cubicBezTo>
                    <a:pt x="20195" y="29354"/>
                    <a:pt x="20548" y="29444"/>
                    <a:pt x="20998" y="29444"/>
                  </a:cubicBezTo>
                  <a:cubicBezTo>
                    <a:pt x="22593" y="29444"/>
                    <a:pt x="25397" y="28313"/>
                    <a:pt x="25397" y="28313"/>
                  </a:cubicBezTo>
                  <a:cubicBezTo>
                    <a:pt x="25397" y="28313"/>
                    <a:pt x="19539" y="12300"/>
                    <a:pt x="17872" y="2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53;p60"/>
            <p:cNvSpPr/>
            <p:nvPr/>
          </p:nvSpPr>
          <p:spPr>
            <a:xfrm>
              <a:off x="4814317" y="2841165"/>
              <a:ext cx="722103" cy="1024001"/>
            </a:xfrm>
            <a:custGeom>
              <a:avLst/>
              <a:gdLst/>
              <a:ahLst/>
              <a:cxnLst/>
              <a:rect l="l" t="t" r="r" b="b"/>
              <a:pathLst>
                <a:path w="17420" h="24703" extrusionOk="0">
                  <a:moveTo>
                    <a:pt x="2799" y="1"/>
                  </a:moveTo>
                  <a:lnTo>
                    <a:pt x="1" y="12705"/>
                  </a:lnTo>
                  <a:cubicBezTo>
                    <a:pt x="1" y="12705"/>
                    <a:pt x="1665" y="24702"/>
                    <a:pt x="8622" y="24702"/>
                  </a:cubicBezTo>
                  <a:cubicBezTo>
                    <a:pt x="8943" y="24702"/>
                    <a:pt x="9276" y="24677"/>
                    <a:pt x="9621" y="24623"/>
                  </a:cubicBezTo>
                  <a:cubicBezTo>
                    <a:pt x="17419" y="23397"/>
                    <a:pt x="14443" y="11110"/>
                    <a:pt x="14443" y="11109"/>
                  </a:cubicBezTo>
                  <a:lnTo>
                    <a:pt x="14443" y="11109"/>
                  </a:lnTo>
                  <a:lnTo>
                    <a:pt x="11395" y="11526"/>
                  </a:lnTo>
                  <a:cubicBezTo>
                    <a:pt x="11395" y="11526"/>
                    <a:pt x="11462" y="16743"/>
                    <a:pt x="10013" y="16743"/>
                  </a:cubicBezTo>
                  <a:cubicBezTo>
                    <a:pt x="9971" y="16743"/>
                    <a:pt x="9928" y="16738"/>
                    <a:pt x="9883" y="16729"/>
                  </a:cubicBezTo>
                  <a:cubicBezTo>
                    <a:pt x="8287" y="16420"/>
                    <a:pt x="6311" y="263"/>
                    <a:pt x="2799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54;p60"/>
            <p:cNvSpPr/>
            <p:nvPr/>
          </p:nvSpPr>
          <p:spPr>
            <a:xfrm>
              <a:off x="3795644" y="2614580"/>
              <a:ext cx="1142099" cy="1573744"/>
            </a:xfrm>
            <a:custGeom>
              <a:avLst/>
              <a:gdLst/>
              <a:ahLst/>
              <a:cxnLst/>
              <a:rect l="l" t="t" r="r" b="b"/>
              <a:pathLst>
                <a:path w="27552" h="37965" extrusionOk="0">
                  <a:moveTo>
                    <a:pt x="12659" y="1"/>
                  </a:moveTo>
                  <a:cubicBezTo>
                    <a:pt x="4876" y="1"/>
                    <a:pt x="0" y="3764"/>
                    <a:pt x="0" y="3764"/>
                  </a:cubicBezTo>
                  <a:lnTo>
                    <a:pt x="6382" y="15682"/>
                  </a:lnTo>
                  <a:cubicBezTo>
                    <a:pt x="6382" y="15682"/>
                    <a:pt x="7287" y="32184"/>
                    <a:pt x="8918" y="36459"/>
                  </a:cubicBezTo>
                  <a:cubicBezTo>
                    <a:pt x="8918" y="36459"/>
                    <a:pt x="12524" y="37965"/>
                    <a:pt x="17197" y="37965"/>
                  </a:cubicBezTo>
                  <a:cubicBezTo>
                    <a:pt x="20072" y="37965"/>
                    <a:pt x="23351" y="37395"/>
                    <a:pt x="26444" y="35554"/>
                  </a:cubicBezTo>
                  <a:cubicBezTo>
                    <a:pt x="26444" y="35554"/>
                    <a:pt x="23872" y="25326"/>
                    <a:pt x="24991" y="15635"/>
                  </a:cubicBezTo>
                  <a:lnTo>
                    <a:pt x="27551" y="4717"/>
                  </a:lnTo>
                  <a:cubicBezTo>
                    <a:pt x="27551" y="4717"/>
                    <a:pt x="24063" y="978"/>
                    <a:pt x="14954" y="109"/>
                  </a:cubicBezTo>
                  <a:cubicBezTo>
                    <a:pt x="14164" y="35"/>
                    <a:pt x="13399" y="1"/>
                    <a:pt x="12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55;p60"/>
            <p:cNvSpPr/>
            <p:nvPr/>
          </p:nvSpPr>
          <p:spPr>
            <a:xfrm>
              <a:off x="4803456" y="2755812"/>
              <a:ext cx="182184" cy="565619"/>
            </a:xfrm>
            <a:custGeom>
              <a:avLst/>
              <a:gdLst/>
              <a:ahLst/>
              <a:cxnLst/>
              <a:rect l="l" t="t" r="r" b="b"/>
              <a:pathLst>
                <a:path w="4395" h="13645" extrusionOk="0">
                  <a:moveTo>
                    <a:pt x="2680" y="0"/>
                  </a:moveTo>
                  <a:lnTo>
                    <a:pt x="1" y="13466"/>
                  </a:lnTo>
                  <a:lnTo>
                    <a:pt x="1060" y="13645"/>
                  </a:lnTo>
                  <a:lnTo>
                    <a:pt x="4394" y="1095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56;p60"/>
            <p:cNvSpPr/>
            <p:nvPr/>
          </p:nvSpPr>
          <p:spPr>
            <a:xfrm>
              <a:off x="4110026" y="2239052"/>
              <a:ext cx="97745" cy="121663"/>
            </a:xfrm>
            <a:custGeom>
              <a:avLst/>
              <a:gdLst/>
              <a:ahLst/>
              <a:cxnLst/>
              <a:rect l="l" t="t" r="r" b="b"/>
              <a:pathLst>
                <a:path w="2358" h="2935" extrusionOk="0">
                  <a:moveTo>
                    <a:pt x="1259" y="1"/>
                  </a:moveTo>
                  <a:cubicBezTo>
                    <a:pt x="1034" y="1"/>
                    <a:pt x="797" y="79"/>
                    <a:pt x="584" y="191"/>
                  </a:cubicBezTo>
                  <a:cubicBezTo>
                    <a:pt x="262" y="357"/>
                    <a:pt x="0" y="869"/>
                    <a:pt x="274" y="1203"/>
                  </a:cubicBezTo>
                  <a:cubicBezTo>
                    <a:pt x="350" y="1299"/>
                    <a:pt x="480" y="1359"/>
                    <a:pt x="609" y="1359"/>
                  </a:cubicBezTo>
                  <a:cubicBezTo>
                    <a:pt x="704" y="1359"/>
                    <a:pt x="799" y="1326"/>
                    <a:pt x="870" y="1250"/>
                  </a:cubicBezTo>
                  <a:lnTo>
                    <a:pt x="870" y="1250"/>
                  </a:lnTo>
                  <a:cubicBezTo>
                    <a:pt x="715" y="1512"/>
                    <a:pt x="762" y="1846"/>
                    <a:pt x="977" y="2060"/>
                  </a:cubicBezTo>
                  <a:cubicBezTo>
                    <a:pt x="1037" y="2128"/>
                    <a:pt x="1140" y="2181"/>
                    <a:pt x="1232" y="2181"/>
                  </a:cubicBezTo>
                  <a:cubicBezTo>
                    <a:pt x="1285" y="2181"/>
                    <a:pt x="1335" y="2163"/>
                    <a:pt x="1370" y="2120"/>
                  </a:cubicBezTo>
                  <a:lnTo>
                    <a:pt x="1370" y="2120"/>
                  </a:lnTo>
                  <a:cubicBezTo>
                    <a:pt x="1215" y="2322"/>
                    <a:pt x="1251" y="2667"/>
                    <a:pt x="1465" y="2834"/>
                  </a:cubicBezTo>
                  <a:cubicBezTo>
                    <a:pt x="1547" y="2902"/>
                    <a:pt x="1654" y="2934"/>
                    <a:pt x="1762" y="2934"/>
                  </a:cubicBezTo>
                  <a:cubicBezTo>
                    <a:pt x="1919" y="2934"/>
                    <a:pt x="2080" y="2866"/>
                    <a:pt x="2179" y="2739"/>
                  </a:cubicBezTo>
                  <a:cubicBezTo>
                    <a:pt x="2251" y="2655"/>
                    <a:pt x="2286" y="2536"/>
                    <a:pt x="2310" y="2417"/>
                  </a:cubicBezTo>
                  <a:cubicBezTo>
                    <a:pt x="2358" y="2143"/>
                    <a:pt x="2322" y="1858"/>
                    <a:pt x="2286" y="1596"/>
                  </a:cubicBezTo>
                  <a:cubicBezTo>
                    <a:pt x="2239" y="1346"/>
                    <a:pt x="2191" y="1107"/>
                    <a:pt x="2120" y="869"/>
                  </a:cubicBezTo>
                  <a:cubicBezTo>
                    <a:pt x="2072" y="691"/>
                    <a:pt x="2013" y="512"/>
                    <a:pt x="1929" y="357"/>
                  </a:cubicBezTo>
                  <a:cubicBezTo>
                    <a:pt x="1753" y="99"/>
                    <a:pt x="1513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57;p60"/>
            <p:cNvSpPr/>
            <p:nvPr/>
          </p:nvSpPr>
          <p:spPr>
            <a:xfrm>
              <a:off x="4046229" y="1814569"/>
              <a:ext cx="561806" cy="898400"/>
            </a:xfrm>
            <a:custGeom>
              <a:avLst/>
              <a:gdLst/>
              <a:ahLst/>
              <a:cxnLst/>
              <a:rect l="l" t="t" r="r" b="b"/>
              <a:pathLst>
                <a:path w="13553" h="21673" extrusionOk="0">
                  <a:moveTo>
                    <a:pt x="8743" y="1"/>
                  </a:moveTo>
                  <a:cubicBezTo>
                    <a:pt x="8743" y="1"/>
                    <a:pt x="5076" y="787"/>
                    <a:pt x="3492" y="1465"/>
                  </a:cubicBezTo>
                  <a:cubicBezTo>
                    <a:pt x="1920" y="2132"/>
                    <a:pt x="2528" y="7335"/>
                    <a:pt x="2528" y="7335"/>
                  </a:cubicBezTo>
                  <a:cubicBezTo>
                    <a:pt x="2528" y="7335"/>
                    <a:pt x="1799" y="6994"/>
                    <a:pt x="1181" y="6994"/>
                  </a:cubicBezTo>
                  <a:cubicBezTo>
                    <a:pt x="530" y="6994"/>
                    <a:pt x="1" y="7373"/>
                    <a:pt x="575" y="8931"/>
                  </a:cubicBezTo>
                  <a:cubicBezTo>
                    <a:pt x="1208" y="10647"/>
                    <a:pt x="1890" y="11020"/>
                    <a:pt x="2364" y="11020"/>
                  </a:cubicBezTo>
                  <a:cubicBezTo>
                    <a:pt x="2728" y="11020"/>
                    <a:pt x="2968" y="10800"/>
                    <a:pt x="2968" y="10800"/>
                  </a:cubicBezTo>
                  <a:lnTo>
                    <a:pt x="4064" y="20230"/>
                  </a:lnTo>
                  <a:cubicBezTo>
                    <a:pt x="6065" y="21334"/>
                    <a:pt x="7428" y="21673"/>
                    <a:pt x="8344" y="21673"/>
                  </a:cubicBezTo>
                  <a:cubicBezTo>
                    <a:pt x="9789" y="21673"/>
                    <a:pt x="10127" y="20832"/>
                    <a:pt x="10112" y="20825"/>
                  </a:cubicBezTo>
                  <a:lnTo>
                    <a:pt x="9076" y="17801"/>
                  </a:lnTo>
                  <a:lnTo>
                    <a:pt x="9076" y="17801"/>
                  </a:lnTo>
                  <a:cubicBezTo>
                    <a:pt x="9076" y="17801"/>
                    <a:pt x="9089" y="17801"/>
                    <a:pt x="9114" y="17801"/>
                  </a:cubicBezTo>
                  <a:cubicBezTo>
                    <a:pt x="9493" y="17801"/>
                    <a:pt x="12641" y="17759"/>
                    <a:pt x="13089" y="16372"/>
                  </a:cubicBezTo>
                  <a:cubicBezTo>
                    <a:pt x="13553" y="14907"/>
                    <a:pt x="13374" y="4228"/>
                    <a:pt x="13374" y="4228"/>
                  </a:cubicBezTo>
                  <a:lnTo>
                    <a:pt x="8743" y="1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58;p60"/>
            <p:cNvSpPr/>
            <p:nvPr/>
          </p:nvSpPr>
          <p:spPr>
            <a:xfrm>
              <a:off x="4057225" y="1616876"/>
              <a:ext cx="633232" cy="639045"/>
            </a:xfrm>
            <a:custGeom>
              <a:avLst/>
              <a:gdLst/>
              <a:ahLst/>
              <a:cxnLst/>
              <a:rect l="l" t="t" r="r" b="b"/>
              <a:pathLst>
                <a:path w="15277" h="17402" extrusionOk="0">
                  <a:moveTo>
                    <a:pt x="12167" y="0"/>
                  </a:moveTo>
                  <a:cubicBezTo>
                    <a:pt x="12073" y="0"/>
                    <a:pt x="11979" y="6"/>
                    <a:pt x="11883" y="17"/>
                  </a:cubicBezTo>
                  <a:cubicBezTo>
                    <a:pt x="11347" y="124"/>
                    <a:pt x="10919" y="588"/>
                    <a:pt x="10692" y="1089"/>
                  </a:cubicBezTo>
                  <a:cubicBezTo>
                    <a:pt x="10478" y="1600"/>
                    <a:pt x="10430" y="2160"/>
                    <a:pt x="10371" y="2708"/>
                  </a:cubicBezTo>
                  <a:cubicBezTo>
                    <a:pt x="9847" y="1660"/>
                    <a:pt x="8692" y="946"/>
                    <a:pt x="7513" y="910"/>
                  </a:cubicBezTo>
                  <a:cubicBezTo>
                    <a:pt x="7493" y="909"/>
                    <a:pt x="7472" y="909"/>
                    <a:pt x="7451" y="909"/>
                  </a:cubicBezTo>
                  <a:cubicBezTo>
                    <a:pt x="6282" y="909"/>
                    <a:pt x="5145" y="1570"/>
                    <a:pt x="4549" y="2565"/>
                  </a:cubicBezTo>
                  <a:cubicBezTo>
                    <a:pt x="3941" y="3577"/>
                    <a:pt x="3882" y="4898"/>
                    <a:pt x="4382" y="5970"/>
                  </a:cubicBezTo>
                  <a:cubicBezTo>
                    <a:pt x="4213" y="5941"/>
                    <a:pt x="4042" y="5927"/>
                    <a:pt x="3871" y="5927"/>
                  </a:cubicBezTo>
                  <a:cubicBezTo>
                    <a:pt x="3051" y="5927"/>
                    <a:pt x="2233" y="6252"/>
                    <a:pt x="1691" y="6863"/>
                  </a:cubicBezTo>
                  <a:cubicBezTo>
                    <a:pt x="1036" y="7613"/>
                    <a:pt x="870" y="8768"/>
                    <a:pt x="1382" y="9613"/>
                  </a:cubicBezTo>
                  <a:cubicBezTo>
                    <a:pt x="679" y="9899"/>
                    <a:pt x="179" y="10590"/>
                    <a:pt x="84" y="11328"/>
                  </a:cubicBezTo>
                  <a:cubicBezTo>
                    <a:pt x="0" y="12078"/>
                    <a:pt x="334" y="12864"/>
                    <a:pt x="953" y="13292"/>
                  </a:cubicBezTo>
                  <a:cubicBezTo>
                    <a:pt x="834" y="13590"/>
                    <a:pt x="858" y="13411"/>
                    <a:pt x="798" y="13745"/>
                  </a:cubicBezTo>
                  <a:cubicBezTo>
                    <a:pt x="798" y="13745"/>
                    <a:pt x="853" y="13739"/>
                    <a:pt x="945" y="13739"/>
                  </a:cubicBezTo>
                  <a:cubicBezTo>
                    <a:pt x="1324" y="13739"/>
                    <a:pt x="2327" y="13840"/>
                    <a:pt x="2596" y="14876"/>
                  </a:cubicBezTo>
                  <a:cubicBezTo>
                    <a:pt x="2810" y="15686"/>
                    <a:pt x="3037" y="16471"/>
                    <a:pt x="3346" y="17233"/>
                  </a:cubicBezTo>
                  <a:cubicBezTo>
                    <a:pt x="3382" y="17293"/>
                    <a:pt x="3406" y="17352"/>
                    <a:pt x="3465" y="17388"/>
                  </a:cubicBezTo>
                  <a:cubicBezTo>
                    <a:pt x="3487" y="17397"/>
                    <a:pt x="3508" y="17402"/>
                    <a:pt x="3528" y="17402"/>
                  </a:cubicBezTo>
                  <a:cubicBezTo>
                    <a:pt x="3664" y="17402"/>
                    <a:pt x="3764" y="17210"/>
                    <a:pt x="3775" y="17055"/>
                  </a:cubicBezTo>
                  <a:cubicBezTo>
                    <a:pt x="3834" y="16579"/>
                    <a:pt x="3775" y="16078"/>
                    <a:pt x="3596" y="15626"/>
                  </a:cubicBezTo>
                  <a:cubicBezTo>
                    <a:pt x="3894" y="15602"/>
                    <a:pt x="4108" y="15316"/>
                    <a:pt x="4156" y="15031"/>
                  </a:cubicBezTo>
                  <a:cubicBezTo>
                    <a:pt x="4191" y="14745"/>
                    <a:pt x="4108" y="14447"/>
                    <a:pt x="4037" y="14173"/>
                  </a:cubicBezTo>
                  <a:cubicBezTo>
                    <a:pt x="3918" y="13757"/>
                    <a:pt x="3775" y="13352"/>
                    <a:pt x="3656" y="12935"/>
                  </a:cubicBezTo>
                  <a:cubicBezTo>
                    <a:pt x="4465" y="12816"/>
                    <a:pt x="5192" y="12304"/>
                    <a:pt x="5561" y="11602"/>
                  </a:cubicBezTo>
                  <a:cubicBezTo>
                    <a:pt x="5954" y="10887"/>
                    <a:pt x="5966" y="9994"/>
                    <a:pt x="5608" y="9256"/>
                  </a:cubicBezTo>
                  <a:lnTo>
                    <a:pt x="5608" y="9256"/>
                  </a:lnTo>
                  <a:cubicBezTo>
                    <a:pt x="6196" y="9745"/>
                    <a:pt x="6960" y="9992"/>
                    <a:pt x="7726" y="9992"/>
                  </a:cubicBezTo>
                  <a:cubicBezTo>
                    <a:pt x="8434" y="9992"/>
                    <a:pt x="9144" y="9781"/>
                    <a:pt x="9716" y="9351"/>
                  </a:cubicBezTo>
                  <a:lnTo>
                    <a:pt x="9716" y="9351"/>
                  </a:lnTo>
                  <a:cubicBezTo>
                    <a:pt x="9525" y="9899"/>
                    <a:pt x="9359" y="10554"/>
                    <a:pt x="9680" y="11042"/>
                  </a:cubicBezTo>
                  <a:cubicBezTo>
                    <a:pt x="9978" y="11495"/>
                    <a:pt x="10573" y="11602"/>
                    <a:pt x="11097" y="11661"/>
                  </a:cubicBezTo>
                  <a:cubicBezTo>
                    <a:pt x="11254" y="11672"/>
                    <a:pt x="11410" y="11681"/>
                    <a:pt x="11565" y="11681"/>
                  </a:cubicBezTo>
                  <a:cubicBezTo>
                    <a:pt x="11917" y="11681"/>
                    <a:pt x="12259" y="11636"/>
                    <a:pt x="12573" y="11471"/>
                  </a:cubicBezTo>
                  <a:lnTo>
                    <a:pt x="12573" y="11471"/>
                  </a:lnTo>
                  <a:cubicBezTo>
                    <a:pt x="12145" y="11971"/>
                    <a:pt x="12538" y="12828"/>
                    <a:pt x="13169" y="12995"/>
                  </a:cubicBezTo>
                  <a:cubicBezTo>
                    <a:pt x="13271" y="13022"/>
                    <a:pt x="13375" y="13035"/>
                    <a:pt x="13479" y="13035"/>
                  </a:cubicBezTo>
                  <a:cubicBezTo>
                    <a:pt x="14004" y="13035"/>
                    <a:pt x="14530" y="12706"/>
                    <a:pt x="14848" y="12268"/>
                  </a:cubicBezTo>
                  <a:cubicBezTo>
                    <a:pt x="15133" y="11876"/>
                    <a:pt x="15276" y="11268"/>
                    <a:pt x="14907" y="10959"/>
                  </a:cubicBezTo>
                  <a:cubicBezTo>
                    <a:pt x="14562" y="10673"/>
                    <a:pt x="14050" y="10840"/>
                    <a:pt x="13645" y="10661"/>
                  </a:cubicBezTo>
                  <a:cubicBezTo>
                    <a:pt x="14002" y="10292"/>
                    <a:pt x="14312" y="9840"/>
                    <a:pt x="14383" y="9316"/>
                  </a:cubicBezTo>
                  <a:cubicBezTo>
                    <a:pt x="14443" y="8804"/>
                    <a:pt x="14193" y="8220"/>
                    <a:pt x="13705" y="8054"/>
                  </a:cubicBezTo>
                  <a:cubicBezTo>
                    <a:pt x="14359" y="7637"/>
                    <a:pt x="14764" y="6863"/>
                    <a:pt x="14729" y="6077"/>
                  </a:cubicBezTo>
                  <a:cubicBezTo>
                    <a:pt x="14681" y="5303"/>
                    <a:pt x="14205" y="4553"/>
                    <a:pt x="13526" y="4220"/>
                  </a:cubicBezTo>
                  <a:cubicBezTo>
                    <a:pt x="13931" y="3327"/>
                    <a:pt x="14324" y="2327"/>
                    <a:pt x="14026" y="1386"/>
                  </a:cubicBezTo>
                  <a:cubicBezTo>
                    <a:pt x="13812" y="708"/>
                    <a:pt x="13216" y="172"/>
                    <a:pt x="12514" y="29"/>
                  </a:cubicBezTo>
                  <a:cubicBezTo>
                    <a:pt x="12396" y="9"/>
                    <a:pt x="12282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359;p60"/>
            <p:cNvSpPr/>
            <p:nvPr/>
          </p:nvSpPr>
          <p:spPr>
            <a:xfrm>
              <a:off x="4109528" y="2549000"/>
              <a:ext cx="395374" cy="363041"/>
            </a:xfrm>
            <a:custGeom>
              <a:avLst/>
              <a:gdLst/>
              <a:ahLst/>
              <a:cxnLst/>
              <a:rect l="l" t="t" r="r" b="b"/>
              <a:pathLst>
                <a:path w="9538" h="8758" extrusionOk="0">
                  <a:moveTo>
                    <a:pt x="1" y="0"/>
                  </a:moveTo>
                  <a:lnTo>
                    <a:pt x="1" y="0"/>
                  </a:lnTo>
                  <a:cubicBezTo>
                    <a:pt x="489" y="4310"/>
                    <a:pt x="6001" y="7882"/>
                    <a:pt x="7371" y="8704"/>
                  </a:cubicBezTo>
                  <a:cubicBezTo>
                    <a:pt x="7432" y="8740"/>
                    <a:pt x="7498" y="8758"/>
                    <a:pt x="7564" y="8758"/>
                  </a:cubicBezTo>
                  <a:cubicBezTo>
                    <a:pt x="7691" y="8758"/>
                    <a:pt x="7816" y="8694"/>
                    <a:pt x="7894" y="8585"/>
                  </a:cubicBezTo>
                  <a:cubicBezTo>
                    <a:pt x="9537" y="6144"/>
                    <a:pt x="8990" y="2608"/>
                    <a:pt x="8811" y="1667"/>
                  </a:cubicBezTo>
                  <a:cubicBezTo>
                    <a:pt x="8794" y="1592"/>
                    <a:pt x="8731" y="1546"/>
                    <a:pt x="8665" y="1546"/>
                  </a:cubicBezTo>
                  <a:cubicBezTo>
                    <a:pt x="8638" y="1546"/>
                    <a:pt x="8610" y="1554"/>
                    <a:pt x="8585" y="1572"/>
                  </a:cubicBezTo>
                  <a:cubicBezTo>
                    <a:pt x="8230" y="1840"/>
                    <a:pt x="7698" y="1949"/>
                    <a:pt x="7069" y="1949"/>
                  </a:cubicBezTo>
                  <a:cubicBezTo>
                    <a:pt x="4404" y="1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360;p60"/>
            <p:cNvSpPr/>
            <p:nvPr/>
          </p:nvSpPr>
          <p:spPr>
            <a:xfrm>
              <a:off x="4028114" y="2504231"/>
              <a:ext cx="117476" cy="105704"/>
            </a:xfrm>
            <a:custGeom>
              <a:avLst/>
              <a:gdLst/>
              <a:ahLst/>
              <a:cxnLst/>
              <a:rect l="l" t="t" r="r" b="b"/>
              <a:pathLst>
                <a:path w="2834" h="2550" extrusionOk="0">
                  <a:moveTo>
                    <a:pt x="1931" y="1"/>
                  </a:moveTo>
                  <a:cubicBezTo>
                    <a:pt x="1402" y="1"/>
                    <a:pt x="1101" y="694"/>
                    <a:pt x="953" y="1045"/>
                  </a:cubicBezTo>
                  <a:cubicBezTo>
                    <a:pt x="810" y="1449"/>
                    <a:pt x="0" y="1759"/>
                    <a:pt x="964" y="2342"/>
                  </a:cubicBezTo>
                  <a:cubicBezTo>
                    <a:pt x="1205" y="2489"/>
                    <a:pt x="1435" y="2549"/>
                    <a:pt x="1646" y="2549"/>
                  </a:cubicBezTo>
                  <a:cubicBezTo>
                    <a:pt x="2291" y="2549"/>
                    <a:pt x="2762" y="1990"/>
                    <a:pt x="2834" y="1640"/>
                  </a:cubicBezTo>
                  <a:cubicBezTo>
                    <a:pt x="2834" y="1640"/>
                    <a:pt x="2786" y="247"/>
                    <a:pt x="2131" y="33"/>
                  </a:cubicBezTo>
                  <a:cubicBezTo>
                    <a:pt x="2061" y="11"/>
                    <a:pt x="1995" y="1"/>
                    <a:pt x="1931" y="1"/>
                  </a:cubicBezTo>
                  <a:close/>
                </a:path>
              </a:pathLst>
            </a:custGeom>
            <a:solidFill>
              <a:srgbClr val="F5A3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361;p60"/>
            <p:cNvSpPr/>
            <p:nvPr/>
          </p:nvSpPr>
          <p:spPr>
            <a:xfrm>
              <a:off x="4013606" y="2425220"/>
              <a:ext cx="96460" cy="128503"/>
            </a:xfrm>
            <a:custGeom>
              <a:avLst/>
              <a:gdLst/>
              <a:ahLst/>
              <a:cxnLst/>
              <a:rect l="l" t="t" r="r" b="b"/>
              <a:pathLst>
                <a:path w="2327" h="3100" extrusionOk="0">
                  <a:moveTo>
                    <a:pt x="863" y="0"/>
                  </a:moveTo>
                  <a:cubicBezTo>
                    <a:pt x="1" y="0"/>
                    <a:pt x="917" y="3099"/>
                    <a:pt x="1689" y="3099"/>
                  </a:cubicBezTo>
                  <a:cubicBezTo>
                    <a:pt x="1740" y="3099"/>
                    <a:pt x="1790" y="3086"/>
                    <a:pt x="1838" y="3058"/>
                  </a:cubicBezTo>
                  <a:cubicBezTo>
                    <a:pt x="1838" y="3058"/>
                    <a:pt x="2326" y="569"/>
                    <a:pt x="1064" y="45"/>
                  </a:cubicBezTo>
                  <a:cubicBezTo>
                    <a:pt x="988" y="15"/>
                    <a:pt x="921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362;p60"/>
            <p:cNvSpPr/>
            <p:nvPr/>
          </p:nvSpPr>
          <p:spPr>
            <a:xfrm>
              <a:off x="3941353" y="2515920"/>
              <a:ext cx="152131" cy="52396"/>
            </a:xfrm>
            <a:custGeom>
              <a:avLst/>
              <a:gdLst/>
              <a:ahLst/>
              <a:cxnLst/>
              <a:rect l="l" t="t" r="r" b="b"/>
              <a:pathLst>
                <a:path w="3670" h="1264" extrusionOk="0">
                  <a:moveTo>
                    <a:pt x="1547" y="1"/>
                  </a:moveTo>
                  <a:cubicBezTo>
                    <a:pt x="1138" y="1"/>
                    <a:pt x="753" y="112"/>
                    <a:pt x="486" y="429"/>
                  </a:cubicBezTo>
                  <a:cubicBezTo>
                    <a:pt x="1" y="978"/>
                    <a:pt x="980" y="1264"/>
                    <a:pt x="1964" y="1264"/>
                  </a:cubicBezTo>
                  <a:cubicBezTo>
                    <a:pt x="2815" y="1264"/>
                    <a:pt x="3670" y="1050"/>
                    <a:pt x="3581" y="608"/>
                  </a:cubicBezTo>
                  <a:cubicBezTo>
                    <a:pt x="3581" y="608"/>
                    <a:pt x="2501" y="1"/>
                    <a:pt x="1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363;p60"/>
            <p:cNvSpPr/>
            <p:nvPr/>
          </p:nvSpPr>
          <p:spPr>
            <a:xfrm>
              <a:off x="4360238" y="2324405"/>
              <a:ext cx="168339" cy="136462"/>
            </a:xfrm>
            <a:custGeom>
              <a:avLst/>
              <a:gdLst/>
              <a:ahLst/>
              <a:cxnLst/>
              <a:rect l="l" t="t" r="r" b="b"/>
              <a:pathLst>
                <a:path w="4061" h="3292" extrusionOk="0">
                  <a:moveTo>
                    <a:pt x="2704" y="1"/>
                  </a:moveTo>
                  <a:lnTo>
                    <a:pt x="156" y="442"/>
                  </a:lnTo>
                  <a:cubicBezTo>
                    <a:pt x="156" y="442"/>
                    <a:pt x="1" y="3120"/>
                    <a:pt x="2716" y="3287"/>
                  </a:cubicBezTo>
                  <a:cubicBezTo>
                    <a:pt x="2716" y="3287"/>
                    <a:pt x="2741" y="3292"/>
                    <a:pt x="2784" y="3292"/>
                  </a:cubicBezTo>
                  <a:cubicBezTo>
                    <a:pt x="3043" y="3292"/>
                    <a:pt x="3949" y="3126"/>
                    <a:pt x="4061" y="823"/>
                  </a:cubicBezTo>
                  <a:lnTo>
                    <a:pt x="27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364;p60"/>
            <p:cNvSpPr/>
            <p:nvPr/>
          </p:nvSpPr>
          <p:spPr>
            <a:xfrm>
              <a:off x="4303986" y="2305171"/>
              <a:ext cx="183427" cy="61516"/>
            </a:xfrm>
            <a:custGeom>
              <a:avLst/>
              <a:gdLst/>
              <a:ahLst/>
              <a:cxnLst/>
              <a:rect l="l" t="t" r="r" b="b"/>
              <a:pathLst>
                <a:path w="4425" h="1484" extrusionOk="0">
                  <a:moveTo>
                    <a:pt x="3704" y="0"/>
                  </a:moveTo>
                  <a:cubicBezTo>
                    <a:pt x="3704" y="0"/>
                    <a:pt x="3703" y="0"/>
                    <a:pt x="3703" y="1"/>
                  </a:cubicBezTo>
                  <a:cubicBezTo>
                    <a:pt x="3179" y="261"/>
                    <a:pt x="2649" y="345"/>
                    <a:pt x="2165" y="345"/>
                  </a:cubicBezTo>
                  <a:cubicBezTo>
                    <a:pt x="1283" y="345"/>
                    <a:pt x="558" y="66"/>
                    <a:pt x="314" y="66"/>
                  </a:cubicBezTo>
                  <a:cubicBezTo>
                    <a:pt x="293" y="66"/>
                    <a:pt x="276" y="68"/>
                    <a:pt x="263" y="72"/>
                  </a:cubicBezTo>
                  <a:cubicBezTo>
                    <a:pt x="1" y="167"/>
                    <a:pt x="763" y="1132"/>
                    <a:pt x="2096" y="1429"/>
                  </a:cubicBezTo>
                  <a:cubicBezTo>
                    <a:pt x="2267" y="1467"/>
                    <a:pt x="2427" y="1484"/>
                    <a:pt x="2576" y="1484"/>
                  </a:cubicBezTo>
                  <a:cubicBezTo>
                    <a:pt x="3600" y="1484"/>
                    <a:pt x="4108" y="703"/>
                    <a:pt x="4108" y="703"/>
                  </a:cubicBezTo>
                  <a:cubicBezTo>
                    <a:pt x="4424" y="352"/>
                    <a:pt x="3727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365;p60"/>
            <p:cNvSpPr/>
            <p:nvPr/>
          </p:nvSpPr>
          <p:spPr>
            <a:xfrm>
              <a:off x="4435268" y="2295305"/>
              <a:ext cx="175966" cy="77723"/>
            </a:xfrm>
            <a:custGeom>
              <a:avLst/>
              <a:gdLst/>
              <a:ahLst/>
              <a:cxnLst/>
              <a:rect l="l" t="t" r="r" b="b"/>
              <a:pathLst>
                <a:path w="4245" h="1875" extrusionOk="0">
                  <a:moveTo>
                    <a:pt x="822" y="1"/>
                  </a:moveTo>
                  <a:cubicBezTo>
                    <a:pt x="822" y="1"/>
                    <a:pt x="1" y="96"/>
                    <a:pt x="215" y="536"/>
                  </a:cubicBezTo>
                  <a:cubicBezTo>
                    <a:pt x="215" y="536"/>
                    <a:pt x="513" y="1727"/>
                    <a:pt x="1882" y="1858"/>
                  </a:cubicBezTo>
                  <a:cubicBezTo>
                    <a:pt x="2003" y="1869"/>
                    <a:pt x="2121" y="1875"/>
                    <a:pt x="2236" y="1875"/>
                  </a:cubicBezTo>
                  <a:cubicBezTo>
                    <a:pt x="3421" y="1875"/>
                    <a:pt x="4244" y="1307"/>
                    <a:pt x="4049" y="1155"/>
                  </a:cubicBezTo>
                  <a:cubicBezTo>
                    <a:pt x="3846" y="1001"/>
                    <a:pt x="2060" y="1239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366;p60"/>
            <p:cNvSpPr/>
            <p:nvPr/>
          </p:nvSpPr>
          <p:spPr>
            <a:xfrm>
              <a:off x="4667738" y="3001092"/>
              <a:ext cx="849942" cy="526157"/>
            </a:xfrm>
            <a:custGeom>
              <a:avLst/>
              <a:gdLst/>
              <a:ahLst/>
              <a:cxnLst/>
              <a:rect l="l" t="t" r="r" b="b"/>
              <a:pathLst>
                <a:path w="20504" h="12693" extrusionOk="0">
                  <a:moveTo>
                    <a:pt x="19241" y="0"/>
                  </a:moveTo>
                  <a:lnTo>
                    <a:pt x="1" y="9002"/>
                  </a:lnTo>
                  <a:lnTo>
                    <a:pt x="1786" y="12692"/>
                  </a:lnTo>
                  <a:lnTo>
                    <a:pt x="20503" y="2536"/>
                  </a:lnTo>
                  <a:lnTo>
                    <a:pt x="19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367;p60"/>
            <p:cNvSpPr/>
            <p:nvPr/>
          </p:nvSpPr>
          <p:spPr>
            <a:xfrm>
              <a:off x="3813386" y="3309092"/>
              <a:ext cx="994528" cy="756508"/>
            </a:xfrm>
            <a:custGeom>
              <a:avLst/>
              <a:gdLst/>
              <a:ahLst/>
              <a:cxnLst/>
              <a:rect l="l" t="t" r="r" b="b"/>
              <a:pathLst>
                <a:path w="23992" h="18250" extrusionOk="0">
                  <a:moveTo>
                    <a:pt x="17726" y="0"/>
                  </a:moveTo>
                  <a:cubicBezTo>
                    <a:pt x="15987" y="0"/>
                    <a:pt x="14057" y="939"/>
                    <a:pt x="12336" y="3298"/>
                  </a:cubicBezTo>
                  <a:cubicBezTo>
                    <a:pt x="12336" y="3298"/>
                    <a:pt x="10181" y="1904"/>
                    <a:pt x="7585" y="1904"/>
                  </a:cubicBezTo>
                  <a:cubicBezTo>
                    <a:pt x="6381" y="1904"/>
                    <a:pt x="5081" y="2204"/>
                    <a:pt x="3858" y="3084"/>
                  </a:cubicBezTo>
                  <a:cubicBezTo>
                    <a:pt x="1" y="5846"/>
                    <a:pt x="191" y="10132"/>
                    <a:pt x="2299" y="13942"/>
                  </a:cubicBezTo>
                  <a:cubicBezTo>
                    <a:pt x="3793" y="16665"/>
                    <a:pt x="6497" y="18250"/>
                    <a:pt x="9388" y="18250"/>
                  </a:cubicBezTo>
                  <a:cubicBezTo>
                    <a:pt x="10920" y="18250"/>
                    <a:pt x="12505" y="17804"/>
                    <a:pt x="13991" y="16847"/>
                  </a:cubicBezTo>
                  <a:cubicBezTo>
                    <a:pt x="18277" y="14073"/>
                    <a:pt x="16670" y="10704"/>
                    <a:pt x="16670" y="10704"/>
                  </a:cubicBezTo>
                  <a:lnTo>
                    <a:pt x="16670" y="10704"/>
                  </a:lnTo>
                  <a:cubicBezTo>
                    <a:pt x="16670" y="10704"/>
                    <a:pt x="16891" y="10723"/>
                    <a:pt x="17245" y="10723"/>
                  </a:cubicBezTo>
                  <a:cubicBezTo>
                    <a:pt x="18166" y="10723"/>
                    <a:pt x="19987" y="10593"/>
                    <a:pt x="21182" y="9656"/>
                  </a:cubicBezTo>
                  <a:cubicBezTo>
                    <a:pt x="22837" y="8358"/>
                    <a:pt x="23992" y="5977"/>
                    <a:pt x="22265" y="2810"/>
                  </a:cubicBezTo>
                  <a:cubicBezTo>
                    <a:pt x="21351" y="1156"/>
                    <a:pt x="19656" y="0"/>
                    <a:pt x="17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368;p60"/>
            <p:cNvSpPr/>
            <p:nvPr/>
          </p:nvSpPr>
          <p:spPr>
            <a:xfrm>
              <a:off x="4148038" y="3659995"/>
              <a:ext cx="114036" cy="52355"/>
            </a:xfrm>
            <a:custGeom>
              <a:avLst/>
              <a:gdLst/>
              <a:ahLst/>
              <a:cxnLst/>
              <a:rect l="l" t="t" r="r" b="b"/>
              <a:pathLst>
                <a:path w="2751" h="1263" extrusionOk="0">
                  <a:moveTo>
                    <a:pt x="12" y="0"/>
                  </a:moveTo>
                  <a:cubicBezTo>
                    <a:pt x="12" y="131"/>
                    <a:pt x="0" y="274"/>
                    <a:pt x="0" y="393"/>
                  </a:cubicBezTo>
                  <a:cubicBezTo>
                    <a:pt x="0" y="691"/>
                    <a:pt x="36" y="988"/>
                    <a:pt x="119" y="1262"/>
                  </a:cubicBezTo>
                  <a:lnTo>
                    <a:pt x="2751" y="45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369;p60"/>
            <p:cNvSpPr/>
            <p:nvPr/>
          </p:nvSpPr>
          <p:spPr>
            <a:xfrm>
              <a:off x="4281269" y="3534640"/>
              <a:ext cx="79008" cy="135757"/>
            </a:xfrm>
            <a:custGeom>
              <a:avLst/>
              <a:gdLst/>
              <a:ahLst/>
              <a:cxnLst/>
              <a:rect l="l" t="t" r="r" b="b"/>
              <a:pathLst>
                <a:path w="1906" h="3275" extrusionOk="0">
                  <a:moveTo>
                    <a:pt x="144" y="0"/>
                  </a:moveTo>
                  <a:lnTo>
                    <a:pt x="1" y="3191"/>
                  </a:lnTo>
                  <a:lnTo>
                    <a:pt x="37" y="3274"/>
                  </a:lnTo>
                  <a:lnTo>
                    <a:pt x="1906" y="464"/>
                  </a:lnTo>
                  <a:cubicBezTo>
                    <a:pt x="1394" y="167"/>
                    <a:pt x="811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70;p60"/>
            <p:cNvSpPr/>
            <p:nvPr/>
          </p:nvSpPr>
          <p:spPr>
            <a:xfrm>
              <a:off x="4152971" y="3679230"/>
              <a:ext cx="123404" cy="111093"/>
            </a:xfrm>
            <a:custGeom>
              <a:avLst/>
              <a:gdLst/>
              <a:ahLst/>
              <a:cxnLst/>
              <a:rect l="l" t="t" r="r" b="b"/>
              <a:pathLst>
                <a:path w="2977" h="2680" extrusionOk="0">
                  <a:moveTo>
                    <a:pt x="2632" y="1"/>
                  </a:moveTo>
                  <a:lnTo>
                    <a:pt x="0" y="822"/>
                  </a:lnTo>
                  <a:cubicBezTo>
                    <a:pt x="191" y="1560"/>
                    <a:pt x="655" y="2215"/>
                    <a:pt x="1250" y="2679"/>
                  </a:cubicBezTo>
                  <a:lnTo>
                    <a:pt x="2977" y="72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71;p60"/>
            <p:cNvSpPr/>
            <p:nvPr/>
          </p:nvSpPr>
          <p:spPr>
            <a:xfrm>
              <a:off x="4148536" y="3603246"/>
              <a:ext cx="131322" cy="76024"/>
            </a:xfrm>
            <a:custGeom>
              <a:avLst/>
              <a:gdLst/>
              <a:ahLst/>
              <a:cxnLst/>
              <a:rect l="l" t="t" r="r" b="b"/>
              <a:pathLst>
                <a:path w="3168" h="1834" extrusionOk="0">
                  <a:moveTo>
                    <a:pt x="476" y="0"/>
                  </a:moveTo>
                  <a:cubicBezTo>
                    <a:pt x="214" y="417"/>
                    <a:pt x="60" y="881"/>
                    <a:pt x="0" y="1381"/>
                  </a:cubicBezTo>
                  <a:lnTo>
                    <a:pt x="2739" y="1834"/>
                  </a:lnTo>
                  <a:lnTo>
                    <a:pt x="3167" y="170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72;p60"/>
            <p:cNvSpPr/>
            <p:nvPr/>
          </p:nvSpPr>
          <p:spPr>
            <a:xfrm>
              <a:off x="4204788" y="3681220"/>
              <a:ext cx="75568" cy="134762"/>
            </a:xfrm>
            <a:custGeom>
              <a:avLst/>
              <a:gdLst/>
              <a:ahLst/>
              <a:cxnLst/>
              <a:rect l="l" t="t" r="r" b="b"/>
              <a:pathLst>
                <a:path w="1823" h="3251" extrusionOk="0">
                  <a:moveTo>
                    <a:pt x="1727" y="0"/>
                  </a:moveTo>
                  <a:lnTo>
                    <a:pt x="0" y="2596"/>
                  </a:lnTo>
                  <a:cubicBezTo>
                    <a:pt x="477" y="2953"/>
                    <a:pt x="1036" y="3191"/>
                    <a:pt x="1667" y="3251"/>
                  </a:cubicBezTo>
                  <a:lnTo>
                    <a:pt x="1822" y="1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73;p60"/>
            <p:cNvSpPr/>
            <p:nvPr/>
          </p:nvSpPr>
          <p:spPr>
            <a:xfrm>
              <a:off x="4273891" y="3681717"/>
              <a:ext cx="80003" cy="135301"/>
            </a:xfrm>
            <a:custGeom>
              <a:avLst/>
              <a:gdLst/>
              <a:ahLst/>
              <a:cxnLst/>
              <a:rect l="l" t="t" r="r" b="b"/>
              <a:pathLst>
                <a:path w="1930" h="3264" extrusionOk="0">
                  <a:moveTo>
                    <a:pt x="155" y="0"/>
                  </a:moveTo>
                  <a:lnTo>
                    <a:pt x="0" y="3239"/>
                  </a:lnTo>
                  <a:cubicBezTo>
                    <a:pt x="119" y="3262"/>
                    <a:pt x="238" y="3262"/>
                    <a:pt x="369" y="3262"/>
                  </a:cubicBezTo>
                  <a:cubicBezTo>
                    <a:pt x="393" y="3263"/>
                    <a:pt x="416" y="3263"/>
                    <a:pt x="440" y="3263"/>
                  </a:cubicBezTo>
                  <a:cubicBezTo>
                    <a:pt x="974" y="3263"/>
                    <a:pt x="1484" y="3133"/>
                    <a:pt x="1929" y="2905"/>
                  </a:cubicBezTo>
                  <a:lnTo>
                    <a:pt x="393" y="4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74;p60"/>
            <p:cNvSpPr/>
            <p:nvPr/>
          </p:nvSpPr>
          <p:spPr>
            <a:xfrm>
              <a:off x="4168765" y="3553377"/>
              <a:ext cx="112544" cy="120461"/>
            </a:xfrm>
            <a:custGeom>
              <a:avLst/>
              <a:gdLst/>
              <a:ahLst/>
              <a:cxnLst/>
              <a:rect l="l" t="t" r="r" b="b"/>
              <a:pathLst>
                <a:path w="2715" h="2906" extrusionOk="0">
                  <a:moveTo>
                    <a:pt x="1239" y="1"/>
                  </a:moveTo>
                  <a:cubicBezTo>
                    <a:pt x="727" y="286"/>
                    <a:pt x="298" y="703"/>
                    <a:pt x="0" y="1203"/>
                  </a:cubicBezTo>
                  <a:lnTo>
                    <a:pt x="2691" y="2906"/>
                  </a:lnTo>
                  <a:lnTo>
                    <a:pt x="2715" y="2882"/>
                  </a:lnTo>
                  <a:lnTo>
                    <a:pt x="2715" y="273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75;p60"/>
            <p:cNvSpPr/>
            <p:nvPr/>
          </p:nvSpPr>
          <p:spPr>
            <a:xfrm>
              <a:off x="4297560" y="3684660"/>
              <a:ext cx="129871" cy="69640"/>
            </a:xfrm>
            <a:custGeom>
              <a:avLst/>
              <a:gdLst/>
              <a:ahLst/>
              <a:cxnLst/>
              <a:rect l="l" t="t" r="r" b="b"/>
              <a:pathLst>
                <a:path w="3133" h="1680" extrusionOk="0">
                  <a:moveTo>
                    <a:pt x="1" y="1"/>
                  </a:moveTo>
                  <a:lnTo>
                    <a:pt x="2644" y="1679"/>
                  </a:lnTo>
                  <a:cubicBezTo>
                    <a:pt x="2858" y="1346"/>
                    <a:pt x="3037" y="953"/>
                    <a:pt x="3132" y="5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76;p60"/>
            <p:cNvSpPr/>
            <p:nvPr/>
          </p:nvSpPr>
          <p:spPr>
            <a:xfrm>
              <a:off x="4219587" y="3534640"/>
              <a:ext cx="67650" cy="132275"/>
            </a:xfrm>
            <a:custGeom>
              <a:avLst/>
              <a:gdLst/>
              <a:ahLst/>
              <a:cxnLst/>
              <a:rect l="l" t="t" r="r" b="b"/>
              <a:pathLst>
                <a:path w="1632" h="3191" extrusionOk="0">
                  <a:moveTo>
                    <a:pt x="1632" y="0"/>
                  </a:moveTo>
                  <a:cubicBezTo>
                    <a:pt x="1036" y="0"/>
                    <a:pt x="489" y="167"/>
                    <a:pt x="1" y="453"/>
                  </a:cubicBezTo>
                  <a:lnTo>
                    <a:pt x="1465" y="3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77;p60"/>
            <p:cNvSpPr/>
            <p:nvPr/>
          </p:nvSpPr>
          <p:spPr>
            <a:xfrm>
              <a:off x="4290182" y="3683665"/>
              <a:ext cx="116979" cy="118513"/>
            </a:xfrm>
            <a:custGeom>
              <a:avLst/>
              <a:gdLst/>
              <a:ahLst/>
              <a:cxnLst/>
              <a:rect l="l" t="t" r="r" b="b"/>
              <a:pathLst>
                <a:path w="2822" h="2859" extrusionOk="0">
                  <a:moveTo>
                    <a:pt x="0" y="1"/>
                  </a:moveTo>
                  <a:lnTo>
                    <a:pt x="1536" y="2858"/>
                  </a:lnTo>
                  <a:cubicBezTo>
                    <a:pt x="2060" y="2584"/>
                    <a:pt x="2501" y="2180"/>
                    <a:pt x="2822" y="1703"/>
                  </a:cubicBezTo>
                  <a:lnTo>
                    <a:pt x="17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78;p60"/>
            <p:cNvSpPr/>
            <p:nvPr/>
          </p:nvSpPr>
          <p:spPr>
            <a:xfrm>
              <a:off x="4283756" y="3629403"/>
              <a:ext cx="146617" cy="77019"/>
            </a:xfrm>
            <a:custGeom>
              <a:avLst/>
              <a:gdLst/>
              <a:ahLst/>
              <a:cxnLst/>
              <a:rect l="l" t="t" r="r" b="b"/>
              <a:pathLst>
                <a:path w="3537" h="1858" extrusionOk="0">
                  <a:moveTo>
                    <a:pt x="3346" y="0"/>
                  </a:moveTo>
                  <a:lnTo>
                    <a:pt x="0" y="1024"/>
                  </a:lnTo>
                  <a:lnTo>
                    <a:pt x="84" y="1167"/>
                  </a:lnTo>
                  <a:lnTo>
                    <a:pt x="334" y="1334"/>
                  </a:lnTo>
                  <a:lnTo>
                    <a:pt x="3465" y="1857"/>
                  </a:lnTo>
                  <a:cubicBezTo>
                    <a:pt x="3513" y="1619"/>
                    <a:pt x="3537" y="1381"/>
                    <a:pt x="3537" y="1131"/>
                  </a:cubicBezTo>
                  <a:cubicBezTo>
                    <a:pt x="3537" y="726"/>
                    <a:pt x="3465" y="357"/>
                    <a:pt x="3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79;p60"/>
            <p:cNvSpPr/>
            <p:nvPr/>
          </p:nvSpPr>
          <p:spPr>
            <a:xfrm>
              <a:off x="4283756" y="3554372"/>
              <a:ext cx="139197" cy="117974"/>
            </a:xfrm>
            <a:custGeom>
              <a:avLst/>
              <a:gdLst/>
              <a:ahLst/>
              <a:cxnLst/>
              <a:rect l="l" t="t" r="r" b="b"/>
              <a:pathLst>
                <a:path w="3358" h="2846" extrusionOk="0">
                  <a:moveTo>
                    <a:pt x="1858" y="0"/>
                  </a:moveTo>
                  <a:lnTo>
                    <a:pt x="0" y="2822"/>
                  </a:lnTo>
                  <a:lnTo>
                    <a:pt x="12" y="2846"/>
                  </a:lnTo>
                  <a:lnTo>
                    <a:pt x="3358" y="1822"/>
                  </a:lnTo>
                  <a:cubicBezTo>
                    <a:pt x="3096" y="1048"/>
                    <a:pt x="2560" y="405"/>
                    <a:pt x="1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80;p60"/>
            <p:cNvSpPr/>
            <p:nvPr/>
          </p:nvSpPr>
          <p:spPr>
            <a:xfrm>
              <a:off x="4181077" y="3572612"/>
              <a:ext cx="207345" cy="207345"/>
            </a:xfrm>
            <a:custGeom>
              <a:avLst/>
              <a:gdLst/>
              <a:ahLst/>
              <a:cxnLst/>
              <a:rect l="l" t="t" r="r" b="b"/>
              <a:pathLst>
                <a:path w="5002" h="5002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70"/>
                    <a:pt x="1120" y="5001"/>
                    <a:pt x="2501" y="5001"/>
                  </a:cubicBezTo>
                  <a:cubicBezTo>
                    <a:pt x="3882" y="5001"/>
                    <a:pt x="5002" y="3870"/>
                    <a:pt x="5002" y="2501"/>
                  </a:cubicBezTo>
                  <a:cubicBezTo>
                    <a:pt x="5002" y="1120"/>
                    <a:pt x="3882" y="1"/>
                    <a:pt x="2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81;p60"/>
            <p:cNvSpPr/>
            <p:nvPr/>
          </p:nvSpPr>
          <p:spPr>
            <a:xfrm>
              <a:off x="5441629" y="2894474"/>
              <a:ext cx="34115" cy="50904"/>
            </a:xfrm>
            <a:custGeom>
              <a:avLst/>
              <a:gdLst/>
              <a:ahLst/>
              <a:cxnLst/>
              <a:rect l="l" t="t" r="r" b="b"/>
              <a:pathLst>
                <a:path w="823" h="1228" extrusionOk="0">
                  <a:moveTo>
                    <a:pt x="203" y="1"/>
                  </a:moveTo>
                  <a:lnTo>
                    <a:pt x="1" y="108"/>
                  </a:lnTo>
                  <a:lnTo>
                    <a:pt x="620" y="1227"/>
                  </a:lnTo>
                  <a:lnTo>
                    <a:pt x="822" y="1120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382;p60"/>
            <p:cNvSpPr/>
            <p:nvPr/>
          </p:nvSpPr>
          <p:spPr>
            <a:xfrm>
              <a:off x="5511726" y="2860440"/>
              <a:ext cx="50365" cy="76521"/>
            </a:xfrm>
            <a:custGeom>
              <a:avLst/>
              <a:gdLst/>
              <a:ahLst/>
              <a:cxnLst/>
              <a:rect l="l" t="t" r="r" b="b"/>
              <a:pathLst>
                <a:path w="1215" h="1846" extrusionOk="0">
                  <a:moveTo>
                    <a:pt x="298" y="0"/>
                  </a:moveTo>
                  <a:lnTo>
                    <a:pt x="0" y="167"/>
                  </a:lnTo>
                  <a:lnTo>
                    <a:pt x="929" y="1846"/>
                  </a:lnTo>
                  <a:lnTo>
                    <a:pt x="1215" y="167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383;p60"/>
            <p:cNvSpPr/>
            <p:nvPr/>
          </p:nvSpPr>
          <p:spPr>
            <a:xfrm>
              <a:off x="5566486" y="2807629"/>
              <a:ext cx="37556" cy="53349"/>
            </a:xfrm>
            <a:custGeom>
              <a:avLst/>
              <a:gdLst/>
              <a:ahLst/>
              <a:cxnLst/>
              <a:rect l="l" t="t" r="r" b="b"/>
              <a:pathLst>
                <a:path w="906" h="1287" extrusionOk="0">
                  <a:moveTo>
                    <a:pt x="275" y="0"/>
                  </a:moveTo>
                  <a:lnTo>
                    <a:pt x="1" y="155"/>
                  </a:lnTo>
                  <a:lnTo>
                    <a:pt x="632" y="1286"/>
                  </a:lnTo>
                  <a:lnTo>
                    <a:pt x="906" y="113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384;p60"/>
            <p:cNvSpPr/>
            <p:nvPr/>
          </p:nvSpPr>
          <p:spPr>
            <a:xfrm>
              <a:off x="5536391" y="2779482"/>
              <a:ext cx="60272" cy="50365"/>
            </a:xfrm>
            <a:custGeom>
              <a:avLst/>
              <a:gdLst/>
              <a:ahLst/>
              <a:cxnLst/>
              <a:rect l="l" t="t" r="r" b="b"/>
              <a:pathLst>
                <a:path w="1454" h="1215" extrusionOk="0">
                  <a:moveTo>
                    <a:pt x="1036" y="1"/>
                  </a:moveTo>
                  <a:cubicBezTo>
                    <a:pt x="1036" y="1"/>
                    <a:pt x="215" y="548"/>
                    <a:pt x="108" y="596"/>
                  </a:cubicBezTo>
                  <a:cubicBezTo>
                    <a:pt x="1" y="643"/>
                    <a:pt x="441" y="1215"/>
                    <a:pt x="441" y="1215"/>
                  </a:cubicBezTo>
                  <a:lnTo>
                    <a:pt x="1453" y="572"/>
                  </a:lnTo>
                  <a:cubicBezTo>
                    <a:pt x="1155" y="36"/>
                    <a:pt x="103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385;p60"/>
            <p:cNvSpPr/>
            <p:nvPr/>
          </p:nvSpPr>
          <p:spPr>
            <a:xfrm>
              <a:off x="5479642" y="2828148"/>
              <a:ext cx="58780" cy="51567"/>
            </a:xfrm>
            <a:custGeom>
              <a:avLst/>
              <a:gdLst/>
              <a:ahLst/>
              <a:cxnLst/>
              <a:rect l="l" t="t" r="r" b="b"/>
              <a:pathLst>
                <a:path w="1418" h="1244" extrusionOk="0">
                  <a:moveTo>
                    <a:pt x="1014" y="0"/>
                  </a:moveTo>
                  <a:cubicBezTo>
                    <a:pt x="861" y="0"/>
                    <a:pt x="290" y="459"/>
                    <a:pt x="155" y="482"/>
                  </a:cubicBezTo>
                  <a:cubicBezTo>
                    <a:pt x="0" y="517"/>
                    <a:pt x="572" y="1244"/>
                    <a:pt x="572" y="1244"/>
                  </a:cubicBezTo>
                  <a:lnTo>
                    <a:pt x="1417" y="720"/>
                  </a:lnTo>
                  <a:cubicBezTo>
                    <a:pt x="1417" y="720"/>
                    <a:pt x="1131" y="65"/>
                    <a:pt x="1036" y="5"/>
                  </a:cubicBezTo>
                  <a:cubicBezTo>
                    <a:pt x="1030" y="2"/>
                    <a:pt x="1023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86;p60"/>
            <p:cNvSpPr/>
            <p:nvPr/>
          </p:nvSpPr>
          <p:spPr>
            <a:xfrm>
              <a:off x="5416467" y="2867114"/>
              <a:ext cx="59733" cy="49121"/>
            </a:xfrm>
            <a:custGeom>
              <a:avLst/>
              <a:gdLst/>
              <a:ahLst/>
              <a:cxnLst/>
              <a:rect l="l" t="t" r="r" b="b"/>
              <a:pathLst>
                <a:path w="1441" h="1185" extrusionOk="0">
                  <a:moveTo>
                    <a:pt x="1066" y="1"/>
                  </a:moveTo>
                  <a:cubicBezTo>
                    <a:pt x="914" y="1"/>
                    <a:pt x="0" y="613"/>
                    <a:pt x="0" y="613"/>
                  </a:cubicBezTo>
                  <a:lnTo>
                    <a:pt x="310" y="1185"/>
                  </a:lnTo>
                  <a:lnTo>
                    <a:pt x="1441" y="554"/>
                  </a:lnTo>
                  <a:cubicBezTo>
                    <a:pt x="1441" y="554"/>
                    <a:pt x="1155" y="77"/>
                    <a:pt x="1084" y="6"/>
                  </a:cubicBezTo>
                  <a:cubicBezTo>
                    <a:pt x="1080" y="2"/>
                    <a:pt x="1074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87;p60"/>
            <p:cNvSpPr/>
            <p:nvPr/>
          </p:nvSpPr>
          <p:spPr>
            <a:xfrm>
              <a:off x="5700256" y="3046484"/>
              <a:ext cx="33577" cy="50904"/>
            </a:xfrm>
            <a:custGeom>
              <a:avLst/>
              <a:gdLst/>
              <a:ahLst/>
              <a:cxnLst/>
              <a:rect l="l" t="t" r="r" b="b"/>
              <a:pathLst>
                <a:path w="810" h="1228" extrusionOk="0">
                  <a:moveTo>
                    <a:pt x="191" y="1"/>
                  </a:moveTo>
                  <a:lnTo>
                    <a:pt x="0" y="108"/>
                  </a:lnTo>
                  <a:lnTo>
                    <a:pt x="620" y="1227"/>
                  </a:lnTo>
                  <a:lnTo>
                    <a:pt x="810" y="112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88;p60"/>
            <p:cNvSpPr/>
            <p:nvPr/>
          </p:nvSpPr>
          <p:spPr>
            <a:xfrm>
              <a:off x="5613867" y="3054899"/>
              <a:ext cx="50406" cy="76024"/>
            </a:xfrm>
            <a:custGeom>
              <a:avLst/>
              <a:gdLst/>
              <a:ahLst/>
              <a:cxnLst/>
              <a:rect l="l" t="t" r="r" b="b"/>
              <a:pathLst>
                <a:path w="1216" h="1834" extrusionOk="0">
                  <a:moveTo>
                    <a:pt x="287" y="0"/>
                  </a:moveTo>
                  <a:lnTo>
                    <a:pt x="1" y="155"/>
                  </a:lnTo>
                  <a:lnTo>
                    <a:pt x="929" y="1834"/>
                  </a:lnTo>
                  <a:lnTo>
                    <a:pt x="1215" y="167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89;p60"/>
            <p:cNvSpPr/>
            <p:nvPr/>
          </p:nvSpPr>
          <p:spPr>
            <a:xfrm>
              <a:off x="5554672" y="3098301"/>
              <a:ext cx="37515" cy="53349"/>
            </a:xfrm>
            <a:custGeom>
              <a:avLst/>
              <a:gdLst/>
              <a:ahLst/>
              <a:cxnLst/>
              <a:rect l="l" t="t" r="r" b="b"/>
              <a:pathLst>
                <a:path w="905" h="1287" extrusionOk="0">
                  <a:moveTo>
                    <a:pt x="274" y="1"/>
                  </a:moveTo>
                  <a:lnTo>
                    <a:pt x="0" y="144"/>
                  </a:lnTo>
                  <a:lnTo>
                    <a:pt x="631" y="1287"/>
                  </a:lnTo>
                  <a:lnTo>
                    <a:pt x="905" y="113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90;p60"/>
            <p:cNvSpPr/>
            <p:nvPr/>
          </p:nvSpPr>
          <p:spPr>
            <a:xfrm>
              <a:off x="5562051" y="3129888"/>
              <a:ext cx="59775" cy="50406"/>
            </a:xfrm>
            <a:custGeom>
              <a:avLst/>
              <a:gdLst/>
              <a:ahLst/>
              <a:cxnLst/>
              <a:rect l="l" t="t" r="r" b="b"/>
              <a:pathLst>
                <a:path w="1442" h="1216" extrusionOk="0">
                  <a:moveTo>
                    <a:pt x="1013" y="1"/>
                  </a:moveTo>
                  <a:lnTo>
                    <a:pt x="1" y="644"/>
                  </a:lnTo>
                  <a:cubicBezTo>
                    <a:pt x="298" y="1180"/>
                    <a:pt x="417" y="1215"/>
                    <a:pt x="417" y="1215"/>
                  </a:cubicBezTo>
                  <a:cubicBezTo>
                    <a:pt x="417" y="1215"/>
                    <a:pt x="1227" y="656"/>
                    <a:pt x="1334" y="620"/>
                  </a:cubicBezTo>
                  <a:cubicBezTo>
                    <a:pt x="1441" y="572"/>
                    <a:pt x="101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91;p60"/>
            <p:cNvSpPr/>
            <p:nvPr/>
          </p:nvSpPr>
          <p:spPr>
            <a:xfrm>
              <a:off x="5637579" y="3112146"/>
              <a:ext cx="58780" cy="51567"/>
            </a:xfrm>
            <a:custGeom>
              <a:avLst/>
              <a:gdLst/>
              <a:ahLst/>
              <a:cxnLst/>
              <a:rect l="l" t="t" r="r" b="b"/>
              <a:pathLst>
                <a:path w="1418" h="1244" extrusionOk="0">
                  <a:moveTo>
                    <a:pt x="858" y="0"/>
                  </a:moveTo>
                  <a:lnTo>
                    <a:pt x="0" y="524"/>
                  </a:lnTo>
                  <a:cubicBezTo>
                    <a:pt x="0" y="524"/>
                    <a:pt x="286" y="1179"/>
                    <a:pt x="393" y="1239"/>
                  </a:cubicBezTo>
                  <a:cubicBezTo>
                    <a:pt x="399" y="1242"/>
                    <a:pt x="406" y="1243"/>
                    <a:pt x="415" y="1243"/>
                  </a:cubicBezTo>
                  <a:cubicBezTo>
                    <a:pt x="567" y="1243"/>
                    <a:pt x="1128" y="785"/>
                    <a:pt x="1274" y="762"/>
                  </a:cubicBezTo>
                  <a:cubicBezTo>
                    <a:pt x="1417" y="727"/>
                    <a:pt x="858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92;p60"/>
            <p:cNvSpPr/>
            <p:nvPr/>
          </p:nvSpPr>
          <p:spPr>
            <a:xfrm>
              <a:off x="5699758" y="3075626"/>
              <a:ext cx="60272" cy="49121"/>
            </a:xfrm>
            <a:custGeom>
              <a:avLst/>
              <a:gdLst/>
              <a:ahLst/>
              <a:cxnLst/>
              <a:rect l="l" t="t" r="r" b="b"/>
              <a:pathLst>
                <a:path w="1454" h="1185" extrusionOk="0">
                  <a:moveTo>
                    <a:pt x="1143" y="0"/>
                  </a:moveTo>
                  <a:lnTo>
                    <a:pt x="0" y="631"/>
                  </a:lnTo>
                  <a:cubicBezTo>
                    <a:pt x="0" y="631"/>
                    <a:pt x="286" y="1108"/>
                    <a:pt x="370" y="1179"/>
                  </a:cubicBezTo>
                  <a:cubicBezTo>
                    <a:pt x="373" y="1183"/>
                    <a:pt x="379" y="1184"/>
                    <a:pt x="387" y="1184"/>
                  </a:cubicBezTo>
                  <a:cubicBezTo>
                    <a:pt x="540" y="1184"/>
                    <a:pt x="1453" y="572"/>
                    <a:pt x="1453" y="572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93;p60"/>
            <p:cNvSpPr/>
            <p:nvPr/>
          </p:nvSpPr>
          <p:spPr>
            <a:xfrm>
              <a:off x="5408052" y="2838014"/>
              <a:ext cx="354419" cy="294935"/>
            </a:xfrm>
            <a:custGeom>
              <a:avLst/>
              <a:gdLst/>
              <a:ahLst/>
              <a:cxnLst/>
              <a:rect l="l" t="t" r="r" b="b"/>
              <a:pathLst>
                <a:path w="8550" h="7115" extrusionOk="0">
                  <a:moveTo>
                    <a:pt x="5740" y="1303"/>
                  </a:moveTo>
                  <a:lnTo>
                    <a:pt x="6121" y="2018"/>
                  </a:lnTo>
                  <a:lnTo>
                    <a:pt x="2037" y="4446"/>
                  </a:lnTo>
                  <a:lnTo>
                    <a:pt x="1680" y="3768"/>
                  </a:lnTo>
                  <a:lnTo>
                    <a:pt x="5740" y="1303"/>
                  </a:lnTo>
                  <a:close/>
                  <a:moveTo>
                    <a:pt x="6597" y="2863"/>
                  </a:moveTo>
                  <a:lnTo>
                    <a:pt x="7180" y="3684"/>
                  </a:lnTo>
                  <a:lnTo>
                    <a:pt x="2966" y="6006"/>
                  </a:lnTo>
                  <a:lnTo>
                    <a:pt x="2525" y="5292"/>
                  </a:lnTo>
                  <a:lnTo>
                    <a:pt x="6597" y="2863"/>
                  </a:lnTo>
                  <a:close/>
                  <a:moveTo>
                    <a:pt x="5366" y="1"/>
                  </a:moveTo>
                  <a:cubicBezTo>
                    <a:pt x="5109" y="1"/>
                    <a:pt x="4850" y="81"/>
                    <a:pt x="4573" y="208"/>
                  </a:cubicBezTo>
                  <a:cubicBezTo>
                    <a:pt x="3656" y="625"/>
                    <a:pt x="3597" y="1398"/>
                    <a:pt x="3192" y="1637"/>
                  </a:cubicBezTo>
                  <a:cubicBezTo>
                    <a:pt x="3104" y="1688"/>
                    <a:pt x="3010" y="1702"/>
                    <a:pt x="2906" y="1702"/>
                  </a:cubicBezTo>
                  <a:cubicBezTo>
                    <a:pt x="2792" y="1702"/>
                    <a:pt x="2664" y="1685"/>
                    <a:pt x="2517" y="1685"/>
                  </a:cubicBezTo>
                  <a:cubicBezTo>
                    <a:pt x="2182" y="1685"/>
                    <a:pt x="1747" y="1770"/>
                    <a:pt x="1132" y="2327"/>
                  </a:cubicBezTo>
                  <a:cubicBezTo>
                    <a:pt x="1" y="3351"/>
                    <a:pt x="1072" y="4494"/>
                    <a:pt x="1072" y="4494"/>
                  </a:cubicBezTo>
                  <a:lnTo>
                    <a:pt x="1513" y="5196"/>
                  </a:lnTo>
                  <a:lnTo>
                    <a:pt x="1870" y="5935"/>
                  </a:lnTo>
                  <a:cubicBezTo>
                    <a:pt x="1870" y="5935"/>
                    <a:pt x="2174" y="7114"/>
                    <a:pt x="3253" y="7114"/>
                  </a:cubicBezTo>
                  <a:cubicBezTo>
                    <a:pt x="3400" y="7114"/>
                    <a:pt x="3562" y="7092"/>
                    <a:pt x="3739" y="7042"/>
                  </a:cubicBezTo>
                  <a:cubicBezTo>
                    <a:pt x="5228" y="6625"/>
                    <a:pt x="5156" y="5649"/>
                    <a:pt x="5549" y="5435"/>
                  </a:cubicBezTo>
                  <a:cubicBezTo>
                    <a:pt x="5623" y="5399"/>
                    <a:pt x="5700" y="5386"/>
                    <a:pt x="5781" y="5386"/>
                  </a:cubicBezTo>
                  <a:cubicBezTo>
                    <a:pt x="6000" y="5386"/>
                    <a:pt x="6250" y="5480"/>
                    <a:pt x="6563" y="5480"/>
                  </a:cubicBezTo>
                  <a:cubicBezTo>
                    <a:pt x="6792" y="5480"/>
                    <a:pt x="7053" y="5430"/>
                    <a:pt x="7359" y="5256"/>
                  </a:cubicBezTo>
                  <a:cubicBezTo>
                    <a:pt x="8228" y="4768"/>
                    <a:pt x="8550" y="4042"/>
                    <a:pt x="7478" y="1946"/>
                  </a:cubicBezTo>
                  <a:cubicBezTo>
                    <a:pt x="7478" y="1922"/>
                    <a:pt x="7454" y="1910"/>
                    <a:pt x="7454" y="1910"/>
                  </a:cubicBezTo>
                  <a:cubicBezTo>
                    <a:pt x="7454" y="1898"/>
                    <a:pt x="7442" y="1875"/>
                    <a:pt x="7442" y="1875"/>
                  </a:cubicBezTo>
                  <a:cubicBezTo>
                    <a:pt x="6594" y="464"/>
                    <a:pt x="5983" y="1"/>
                    <a:pt x="5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94;p60"/>
            <p:cNvSpPr/>
            <p:nvPr/>
          </p:nvSpPr>
          <p:spPr>
            <a:xfrm>
              <a:off x="4755578" y="3316470"/>
              <a:ext cx="102222" cy="174764"/>
            </a:xfrm>
            <a:custGeom>
              <a:avLst/>
              <a:gdLst/>
              <a:ahLst/>
              <a:cxnLst/>
              <a:rect l="l" t="t" r="r" b="b"/>
              <a:pathLst>
                <a:path w="2466" h="4216" extrusionOk="0">
                  <a:moveTo>
                    <a:pt x="477" y="1"/>
                  </a:moveTo>
                  <a:lnTo>
                    <a:pt x="1" y="203"/>
                  </a:lnTo>
                  <a:lnTo>
                    <a:pt x="2037" y="4215"/>
                  </a:lnTo>
                  <a:lnTo>
                    <a:pt x="2465" y="391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95;p60"/>
            <p:cNvSpPr/>
            <p:nvPr/>
          </p:nvSpPr>
          <p:spPr>
            <a:xfrm>
              <a:off x="4838028" y="3265648"/>
              <a:ext cx="102678" cy="174722"/>
            </a:xfrm>
            <a:custGeom>
              <a:avLst/>
              <a:gdLst/>
              <a:ahLst/>
              <a:cxnLst/>
              <a:rect l="l" t="t" r="r" b="b"/>
              <a:pathLst>
                <a:path w="2477" h="4215" extrusionOk="0">
                  <a:moveTo>
                    <a:pt x="476" y="0"/>
                  </a:moveTo>
                  <a:lnTo>
                    <a:pt x="0" y="214"/>
                  </a:lnTo>
                  <a:lnTo>
                    <a:pt x="2060" y="4215"/>
                  </a:lnTo>
                  <a:lnTo>
                    <a:pt x="2477" y="3917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96;p60"/>
            <p:cNvSpPr/>
            <p:nvPr/>
          </p:nvSpPr>
          <p:spPr>
            <a:xfrm>
              <a:off x="4920935" y="3222205"/>
              <a:ext cx="102180" cy="174266"/>
            </a:xfrm>
            <a:custGeom>
              <a:avLst/>
              <a:gdLst/>
              <a:ahLst/>
              <a:cxnLst/>
              <a:rect l="l" t="t" r="r" b="b"/>
              <a:pathLst>
                <a:path w="2465" h="4204" extrusionOk="0">
                  <a:moveTo>
                    <a:pt x="477" y="0"/>
                  </a:moveTo>
                  <a:lnTo>
                    <a:pt x="0" y="203"/>
                  </a:lnTo>
                  <a:lnTo>
                    <a:pt x="2048" y="4203"/>
                  </a:lnTo>
                  <a:lnTo>
                    <a:pt x="2465" y="390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97;p60"/>
            <p:cNvSpPr/>
            <p:nvPr/>
          </p:nvSpPr>
          <p:spPr>
            <a:xfrm>
              <a:off x="5010764" y="3178762"/>
              <a:ext cx="95797" cy="174266"/>
            </a:xfrm>
            <a:custGeom>
              <a:avLst/>
              <a:gdLst/>
              <a:ahLst/>
              <a:cxnLst/>
              <a:rect l="l" t="t" r="r" b="b"/>
              <a:pathLst>
                <a:path w="2311" h="4204" extrusionOk="0">
                  <a:moveTo>
                    <a:pt x="441" y="1"/>
                  </a:moveTo>
                  <a:lnTo>
                    <a:pt x="0" y="227"/>
                  </a:lnTo>
                  <a:lnTo>
                    <a:pt x="1941" y="4204"/>
                  </a:lnTo>
                  <a:lnTo>
                    <a:pt x="2310" y="388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98;p60"/>
            <p:cNvSpPr/>
            <p:nvPr/>
          </p:nvSpPr>
          <p:spPr>
            <a:xfrm>
              <a:off x="5106521" y="3146677"/>
              <a:ext cx="84439" cy="156981"/>
            </a:xfrm>
            <a:custGeom>
              <a:avLst/>
              <a:gdLst/>
              <a:ahLst/>
              <a:cxnLst/>
              <a:rect l="l" t="t" r="r" b="b"/>
              <a:pathLst>
                <a:path w="2037" h="3787" extrusionOk="0">
                  <a:moveTo>
                    <a:pt x="429" y="1"/>
                  </a:moveTo>
                  <a:lnTo>
                    <a:pt x="0" y="227"/>
                  </a:lnTo>
                  <a:lnTo>
                    <a:pt x="1655" y="3787"/>
                  </a:lnTo>
                  <a:lnTo>
                    <a:pt x="2036" y="348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99;p60"/>
            <p:cNvSpPr/>
            <p:nvPr/>
          </p:nvSpPr>
          <p:spPr>
            <a:xfrm>
              <a:off x="5207211" y="3101783"/>
              <a:ext cx="84397" cy="157478"/>
            </a:xfrm>
            <a:custGeom>
              <a:avLst/>
              <a:gdLst/>
              <a:ahLst/>
              <a:cxnLst/>
              <a:rect l="l" t="t" r="r" b="b"/>
              <a:pathLst>
                <a:path w="2036" h="3799" extrusionOk="0">
                  <a:moveTo>
                    <a:pt x="429" y="0"/>
                  </a:moveTo>
                  <a:lnTo>
                    <a:pt x="0" y="227"/>
                  </a:lnTo>
                  <a:lnTo>
                    <a:pt x="1655" y="3798"/>
                  </a:lnTo>
                  <a:lnTo>
                    <a:pt x="2036" y="347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400;p60"/>
            <p:cNvSpPr/>
            <p:nvPr/>
          </p:nvSpPr>
          <p:spPr>
            <a:xfrm>
              <a:off x="5302926" y="3040100"/>
              <a:ext cx="84439" cy="156483"/>
            </a:xfrm>
            <a:custGeom>
              <a:avLst/>
              <a:gdLst/>
              <a:ahLst/>
              <a:cxnLst/>
              <a:rect l="l" t="t" r="r" b="b"/>
              <a:pathLst>
                <a:path w="2037" h="3775" extrusionOk="0">
                  <a:moveTo>
                    <a:pt x="429" y="0"/>
                  </a:moveTo>
                  <a:lnTo>
                    <a:pt x="1" y="202"/>
                  </a:lnTo>
                  <a:lnTo>
                    <a:pt x="1644" y="3774"/>
                  </a:lnTo>
                  <a:lnTo>
                    <a:pt x="2037" y="3477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401;p60"/>
            <p:cNvSpPr/>
            <p:nvPr/>
          </p:nvSpPr>
          <p:spPr>
            <a:xfrm>
              <a:off x="5427328" y="2982811"/>
              <a:ext cx="90366" cy="154535"/>
            </a:xfrm>
            <a:custGeom>
              <a:avLst/>
              <a:gdLst/>
              <a:ahLst/>
              <a:cxnLst/>
              <a:rect l="l" t="t" r="r" b="b"/>
              <a:pathLst>
                <a:path w="2180" h="3728" extrusionOk="0">
                  <a:moveTo>
                    <a:pt x="417" y="1"/>
                  </a:moveTo>
                  <a:lnTo>
                    <a:pt x="0" y="239"/>
                  </a:lnTo>
                  <a:lnTo>
                    <a:pt x="1798" y="3728"/>
                  </a:lnTo>
                  <a:lnTo>
                    <a:pt x="2179" y="340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402;p60"/>
            <p:cNvSpPr/>
            <p:nvPr/>
          </p:nvSpPr>
          <p:spPr>
            <a:xfrm>
              <a:off x="4035493" y="3624926"/>
              <a:ext cx="155530" cy="248798"/>
            </a:xfrm>
            <a:custGeom>
              <a:avLst/>
              <a:gdLst/>
              <a:ahLst/>
              <a:cxnLst/>
              <a:rect l="l" t="t" r="r" b="b"/>
              <a:pathLst>
                <a:path w="3752" h="6002" extrusionOk="0">
                  <a:moveTo>
                    <a:pt x="1060" y="1"/>
                  </a:moveTo>
                  <a:lnTo>
                    <a:pt x="1" y="620"/>
                  </a:lnTo>
                  <a:lnTo>
                    <a:pt x="2894" y="6002"/>
                  </a:lnTo>
                  <a:lnTo>
                    <a:pt x="3751" y="5549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403;p60"/>
            <p:cNvSpPr/>
            <p:nvPr/>
          </p:nvSpPr>
          <p:spPr>
            <a:xfrm>
              <a:off x="3964276" y="3815488"/>
              <a:ext cx="507876" cy="223595"/>
            </a:xfrm>
            <a:custGeom>
              <a:avLst/>
              <a:gdLst/>
              <a:ahLst/>
              <a:cxnLst/>
              <a:rect l="l" t="t" r="r" b="b"/>
              <a:pathLst>
                <a:path w="12252" h="5394" extrusionOk="0">
                  <a:moveTo>
                    <a:pt x="2649" y="1"/>
                  </a:moveTo>
                  <a:cubicBezTo>
                    <a:pt x="1223" y="1"/>
                    <a:pt x="1" y="1546"/>
                    <a:pt x="659" y="3072"/>
                  </a:cubicBezTo>
                  <a:cubicBezTo>
                    <a:pt x="1206" y="4330"/>
                    <a:pt x="3780" y="5394"/>
                    <a:pt x="6009" y="5394"/>
                  </a:cubicBezTo>
                  <a:cubicBezTo>
                    <a:pt x="6689" y="5394"/>
                    <a:pt x="7338" y="5294"/>
                    <a:pt x="7886" y="5072"/>
                  </a:cubicBezTo>
                  <a:cubicBezTo>
                    <a:pt x="9279" y="4500"/>
                    <a:pt x="11256" y="3167"/>
                    <a:pt x="11910" y="1893"/>
                  </a:cubicBezTo>
                  <a:cubicBezTo>
                    <a:pt x="12252" y="1226"/>
                    <a:pt x="11690" y="624"/>
                    <a:pt x="11106" y="624"/>
                  </a:cubicBezTo>
                  <a:cubicBezTo>
                    <a:pt x="10855" y="624"/>
                    <a:pt x="10600" y="735"/>
                    <a:pt x="10410" y="1000"/>
                  </a:cubicBezTo>
                  <a:cubicBezTo>
                    <a:pt x="9827" y="1821"/>
                    <a:pt x="8791" y="2726"/>
                    <a:pt x="6993" y="2750"/>
                  </a:cubicBezTo>
                  <a:cubicBezTo>
                    <a:pt x="6953" y="2751"/>
                    <a:pt x="6914" y="2751"/>
                    <a:pt x="6876" y="2751"/>
                  </a:cubicBezTo>
                  <a:cubicBezTo>
                    <a:pt x="3692" y="2751"/>
                    <a:pt x="4546" y="341"/>
                    <a:pt x="3016" y="35"/>
                  </a:cubicBezTo>
                  <a:cubicBezTo>
                    <a:pt x="2893" y="12"/>
                    <a:pt x="2770" y="1"/>
                    <a:pt x="2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404;p60"/>
            <p:cNvSpPr/>
            <p:nvPr/>
          </p:nvSpPr>
          <p:spPr>
            <a:xfrm>
              <a:off x="3845969" y="3417907"/>
              <a:ext cx="412079" cy="365487"/>
            </a:xfrm>
            <a:custGeom>
              <a:avLst/>
              <a:gdLst/>
              <a:ahLst/>
              <a:cxnLst/>
              <a:rect l="l" t="t" r="r" b="b"/>
              <a:pathLst>
                <a:path w="9941" h="8817" extrusionOk="0">
                  <a:moveTo>
                    <a:pt x="8039" y="0"/>
                  </a:moveTo>
                  <a:cubicBezTo>
                    <a:pt x="6721" y="0"/>
                    <a:pt x="5071" y="484"/>
                    <a:pt x="3989" y="1006"/>
                  </a:cubicBezTo>
                  <a:cubicBezTo>
                    <a:pt x="1775" y="2090"/>
                    <a:pt x="1" y="6007"/>
                    <a:pt x="751" y="7602"/>
                  </a:cubicBezTo>
                  <a:cubicBezTo>
                    <a:pt x="1134" y="8425"/>
                    <a:pt x="1913" y="8817"/>
                    <a:pt x="2686" y="8817"/>
                  </a:cubicBezTo>
                  <a:cubicBezTo>
                    <a:pt x="3401" y="8817"/>
                    <a:pt x="4112" y="8481"/>
                    <a:pt x="4501" y="7840"/>
                  </a:cubicBezTo>
                  <a:cubicBezTo>
                    <a:pt x="5287" y="6495"/>
                    <a:pt x="2894" y="5543"/>
                    <a:pt x="5108" y="3149"/>
                  </a:cubicBezTo>
                  <a:cubicBezTo>
                    <a:pt x="6127" y="2051"/>
                    <a:pt x="7247" y="1754"/>
                    <a:pt x="8160" y="1754"/>
                  </a:cubicBezTo>
                  <a:cubicBezTo>
                    <a:pt x="8325" y="1754"/>
                    <a:pt x="8483" y="1764"/>
                    <a:pt x="8633" y="1780"/>
                  </a:cubicBezTo>
                  <a:cubicBezTo>
                    <a:pt x="8672" y="1785"/>
                    <a:pt x="8710" y="1787"/>
                    <a:pt x="8748" y="1787"/>
                  </a:cubicBezTo>
                  <a:cubicBezTo>
                    <a:pt x="9712" y="1787"/>
                    <a:pt x="9940" y="354"/>
                    <a:pt x="8966" y="101"/>
                  </a:cubicBezTo>
                  <a:cubicBezTo>
                    <a:pt x="8688" y="31"/>
                    <a:pt x="8374" y="0"/>
                    <a:pt x="8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1405;p60"/>
            <p:cNvGrpSpPr/>
            <p:nvPr/>
          </p:nvGrpSpPr>
          <p:grpSpPr>
            <a:xfrm rot="1555778">
              <a:off x="4276354" y="2044136"/>
              <a:ext cx="310494" cy="251137"/>
              <a:chOff x="2047551" y="1427110"/>
              <a:chExt cx="227800" cy="184252"/>
            </a:xfrm>
          </p:grpSpPr>
          <p:sp>
            <p:nvSpPr>
              <p:cNvPr id="124" name="Google Shape;1406;p60"/>
              <p:cNvSpPr/>
              <p:nvPr/>
            </p:nvSpPr>
            <p:spPr>
              <a:xfrm rot="-1074400">
                <a:off x="2189701" y="1493655"/>
                <a:ext cx="35585" cy="115021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11" extrusionOk="0">
                    <a:moveTo>
                      <a:pt x="369" y="1"/>
                    </a:moveTo>
                    <a:lnTo>
                      <a:pt x="369" y="1"/>
                    </a:lnTo>
                    <a:cubicBezTo>
                      <a:pt x="381" y="298"/>
                      <a:pt x="417" y="584"/>
                      <a:pt x="464" y="870"/>
                    </a:cubicBezTo>
                    <a:cubicBezTo>
                      <a:pt x="488" y="1144"/>
                      <a:pt x="548" y="1429"/>
                      <a:pt x="595" y="1715"/>
                    </a:cubicBezTo>
                    <a:cubicBezTo>
                      <a:pt x="619" y="1846"/>
                      <a:pt x="655" y="2001"/>
                      <a:pt x="679" y="2132"/>
                    </a:cubicBezTo>
                    <a:cubicBezTo>
                      <a:pt x="714" y="2263"/>
                      <a:pt x="738" y="2418"/>
                      <a:pt x="774" y="2549"/>
                    </a:cubicBezTo>
                    <a:cubicBezTo>
                      <a:pt x="828" y="2807"/>
                      <a:pt x="882" y="3046"/>
                      <a:pt x="944" y="3301"/>
                    </a:cubicBezTo>
                    <a:lnTo>
                      <a:pt x="944" y="3301"/>
                    </a:lnTo>
                    <a:cubicBezTo>
                      <a:pt x="795" y="3375"/>
                      <a:pt x="652" y="3454"/>
                      <a:pt x="500" y="3525"/>
                    </a:cubicBezTo>
                    <a:cubicBezTo>
                      <a:pt x="345" y="3620"/>
                      <a:pt x="167" y="3704"/>
                      <a:pt x="0" y="3811"/>
                    </a:cubicBezTo>
                    <a:cubicBezTo>
                      <a:pt x="191" y="3763"/>
                      <a:pt x="369" y="3704"/>
                      <a:pt x="548" y="3644"/>
                    </a:cubicBezTo>
                    <a:cubicBezTo>
                      <a:pt x="726" y="3584"/>
                      <a:pt x="917" y="3525"/>
                      <a:pt x="1095" y="3454"/>
                    </a:cubicBezTo>
                    <a:lnTo>
                      <a:pt x="1179" y="3430"/>
                    </a:lnTo>
                    <a:lnTo>
                      <a:pt x="1155" y="3334"/>
                    </a:lnTo>
                    <a:cubicBezTo>
                      <a:pt x="1119" y="3049"/>
                      <a:pt x="1072" y="2775"/>
                      <a:pt x="1012" y="2489"/>
                    </a:cubicBezTo>
                    <a:cubicBezTo>
                      <a:pt x="976" y="2358"/>
                      <a:pt x="953" y="2203"/>
                      <a:pt x="917" y="2072"/>
                    </a:cubicBezTo>
                    <a:cubicBezTo>
                      <a:pt x="893" y="1941"/>
                      <a:pt x="857" y="1787"/>
                      <a:pt x="834" y="1656"/>
                    </a:cubicBezTo>
                    <a:cubicBezTo>
                      <a:pt x="774" y="1370"/>
                      <a:pt x="703" y="1108"/>
                      <a:pt x="619" y="822"/>
                    </a:cubicBezTo>
                    <a:cubicBezTo>
                      <a:pt x="548" y="548"/>
                      <a:pt x="476" y="275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07;p60"/>
              <p:cNvSpPr/>
              <p:nvPr/>
            </p:nvSpPr>
            <p:spPr>
              <a:xfrm rot="-1074400">
                <a:off x="2101697" y="1531747"/>
                <a:ext cx="52517" cy="38813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286" extrusionOk="0">
                    <a:moveTo>
                      <a:pt x="60" y="0"/>
                    </a:moveTo>
                    <a:cubicBezTo>
                      <a:pt x="60" y="0"/>
                      <a:pt x="48" y="36"/>
                      <a:pt x="25" y="131"/>
                    </a:cubicBezTo>
                    <a:cubicBezTo>
                      <a:pt x="13" y="214"/>
                      <a:pt x="1" y="333"/>
                      <a:pt x="13" y="500"/>
                    </a:cubicBezTo>
                    <a:cubicBezTo>
                      <a:pt x="25" y="572"/>
                      <a:pt x="48" y="667"/>
                      <a:pt x="72" y="750"/>
                    </a:cubicBezTo>
                    <a:cubicBezTo>
                      <a:pt x="84" y="798"/>
                      <a:pt x="108" y="845"/>
                      <a:pt x="132" y="893"/>
                    </a:cubicBezTo>
                    <a:cubicBezTo>
                      <a:pt x="144" y="929"/>
                      <a:pt x="191" y="976"/>
                      <a:pt x="227" y="1024"/>
                    </a:cubicBezTo>
                    <a:cubicBezTo>
                      <a:pt x="263" y="1072"/>
                      <a:pt x="310" y="1095"/>
                      <a:pt x="358" y="1143"/>
                    </a:cubicBezTo>
                    <a:cubicBezTo>
                      <a:pt x="417" y="1167"/>
                      <a:pt x="465" y="1203"/>
                      <a:pt x="525" y="1226"/>
                    </a:cubicBezTo>
                    <a:lnTo>
                      <a:pt x="703" y="1274"/>
                    </a:lnTo>
                    <a:lnTo>
                      <a:pt x="870" y="1286"/>
                    </a:lnTo>
                    <a:lnTo>
                      <a:pt x="1025" y="1286"/>
                    </a:lnTo>
                    <a:cubicBezTo>
                      <a:pt x="1072" y="1286"/>
                      <a:pt x="1144" y="1262"/>
                      <a:pt x="1203" y="1250"/>
                    </a:cubicBezTo>
                    <a:cubicBezTo>
                      <a:pt x="1263" y="1215"/>
                      <a:pt x="1322" y="1191"/>
                      <a:pt x="1370" y="1155"/>
                    </a:cubicBezTo>
                    <a:cubicBezTo>
                      <a:pt x="1406" y="1107"/>
                      <a:pt x="1465" y="1084"/>
                      <a:pt x="1501" y="1036"/>
                    </a:cubicBezTo>
                    <a:cubicBezTo>
                      <a:pt x="1549" y="988"/>
                      <a:pt x="1572" y="953"/>
                      <a:pt x="1608" y="905"/>
                    </a:cubicBezTo>
                    <a:cubicBezTo>
                      <a:pt x="1632" y="857"/>
                      <a:pt x="1644" y="810"/>
                      <a:pt x="1668" y="774"/>
                    </a:cubicBezTo>
                    <a:cubicBezTo>
                      <a:pt x="1703" y="679"/>
                      <a:pt x="1703" y="595"/>
                      <a:pt x="1727" y="512"/>
                    </a:cubicBezTo>
                    <a:cubicBezTo>
                      <a:pt x="1739" y="369"/>
                      <a:pt x="1703" y="238"/>
                      <a:pt x="1691" y="143"/>
                    </a:cubicBezTo>
                    <a:lnTo>
                      <a:pt x="1644" y="12"/>
                    </a:lnTo>
                    <a:cubicBezTo>
                      <a:pt x="1644" y="12"/>
                      <a:pt x="1632" y="60"/>
                      <a:pt x="1620" y="143"/>
                    </a:cubicBezTo>
                    <a:cubicBezTo>
                      <a:pt x="1608" y="238"/>
                      <a:pt x="1572" y="333"/>
                      <a:pt x="1513" y="476"/>
                    </a:cubicBezTo>
                    <a:cubicBezTo>
                      <a:pt x="1489" y="548"/>
                      <a:pt x="1453" y="607"/>
                      <a:pt x="1406" y="667"/>
                    </a:cubicBezTo>
                    <a:cubicBezTo>
                      <a:pt x="1394" y="691"/>
                      <a:pt x="1382" y="726"/>
                      <a:pt x="1346" y="750"/>
                    </a:cubicBezTo>
                    <a:cubicBezTo>
                      <a:pt x="1334" y="786"/>
                      <a:pt x="1310" y="798"/>
                      <a:pt x="1275" y="834"/>
                    </a:cubicBezTo>
                    <a:cubicBezTo>
                      <a:pt x="1251" y="857"/>
                      <a:pt x="1215" y="869"/>
                      <a:pt x="1191" y="893"/>
                    </a:cubicBezTo>
                    <a:lnTo>
                      <a:pt x="1096" y="929"/>
                    </a:lnTo>
                    <a:cubicBezTo>
                      <a:pt x="1060" y="929"/>
                      <a:pt x="1037" y="953"/>
                      <a:pt x="1001" y="953"/>
                    </a:cubicBezTo>
                    <a:lnTo>
                      <a:pt x="858" y="964"/>
                    </a:lnTo>
                    <a:lnTo>
                      <a:pt x="739" y="953"/>
                    </a:lnTo>
                    <a:cubicBezTo>
                      <a:pt x="715" y="929"/>
                      <a:pt x="668" y="917"/>
                      <a:pt x="644" y="917"/>
                    </a:cubicBezTo>
                    <a:cubicBezTo>
                      <a:pt x="596" y="905"/>
                      <a:pt x="560" y="893"/>
                      <a:pt x="537" y="869"/>
                    </a:cubicBezTo>
                    <a:cubicBezTo>
                      <a:pt x="501" y="857"/>
                      <a:pt x="477" y="845"/>
                      <a:pt x="441" y="810"/>
                    </a:cubicBezTo>
                    <a:cubicBezTo>
                      <a:pt x="417" y="786"/>
                      <a:pt x="382" y="774"/>
                      <a:pt x="370" y="738"/>
                    </a:cubicBezTo>
                    <a:cubicBezTo>
                      <a:pt x="358" y="714"/>
                      <a:pt x="322" y="679"/>
                      <a:pt x="310" y="655"/>
                    </a:cubicBezTo>
                    <a:cubicBezTo>
                      <a:pt x="263" y="595"/>
                      <a:pt x="239" y="512"/>
                      <a:pt x="203" y="453"/>
                    </a:cubicBezTo>
                    <a:cubicBezTo>
                      <a:pt x="144" y="322"/>
                      <a:pt x="120" y="214"/>
                      <a:pt x="84" y="131"/>
                    </a:cubicBezTo>
                    <a:cubicBezTo>
                      <a:pt x="72" y="36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08;p60"/>
              <p:cNvSpPr/>
              <p:nvPr/>
            </p:nvSpPr>
            <p:spPr>
              <a:xfrm rot="-1074400">
                <a:off x="2219355" y="1477404"/>
                <a:ext cx="50706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05" extrusionOk="0">
                    <a:moveTo>
                      <a:pt x="1" y="274"/>
                    </a:moveTo>
                    <a:cubicBezTo>
                      <a:pt x="1" y="274"/>
                      <a:pt x="1" y="306"/>
                      <a:pt x="27" y="338"/>
                    </a:cubicBezTo>
                    <a:lnTo>
                      <a:pt x="27" y="338"/>
                    </a:lnTo>
                    <a:cubicBezTo>
                      <a:pt x="7" y="298"/>
                      <a:pt x="1" y="274"/>
                      <a:pt x="1" y="274"/>
                    </a:cubicBezTo>
                    <a:close/>
                    <a:moveTo>
                      <a:pt x="27" y="338"/>
                    </a:moveTo>
                    <a:cubicBezTo>
                      <a:pt x="33" y="349"/>
                      <a:pt x="40" y="361"/>
                      <a:pt x="48" y="374"/>
                    </a:cubicBezTo>
                    <a:lnTo>
                      <a:pt x="48" y="374"/>
                    </a:lnTo>
                    <a:cubicBezTo>
                      <a:pt x="48" y="369"/>
                      <a:pt x="48" y="363"/>
                      <a:pt x="48" y="357"/>
                    </a:cubicBezTo>
                    <a:cubicBezTo>
                      <a:pt x="40" y="351"/>
                      <a:pt x="33" y="344"/>
                      <a:pt x="27" y="338"/>
                    </a:cubicBezTo>
                    <a:close/>
                    <a:moveTo>
                      <a:pt x="1513" y="0"/>
                    </a:moveTo>
                    <a:cubicBezTo>
                      <a:pt x="1513" y="0"/>
                      <a:pt x="1501" y="48"/>
                      <a:pt x="1501" y="143"/>
                    </a:cubicBezTo>
                    <a:cubicBezTo>
                      <a:pt x="1501" y="226"/>
                      <a:pt x="1489" y="345"/>
                      <a:pt x="1453" y="476"/>
                    </a:cubicBezTo>
                    <a:cubicBezTo>
                      <a:pt x="1441" y="560"/>
                      <a:pt x="1429" y="631"/>
                      <a:pt x="1394" y="691"/>
                    </a:cubicBezTo>
                    <a:lnTo>
                      <a:pt x="1358" y="774"/>
                    </a:lnTo>
                    <a:lnTo>
                      <a:pt x="1322" y="822"/>
                    </a:lnTo>
                    <a:lnTo>
                      <a:pt x="1298" y="869"/>
                    </a:lnTo>
                    <a:lnTo>
                      <a:pt x="1215" y="941"/>
                    </a:lnTo>
                    <a:cubicBezTo>
                      <a:pt x="1191" y="964"/>
                      <a:pt x="1155" y="988"/>
                      <a:pt x="1132" y="1000"/>
                    </a:cubicBezTo>
                    <a:cubicBezTo>
                      <a:pt x="1096" y="1000"/>
                      <a:pt x="1072" y="1012"/>
                      <a:pt x="1036" y="1036"/>
                    </a:cubicBezTo>
                    <a:lnTo>
                      <a:pt x="917" y="1060"/>
                    </a:lnTo>
                    <a:lnTo>
                      <a:pt x="798" y="1072"/>
                    </a:lnTo>
                    <a:cubicBezTo>
                      <a:pt x="774" y="1060"/>
                      <a:pt x="727" y="1060"/>
                      <a:pt x="703" y="1060"/>
                    </a:cubicBezTo>
                    <a:cubicBezTo>
                      <a:pt x="620" y="1048"/>
                      <a:pt x="560" y="1036"/>
                      <a:pt x="501" y="988"/>
                    </a:cubicBezTo>
                    <a:lnTo>
                      <a:pt x="465" y="953"/>
                    </a:lnTo>
                    <a:lnTo>
                      <a:pt x="417" y="929"/>
                    </a:lnTo>
                    <a:cubicBezTo>
                      <a:pt x="382" y="917"/>
                      <a:pt x="370" y="881"/>
                      <a:pt x="346" y="857"/>
                    </a:cubicBezTo>
                    <a:cubicBezTo>
                      <a:pt x="298" y="810"/>
                      <a:pt x="251" y="750"/>
                      <a:pt x="227" y="691"/>
                    </a:cubicBezTo>
                    <a:cubicBezTo>
                      <a:pt x="143" y="572"/>
                      <a:pt x="84" y="464"/>
                      <a:pt x="60" y="393"/>
                    </a:cubicBezTo>
                    <a:cubicBezTo>
                      <a:pt x="56" y="387"/>
                      <a:pt x="52" y="380"/>
                      <a:pt x="48" y="374"/>
                    </a:cubicBezTo>
                    <a:lnTo>
                      <a:pt x="48" y="374"/>
                    </a:lnTo>
                    <a:cubicBezTo>
                      <a:pt x="48" y="468"/>
                      <a:pt x="50" y="593"/>
                      <a:pt x="84" y="738"/>
                    </a:cubicBezTo>
                    <a:cubicBezTo>
                      <a:pt x="108" y="810"/>
                      <a:pt x="132" y="881"/>
                      <a:pt x="179" y="976"/>
                    </a:cubicBezTo>
                    <a:cubicBezTo>
                      <a:pt x="191" y="1000"/>
                      <a:pt x="227" y="1048"/>
                      <a:pt x="251" y="1095"/>
                    </a:cubicBezTo>
                    <a:lnTo>
                      <a:pt x="298" y="1155"/>
                    </a:lnTo>
                    <a:lnTo>
                      <a:pt x="358" y="1215"/>
                    </a:lnTo>
                    <a:cubicBezTo>
                      <a:pt x="429" y="1286"/>
                      <a:pt x="536" y="1345"/>
                      <a:pt x="655" y="1369"/>
                    </a:cubicBezTo>
                    <a:cubicBezTo>
                      <a:pt x="715" y="1393"/>
                      <a:pt x="774" y="1405"/>
                      <a:pt x="834" y="1405"/>
                    </a:cubicBezTo>
                    <a:lnTo>
                      <a:pt x="1013" y="1393"/>
                    </a:lnTo>
                    <a:lnTo>
                      <a:pt x="1060" y="1393"/>
                    </a:lnTo>
                    <a:lnTo>
                      <a:pt x="1084" y="1369"/>
                    </a:lnTo>
                    <a:lnTo>
                      <a:pt x="1155" y="1357"/>
                    </a:lnTo>
                    <a:cubicBezTo>
                      <a:pt x="1215" y="1345"/>
                      <a:pt x="1275" y="1310"/>
                      <a:pt x="1334" y="1286"/>
                    </a:cubicBezTo>
                    <a:cubicBezTo>
                      <a:pt x="1441" y="1215"/>
                      <a:pt x="1513" y="1131"/>
                      <a:pt x="1572" y="1036"/>
                    </a:cubicBezTo>
                    <a:cubicBezTo>
                      <a:pt x="1608" y="988"/>
                      <a:pt x="1620" y="929"/>
                      <a:pt x="1632" y="881"/>
                    </a:cubicBezTo>
                    <a:cubicBezTo>
                      <a:pt x="1656" y="822"/>
                      <a:pt x="1667" y="774"/>
                      <a:pt x="1667" y="738"/>
                    </a:cubicBezTo>
                    <a:cubicBezTo>
                      <a:pt x="1679" y="643"/>
                      <a:pt x="1667" y="560"/>
                      <a:pt x="1667" y="476"/>
                    </a:cubicBezTo>
                    <a:cubicBezTo>
                      <a:pt x="1656" y="333"/>
                      <a:pt x="1608" y="202"/>
                      <a:pt x="1572" y="119"/>
                    </a:cubicBezTo>
                    <a:cubicBezTo>
                      <a:pt x="1548" y="48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09;p60"/>
              <p:cNvSpPr/>
              <p:nvPr/>
            </p:nvSpPr>
            <p:spPr>
              <a:xfrm rot="-1074400">
                <a:off x="2049377" y="1485585"/>
                <a:ext cx="89882" cy="26046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863" extrusionOk="0">
                    <a:moveTo>
                      <a:pt x="1670" y="1"/>
                    </a:moveTo>
                    <a:cubicBezTo>
                      <a:pt x="1593" y="1"/>
                      <a:pt x="1508" y="12"/>
                      <a:pt x="1429" y="29"/>
                    </a:cubicBezTo>
                    <a:cubicBezTo>
                      <a:pt x="1322" y="41"/>
                      <a:pt x="1227" y="65"/>
                      <a:pt x="1120" y="100"/>
                    </a:cubicBezTo>
                    <a:cubicBezTo>
                      <a:pt x="1025" y="124"/>
                      <a:pt x="929" y="160"/>
                      <a:pt x="834" y="208"/>
                    </a:cubicBezTo>
                    <a:cubicBezTo>
                      <a:pt x="751" y="243"/>
                      <a:pt x="656" y="291"/>
                      <a:pt x="584" y="339"/>
                    </a:cubicBezTo>
                    <a:cubicBezTo>
                      <a:pt x="513" y="386"/>
                      <a:pt x="429" y="446"/>
                      <a:pt x="370" y="481"/>
                    </a:cubicBezTo>
                    <a:cubicBezTo>
                      <a:pt x="239" y="577"/>
                      <a:pt x="155" y="660"/>
                      <a:pt x="96" y="743"/>
                    </a:cubicBezTo>
                    <a:cubicBezTo>
                      <a:pt x="36" y="815"/>
                      <a:pt x="1" y="862"/>
                      <a:pt x="1" y="862"/>
                    </a:cubicBezTo>
                    <a:cubicBezTo>
                      <a:pt x="1" y="862"/>
                      <a:pt x="48" y="839"/>
                      <a:pt x="108" y="779"/>
                    </a:cubicBezTo>
                    <a:cubicBezTo>
                      <a:pt x="191" y="755"/>
                      <a:pt x="310" y="708"/>
                      <a:pt x="441" y="648"/>
                    </a:cubicBezTo>
                    <a:cubicBezTo>
                      <a:pt x="525" y="636"/>
                      <a:pt x="596" y="601"/>
                      <a:pt x="667" y="577"/>
                    </a:cubicBezTo>
                    <a:cubicBezTo>
                      <a:pt x="763" y="541"/>
                      <a:pt x="834" y="529"/>
                      <a:pt x="917" y="505"/>
                    </a:cubicBezTo>
                    <a:cubicBezTo>
                      <a:pt x="1013" y="470"/>
                      <a:pt x="1096" y="458"/>
                      <a:pt x="1191" y="422"/>
                    </a:cubicBezTo>
                    <a:cubicBezTo>
                      <a:pt x="1298" y="410"/>
                      <a:pt x="1382" y="398"/>
                      <a:pt x="1477" y="386"/>
                    </a:cubicBezTo>
                    <a:cubicBezTo>
                      <a:pt x="1572" y="362"/>
                      <a:pt x="1668" y="350"/>
                      <a:pt x="1751" y="350"/>
                    </a:cubicBezTo>
                    <a:lnTo>
                      <a:pt x="1894" y="350"/>
                    </a:lnTo>
                    <a:cubicBezTo>
                      <a:pt x="1930" y="350"/>
                      <a:pt x="1977" y="362"/>
                      <a:pt x="2025" y="362"/>
                    </a:cubicBezTo>
                    <a:lnTo>
                      <a:pt x="2156" y="362"/>
                    </a:lnTo>
                    <a:cubicBezTo>
                      <a:pt x="2203" y="362"/>
                      <a:pt x="2227" y="386"/>
                      <a:pt x="2275" y="386"/>
                    </a:cubicBezTo>
                    <a:cubicBezTo>
                      <a:pt x="2322" y="386"/>
                      <a:pt x="2346" y="398"/>
                      <a:pt x="2394" y="398"/>
                    </a:cubicBezTo>
                    <a:cubicBezTo>
                      <a:pt x="2430" y="410"/>
                      <a:pt x="2465" y="410"/>
                      <a:pt x="2501" y="422"/>
                    </a:cubicBezTo>
                    <a:cubicBezTo>
                      <a:pt x="2572" y="446"/>
                      <a:pt x="2632" y="458"/>
                      <a:pt x="2692" y="470"/>
                    </a:cubicBezTo>
                    <a:cubicBezTo>
                      <a:pt x="2751" y="505"/>
                      <a:pt x="2799" y="517"/>
                      <a:pt x="2846" y="529"/>
                    </a:cubicBezTo>
                    <a:cubicBezTo>
                      <a:pt x="2918" y="553"/>
                      <a:pt x="2977" y="577"/>
                      <a:pt x="2977" y="577"/>
                    </a:cubicBezTo>
                    <a:lnTo>
                      <a:pt x="2870" y="470"/>
                    </a:lnTo>
                    <a:lnTo>
                      <a:pt x="2751" y="350"/>
                    </a:lnTo>
                    <a:cubicBezTo>
                      <a:pt x="2715" y="303"/>
                      <a:pt x="2644" y="279"/>
                      <a:pt x="2572" y="231"/>
                    </a:cubicBezTo>
                    <a:cubicBezTo>
                      <a:pt x="2549" y="220"/>
                      <a:pt x="2513" y="184"/>
                      <a:pt x="2477" y="172"/>
                    </a:cubicBezTo>
                    <a:cubicBezTo>
                      <a:pt x="2441" y="160"/>
                      <a:pt x="2394" y="148"/>
                      <a:pt x="2346" y="124"/>
                    </a:cubicBezTo>
                    <a:lnTo>
                      <a:pt x="2215" y="89"/>
                    </a:lnTo>
                    <a:cubicBezTo>
                      <a:pt x="2168" y="65"/>
                      <a:pt x="2120" y="65"/>
                      <a:pt x="2072" y="53"/>
                    </a:cubicBezTo>
                    <a:cubicBezTo>
                      <a:pt x="2025" y="41"/>
                      <a:pt x="1977" y="29"/>
                      <a:pt x="1918" y="29"/>
                    </a:cubicBezTo>
                    <a:cubicBezTo>
                      <a:pt x="1858" y="5"/>
                      <a:pt x="1822" y="5"/>
                      <a:pt x="1751" y="5"/>
                    </a:cubicBezTo>
                    <a:cubicBezTo>
                      <a:pt x="1725" y="2"/>
                      <a:pt x="1698" y="1"/>
                      <a:pt x="16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10;p60"/>
              <p:cNvSpPr/>
              <p:nvPr/>
            </p:nvSpPr>
            <p:spPr>
              <a:xfrm rot="-1074400">
                <a:off x="2186609" y="1436574"/>
                <a:ext cx="65435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15" extrusionOk="0">
                    <a:moveTo>
                      <a:pt x="1159" y="0"/>
                    </a:moveTo>
                    <a:cubicBezTo>
                      <a:pt x="1131" y="0"/>
                      <a:pt x="1104" y="5"/>
                      <a:pt x="1072" y="5"/>
                    </a:cubicBezTo>
                    <a:cubicBezTo>
                      <a:pt x="977" y="5"/>
                      <a:pt x="894" y="41"/>
                      <a:pt x="799" y="65"/>
                    </a:cubicBezTo>
                    <a:cubicBezTo>
                      <a:pt x="763" y="65"/>
                      <a:pt x="727" y="101"/>
                      <a:pt x="680" y="112"/>
                    </a:cubicBezTo>
                    <a:cubicBezTo>
                      <a:pt x="644" y="124"/>
                      <a:pt x="596" y="136"/>
                      <a:pt x="560" y="172"/>
                    </a:cubicBezTo>
                    <a:cubicBezTo>
                      <a:pt x="537" y="184"/>
                      <a:pt x="489" y="196"/>
                      <a:pt x="465" y="232"/>
                    </a:cubicBezTo>
                    <a:cubicBezTo>
                      <a:pt x="429" y="255"/>
                      <a:pt x="406" y="267"/>
                      <a:pt x="370" y="303"/>
                    </a:cubicBezTo>
                    <a:cubicBezTo>
                      <a:pt x="310" y="351"/>
                      <a:pt x="263" y="410"/>
                      <a:pt x="227" y="458"/>
                    </a:cubicBezTo>
                    <a:cubicBezTo>
                      <a:pt x="132" y="553"/>
                      <a:pt x="72" y="648"/>
                      <a:pt x="48" y="708"/>
                    </a:cubicBezTo>
                    <a:cubicBezTo>
                      <a:pt x="13" y="767"/>
                      <a:pt x="1" y="815"/>
                      <a:pt x="1" y="815"/>
                    </a:cubicBezTo>
                    <a:cubicBezTo>
                      <a:pt x="1" y="815"/>
                      <a:pt x="25" y="779"/>
                      <a:pt x="120" y="732"/>
                    </a:cubicBezTo>
                    <a:cubicBezTo>
                      <a:pt x="144" y="708"/>
                      <a:pt x="179" y="696"/>
                      <a:pt x="227" y="660"/>
                    </a:cubicBezTo>
                    <a:cubicBezTo>
                      <a:pt x="251" y="636"/>
                      <a:pt x="310" y="601"/>
                      <a:pt x="358" y="577"/>
                    </a:cubicBezTo>
                    <a:cubicBezTo>
                      <a:pt x="418" y="541"/>
                      <a:pt x="465" y="517"/>
                      <a:pt x="525" y="482"/>
                    </a:cubicBezTo>
                    <a:lnTo>
                      <a:pt x="608" y="434"/>
                    </a:lnTo>
                    <a:lnTo>
                      <a:pt x="703" y="398"/>
                    </a:lnTo>
                    <a:cubicBezTo>
                      <a:pt x="763" y="362"/>
                      <a:pt x="834" y="362"/>
                      <a:pt x="894" y="339"/>
                    </a:cubicBezTo>
                    <a:cubicBezTo>
                      <a:pt x="953" y="315"/>
                      <a:pt x="1013" y="303"/>
                      <a:pt x="1084" y="303"/>
                    </a:cubicBezTo>
                    <a:lnTo>
                      <a:pt x="1191" y="303"/>
                    </a:lnTo>
                    <a:cubicBezTo>
                      <a:pt x="1239" y="315"/>
                      <a:pt x="1263" y="315"/>
                      <a:pt x="1299" y="315"/>
                    </a:cubicBezTo>
                    <a:cubicBezTo>
                      <a:pt x="1358" y="315"/>
                      <a:pt x="1430" y="351"/>
                      <a:pt x="1489" y="362"/>
                    </a:cubicBezTo>
                    <a:cubicBezTo>
                      <a:pt x="1549" y="398"/>
                      <a:pt x="1608" y="422"/>
                      <a:pt x="1668" y="434"/>
                    </a:cubicBezTo>
                    <a:cubicBezTo>
                      <a:pt x="1727" y="470"/>
                      <a:pt x="1775" y="493"/>
                      <a:pt x="1834" y="529"/>
                    </a:cubicBezTo>
                    <a:cubicBezTo>
                      <a:pt x="1870" y="541"/>
                      <a:pt x="1918" y="577"/>
                      <a:pt x="1965" y="601"/>
                    </a:cubicBezTo>
                    <a:cubicBezTo>
                      <a:pt x="1989" y="636"/>
                      <a:pt x="2037" y="660"/>
                      <a:pt x="2073" y="672"/>
                    </a:cubicBezTo>
                    <a:cubicBezTo>
                      <a:pt x="2132" y="720"/>
                      <a:pt x="2168" y="732"/>
                      <a:pt x="2168" y="732"/>
                    </a:cubicBezTo>
                    <a:cubicBezTo>
                      <a:pt x="2168" y="732"/>
                      <a:pt x="2156" y="696"/>
                      <a:pt x="2132" y="636"/>
                    </a:cubicBezTo>
                    <a:cubicBezTo>
                      <a:pt x="2096" y="601"/>
                      <a:pt x="2084" y="553"/>
                      <a:pt x="2049" y="517"/>
                    </a:cubicBezTo>
                    <a:cubicBezTo>
                      <a:pt x="2037" y="470"/>
                      <a:pt x="1989" y="422"/>
                      <a:pt x="1953" y="374"/>
                    </a:cubicBezTo>
                    <a:cubicBezTo>
                      <a:pt x="1906" y="339"/>
                      <a:pt x="1858" y="279"/>
                      <a:pt x="1799" y="232"/>
                    </a:cubicBezTo>
                    <a:cubicBezTo>
                      <a:pt x="1727" y="184"/>
                      <a:pt x="1668" y="124"/>
                      <a:pt x="1596" y="101"/>
                    </a:cubicBezTo>
                    <a:cubicBezTo>
                      <a:pt x="1561" y="77"/>
                      <a:pt x="1513" y="65"/>
                      <a:pt x="1477" y="53"/>
                    </a:cubicBezTo>
                    <a:cubicBezTo>
                      <a:pt x="1430" y="41"/>
                      <a:pt x="1382" y="17"/>
                      <a:pt x="1334" y="17"/>
                    </a:cubicBezTo>
                    <a:cubicBezTo>
                      <a:pt x="1299" y="17"/>
                      <a:pt x="1251" y="5"/>
                      <a:pt x="1203" y="5"/>
                    </a:cubicBezTo>
                    <a:cubicBezTo>
                      <a:pt x="1188" y="1"/>
                      <a:pt x="1173" y="0"/>
                      <a:pt x="1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411;p60"/>
            <p:cNvSpPr/>
            <p:nvPr/>
          </p:nvSpPr>
          <p:spPr>
            <a:xfrm>
              <a:off x="4077444" y="3031187"/>
              <a:ext cx="1421448" cy="787266"/>
            </a:xfrm>
            <a:custGeom>
              <a:avLst/>
              <a:gdLst/>
              <a:ahLst/>
              <a:cxnLst/>
              <a:rect l="l" t="t" r="r" b="b"/>
              <a:pathLst>
                <a:path w="34291" h="18992" extrusionOk="0">
                  <a:moveTo>
                    <a:pt x="33219" y="1"/>
                  </a:moveTo>
                  <a:lnTo>
                    <a:pt x="1" y="15443"/>
                  </a:lnTo>
                  <a:lnTo>
                    <a:pt x="48" y="15526"/>
                  </a:lnTo>
                  <a:lnTo>
                    <a:pt x="33171" y="120"/>
                  </a:lnTo>
                  <a:lnTo>
                    <a:pt x="33314" y="346"/>
                  </a:lnTo>
                  <a:lnTo>
                    <a:pt x="310" y="16300"/>
                  </a:lnTo>
                  <a:lnTo>
                    <a:pt x="274" y="16336"/>
                  </a:lnTo>
                  <a:lnTo>
                    <a:pt x="751" y="17074"/>
                  </a:lnTo>
                  <a:lnTo>
                    <a:pt x="33672" y="656"/>
                  </a:lnTo>
                  <a:lnTo>
                    <a:pt x="33695" y="977"/>
                  </a:lnTo>
                  <a:lnTo>
                    <a:pt x="1025" y="17586"/>
                  </a:lnTo>
                  <a:lnTo>
                    <a:pt x="1001" y="17610"/>
                  </a:lnTo>
                  <a:lnTo>
                    <a:pt x="1346" y="18396"/>
                  </a:lnTo>
                  <a:lnTo>
                    <a:pt x="34029" y="1310"/>
                  </a:lnTo>
                  <a:lnTo>
                    <a:pt x="34160" y="1489"/>
                  </a:lnTo>
                  <a:lnTo>
                    <a:pt x="1798" y="18908"/>
                  </a:lnTo>
                  <a:lnTo>
                    <a:pt x="1834" y="18991"/>
                  </a:lnTo>
                  <a:lnTo>
                    <a:pt x="34243" y="1549"/>
                  </a:lnTo>
                  <a:lnTo>
                    <a:pt x="34291" y="1525"/>
                  </a:lnTo>
                  <a:lnTo>
                    <a:pt x="34053" y="1215"/>
                  </a:lnTo>
                  <a:lnTo>
                    <a:pt x="1370" y="18277"/>
                  </a:lnTo>
                  <a:lnTo>
                    <a:pt x="1108" y="17646"/>
                  </a:lnTo>
                  <a:lnTo>
                    <a:pt x="33767" y="1037"/>
                  </a:lnTo>
                  <a:lnTo>
                    <a:pt x="33802" y="1013"/>
                  </a:lnTo>
                  <a:lnTo>
                    <a:pt x="33731" y="525"/>
                  </a:lnTo>
                  <a:lnTo>
                    <a:pt x="775" y="16955"/>
                  </a:lnTo>
                  <a:lnTo>
                    <a:pt x="394" y="16360"/>
                  </a:lnTo>
                  <a:lnTo>
                    <a:pt x="33398" y="406"/>
                  </a:lnTo>
                  <a:lnTo>
                    <a:pt x="33445" y="382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412;p60"/>
            <p:cNvSpPr/>
            <p:nvPr/>
          </p:nvSpPr>
          <p:spPr>
            <a:xfrm>
              <a:off x="3381526" y="2804147"/>
              <a:ext cx="796137" cy="1012767"/>
            </a:xfrm>
            <a:custGeom>
              <a:avLst/>
              <a:gdLst/>
              <a:ahLst/>
              <a:cxnLst/>
              <a:rect l="l" t="t" r="r" b="b"/>
              <a:pathLst>
                <a:path w="19206" h="24432" extrusionOk="0">
                  <a:moveTo>
                    <a:pt x="9859" y="1"/>
                  </a:moveTo>
                  <a:cubicBezTo>
                    <a:pt x="9859" y="1"/>
                    <a:pt x="1" y="7026"/>
                    <a:pt x="3168" y="17717"/>
                  </a:cubicBezTo>
                  <a:cubicBezTo>
                    <a:pt x="4775" y="23096"/>
                    <a:pt x="8831" y="24431"/>
                    <a:pt x="12462" y="24431"/>
                  </a:cubicBezTo>
                  <a:cubicBezTo>
                    <a:pt x="16041" y="24431"/>
                    <a:pt x="19206" y="23135"/>
                    <a:pt x="19206" y="23135"/>
                  </a:cubicBezTo>
                  <a:lnTo>
                    <a:pt x="17634" y="20337"/>
                  </a:lnTo>
                  <a:cubicBezTo>
                    <a:pt x="17634" y="20337"/>
                    <a:pt x="16189" y="20814"/>
                    <a:pt x="14618" y="20814"/>
                  </a:cubicBezTo>
                  <a:cubicBezTo>
                    <a:pt x="12981" y="20814"/>
                    <a:pt x="11207" y="20296"/>
                    <a:pt x="10788" y="18182"/>
                  </a:cubicBezTo>
                  <a:cubicBezTo>
                    <a:pt x="9978" y="14026"/>
                    <a:pt x="15610" y="9669"/>
                    <a:pt x="15610" y="9669"/>
                  </a:cubicBezTo>
                  <a:lnTo>
                    <a:pt x="9859" y="1"/>
                  </a:ln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413;p60"/>
            <p:cNvSpPr/>
            <p:nvPr/>
          </p:nvSpPr>
          <p:spPr>
            <a:xfrm>
              <a:off x="4104098" y="3487217"/>
              <a:ext cx="368223" cy="296676"/>
            </a:xfrm>
            <a:custGeom>
              <a:avLst/>
              <a:gdLst/>
              <a:ahLst/>
              <a:cxnLst/>
              <a:rect l="l" t="t" r="r" b="b"/>
              <a:pathLst>
                <a:path w="8883" h="7157" extrusionOk="0">
                  <a:moveTo>
                    <a:pt x="2321" y="0"/>
                  </a:moveTo>
                  <a:cubicBezTo>
                    <a:pt x="1769" y="0"/>
                    <a:pt x="1" y="4299"/>
                    <a:pt x="1" y="4299"/>
                  </a:cubicBezTo>
                  <a:lnTo>
                    <a:pt x="1656" y="6692"/>
                  </a:lnTo>
                  <a:cubicBezTo>
                    <a:pt x="1656" y="6692"/>
                    <a:pt x="4919" y="7157"/>
                    <a:pt x="6392" y="7157"/>
                  </a:cubicBezTo>
                  <a:cubicBezTo>
                    <a:pt x="6806" y="7157"/>
                    <a:pt x="7078" y="7120"/>
                    <a:pt x="7097" y="7026"/>
                  </a:cubicBezTo>
                  <a:cubicBezTo>
                    <a:pt x="7192" y="6597"/>
                    <a:pt x="4692" y="6168"/>
                    <a:pt x="4692" y="6168"/>
                  </a:cubicBezTo>
                  <a:cubicBezTo>
                    <a:pt x="4692" y="6168"/>
                    <a:pt x="8025" y="4502"/>
                    <a:pt x="7883" y="4240"/>
                  </a:cubicBezTo>
                  <a:cubicBezTo>
                    <a:pt x="7868" y="4212"/>
                    <a:pt x="7818" y="4199"/>
                    <a:pt x="7742" y="4199"/>
                  </a:cubicBezTo>
                  <a:cubicBezTo>
                    <a:pt x="7141" y="4199"/>
                    <a:pt x="4870" y="4978"/>
                    <a:pt x="4870" y="4978"/>
                  </a:cubicBezTo>
                  <a:cubicBezTo>
                    <a:pt x="4870" y="4978"/>
                    <a:pt x="8883" y="2573"/>
                    <a:pt x="8704" y="2263"/>
                  </a:cubicBezTo>
                  <a:cubicBezTo>
                    <a:pt x="8691" y="2240"/>
                    <a:pt x="8653" y="2229"/>
                    <a:pt x="8595" y="2229"/>
                  </a:cubicBezTo>
                  <a:cubicBezTo>
                    <a:pt x="7885" y="2229"/>
                    <a:pt x="4120" y="3847"/>
                    <a:pt x="4120" y="3847"/>
                  </a:cubicBezTo>
                  <a:cubicBezTo>
                    <a:pt x="4120" y="3847"/>
                    <a:pt x="7502" y="1311"/>
                    <a:pt x="7156" y="930"/>
                  </a:cubicBezTo>
                  <a:cubicBezTo>
                    <a:pt x="7131" y="901"/>
                    <a:pt x="7084" y="888"/>
                    <a:pt x="7018" y="888"/>
                  </a:cubicBezTo>
                  <a:cubicBezTo>
                    <a:pt x="6179" y="888"/>
                    <a:pt x="2310" y="3037"/>
                    <a:pt x="2310" y="3037"/>
                  </a:cubicBezTo>
                  <a:cubicBezTo>
                    <a:pt x="2310" y="3037"/>
                    <a:pt x="2870" y="73"/>
                    <a:pt x="2334" y="1"/>
                  </a:cubicBezTo>
                  <a:cubicBezTo>
                    <a:pt x="2330" y="0"/>
                    <a:pt x="2325" y="0"/>
                    <a:pt x="2321" y="0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414;p60"/>
            <p:cNvSpPr/>
            <p:nvPr/>
          </p:nvSpPr>
          <p:spPr>
            <a:xfrm>
              <a:off x="3726542" y="2719250"/>
              <a:ext cx="348947" cy="528644"/>
            </a:xfrm>
            <a:custGeom>
              <a:avLst/>
              <a:gdLst/>
              <a:ahLst/>
              <a:cxnLst/>
              <a:rect l="l" t="t" r="r" b="b"/>
              <a:pathLst>
                <a:path w="8418" h="12753" extrusionOk="0">
                  <a:moveTo>
                    <a:pt x="1870" y="1"/>
                  </a:moveTo>
                  <a:lnTo>
                    <a:pt x="0" y="1739"/>
                  </a:lnTo>
                  <a:lnTo>
                    <a:pt x="7085" y="12753"/>
                  </a:lnTo>
                  <a:lnTo>
                    <a:pt x="8418" y="11991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415;p60"/>
            <p:cNvSpPr/>
            <p:nvPr/>
          </p:nvSpPr>
          <p:spPr>
            <a:xfrm>
              <a:off x="5118335" y="2988698"/>
              <a:ext cx="310479" cy="340657"/>
            </a:xfrm>
            <a:custGeom>
              <a:avLst/>
              <a:gdLst/>
              <a:ahLst/>
              <a:cxnLst/>
              <a:rect l="l" t="t" r="r" b="b"/>
              <a:pathLst>
                <a:path w="7490" h="8218" extrusionOk="0">
                  <a:moveTo>
                    <a:pt x="2654" y="1"/>
                  </a:moveTo>
                  <a:cubicBezTo>
                    <a:pt x="2651" y="1"/>
                    <a:pt x="2647" y="1"/>
                    <a:pt x="2644" y="2"/>
                  </a:cubicBezTo>
                  <a:cubicBezTo>
                    <a:pt x="2299" y="97"/>
                    <a:pt x="3275" y="4657"/>
                    <a:pt x="3275" y="4657"/>
                  </a:cubicBezTo>
                  <a:cubicBezTo>
                    <a:pt x="3275" y="4657"/>
                    <a:pt x="2073" y="1953"/>
                    <a:pt x="1787" y="1953"/>
                  </a:cubicBezTo>
                  <a:cubicBezTo>
                    <a:pt x="1783" y="1953"/>
                    <a:pt x="1779" y="1953"/>
                    <a:pt x="1775" y="1954"/>
                  </a:cubicBezTo>
                  <a:cubicBezTo>
                    <a:pt x="1501" y="2026"/>
                    <a:pt x="2525" y="5610"/>
                    <a:pt x="2525" y="5610"/>
                  </a:cubicBezTo>
                  <a:cubicBezTo>
                    <a:pt x="2525" y="5610"/>
                    <a:pt x="892" y="4380"/>
                    <a:pt x="378" y="4380"/>
                  </a:cubicBezTo>
                  <a:cubicBezTo>
                    <a:pt x="320" y="4380"/>
                    <a:pt x="276" y="4396"/>
                    <a:pt x="251" y="4431"/>
                  </a:cubicBezTo>
                  <a:cubicBezTo>
                    <a:pt x="1" y="4788"/>
                    <a:pt x="4192" y="8217"/>
                    <a:pt x="4192" y="8217"/>
                  </a:cubicBezTo>
                  <a:lnTo>
                    <a:pt x="7085" y="7800"/>
                  </a:lnTo>
                  <a:cubicBezTo>
                    <a:pt x="7085" y="7800"/>
                    <a:pt x="7466" y="5360"/>
                    <a:pt x="7490" y="4038"/>
                  </a:cubicBezTo>
                  <a:lnTo>
                    <a:pt x="7490" y="4038"/>
                  </a:lnTo>
                  <a:lnTo>
                    <a:pt x="6597" y="4479"/>
                  </a:lnTo>
                  <a:cubicBezTo>
                    <a:pt x="6490" y="4883"/>
                    <a:pt x="6418" y="5229"/>
                    <a:pt x="6418" y="5229"/>
                  </a:cubicBezTo>
                  <a:cubicBezTo>
                    <a:pt x="6418" y="5229"/>
                    <a:pt x="5183" y="228"/>
                    <a:pt x="4670" y="228"/>
                  </a:cubicBezTo>
                  <a:cubicBezTo>
                    <a:pt x="4669" y="228"/>
                    <a:pt x="4669" y="228"/>
                    <a:pt x="4668" y="228"/>
                  </a:cubicBezTo>
                  <a:cubicBezTo>
                    <a:pt x="4156" y="240"/>
                    <a:pt x="4597" y="4431"/>
                    <a:pt x="4597" y="4431"/>
                  </a:cubicBezTo>
                  <a:cubicBezTo>
                    <a:pt x="4597" y="4431"/>
                    <a:pt x="3019" y="1"/>
                    <a:pt x="2654" y="1"/>
                  </a:cubicBezTo>
                  <a:close/>
                </a:path>
              </a:pathLst>
            </a:custGeom>
            <a:solidFill>
              <a:srgbClr val="9B42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9981" y="192123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495244" y="1184133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30176" y="165808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Where is Ha Long Bay?</a:t>
              </a:r>
              <a:endParaRPr lang="en-US" sz="2400" i="1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30176" y="2655104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What can you do at Ha Long Bay?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30176" y="364346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330176" y="463183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2891360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891360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895485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895485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511335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511335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492863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502099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329982" y="5734438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/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Calibri" panose="020F0502020204030204"/>
                </a:rPr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2895291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01905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2831965" y="2140857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  <a:latin typeface="Calibri" panose="020F0502020204030204"/>
              </a:rPr>
              <a:t>Ninh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2831966" y="3196978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2801040" y="4178116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2831965" y="5113535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2818213" y="6225265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val="320783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7"/>
          <p:cNvSpPr/>
          <p:nvPr/>
        </p:nvSpPr>
        <p:spPr>
          <a:xfrm rot="6936536">
            <a:off x="5870137" y="430878"/>
            <a:ext cx="231732" cy="270284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40" name="Google Shape;940;p47"/>
          <p:cNvGrpSpPr/>
          <p:nvPr/>
        </p:nvGrpSpPr>
        <p:grpSpPr>
          <a:xfrm>
            <a:off x="-757546" y="-165107"/>
            <a:ext cx="4720337" cy="2353273"/>
            <a:chOff x="-282760" y="-145195"/>
            <a:chExt cx="2895202" cy="1443371"/>
          </a:xfrm>
        </p:grpSpPr>
        <p:sp>
          <p:nvSpPr>
            <p:cNvPr id="941" name="Google Shape;941;p47"/>
            <p:cNvSpPr/>
            <p:nvPr/>
          </p:nvSpPr>
          <p:spPr>
            <a:xfrm flipH="1">
              <a:off x="1725972" y="428867"/>
              <a:ext cx="319541" cy="483662"/>
            </a:xfrm>
            <a:custGeom>
              <a:avLst/>
              <a:gdLst/>
              <a:ahLst/>
              <a:cxnLst/>
              <a:rect l="l" t="t" r="r" b="b"/>
              <a:pathLst>
                <a:path w="2644" h="4002" extrusionOk="0">
                  <a:moveTo>
                    <a:pt x="0" y="1"/>
                  </a:moveTo>
                  <a:lnTo>
                    <a:pt x="0" y="4001"/>
                  </a:lnTo>
                  <a:lnTo>
                    <a:pt x="2643" y="16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 flipH="1">
              <a:off x="1032386" y="754087"/>
              <a:ext cx="348425" cy="480761"/>
            </a:xfrm>
            <a:custGeom>
              <a:avLst/>
              <a:gdLst/>
              <a:ahLst/>
              <a:cxnLst/>
              <a:rect l="l" t="t" r="r" b="b"/>
              <a:pathLst>
                <a:path w="2883" h="3978" extrusionOk="0">
                  <a:moveTo>
                    <a:pt x="1" y="1"/>
                  </a:moveTo>
                  <a:lnTo>
                    <a:pt x="465" y="3977"/>
                  </a:lnTo>
                  <a:lnTo>
                    <a:pt x="2882" y="6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 flipH="1">
              <a:off x="354754" y="821766"/>
              <a:ext cx="407281" cy="476410"/>
            </a:xfrm>
            <a:custGeom>
              <a:avLst/>
              <a:gdLst/>
              <a:ahLst/>
              <a:cxnLst/>
              <a:rect l="l" t="t" r="r" b="b"/>
              <a:pathLst>
                <a:path w="3370" h="3942" extrusionOk="0">
                  <a:moveTo>
                    <a:pt x="3370" y="0"/>
                  </a:moveTo>
                  <a:lnTo>
                    <a:pt x="1" y="227"/>
                  </a:lnTo>
                  <a:lnTo>
                    <a:pt x="2251" y="3941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 flipH="1">
              <a:off x="-282760" y="-145195"/>
              <a:ext cx="2895202" cy="1059173"/>
            </a:xfrm>
            <a:custGeom>
              <a:avLst/>
              <a:gdLst/>
              <a:ahLst/>
              <a:cxnLst/>
              <a:rect l="l" t="t" r="r" b="b"/>
              <a:pathLst>
                <a:path w="23956" h="8764" fill="none" extrusionOk="0">
                  <a:moveTo>
                    <a:pt x="0" y="0"/>
                  </a:moveTo>
                  <a:cubicBezTo>
                    <a:pt x="2548" y="3727"/>
                    <a:pt x="6453" y="6477"/>
                    <a:pt x="10799" y="7620"/>
                  </a:cubicBezTo>
                  <a:cubicBezTo>
                    <a:pt x="15145" y="8763"/>
                    <a:pt x="19931" y="8275"/>
                    <a:pt x="23955" y="62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10031000" y="1"/>
            <a:ext cx="1399003" cy="3453540"/>
            <a:chOff x="7523250" y="0"/>
            <a:chExt cx="1049252" cy="2590155"/>
          </a:xfrm>
        </p:grpSpPr>
        <p:sp>
          <p:nvSpPr>
            <p:cNvPr id="946" name="Google Shape;946;p47"/>
            <p:cNvSpPr/>
            <p:nvPr/>
          </p:nvSpPr>
          <p:spPr>
            <a:xfrm>
              <a:off x="7903040" y="1394850"/>
              <a:ext cx="127884" cy="1169842"/>
            </a:xfrm>
            <a:custGeom>
              <a:avLst/>
              <a:gdLst/>
              <a:ahLst/>
              <a:cxnLst/>
              <a:rect l="l" t="t" r="r" b="b"/>
              <a:pathLst>
                <a:path w="894" h="8178" extrusionOk="0">
                  <a:moveTo>
                    <a:pt x="524" y="1"/>
                  </a:moveTo>
                  <a:cubicBezTo>
                    <a:pt x="430" y="1"/>
                    <a:pt x="331" y="80"/>
                    <a:pt x="382" y="203"/>
                  </a:cubicBezTo>
                  <a:cubicBezTo>
                    <a:pt x="703" y="1132"/>
                    <a:pt x="215" y="2085"/>
                    <a:pt x="84" y="3025"/>
                  </a:cubicBezTo>
                  <a:cubicBezTo>
                    <a:pt x="1" y="3537"/>
                    <a:pt x="48" y="4025"/>
                    <a:pt x="179" y="4513"/>
                  </a:cubicBezTo>
                  <a:cubicBezTo>
                    <a:pt x="334" y="5049"/>
                    <a:pt x="477" y="5573"/>
                    <a:pt x="536" y="6121"/>
                  </a:cubicBezTo>
                  <a:cubicBezTo>
                    <a:pt x="596" y="6752"/>
                    <a:pt x="584" y="7383"/>
                    <a:pt x="560" y="8026"/>
                  </a:cubicBezTo>
                  <a:cubicBezTo>
                    <a:pt x="560" y="8127"/>
                    <a:pt x="638" y="8178"/>
                    <a:pt x="715" y="8178"/>
                  </a:cubicBezTo>
                  <a:cubicBezTo>
                    <a:pt x="792" y="8178"/>
                    <a:pt x="870" y="8127"/>
                    <a:pt x="870" y="8026"/>
                  </a:cubicBezTo>
                  <a:cubicBezTo>
                    <a:pt x="882" y="7466"/>
                    <a:pt x="894" y="6895"/>
                    <a:pt x="870" y="6335"/>
                  </a:cubicBezTo>
                  <a:cubicBezTo>
                    <a:pt x="822" y="5775"/>
                    <a:pt x="703" y="5240"/>
                    <a:pt x="560" y="4704"/>
                  </a:cubicBezTo>
                  <a:cubicBezTo>
                    <a:pt x="405" y="4192"/>
                    <a:pt x="298" y="3692"/>
                    <a:pt x="358" y="3144"/>
                  </a:cubicBezTo>
                  <a:cubicBezTo>
                    <a:pt x="417" y="2656"/>
                    <a:pt x="572" y="2180"/>
                    <a:pt x="679" y="1704"/>
                  </a:cubicBezTo>
                  <a:cubicBezTo>
                    <a:pt x="798" y="1180"/>
                    <a:pt x="834" y="632"/>
                    <a:pt x="655" y="108"/>
                  </a:cubicBezTo>
                  <a:cubicBezTo>
                    <a:pt x="641" y="34"/>
                    <a:pt x="584" y="1"/>
                    <a:pt x="524" y="1"/>
                  </a:cubicBezTo>
                  <a:close/>
                </a:path>
              </a:pathLst>
            </a:custGeom>
            <a:solidFill>
              <a:srgbClr val="F4EB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8044370" y="1406294"/>
              <a:ext cx="116012" cy="892759"/>
            </a:xfrm>
            <a:custGeom>
              <a:avLst/>
              <a:gdLst/>
              <a:ahLst/>
              <a:cxnLst/>
              <a:rect l="l" t="t" r="r" b="b"/>
              <a:pathLst>
                <a:path w="811" h="6241" extrusionOk="0">
                  <a:moveTo>
                    <a:pt x="342" y="1"/>
                  </a:moveTo>
                  <a:cubicBezTo>
                    <a:pt x="252" y="1"/>
                    <a:pt x="158" y="81"/>
                    <a:pt x="179" y="207"/>
                  </a:cubicBezTo>
                  <a:cubicBezTo>
                    <a:pt x="251" y="695"/>
                    <a:pt x="179" y="1207"/>
                    <a:pt x="108" y="1695"/>
                  </a:cubicBezTo>
                  <a:cubicBezTo>
                    <a:pt x="25" y="2207"/>
                    <a:pt x="1" y="2695"/>
                    <a:pt x="60" y="3195"/>
                  </a:cubicBezTo>
                  <a:cubicBezTo>
                    <a:pt x="167" y="4171"/>
                    <a:pt x="489" y="5124"/>
                    <a:pt x="370" y="6088"/>
                  </a:cubicBezTo>
                  <a:cubicBezTo>
                    <a:pt x="358" y="6190"/>
                    <a:pt x="432" y="6240"/>
                    <a:pt x="513" y="6240"/>
                  </a:cubicBezTo>
                  <a:cubicBezTo>
                    <a:pt x="593" y="6240"/>
                    <a:pt x="679" y="6190"/>
                    <a:pt x="691" y="6088"/>
                  </a:cubicBezTo>
                  <a:cubicBezTo>
                    <a:pt x="810" y="5088"/>
                    <a:pt x="477" y="4124"/>
                    <a:pt x="370" y="3159"/>
                  </a:cubicBezTo>
                  <a:cubicBezTo>
                    <a:pt x="310" y="2647"/>
                    <a:pt x="370" y="2159"/>
                    <a:pt x="429" y="1647"/>
                  </a:cubicBezTo>
                  <a:cubicBezTo>
                    <a:pt x="501" y="1147"/>
                    <a:pt x="560" y="635"/>
                    <a:pt x="489" y="135"/>
                  </a:cubicBezTo>
                  <a:cubicBezTo>
                    <a:pt x="469" y="41"/>
                    <a:pt x="406" y="1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8114177" y="1411301"/>
              <a:ext cx="132605" cy="1178854"/>
            </a:xfrm>
            <a:custGeom>
              <a:avLst/>
              <a:gdLst/>
              <a:ahLst/>
              <a:cxnLst/>
              <a:rect l="l" t="t" r="r" b="b"/>
              <a:pathLst>
                <a:path w="927" h="8241" extrusionOk="0">
                  <a:moveTo>
                    <a:pt x="317" y="0"/>
                  </a:moveTo>
                  <a:cubicBezTo>
                    <a:pt x="253" y="0"/>
                    <a:pt x="194" y="34"/>
                    <a:pt x="180" y="112"/>
                  </a:cubicBezTo>
                  <a:cubicBezTo>
                    <a:pt x="1" y="1172"/>
                    <a:pt x="203" y="2243"/>
                    <a:pt x="346" y="3279"/>
                  </a:cubicBezTo>
                  <a:cubicBezTo>
                    <a:pt x="418" y="3815"/>
                    <a:pt x="477" y="4339"/>
                    <a:pt x="477" y="4887"/>
                  </a:cubicBezTo>
                  <a:cubicBezTo>
                    <a:pt x="477" y="5410"/>
                    <a:pt x="406" y="5911"/>
                    <a:pt x="370" y="6434"/>
                  </a:cubicBezTo>
                  <a:cubicBezTo>
                    <a:pt x="346" y="7006"/>
                    <a:pt x="358" y="7601"/>
                    <a:pt x="572" y="8137"/>
                  </a:cubicBezTo>
                  <a:cubicBezTo>
                    <a:pt x="600" y="8210"/>
                    <a:pt x="662" y="8241"/>
                    <a:pt x="724" y="8241"/>
                  </a:cubicBezTo>
                  <a:cubicBezTo>
                    <a:pt x="825" y="8241"/>
                    <a:pt x="926" y="8159"/>
                    <a:pt x="882" y="8042"/>
                  </a:cubicBezTo>
                  <a:cubicBezTo>
                    <a:pt x="513" y="7077"/>
                    <a:pt x="775" y="6053"/>
                    <a:pt x="811" y="5053"/>
                  </a:cubicBezTo>
                  <a:cubicBezTo>
                    <a:pt x="834" y="4006"/>
                    <a:pt x="596" y="2982"/>
                    <a:pt x="501" y="1946"/>
                  </a:cubicBezTo>
                  <a:cubicBezTo>
                    <a:pt x="441" y="1362"/>
                    <a:pt x="406" y="767"/>
                    <a:pt x="513" y="184"/>
                  </a:cubicBezTo>
                  <a:cubicBezTo>
                    <a:pt x="513" y="71"/>
                    <a:pt x="409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7875861" y="1416307"/>
              <a:ext cx="127884" cy="982021"/>
            </a:xfrm>
            <a:custGeom>
              <a:avLst/>
              <a:gdLst/>
              <a:ahLst/>
              <a:cxnLst/>
              <a:rect l="l" t="t" r="r" b="b"/>
              <a:pathLst>
                <a:path w="894" h="6865" extrusionOk="0">
                  <a:moveTo>
                    <a:pt x="508" y="1"/>
                  </a:moveTo>
                  <a:cubicBezTo>
                    <a:pt x="398" y="1"/>
                    <a:pt x="279" y="119"/>
                    <a:pt x="345" y="244"/>
                  </a:cubicBezTo>
                  <a:cubicBezTo>
                    <a:pt x="703" y="1018"/>
                    <a:pt x="512" y="1911"/>
                    <a:pt x="310" y="2697"/>
                  </a:cubicBezTo>
                  <a:cubicBezTo>
                    <a:pt x="214" y="3125"/>
                    <a:pt x="107" y="3566"/>
                    <a:pt x="48" y="4006"/>
                  </a:cubicBezTo>
                  <a:cubicBezTo>
                    <a:pt x="0" y="4435"/>
                    <a:pt x="12" y="4887"/>
                    <a:pt x="107" y="5316"/>
                  </a:cubicBezTo>
                  <a:cubicBezTo>
                    <a:pt x="191" y="5804"/>
                    <a:pt x="345" y="6280"/>
                    <a:pt x="512" y="6757"/>
                  </a:cubicBezTo>
                  <a:cubicBezTo>
                    <a:pt x="536" y="6832"/>
                    <a:pt x="598" y="6864"/>
                    <a:pt x="662" y="6864"/>
                  </a:cubicBezTo>
                  <a:cubicBezTo>
                    <a:pt x="759" y="6864"/>
                    <a:pt x="858" y="6788"/>
                    <a:pt x="822" y="6673"/>
                  </a:cubicBezTo>
                  <a:cubicBezTo>
                    <a:pt x="536" y="5804"/>
                    <a:pt x="286" y="4923"/>
                    <a:pt x="369" y="4018"/>
                  </a:cubicBezTo>
                  <a:cubicBezTo>
                    <a:pt x="464" y="3149"/>
                    <a:pt x="822" y="2327"/>
                    <a:pt x="869" y="1434"/>
                  </a:cubicBezTo>
                  <a:cubicBezTo>
                    <a:pt x="893" y="970"/>
                    <a:pt x="822" y="506"/>
                    <a:pt x="631" y="77"/>
                  </a:cubicBezTo>
                  <a:cubicBezTo>
                    <a:pt x="602" y="23"/>
                    <a:pt x="556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7523250" y="270788"/>
              <a:ext cx="461757" cy="662739"/>
            </a:xfrm>
            <a:custGeom>
              <a:avLst/>
              <a:gdLst/>
              <a:ahLst/>
              <a:cxnLst/>
              <a:rect l="l" t="t" r="r" b="b"/>
              <a:pathLst>
                <a:path w="3228" h="4633" extrusionOk="0">
                  <a:moveTo>
                    <a:pt x="2810" y="1"/>
                  </a:moveTo>
                  <a:lnTo>
                    <a:pt x="0" y="4097"/>
                  </a:lnTo>
                  <a:lnTo>
                    <a:pt x="1703" y="4632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7523250" y="856708"/>
              <a:ext cx="446308" cy="657589"/>
            </a:xfrm>
            <a:custGeom>
              <a:avLst/>
              <a:gdLst/>
              <a:ahLst/>
              <a:cxnLst/>
              <a:rect l="l" t="t" r="r" b="b"/>
              <a:pathLst>
                <a:path w="3120" h="4597" extrusionOk="0">
                  <a:moveTo>
                    <a:pt x="0" y="1"/>
                  </a:moveTo>
                  <a:lnTo>
                    <a:pt x="2763" y="4596"/>
                  </a:lnTo>
                  <a:lnTo>
                    <a:pt x="3120" y="4596"/>
                  </a:lnTo>
                  <a:lnTo>
                    <a:pt x="1703" y="5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8107454" y="270788"/>
              <a:ext cx="465047" cy="662739"/>
            </a:xfrm>
            <a:custGeom>
              <a:avLst/>
              <a:gdLst/>
              <a:ahLst/>
              <a:cxnLst/>
              <a:rect l="l" t="t" r="r" b="b"/>
              <a:pathLst>
                <a:path w="3251" h="4633" extrusionOk="0">
                  <a:moveTo>
                    <a:pt x="0" y="1"/>
                  </a:moveTo>
                  <a:lnTo>
                    <a:pt x="1536" y="4632"/>
                  </a:lnTo>
                  <a:lnTo>
                    <a:pt x="3251" y="4097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8124477" y="856708"/>
              <a:ext cx="448025" cy="657589"/>
            </a:xfrm>
            <a:custGeom>
              <a:avLst/>
              <a:gdLst/>
              <a:ahLst/>
              <a:cxnLst/>
              <a:rect l="l" t="t" r="r" b="b"/>
              <a:pathLst>
                <a:path w="3132" h="4597" extrusionOk="0">
                  <a:moveTo>
                    <a:pt x="3132" y="1"/>
                  </a:moveTo>
                  <a:lnTo>
                    <a:pt x="1417" y="536"/>
                  </a:lnTo>
                  <a:lnTo>
                    <a:pt x="0" y="4596"/>
                  </a:lnTo>
                  <a:lnTo>
                    <a:pt x="346" y="4596"/>
                  </a:lnTo>
                  <a:lnTo>
                    <a:pt x="3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7766859" y="270788"/>
              <a:ext cx="560460" cy="662739"/>
            </a:xfrm>
            <a:custGeom>
              <a:avLst/>
              <a:gdLst/>
              <a:ahLst/>
              <a:cxnLst/>
              <a:rect l="l" t="t" r="r" b="b"/>
              <a:pathLst>
                <a:path w="3918" h="4633" extrusionOk="0">
                  <a:moveTo>
                    <a:pt x="1524" y="1"/>
                  </a:moveTo>
                  <a:lnTo>
                    <a:pt x="0" y="4632"/>
                  </a:lnTo>
                  <a:lnTo>
                    <a:pt x="3917" y="4632"/>
                  </a:lnTo>
                  <a:lnTo>
                    <a:pt x="2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7766859" y="933381"/>
              <a:ext cx="560460" cy="580916"/>
            </a:xfrm>
            <a:custGeom>
              <a:avLst/>
              <a:gdLst/>
              <a:ahLst/>
              <a:cxnLst/>
              <a:rect l="l" t="t" r="r" b="b"/>
              <a:pathLst>
                <a:path w="3918" h="4061" extrusionOk="0">
                  <a:moveTo>
                    <a:pt x="0" y="0"/>
                  </a:moveTo>
                  <a:lnTo>
                    <a:pt x="1417" y="4060"/>
                  </a:lnTo>
                  <a:lnTo>
                    <a:pt x="2500" y="4060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8030781" y="0"/>
              <a:ext cx="22315" cy="276082"/>
            </a:xfrm>
            <a:custGeom>
              <a:avLst/>
              <a:gdLst/>
              <a:ahLst/>
              <a:cxnLst/>
              <a:rect l="l" t="t" r="r" b="b"/>
              <a:pathLst>
                <a:path w="156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55" y="193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794327" y="3282372"/>
            <a:ext cx="7338931" cy="1235600"/>
          </a:xfrm>
        </p:spPr>
        <p:txBody>
          <a:bodyPr/>
          <a:lstStyle/>
          <a:p>
            <a:r>
              <a:rPr lang="en-US" sz="9600" dirty="0" smtClean="0"/>
              <a:t>SPEAKING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2997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280557" y="1468579"/>
          <a:ext cx="7630886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Mui Ne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455764" y="239806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  <a:latin typeface="Calibri" panose="020F0502020204030204"/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55764" y="2925763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  <a:latin typeface="Calibri" panose="020F0502020204030204"/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511636" y="239806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  <a:latin typeface="Calibri" panose="020F0502020204030204"/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511636" y="2925763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  <a:latin typeface="Calibri" panose="020F0502020204030204"/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157846" y="3917375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prstClr val="black"/>
                </a:solidFill>
                <a:latin typeface="Calibri" panose="020F0502020204030204"/>
              </a:rPr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1404" y="4478100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  <a:latin typeface="Calibri" panose="020F0502020204030204"/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403" y="4939765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prstClr val="black"/>
                </a:solidFill>
                <a:latin typeface="Calibri" panose="020F0502020204030204"/>
              </a:rPr>
              <a:t>Ha Long Bay has a lot of interesting islands. It …</a:t>
            </a:r>
          </a:p>
        </p:txBody>
      </p:sp>
    </p:spTree>
    <p:extLst>
      <p:ext uri="{BB962C8B-B14F-4D97-AF65-F5344CB8AC3E}">
        <p14:creationId xmlns:p14="http://schemas.microsoft.com/office/powerpoint/2010/main" val="303238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9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9409" y="2643970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Calibri" panose="020F0502020204030204"/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7699" y="3082565"/>
            <a:ext cx="86972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You mustn’t take photos when you are in the City Museum.</a:t>
            </a:r>
          </a:p>
        </p:txBody>
      </p:sp>
    </p:spTree>
    <p:extLst>
      <p:ext uri="{BB962C8B-B14F-4D97-AF65-F5344CB8AC3E}">
        <p14:creationId xmlns:p14="http://schemas.microsoft.com/office/powerpoint/2010/main" val="62107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63"/>
          <p:cNvSpPr txBox="1">
            <a:spLocks noGrp="1"/>
          </p:cNvSpPr>
          <p:nvPr>
            <p:ph type="title"/>
          </p:nvPr>
        </p:nvSpPr>
        <p:spPr>
          <a:xfrm>
            <a:off x="2046073" y="304363"/>
            <a:ext cx="7730400" cy="2494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400" dirty="0" smtClean="0"/>
              <a:t>REMEMBER WHAT HAVE YOU LEARNT TODAY!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4674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59" y="2907794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6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8"/>
          <p:cNvSpPr/>
          <p:nvPr/>
        </p:nvSpPr>
        <p:spPr>
          <a:xfrm flipH="1">
            <a:off x="48805" y="2999588"/>
            <a:ext cx="90985" cy="106237"/>
          </a:xfrm>
          <a:custGeom>
            <a:avLst/>
            <a:gdLst/>
            <a:ahLst/>
            <a:cxnLst/>
            <a:rect l="l" t="t" r="r" b="b"/>
            <a:pathLst>
              <a:path w="358" h="418" extrusionOk="0">
                <a:moveTo>
                  <a:pt x="215" y="1"/>
                </a:moveTo>
                <a:cubicBezTo>
                  <a:pt x="203" y="1"/>
                  <a:pt x="203" y="12"/>
                  <a:pt x="191" y="12"/>
                </a:cubicBezTo>
                <a:cubicBezTo>
                  <a:pt x="156" y="24"/>
                  <a:pt x="144" y="36"/>
                  <a:pt x="144" y="60"/>
                </a:cubicBezTo>
                <a:cubicBezTo>
                  <a:pt x="108" y="120"/>
                  <a:pt x="60" y="191"/>
                  <a:pt x="13" y="251"/>
                </a:cubicBezTo>
                <a:cubicBezTo>
                  <a:pt x="1" y="274"/>
                  <a:pt x="1" y="310"/>
                  <a:pt x="1" y="334"/>
                </a:cubicBezTo>
                <a:cubicBezTo>
                  <a:pt x="1" y="370"/>
                  <a:pt x="25" y="393"/>
                  <a:pt x="36" y="393"/>
                </a:cubicBezTo>
                <a:cubicBezTo>
                  <a:pt x="72" y="417"/>
                  <a:pt x="96" y="417"/>
                  <a:pt x="132" y="417"/>
                </a:cubicBezTo>
                <a:cubicBezTo>
                  <a:pt x="144" y="417"/>
                  <a:pt x="144" y="393"/>
                  <a:pt x="156" y="393"/>
                </a:cubicBezTo>
                <a:lnTo>
                  <a:pt x="203" y="358"/>
                </a:lnTo>
                <a:cubicBezTo>
                  <a:pt x="251" y="298"/>
                  <a:pt x="298" y="215"/>
                  <a:pt x="334" y="155"/>
                </a:cubicBezTo>
                <a:cubicBezTo>
                  <a:pt x="358" y="132"/>
                  <a:pt x="358" y="96"/>
                  <a:pt x="358" y="72"/>
                </a:cubicBezTo>
                <a:cubicBezTo>
                  <a:pt x="358" y="36"/>
                  <a:pt x="322" y="12"/>
                  <a:pt x="310" y="12"/>
                </a:cubicBezTo>
                <a:cubicBezTo>
                  <a:pt x="275" y="1"/>
                  <a:pt x="251" y="1"/>
                  <a:pt x="2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81" name="Google Shape;1181;p58"/>
          <p:cNvGrpSpPr/>
          <p:nvPr/>
        </p:nvGrpSpPr>
        <p:grpSpPr>
          <a:xfrm>
            <a:off x="-207336" y="3177521"/>
            <a:ext cx="3543235" cy="3109036"/>
            <a:chOff x="-414848" y="2249700"/>
            <a:chExt cx="2907150" cy="2550899"/>
          </a:xfrm>
        </p:grpSpPr>
        <p:sp>
          <p:nvSpPr>
            <p:cNvPr id="1182" name="Google Shape;1182;p58"/>
            <p:cNvSpPr/>
            <p:nvPr/>
          </p:nvSpPr>
          <p:spPr>
            <a:xfrm flipH="1">
              <a:off x="-414848" y="4406655"/>
              <a:ext cx="463492" cy="393943"/>
            </a:xfrm>
            <a:custGeom>
              <a:avLst/>
              <a:gdLst/>
              <a:ahLst/>
              <a:cxnLst/>
              <a:rect l="l" t="t" r="r" b="b"/>
              <a:pathLst>
                <a:path w="1906" h="1620" extrusionOk="0">
                  <a:moveTo>
                    <a:pt x="191" y="0"/>
                  </a:moveTo>
                  <a:cubicBezTo>
                    <a:pt x="132" y="84"/>
                    <a:pt x="72" y="167"/>
                    <a:pt x="1" y="250"/>
                  </a:cubicBezTo>
                  <a:cubicBezTo>
                    <a:pt x="715" y="822"/>
                    <a:pt x="1560" y="1512"/>
                    <a:pt x="1620" y="1572"/>
                  </a:cubicBezTo>
                  <a:cubicBezTo>
                    <a:pt x="1644" y="1608"/>
                    <a:pt x="1691" y="1620"/>
                    <a:pt x="1727" y="1620"/>
                  </a:cubicBezTo>
                  <a:cubicBezTo>
                    <a:pt x="1775" y="1620"/>
                    <a:pt x="1798" y="1608"/>
                    <a:pt x="1822" y="1572"/>
                  </a:cubicBezTo>
                  <a:cubicBezTo>
                    <a:pt x="1906" y="1512"/>
                    <a:pt x="1906" y="1417"/>
                    <a:pt x="1846" y="1358"/>
                  </a:cubicBezTo>
                  <a:cubicBezTo>
                    <a:pt x="1751" y="1262"/>
                    <a:pt x="739" y="441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58"/>
            <p:cNvSpPr/>
            <p:nvPr/>
          </p:nvSpPr>
          <p:spPr>
            <a:xfrm flipH="1">
              <a:off x="1186211" y="2825780"/>
              <a:ext cx="741441" cy="640037"/>
            </a:xfrm>
            <a:custGeom>
              <a:avLst/>
              <a:gdLst/>
              <a:ahLst/>
              <a:cxnLst/>
              <a:rect l="l" t="t" r="r" b="b"/>
              <a:pathLst>
                <a:path w="3049" h="2632" extrusionOk="0">
                  <a:moveTo>
                    <a:pt x="2036" y="0"/>
                  </a:moveTo>
                  <a:cubicBezTo>
                    <a:pt x="1501" y="846"/>
                    <a:pt x="643" y="1405"/>
                    <a:pt x="0" y="1727"/>
                  </a:cubicBezTo>
                  <a:cubicBezTo>
                    <a:pt x="191" y="1905"/>
                    <a:pt x="548" y="2227"/>
                    <a:pt x="1001" y="2632"/>
                  </a:cubicBezTo>
                  <a:cubicBezTo>
                    <a:pt x="1596" y="2477"/>
                    <a:pt x="2608" y="2036"/>
                    <a:pt x="3048" y="870"/>
                  </a:cubicBezTo>
                  <a:cubicBezTo>
                    <a:pt x="2679" y="572"/>
                    <a:pt x="2334" y="274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58"/>
            <p:cNvSpPr/>
            <p:nvPr/>
          </p:nvSpPr>
          <p:spPr>
            <a:xfrm flipH="1">
              <a:off x="-113799" y="3989611"/>
              <a:ext cx="593833" cy="686969"/>
            </a:xfrm>
            <a:custGeom>
              <a:avLst/>
              <a:gdLst/>
              <a:ahLst/>
              <a:cxnLst/>
              <a:rect l="l" t="t" r="r" b="b"/>
              <a:pathLst>
                <a:path w="2442" h="2825" extrusionOk="0">
                  <a:moveTo>
                    <a:pt x="2120" y="1"/>
                  </a:moveTo>
                  <a:cubicBezTo>
                    <a:pt x="1918" y="656"/>
                    <a:pt x="1358" y="1953"/>
                    <a:pt x="1" y="2287"/>
                  </a:cubicBezTo>
                  <a:cubicBezTo>
                    <a:pt x="385" y="2615"/>
                    <a:pt x="640" y="2824"/>
                    <a:pt x="706" y="2824"/>
                  </a:cubicBezTo>
                  <a:cubicBezTo>
                    <a:pt x="710" y="2824"/>
                    <a:pt x="713" y="2824"/>
                    <a:pt x="715" y="2823"/>
                  </a:cubicBezTo>
                  <a:cubicBezTo>
                    <a:pt x="822" y="2799"/>
                    <a:pt x="1358" y="2489"/>
                    <a:pt x="1787" y="1977"/>
                  </a:cubicBezTo>
                  <a:cubicBezTo>
                    <a:pt x="1846" y="1906"/>
                    <a:pt x="1918" y="1811"/>
                    <a:pt x="1977" y="1727"/>
                  </a:cubicBezTo>
                  <a:cubicBezTo>
                    <a:pt x="2251" y="1299"/>
                    <a:pt x="2441" y="775"/>
                    <a:pt x="2370" y="179"/>
                  </a:cubicBezTo>
                  <a:cubicBezTo>
                    <a:pt x="2370" y="179"/>
                    <a:pt x="2275" y="108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58"/>
            <p:cNvSpPr/>
            <p:nvPr/>
          </p:nvSpPr>
          <p:spPr>
            <a:xfrm flipH="1">
              <a:off x="233697" y="3621932"/>
              <a:ext cx="694994" cy="732686"/>
            </a:xfrm>
            <a:custGeom>
              <a:avLst/>
              <a:gdLst/>
              <a:ahLst/>
              <a:cxnLst/>
              <a:rect l="l" t="t" r="r" b="b"/>
              <a:pathLst>
                <a:path w="2858" h="3013" extrusionOk="0">
                  <a:moveTo>
                    <a:pt x="1965" y="1"/>
                  </a:moveTo>
                  <a:cubicBezTo>
                    <a:pt x="1727" y="536"/>
                    <a:pt x="1119" y="1668"/>
                    <a:pt x="0" y="2168"/>
                  </a:cubicBezTo>
                  <a:cubicBezTo>
                    <a:pt x="345" y="2465"/>
                    <a:pt x="655" y="2751"/>
                    <a:pt x="953" y="3013"/>
                  </a:cubicBezTo>
                  <a:cubicBezTo>
                    <a:pt x="1560" y="2680"/>
                    <a:pt x="2620" y="1918"/>
                    <a:pt x="2858" y="679"/>
                  </a:cubicBezTo>
                  <a:cubicBezTo>
                    <a:pt x="2584" y="477"/>
                    <a:pt x="2286" y="251"/>
                    <a:pt x="1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58"/>
            <p:cNvSpPr/>
            <p:nvPr/>
          </p:nvSpPr>
          <p:spPr>
            <a:xfrm flipH="1">
              <a:off x="679435" y="3248416"/>
              <a:ext cx="782051" cy="648791"/>
            </a:xfrm>
            <a:custGeom>
              <a:avLst/>
              <a:gdLst/>
              <a:ahLst/>
              <a:cxnLst/>
              <a:rect l="l" t="t" r="r" b="b"/>
              <a:pathLst>
                <a:path w="3216" h="2668" extrusionOk="0">
                  <a:moveTo>
                    <a:pt x="2203" y="1"/>
                  </a:moveTo>
                  <a:cubicBezTo>
                    <a:pt x="1905" y="441"/>
                    <a:pt x="1191" y="1334"/>
                    <a:pt x="0" y="1727"/>
                  </a:cubicBezTo>
                  <a:cubicBezTo>
                    <a:pt x="334" y="2025"/>
                    <a:pt x="691" y="2346"/>
                    <a:pt x="1048" y="2668"/>
                  </a:cubicBezTo>
                  <a:cubicBezTo>
                    <a:pt x="1703" y="2442"/>
                    <a:pt x="2834" y="1906"/>
                    <a:pt x="3215" y="799"/>
                  </a:cubicBezTo>
                  <a:cubicBezTo>
                    <a:pt x="2870" y="537"/>
                    <a:pt x="2536" y="263"/>
                    <a:pt x="2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58"/>
            <p:cNvSpPr/>
            <p:nvPr/>
          </p:nvSpPr>
          <p:spPr>
            <a:xfrm flipH="1">
              <a:off x="925528" y="3037098"/>
              <a:ext cx="753113" cy="631525"/>
            </a:xfrm>
            <a:custGeom>
              <a:avLst/>
              <a:gdLst/>
              <a:ahLst/>
              <a:cxnLst/>
              <a:rect l="l" t="t" r="r" b="b"/>
              <a:pathLst>
                <a:path w="3097" h="2597" extrusionOk="0">
                  <a:moveTo>
                    <a:pt x="2048" y="1"/>
                  </a:moveTo>
                  <a:cubicBezTo>
                    <a:pt x="1596" y="1167"/>
                    <a:pt x="572" y="1608"/>
                    <a:pt x="0" y="1775"/>
                  </a:cubicBezTo>
                  <a:cubicBezTo>
                    <a:pt x="274" y="2025"/>
                    <a:pt x="584" y="2299"/>
                    <a:pt x="893" y="2596"/>
                  </a:cubicBezTo>
                  <a:cubicBezTo>
                    <a:pt x="2072" y="2227"/>
                    <a:pt x="2798" y="1310"/>
                    <a:pt x="3096" y="870"/>
                  </a:cubicBezTo>
                  <a:cubicBezTo>
                    <a:pt x="2739" y="572"/>
                    <a:pt x="2370" y="286"/>
                    <a:pt x="2048" y="1"/>
                  </a:cubicBezTo>
                  <a:close/>
                </a:path>
              </a:pathLst>
            </a:custGeom>
            <a:solidFill>
              <a:srgbClr val="F4EB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58"/>
            <p:cNvSpPr/>
            <p:nvPr/>
          </p:nvSpPr>
          <p:spPr>
            <a:xfrm flipH="1">
              <a:off x="450851" y="3442469"/>
              <a:ext cx="758706" cy="706667"/>
            </a:xfrm>
            <a:custGeom>
              <a:avLst/>
              <a:gdLst/>
              <a:ahLst/>
              <a:cxnLst/>
              <a:rect l="l" t="t" r="r" b="b"/>
              <a:pathLst>
                <a:path w="3120" h="2906" extrusionOk="0">
                  <a:moveTo>
                    <a:pt x="2179" y="1"/>
                  </a:moveTo>
                  <a:cubicBezTo>
                    <a:pt x="1798" y="1084"/>
                    <a:pt x="667" y="1644"/>
                    <a:pt x="0" y="1870"/>
                  </a:cubicBezTo>
                  <a:cubicBezTo>
                    <a:pt x="381" y="2227"/>
                    <a:pt x="762" y="2560"/>
                    <a:pt x="1155" y="2906"/>
                  </a:cubicBezTo>
                  <a:cubicBezTo>
                    <a:pt x="2286" y="2417"/>
                    <a:pt x="2893" y="1274"/>
                    <a:pt x="3120" y="739"/>
                  </a:cubicBezTo>
                  <a:cubicBezTo>
                    <a:pt x="2822" y="489"/>
                    <a:pt x="2501" y="251"/>
                    <a:pt x="2179" y="1"/>
                  </a:cubicBezTo>
                  <a:close/>
                </a:path>
              </a:pathLst>
            </a:custGeom>
            <a:solidFill>
              <a:srgbClr val="F4EB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58"/>
            <p:cNvSpPr/>
            <p:nvPr/>
          </p:nvSpPr>
          <p:spPr>
            <a:xfrm flipH="1">
              <a:off x="-35497" y="3787047"/>
              <a:ext cx="732686" cy="755788"/>
            </a:xfrm>
            <a:custGeom>
              <a:avLst/>
              <a:gdLst/>
              <a:ahLst/>
              <a:cxnLst/>
              <a:rect l="l" t="t" r="r" b="b"/>
              <a:pathLst>
                <a:path w="3013" h="3108" extrusionOk="0">
                  <a:moveTo>
                    <a:pt x="1906" y="0"/>
                  </a:moveTo>
                  <a:cubicBezTo>
                    <a:pt x="1656" y="1239"/>
                    <a:pt x="608" y="2001"/>
                    <a:pt x="1" y="2346"/>
                  </a:cubicBezTo>
                  <a:cubicBezTo>
                    <a:pt x="322" y="2644"/>
                    <a:pt x="644" y="2905"/>
                    <a:pt x="882" y="3108"/>
                  </a:cubicBezTo>
                  <a:cubicBezTo>
                    <a:pt x="2251" y="2775"/>
                    <a:pt x="2811" y="1477"/>
                    <a:pt x="3013" y="822"/>
                  </a:cubicBezTo>
                  <a:cubicBezTo>
                    <a:pt x="2775" y="643"/>
                    <a:pt x="2382" y="358"/>
                    <a:pt x="1906" y="0"/>
                  </a:cubicBezTo>
                  <a:close/>
                </a:path>
              </a:pathLst>
            </a:custGeom>
            <a:solidFill>
              <a:srgbClr val="F4EB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58"/>
            <p:cNvSpPr/>
            <p:nvPr/>
          </p:nvSpPr>
          <p:spPr>
            <a:xfrm flipH="1">
              <a:off x="1319469" y="2249700"/>
              <a:ext cx="1172833" cy="1074347"/>
            </a:xfrm>
            <a:custGeom>
              <a:avLst/>
              <a:gdLst/>
              <a:ahLst/>
              <a:cxnLst/>
              <a:rect l="l" t="t" r="r" b="b"/>
              <a:pathLst>
                <a:path w="4823" h="4418" extrusionOk="0">
                  <a:moveTo>
                    <a:pt x="281" y="1"/>
                  </a:moveTo>
                  <a:cubicBezTo>
                    <a:pt x="248" y="1"/>
                    <a:pt x="226" y="5"/>
                    <a:pt x="215" y="12"/>
                  </a:cubicBezTo>
                  <a:cubicBezTo>
                    <a:pt x="1" y="167"/>
                    <a:pt x="1560" y="4417"/>
                    <a:pt x="1560" y="4417"/>
                  </a:cubicBezTo>
                  <a:cubicBezTo>
                    <a:pt x="1560" y="4417"/>
                    <a:pt x="1894" y="4310"/>
                    <a:pt x="2334" y="4084"/>
                  </a:cubicBezTo>
                  <a:cubicBezTo>
                    <a:pt x="2965" y="3774"/>
                    <a:pt x="3823" y="3215"/>
                    <a:pt x="4358" y="2369"/>
                  </a:cubicBezTo>
                  <a:cubicBezTo>
                    <a:pt x="4585" y="2012"/>
                    <a:pt x="4751" y="1607"/>
                    <a:pt x="4823" y="1155"/>
                  </a:cubicBezTo>
                  <a:cubicBezTo>
                    <a:pt x="4823" y="1155"/>
                    <a:pt x="869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58"/>
            <p:cNvSpPr/>
            <p:nvPr/>
          </p:nvSpPr>
          <p:spPr>
            <a:xfrm flipH="1">
              <a:off x="696945" y="2710029"/>
              <a:ext cx="168034" cy="165116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5" y="0"/>
                  </a:moveTo>
                  <a:cubicBezTo>
                    <a:pt x="155" y="0"/>
                    <a:pt x="0" y="143"/>
                    <a:pt x="0" y="334"/>
                  </a:cubicBezTo>
                  <a:cubicBezTo>
                    <a:pt x="0" y="524"/>
                    <a:pt x="155" y="679"/>
                    <a:pt x="345" y="679"/>
                  </a:cubicBezTo>
                  <a:cubicBezTo>
                    <a:pt x="536" y="679"/>
                    <a:pt x="691" y="524"/>
                    <a:pt x="691" y="334"/>
                  </a:cubicBezTo>
                  <a:cubicBezTo>
                    <a:pt x="691" y="143"/>
                    <a:pt x="536" y="0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58"/>
            <p:cNvSpPr/>
            <p:nvPr/>
          </p:nvSpPr>
          <p:spPr>
            <a:xfrm flipH="1">
              <a:off x="106275" y="3135583"/>
              <a:ext cx="168277" cy="165359"/>
            </a:xfrm>
            <a:custGeom>
              <a:avLst/>
              <a:gdLst/>
              <a:ahLst/>
              <a:cxnLst/>
              <a:rect l="l" t="t" r="r" b="b"/>
              <a:pathLst>
                <a:path w="692" h="680" extrusionOk="0">
                  <a:moveTo>
                    <a:pt x="346" y="0"/>
                  </a:moveTo>
                  <a:cubicBezTo>
                    <a:pt x="156" y="0"/>
                    <a:pt x="1" y="155"/>
                    <a:pt x="1" y="346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2" y="536"/>
                    <a:pt x="692" y="346"/>
                  </a:cubicBezTo>
                  <a:cubicBezTo>
                    <a:pt x="692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58"/>
            <p:cNvSpPr/>
            <p:nvPr/>
          </p:nvSpPr>
          <p:spPr>
            <a:xfrm flipH="1">
              <a:off x="407325" y="2915511"/>
              <a:ext cx="168277" cy="165359"/>
            </a:xfrm>
            <a:custGeom>
              <a:avLst/>
              <a:gdLst/>
              <a:ahLst/>
              <a:cxnLst/>
              <a:rect l="l" t="t" r="r" b="b"/>
              <a:pathLst>
                <a:path w="692" h="680" extrusionOk="0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24"/>
                    <a:pt x="155" y="679"/>
                    <a:pt x="346" y="679"/>
                  </a:cubicBezTo>
                  <a:cubicBezTo>
                    <a:pt x="536" y="679"/>
                    <a:pt x="691" y="524"/>
                    <a:pt x="691" y="346"/>
                  </a:cubicBezTo>
                  <a:cubicBezTo>
                    <a:pt x="691" y="155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 flipH="1">
            <a:off x="4533499" y="1915428"/>
            <a:ext cx="7892716" cy="157455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HOMEWORK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1913" y="3343080"/>
            <a:ext cx="7294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Do exercise C1-3 in WB. 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Prepare: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Skills 2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69"/>
          <p:cNvGrpSpPr/>
          <p:nvPr/>
        </p:nvGrpSpPr>
        <p:grpSpPr>
          <a:xfrm>
            <a:off x="1685681" y="2301463"/>
            <a:ext cx="594999" cy="498403"/>
            <a:chOff x="1499935" y="1758222"/>
            <a:chExt cx="446249" cy="373802"/>
          </a:xfrm>
        </p:grpSpPr>
        <p:sp>
          <p:nvSpPr>
            <p:cNvPr id="1731" name="Google Shape;1731;p69"/>
            <p:cNvSpPr/>
            <p:nvPr/>
          </p:nvSpPr>
          <p:spPr>
            <a:xfrm flipH="1">
              <a:off x="1499935" y="1758222"/>
              <a:ext cx="396724" cy="203702"/>
            </a:xfrm>
            <a:custGeom>
              <a:avLst/>
              <a:gdLst/>
              <a:ahLst/>
              <a:cxnLst/>
              <a:rect l="l" t="t" r="r" b="b"/>
              <a:pathLst>
                <a:path w="3486" h="1790" extrusionOk="0">
                  <a:moveTo>
                    <a:pt x="1477" y="1731"/>
                  </a:moveTo>
                  <a:lnTo>
                    <a:pt x="1477" y="1731"/>
                  </a:lnTo>
                  <a:cubicBezTo>
                    <a:pt x="1441" y="1743"/>
                    <a:pt x="1429" y="1755"/>
                    <a:pt x="1429" y="1755"/>
                  </a:cubicBezTo>
                  <a:lnTo>
                    <a:pt x="1429" y="1755"/>
                  </a:lnTo>
                  <a:cubicBezTo>
                    <a:pt x="1441" y="1743"/>
                    <a:pt x="1465" y="1731"/>
                    <a:pt x="1477" y="1731"/>
                  </a:cubicBezTo>
                  <a:close/>
                  <a:moveTo>
                    <a:pt x="1980" y="0"/>
                  </a:moveTo>
                  <a:cubicBezTo>
                    <a:pt x="1960" y="0"/>
                    <a:pt x="1939" y="2"/>
                    <a:pt x="1918" y="5"/>
                  </a:cubicBezTo>
                  <a:cubicBezTo>
                    <a:pt x="1441" y="52"/>
                    <a:pt x="1370" y="779"/>
                    <a:pt x="1382" y="1279"/>
                  </a:cubicBezTo>
                  <a:cubicBezTo>
                    <a:pt x="1263" y="639"/>
                    <a:pt x="898" y="111"/>
                    <a:pt x="606" y="111"/>
                  </a:cubicBezTo>
                  <a:cubicBezTo>
                    <a:pt x="518" y="111"/>
                    <a:pt x="436" y="159"/>
                    <a:pt x="370" y="267"/>
                  </a:cubicBezTo>
                  <a:cubicBezTo>
                    <a:pt x="1" y="862"/>
                    <a:pt x="1287" y="1672"/>
                    <a:pt x="1418" y="1743"/>
                  </a:cubicBezTo>
                  <a:lnTo>
                    <a:pt x="1418" y="1755"/>
                  </a:lnTo>
                  <a:lnTo>
                    <a:pt x="1441" y="1755"/>
                  </a:lnTo>
                  <a:cubicBezTo>
                    <a:pt x="1576" y="1779"/>
                    <a:pt x="1713" y="1790"/>
                    <a:pt x="1847" y="1790"/>
                  </a:cubicBezTo>
                  <a:cubicBezTo>
                    <a:pt x="2718" y="1790"/>
                    <a:pt x="3485" y="1330"/>
                    <a:pt x="3072" y="969"/>
                  </a:cubicBezTo>
                  <a:cubicBezTo>
                    <a:pt x="2980" y="886"/>
                    <a:pt x="2875" y="852"/>
                    <a:pt x="2763" y="852"/>
                  </a:cubicBezTo>
                  <a:cubicBezTo>
                    <a:pt x="2440" y="852"/>
                    <a:pt x="2064" y="1138"/>
                    <a:pt x="1799" y="1386"/>
                  </a:cubicBezTo>
                  <a:cubicBezTo>
                    <a:pt x="2301" y="770"/>
                    <a:pt x="2431" y="0"/>
                    <a:pt x="1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69"/>
            <p:cNvSpPr/>
            <p:nvPr/>
          </p:nvSpPr>
          <p:spPr>
            <a:xfrm rot="10800000" flipH="1">
              <a:off x="1549460" y="1928322"/>
              <a:ext cx="396724" cy="203702"/>
            </a:xfrm>
            <a:custGeom>
              <a:avLst/>
              <a:gdLst/>
              <a:ahLst/>
              <a:cxnLst/>
              <a:rect l="l" t="t" r="r" b="b"/>
              <a:pathLst>
                <a:path w="3486" h="1790" extrusionOk="0">
                  <a:moveTo>
                    <a:pt x="1477" y="1731"/>
                  </a:moveTo>
                  <a:lnTo>
                    <a:pt x="1477" y="1731"/>
                  </a:lnTo>
                  <a:cubicBezTo>
                    <a:pt x="1441" y="1743"/>
                    <a:pt x="1429" y="1755"/>
                    <a:pt x="1429" y="1755"/>
                  </a:cubicBezTo>
                  <a:lnTo>
                    <a:pt x="1429" y="1755"/>
                  </a:lnTo>
                  <a:cubicBezTo>
                    <a:pt x="1441" y="1743"/>
                    <a:pt x="1465" y="1731"/>
                    <a:pt x="1477" y="1731"/>
                  </a:cubicBezTo>
                  <a:close/>
                  <a:moveTo>
                    <a:pt x="1980" y="0"/>
                  </a:moveTo>
                  <a:cubicBezTo>
                    <a:pt x="1960" y="0"/>
                    <a:pt x="1939" y="2"/>
                    <a:pt x="1918" y="5"/>
                  </a:cubicBezTo>
                  <a:cubicBezTo>
                    <a:pt x="1441" y="52"/>
                    <a:pt x="1370" y="779"/>
                    <a:pt x="1382" y="1279"/>
                  </a:cubicBezTo>
                  <a:cubicBezTo>
                    <a:pt x="1263" y="639"/>
                    <a:pt x="898" y="111"/>
                    <a:pt x="606" y="111"/>
                  </a:cubicBezTo>
                  <a:cubicBezTo>
                    <a:pt x="518" y="111"/>
                    <a:pt x="436" y="159"/>
                    <a:pt x="370" y="267"/>
                  </a:cubicBezTo>
                  <a:cubicBezTo>
                    <a:pt x="1" y="862"/>
                    <a:pt x="1287" y="1672"/>
                    <a:pt x="1418" y="1743"/>
                  </a:cubicBezTo>
                  <a:lnTo>
                    <a:pt x="1418" y="1755"/>
                  </a:lnTo>
                  <a:lnTo>
                    <a:pt x="1441" y="1755"/>
                  </a:lnTo>
                  <a:cubicBezTo>
                    <a:pt x="1576" y="1779"/>
                    <a:pt x="1713" y="1790"/>
                    <a:pt x="1847" y="1790"/>
                  </a:cubicBezTo>
                  <a:cubicBezTo>
                    <a:pt x="2718" y="1790"/>
                    <a:pt x="3485" y="1330"/>
                    <a:pt x="3072" y="969"/>
                  </a:cubicBezTo>
                  <a:cubicBezTo>
                    <a:pt x="2980" y="886"/>
                    <a:pt x="2875" y="852"/>
                    <a:pt x="2763" y="852"/>
                  </a:cubicBezTo>
                  <a:cubicBezTo>
                    <a:pt x="2440" y="852"/>
                    <a:pt x="2064" y="1138"/>
                    <a:pt x="1799" y="1386"/>
                  </a:cubicBezTo>
                  <a:cubicBezTo>
                    <a:pt x="2301" y="770"/>
                    <a:pt x="2431" y="0"/>
                    <a:pt x="1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33" name="Google Shape;1733;p69"/>
          <p:cNvGrpSpPr/>
          <p:nvPr/>
        </p:nvGrpSpPr>
        <p:grpSpPr>
          <a:xfrm>
            <a:off x="1685681" y="3768363"/>
            <a:ext cx="594999" cy="498403"/>
            <a:chOff x="1499935" y="1758222"/>
            <a:chExt cx="446249" cy="373802"/>
          </a:xfrm>
        </p:grpSpPr>
        <p:sp>
          <p:nvSpPr>
            <p:cNvPr id="1734" name="Google Shape;1734;p69"/>
            <p:cNvSpPr/>
            <p:nvPr/>
          </p:nvSpPr>
          <p:spPr>
            <a:xfrm flipH="1">
              <a:off x="1499935" y="1758222"/>
              <a:ext cx="396724" cy="203702"/>
            </a:xfrm>
            <a:custGeom>
              <a:avLst/>
              <a:gdLst/>
              <a:ahLst/>
              <a:cxnLst/>
              <a:rect l="l" t="t" r="r" b="b"/>
              <a:pathLst>
                <a:path w="3486" h="1790" extrusionOk="0">
                  <a:moveTo>
                    <a:pt x="1477" y="1731"/>
                  </a:moveTo>
                  <a:lnTo>
                    <a:pt x="1477" y="1731"/>
                  </a:lnTo>
                  <a:cubicBezTo>
                    <a:pt x="1441" y="1743"/>
                    <a:pt x="1429" y="1755"/>
                    <a:pt x="1429" y="1755"/>
                  </a:cubicBezTo>
                  <a:lnTo>
                    <a:pt x="1429" y="1755"/>
                  </a:lnTo>
                  <a:cubicBezTo>
                    <a:pt x="1441" y="1743"/>
                    <a:pt x="1465" y="1731"/>
                    <a:pt x="1477" y="1731"/>
                  </a:cubicBezTo>
                  <a:close/>
                  <a:moveTo>
                    <a:pt x="1980" y="0"/>
                  </a:moveTo>
                  <a:cubicBezTo>
                    <a:pt x="1960" y="0"/>
                    <a:pt x="1939" y="2"/>
                    <a:pt x="1918" y="5"/>
                  </a:cubicBezTo>
                  <a:cubicBezTo>
                    <a:pt x="1441" y="52"/>
                    <a:pt x="1370" y="779"/>
                    <a:pt x="1382" y="1279"/>
                  </a:cubicBezTo>
                  <a:cubicBezTo>
                    <a:pt x="1263" y="639"/>
                    <a:pt x="898" y="111"/>
                    <a:pt x="606" y="111"/>
                  </a:cubicBezTo>
                  <a:cubicBezTo>
                    <a:pt x="518" y="111"/>
                    <a:pt x="436" y="159"/>
                    <a:pt x="370" y="267"/>
                  </a:cubicBezTo>
                  <a:cubicBezTo>
                    <a:pt x="1" y="862"/>
                    <a:pt x="1287" y="1672"/>
                    <a:pt x="1418" y="1743"/>
                  </a:cubicBezTo>
                  <a:lnTo>
                    <a:pt x="1418" y="1755"/>
                  </a:lnTo>
                  <a:lnTo>
                    <a:pt x="1441" y="1755"/>
                  </a:lnTo>
                  <a:cubicBezTo>
                    <a:pt x="1576" y="1779"/>
                    <a:pt x="1713" y="1790"/>
                    <a:pt x="1847" y="1790"/>
                  </a:cubicBezTo>
                  <a:cubicBezTo>
                    <a:pt x="2718" y="1790"/>
                    <a:pt x="3485" y="1330"/>
                    <a:pt x="3072" y="969"/>
                  </a:cubicBezTo>
                  <a:cubicBezTo>
                    <a:pt x="2980" y="886"/>
                    <a:pt x="2875" y="852"/>
                    <a:pt x="2763" y="852"/>
                  </a:cubicBezTo>
                  <a:cubicBezTo>
                    <a:pt x="2440" y="852"/>
                    <a:pt x="2064" y="1138"/>
                    <a:pt x="1799" y="1386"/>
                  </a:cubicBezTo>
                  <a:cubicBezTo>
                    <a:pt x="2301" y="770"/>
                    <a:pt x="2431" y="0"/>
                    <a:pt x="1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69"/>
            <p:cNvSpPr/>
            <p:nvPr/>
          </p:nvSpPr>
          <p:spPr>
            <a:xfrm rot="10800000" flipH="1">
              <a:off x="1549460" y="1928322"/>
              <a:ext cx="396724" cy="203702"/>
            </a:xfrm>
            <a:custGeom>
              <a:avLst/>
              <a:gdLst/>
              <a:ahLst/>
              <a:cxnLst/>
              <a:rect l="l" t="t" r="r" b="b"/>
              <a:pathLst>
                <a:path w="3486" h="1790" extrusionOk="0">
                  <a:moveTo>
                    <a:pt x="1477" y="1731"/>
                  </a:moveTo>
                  <a:lnTo>
                    <a:pt x="1477" y="1731"/>
                  </a:lnTo>
                  <a:cubicBezTo>
                    <a:pt x="1441" y="1743"/>
                    <a:pt x="1429" y="1755"/>
                    <a:pt x="1429" y="1755"/>
                  </a:cubicBezTo>
                  <a:lnTo>
                    <a:pt x="1429" y="1755"/>
                  </a:lnTo>
                  <a:cubicBezTo>
                    <a:pt x="1441" y="1743"/>
                    <a:pt x="1465" y="1731"/>
                    <a:pt x="1477" y="1731"/>
                  </a:cubicBezTo>
                  <a:close/>
                  <a:moveTo>
                    <a:pt x="1980" y="0"/>
                  </a:moveTo>
                  <a:cubicBezTo>
                    <a:pt x="1960" y="0"/>
                    <a:pt x="1939" y="2"/>
                    <a:pt x="1918" y="5"/>
                  </a:cubicBezTo>
                  <a:cubicBezTo>
                    <a:pt x="1441" y="52"/>
                    <a:pt x="1370" y="779"/>
                    <a:pt x="1382" y="1279"/>
                  </a:cubicBezTo>
                  <a:cubicBezTo>
                    <a:pt x="1263" y="639"/>
                    <a:pt x="898" y="111"/>
                    <a:pt x="606" y="111"/>
                  </a:cubicBezTo>
                  <a:cubicBezTo>
                    <a:pt x="518" y="111"/>
                    <a:pt x="436" y="159"/>
                    <a:pt x="370" y="267"/>
                  </a:cubicBezTo>
                  <a:cubicBezTo>
                    <a:pt x="1" y="862"/>
                    <a:pt x="1287" y="1672"/>
                    <a:pt x="1418" y="1743"/>
                  </a:cubicBezTo>
                  <a:lnTo>
                    <a:pt x="1418" y="1755"/>
                  </a:lnTo>
                  <a:lnTo>
                    <a:pt x="1441" y="1755"/>
                  </a:lnTo>
                  <a:cubicBezTo>
                    <a:pt x="1576" y="1779"/>
                    <a:pt x="1713" y="1790"/>
                    <a:pt x="1847" y="1790"/>
                  </a:cubicBezTo>
                  <a:cubicBezTo>
                    <a:pt x="2718" y="1790"/>
                    <a:pt x="3485" y="1330"/>
                    <a:pt x="3072" y="969"/>
                  </a:cubicBezTo>
                  <a:cubicBezTo>
                    <a:pt x="2980" y="886"/>
                    <a:pt x="2875" y="852"/>
                    <a:pt x="2763" y="852"/>
                  </a:cubicBezTo>
                  <a:cubicBezTo>
                    <a:pt x="2440" y="852"/>
                    <a:pt x="2064" y="1138"/>
                    <a:pt x="1799" y="1386"/>
                  </a:cubicBezTo>
                  <a:cubicBezTo>
                    <a:pt x="2301" y="770"/>
                    <a:pt x="2431" y="0"/>
                    <a:pt x="1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36" name="Google Shape;1736;p69"/>
          <p:cNvGrpSpPr/>
          <p:nvPr/>
        </p:nvGrpSpPr>
        <p:grpSpPr>
          <a:xfrm>
            <a:off x="1685681" y="5235263"/>
            <a:ext cx="594999" cy="498403"/>
            <a:chOff x="1499935" y="1758222"/>
            <a:chExt cx="446249" cy="373802"/>
          </a:xfrm>
        </p:grpSpPr>
        <p:sp>
          <p:nvSpPr>
            <p:cNvPr id="1737" name="Google Shape;1737;p69"/>
            <p:cNvSpPr/>
            <p:nvPr/>
          </p:nvSpPr>
          <p:spPr>
            <a:xfrm flipH="1">
              <a:off x="1499935" y="1758222"/>
              <a:ext cx="396724" cy="203702"/>
            </a:xfrm>
            <a:custGeom>
              <a:avLst/>
              <a:gdLst/>
              <a:ahLst/>
              <a:cxnLst/>
              <a:rect l="l" t="t" r="r" b="b"/>
              <a:pathLst>
                <a:path w="3486" h="1790" extrusionOk="0">
                  <a:moveTo>
                    <a:pt x="1477" y="1731"/>
                  </a:moveTo>
                  <a:lnTo>
                    <a:pt x="1477" y="1731"/>
                  </a:lnTo>
                  <a:cubicBezTo>
                    <a:pt x="1441" y="1743"/>
                    <a:pt x="1429" y="1755"/>
                    <a:pt x="1429" y="1755"/>
                  </a:cubicBezTo>
                  <a:lnTo>
                    <a:pt x="1429" y="1755"/>
                  </a:lnTo>
                  <a:cubicBezTo>
                    <a:pt x="1441" y="1743"/>
                    <a:pt x="1465" y="1731"/>
                    <a:pt x="1477" y="1731"/>
                  </a:cubicBezTo>
                  <a:close/>
                  <a:moveTo>
                    <a:pt x="1980" y="0"/>
                  </a:moveTo>
                  <a:cubicBezTo>
                    <a:pt x="1960" y="0"/>
                    <a:pt x="1939" y="2"/>
                    <a:pt x="1918" y="5"/>
                  </a:cubicBezTo>
                  <a:cubicBezTo>
                    <a:pt x="1441" y="52"/>
                    <a:pt x="1370" y="779"/>
                    <a:pt x="1382" y="1279"/>
                  </a:cubicBezTo>
                  <a:cubicBezTo>
                    <a:pt x="1263" y="639"/>
                    <a:pt x="898" y="111"/>
                    <a:pt x="606" y="111"/>
                  </a:cubicBezTo>
                  <a:cubicBezTo>
                    <a:pt x="518" y="111"/>
                    <a:pt x="436" y="159"/>
                    <a:pt x="370" y="267"/>
                  </a:cubicBezTo>
                  <a:cubicBezTo>
                    <a:pt x="1" y="862"/>
                    <a:pt x="1287" y="1672"/>
                    <a:pt x="1418" y="1743"/>
                  </a:cubicBezTo>
                  <a:lnTo>
                    <a:pt x="1418" y="1755"/>
                  </a:lnTo>
                  <a:lnTo>
                    <a:pt x="1441" y="1755"/>
                  </a:lnTo>
                  <a:cubicBezTo>
                    <a:pt x="1576" y="1779"/>
                    <a:pt x="1713" y="1790"/>
                    <a:pt x="1847" y="1790"/>
                  </a:cubicBezTo>
                  <a:cubicBezTo>
                    <a:pt x="2718" y="1790"/>
                    <a:pt x="3485" y="1330"/>
                    <a:pt x="3072" y="969"/>
                  </a:cubicBezTo>
                  <a:cubicBezTo>
                    <a:pt x="2980" y="886"/>
                    <a:pt x="2875" y="852"/>
                    <a:pt x="2763" y="852"/>
                  </a:cubicBezTo>
                  <a:cubicBezTo>
                    <a:pt x="2440" y="852"/>
                    <a:pt x="2064" y="1138"/>
                    <a:pt x="1799" y="1386"/>
                  </a:cubicBezTo>
                  <a:cubicBezTo>
                    <a:pt x="2301" y="770"/>
                    <a:pt x="2431" y="0"/>
                    <a:pt x="1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69"/>
            <p:cNvSpPr/>
            <p:nvPr/>
          </p:nvSpPr>
          <p:spPr>
            <a:xfrm rot="10800000" flipH="1">
              <a:off x="1549460" y="1928322"/>
              <a:ext cx="396724" cy="203702"/>
            </a:xfrm>
            <a:custGeom>
              <a:avLst/>
              <a:gdLst/>
              <a:ahLst/>
              <a:cxnLst/>
              <a:rect l="l" t="t" r="r" b="b"/>
              <a:pathLst>
                <a:path w="3486" h="1790" extrusionOk="0">
                  <a:moveTo>
                    <a:pt x="1477" y="1731"/>
                  </a:moveTo>
                  <a:lnTo>
                    <a:pt x="1477" y="1731"/>
                  </a:lnTo>
                  <a:cubicBezTo>
                    <a:pt x="1441" y="1743"/>
                    <a:pt x="1429" y="1755"/>
                    <a:pt x="1429" y="1755"/>
                  </a:cubicBezTo>
                  <a:lnTo>
                    <a:pt x="1429" y="1755"/>
                  </a:lnTo>
                  <a:cubicBezTo>
                    <a:pt x="1441" y="1743"/>
                    <a:pt x="1465" y="1731"/>
                    <a:pt x="1477" y="1731"/>
                  </a:cubicBezTo>
                  <a:close/>
                  <a:moveTo>
                    <a:pt x="1980" y="0"/>
                  </a:moveTo>
                  <a:cubicBezTo>
                    <a:pt x="1960" y="0"/>
                    <a:pt x="1939" y="2"/>
                    <a:pt x="1918" y="5"/>
                  </a:cubicBezTo>
                  <a:cubicBezTo>
                    <a:pt x="1441" y="52"/>
                    <a:pt x="1370" y="779"/>
                    <a:pt x="1382" y="1279"/>
                  </a:cubicBezTo>
                  <a:cubicBezTo>
                    <a:pt x="1263" y="639"/>
                    <a:pt x="898" y="111"/>
                    <a:pt x="606" y="111"/>
                  </a:cubicBezTo>
                  <a:cubicBezTo>
                    <a:pt x="518" y="111"/>
                    <a:pt x="436" y="159"/>
                    <a:pt x="370" y="267"/>
                  </a:cubicBezTo>
                  <a:cubicBezTo>
                    <a:pt x="1" y="862"/>
                    <a:pt x="1287" y="1672"/>
                    <a:pt x="1418" y="1743"/>
                  </a:cubicBezTo>
                  <a:lnTo>
                    <a:pt x="1418" y="1755"/>
                  </a:lnTo>
                  <a:lnTo>
                    <a:pt x="1441" y="1755"/>
                  </a:lnTo>
                  <a:cubicBezTo>
                    <a:pt x="1576" y="1779"/>
                    <a:pt x="1713" y="1790"/>
                    <a:pt x="1847" y="1790"/>
                  </a:cubicBezTo>
                  <a:cubicBezTo>
                    <a:pt x="2718" y="1790"/>
                    <a:pt x="3485" y="1330"/>
                    <a:pt x="3072" y="969"/>
                  </a:cubicBezTo>
                  <a:cubicBezTo>
                    <a:pt x="2980" y="886"/>
                    <a:pt x="2875" y="852"/>
                    <a:pt x="2763" y="852"/>
                  </a:cubicBezTo>
                  <a:cubicBezTo>
                    <a:pt x="2440" y="852"/>
                    <a:pt x="2064" y="1138"/>
                    <a:pt x="1799" y="1386"/>
                  </a:cubicBezTo>
                  <a:cubicBezTo>
                    <a:pt x="2301" y="770"/>
                    <a:pt x="2431" y="0"/>
                    <a:pt x="1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69"/>
          <p:cNvGrpSpPr/>
          <p:nvPr/>
        </p:nvGrpSpPr>
        <p:grpSpPr>
          <a:xfrm>
            <a:off x="6531810" y="2304750"/>
            <a:ext cx="3964709" cy="4989031"/>
            <a:chOff x="4898857" y="1728562"/>
            <a:chExt cx="2973532" cy="3741773"/>
          </a:xfrm>
        </p:grpSpPr>
        <p:sp>
          <p:nvSpPr>
            <p:cNvPr id="1740" name="Google Shape;1740;p69"/>
            <p:cNvSpPr/>
            <p:nvPr/>
          </p:nvSpPr>
          <p:spPr>
            <a:xfrm>
              <a:off x="5089344" y="2677766"/>
              <a:ext cx="2783044" cy="2792569"/>
            </a:xfrm>
            <a:custGeom>
              <a:avLst/>
              <a:gdLst/>
              <a:ahLst/>
              <a:cxnLst/>
              <a:rect l="l" t="t" r="r" b="b"/>
              <a:pathLst>
                <a:path w="14610" h="14660" extrusionOk="0">
                  <a:moveTo>
                    <a:pt x="11041" y="0"/>
                  </a:moveTo>
                  <a:cubicBezTo>
                    <a:pt x="9977" y="0"/>
                    <a:pt x="6990" y="1780"/>
                    <a:pt x="6275" y="2099"/>
                  </a:cubicBezTo>
                  <a:cubicBezTo>
                    <a:pt x="4823" y="2873"/>
                    <a:pt x="1" y="4587"/>
                    <a:pt x="1548" y="6659"/>
                  </a:cubicBezTo>
                  <a:cubicBezTo>
                    <a:pt x="2668" y="8207"/>
                    <a:pt x="5596" y="9588"/>
                    <a:pt x="7144" y="10707"/>
                  </a:cubicBezTo>
                  <a:cubicBezTo>
                    <a:pt x="8775" y="12005"/>
                    <a:pt x="10323" y="13291"/>
                    <a:pt x="11871" y="14660"/>
                  </a:cubicBezTo>
                  <a:lnTo>
                    <a:pt x="14610" y="13457"/>
                  </a:lnTo>
                  <a:cubicBezTo>
                    <a:pt x="13502" y="12005"/>
                    <a:pt x="12550" y="9409"/>
                    <a:pt x="12288" y="7516"/>
                  </a:cubicBezTo>
                  <a:cubicBezTo>
                    <a:pt x="12133" y="6230"/>
                    <a:pt x="12383" y="551"/>
                    <a:pt x="11264" y="39"/>
                  </a:cubicBezTo>
                  <a:cubicBezTo>
                    <a:pt x="11204" y="13"/>
                    <a:pt x="11129" y="0"/>
                    <a:pt x="11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69"/>
            <p:cNvSpPr/>
            <p:nvPr/>
          </p:nvSpPr>
          <p:spPr>
            <a:xfrm>
              <a:off x="5084773" y="2682338"/>
              <a:ext cx="2306822" cy="1506768"/>
            </a:xfrm>
            <a:custGeom>
              <a:avLst/>
              <a:gdLst/>
              <a:ahLst/>
              <a:cxnLst/>
              <a:rect l="l" t="t" r="r" b="b"/>
              <a:pathLst>
                <a:path w="12110" h="7910" extrusionOk="0">
                  <a:moveTo>
                    <a:pt x="11054" y="0"/>
                  </a:moveTo>
                  <a:cubicBezTo>
                    <a:pt x="9992" y="0"/>
                    <a:pt x="7002" y="1792"/>
                    <a:pt x="6287" y="2111"/>
                  </a:cubicBezTo>
                  <a:cubicBezTo>
                    <a:pt x="4823" y="2884"/>
                    <a:pt x="1" y="4611"/>
                    <a:pt x="1549" y="6659"/>
                  </a:cubicBezTo>
                  <a:cubicBezTo>
                    <a:pt x="1822" y="7004"/>
                    <a:pt x="2191" y="7349"/>
                    <a:pt x="2608" y="7695"/>
                  </a:cubicBezTo>
                  <a:cubicBezTo>
                    <a:pt x="2620" y="7695"/>
                    <a:pt x="2644" y="7695"/>
                    <a:pt x="2644" y="7707"/>
                  </a:cubicBezTo>
                  <a:cubicBezTo>
                    <a:pt x="2877" y="7772"/>
                    <a:pt x="3197" y="7910"/>
                    <a:pt x="3474" y="7910"/>
                  </a:cubicBezTo>
                  <a:cubicBezTo>
                    <a:pt x="3551" y="7910"/>
                    <a:pt x="3624" y="7899"/>
                    <a:pt x="3692" y="7873"/>
                  </a:cubicBezTo>
                  <a:cubicBezTo>
                    <a:pt x="3966" y="7766"/>
                    <a:pt x="3977" y="7183"/>
                    <a:pt x="4025" y="6945"/>
                  </a:cubicBezTo>
                  <a:cubicBezTo>
                    <a:pt x="4192" y="6171"/>
                    <a:pt x="4692" y="5385"/>
                    <a:pt x="5525" y="5230"/>
                  </a:cubicBezTo>
                  <a:cubicBezTo>
                    <a:pt x="5590" y="5218"/>
                    <a:pt x="5657" y="5213"/>
                    <a:pt x="5726" y="5213"/>
                  </a:cubicBezTo>
                  <a:cubicBezTo>
                    <a:pt x="6182" y="5213"/>
                    <a:pt x="6710" y="5439"/>
                    <a:pt x="7171" y="5439"/>
                  </a:cubicBezTo>
                  <a:cubicBezTo>
                    <a:pt x="7340" y="5439"/>
                    <a:pt x="7500" y="5409"/>
                    <a:pt x="7645" y="5325"/>
                  </a:cubicBezTo>
                  <a:cubicBezTo>
                    <a:pt x="8097" y="5051"/>
                    <a:pt x="8133" y="4325"/>
                    <a:pt x="8359" y="3897"/>
                  </a:cubicBezTo>
                  <a:cubicBezTo>
                    <a:pt x="8680" y="3265"/>
                    <a:pt x="9288" y="2873"/>
                    <a:pt x="9990" y="2825"/>
                  </a:cubicBezTo>
                  <a:cubicBezTo>
                    <a:pt x="10092" y="2818"/>
                    <a:pt x="10194" y="2814"/>
                    <a:pt x="10296" y="2814"/>
                  </a:cubicBezTo>
                  <a:cubicBezTo>
                    <a:pt x="10791" y="2814"/>
                    <a:pt x="11281" y="2887"/>
                    <a:pt x="11777" y="2887"/>
                  </a:cubicBezTo>
                  <a:cubicBezTo>
                    <a:pt x="11832" y="2887"/>
                    <a:pt x="11887" y="2887"/>
                    <a:pt x="11943" y="2884"/>
                  </a:cubicBezTo>
                  <a:cubicBezTo>
                    <a:pt x="12002" y="2884"/>
                    <a:pt x="12062" y="2873"/>
                    <a:pt x="12109" y="2849"/>
                  </a:cubicBezTo>
                  <a:cubicBezTo>
                    <a:pt x="11990" y="1468"/>
                    <a:pt x="11764" y="265"/>
                    <a:pt x="11276" y="39"/>
                  </a:cubicBezTo>
                  <a:cubicBezTo>
                    <a:pt x="11217" y="13"/>
                    <a:pt x="11142" y="0"/>
                    <a:pt x="1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69"/>
            <p:cNvSpPr/>
            <p:nvPr/>
          </p:nvSpPr>
          <p:spPr>
            <a:xfrm>
              <a:off x="5928442" y="3455340"/>
              <a:ext cx="1488100" cy="1005782"/>
            </a:xfrm>
            <a:custGeom>
              <a:avLst/>
              <a:gdLst/>
              <a:ahLst/>
              <a:cxnLst/>
              <a:rect l="l" t="t" r="r" b="b"/>
              <a:pathLst>
                <a:path w="7812" h="5280" extrusionOk="0">
                  <a:moveTo>
                    <a:pt x="5862" y="0"/>
                  </a:moveTo>
                  <a:cubicBezTo>
                    <a:pt x="5625" y="0"/>
                    <a:pt x="5384" y="32"/>
                    <a:pt x="5240" y="184"/>
                  </a:cubicBezTo>
                  <a:cubicBezTo>
                    <a:pt x="5037" y="374"/>
                    <a:pt x="4966" y="636"/>
                    <a:pt x="4882" y="898"/>
                  </a:cubicBezTo>
                  <a:cubicBezTo>
                    <a:pt x="4668" y="1517"/>
                    <a:pt x="4382" y="2113"/>
                    <a:pt x="3751" y="2410"/>
                  </a:cubicBezTo>
                  <a:cubicBezTo>
                    <a:pt x="3433" y="2552"/>
                    <a:pt x="3088" y="2608"/>
                    <a:pt x="2742" y="2608"/>
                  </a:cubicBezTo>
                  <a:cubicBezTo>
                    <a:pt x="2622" y="2608"/>
                    <a:pt x="2502" y="2601"/>
                    <a:pt x="2382" y="2589"/>
                  </a:cubicBezTo>
                  <a:cubicBezTo>
                    <a:pt x="2151" y="2569"/>
                    <a:pt x="1749" y="2404"/>
                    <a:pt x="1472" y="2404"/>
                  </a:cubicBezTo>
                  <a:cubicBezTo>
                    <a:pt x="1421" y="2404"/>
                    <a:pt x="1375" y="2409"/>
                    <a:pt x="1334" y="2422"/>
                  </a:cubicBezTo>
                  <a:cubicBezTo>
                    <a:pt x="941" y="2565"/>
                    <a:pt x="882" y="3017"/>
                    <a:pt x="822" y="3363"/>
                  </a:cubicBezTo>
                  <a:cubicBezTo>
                    <a:pt x="739" y="3756"/>
                    <a:pt x="656" y="4125"/>
                    <a:pt x="429" y="4446"/>
                  </a:cubicBezTo>
                  <a:cubicBezTo>
                    <a:pt x="299" y="4649"/>
                    <a:pt x="168" y="4792"/>
                    <a:pt x="1" y="4899"/>
                  </a:cubicBezTo>
                  <a:cubicBezTo>
                    <a:pt x="203" y="5030"/>
                    <a:pt x="418" y="5149"/>
                    <a:pt x="620" y="5280"/>
                  </a:cubicBezTo>
                  <a:cubicBezTo>
                    <a:pt x="1715" y="4684"/>
                    <a:pt x="2918" y="4411"/>
                    <a:pt x="4049" y="3827"/>
                  </a:cubicBezTo>
                  <a:cubicBezTo>
                    <a:pt x="5382" y="3137"/>
                    <a:pt x="6621" y="2303"/>
                    <a:pt x="7811" y="1398"/>
                  </a:cubicBezTo>
                  <a:cubicBezTo>
                    <a:pt x="7799" y="982"/>
                    <a:pt x="7788" y="517"/>
                    <a:pt x="7764" y="77"/>
                  </a:cubicBezTo>
                  <a:cubicBezTo>
                    <a:pt x="7661" y="89"/>
                    <a:pt x="7559" y="95"/>
                    <a:pt x="7457" y="95"/>
                  </a:cubicBezTo>
                  <a:cubicBezTo>
                    <a:pt x="7083" y="95"/>
                    <a:pt x="6709" y="26"/>
                    <a:pt x="6335" y="17"/>
                  </a:cubicBezTo>
                  <a:cubicBezTo>
                    <a:pt x="6205" y="17"/>
                    <a:pt x="6034" y="0"/>
                    <a:pt x="5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69"/>
            <p:cNvSpPr/>
            <p:nvPr/>
          </p:nvSpPr>
          <p:spPr>
            <a:xfrm>
              <a:off x="6282368" y="4020901"/>
              <a:ext cx="1186365" cy="710143"/>
            </a:xfrm>
            <a:custGeom>
              <a:avLst/>
              <a:gdLst/>
              <a:ahLst/>
              <a:cxnLst/>
              <a:rect l="l" t="t" r="r" b="b"/>
              <a:pathLst>
                <a:path w="6228" h="3728" extrusionOk="0">
                  <a:moveTo>
                    <a:pt x="5989" y="1"/>
                  </a:moveTo>
                  <a:cubicBezTo>
                    <a:pt x="5048" y="691"/>
                    <a:pt x="4060" y="1346"/>
                    <a:pt x="3024" y="1870"/>
                  </a:cubicBezTo>
                  <a:cubicBezTo>
                    <a:pt x="2084" y="2346"/>
                    <a:pt x="988" y="2620"/>
                    <a:pt x="0" y="3085"/>
                  </a:cubicBezTo>
                  <a:cubicBezTo>
                    <a:pt x="310" y="3275"/>
                    <a:pt x="596" y="3477"/>
                    <a:pt x="846" y="3656"/>
                  </a:cubicBezTo>
                  <a:cubicBezTo>
                    <a:pt x="905" y="3680"/>
                    <a:pt x="941" y="3716"/>
                    <a:pt x="965" y="3728"/>
                  </a:cubicBezTo>
                  <a:cubicBezTo>
                    <a:pt x="2774" y="3120"/>
                    <a:pt x="4620" y="2513"/>
                    <a:pt x="6227" y="1525"/>
                  </a:cubicBezTo>
                  <a:cubicBezTo>
                    <a:pt x="6132" y="1156"/>
                    <a:pt x="6072" y="799"/>
                    <a:pt x="6025" y="465"/>
                  </a:cubicBezTo>
                  <a:cubicBezTo>
                    <a:pt x="6013" y="346"/>
                    <a:pt x="6001" y="191"/>
                    <a:pt x="59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69"/>
            <p:cNvSpPr/>
            <p:nvPr/>
          </p:nvSpPr>
          <p:spPr>
            <a:xfrm>
              <a:off x="6692869" y="4551602"/>
              <a:ext cx="1179508" cy="918728"/>
            </a:xfrm>
            <a:custGeom>
              <a:avLst/>
              <a:gdLst/>
              <a:ahLst/>
              <a:cxnLst/>
              <a:rect l="l" t="t" r="r" b="b"/>
              <a:pathLst>
                <a:path w="6192" h="4823" extrusionOk="0">
                  <a:moveTo>
                    <a:pt x="4429" y="1"/>
                  </a:moveTo>
                  <a:cubicBezTo>
                    <a:pt x="3036" y="799"/>
                    <a:pt x="1536" y="1370"/>
                    <a:pt x="0" y="1894"/>
                  </a:cubicBezTo>
                  <a:cubicBezTo>
                    <a:pt x="1179" y="2847"/>
                    <a:pt x="2310" y="3811"/>
                    <a:pt x="3441" y="4823"/>
                  </a:cubicBezTo>
                  <a:lnTo>
                    <a:pt x="6192" y="3620"/>
                  </a:lnTo>
                  <a:cubicBezTo>
                    <a:pt x="5501" y="2716"/>
                    <a:pt x="4858" y="1358"/>
                    <a:pt x="4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9"/>
            <p:cNvSpPr/>
            <p:nvPr/>
          </p:nvSpPr>
          <p:spPr>
            <a:xfrm>
              <a:off x="6463903" y="4169863"/>
              <a:ext cx="960446" cy="471841"/>
            </a:xfrm>
            <a:custGeom>
              <a:avLst/>
              <a:gdLst/>
              <a:ahLst/>
              <a:cxnLst/>
              <a:rect l="l" t="t" r="r" b="b"/>
              <a:pathLst>
                <a:path w="5042" h="2477" extrusionOk="0">
                  <a:moveTo>
                    <a:pt x="4876" y="1"/>
                  </a:moveTo>
                  <a:cubicBezTo>
                    <a:pt x="4858" y="1"/>
                    <a:pt x="4840" y="6"/>
                    <a:pt x="4822" y="17"/>
                  </a:cubicBezTo>
                  <a:cubicBezTo>
                    <a:pt x="3405" y="1029"/>
                    <a:pt x="1726" y="1612"/>
                    <a:pt x="119" y="2243"/>
                  </a:cubicBezTo>
                  <a:cubicBezTo>
                    <a:pt x="1" y="2297"/>
                    <a:pt x="37" y="2476"/>
                    <a:pt x="142" y="2476"/>
                  </a:cubicBezTo>
                  <a:cubicBezTo>
                    <a:pt x="153" y="2476"/>
                    <a:pt x="165" y="2474"/>
                    <a:pt x="178" y="2469"/>
                  </a:cubicBezTo>
                  <a:cubicBezTo>
                    <a:pt x="1821" y="1850"/>
                    <a:pt x="3500" y="1255"/>
                    <a:pt x="4941" y="219"/>
                  </a:cubicBezTo>
                  <a:cubicBezTo>
                    <a:pt x="5042" y="148"/>
                    <a:pt x="4972" y="1"/>
                    <a:pt x="4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9"/>
            <p:cNvSpPr/>
            <p:nvPr/>
          </p:nvSpPr>
          <p:spPr>
            <a:xfrm>
              <a:off x="5484035" y="3614970"/>
              <a:ext cx="183822" cy="140771"/>
            </a:xfrm>
            <a:custGeom>
              <a:avLst/>
              <a:gdLst/>
              <a:ahLst/>
              <a:cxnLst/>
              <a:rect l="l" t="t" r="r" b="b"/>
              <a:pathLst>
                <a:path w="965" h="739" extrusionOk="0">
                  <a:moveTo>
                    <a:pt x="488" y="1"/>
                  </a:moveTo>
                  <a:cubicBezTo>
                    <a:pt x="12" y="1"/>
                    <a:pt x="0" y="739"/>
                    <a:pt x="488" y="739"/>
                  </a:cubicBezTo>
                  <a:cubicBezTo>
                    <a:pt x="965" y="739"/>
                    <a:pt x="965" y="1"/>
                    <a:pt x="48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9"/>
            <p:cNvSpPr/>
            <p:nvPr/>
          </p:nvSpPr>
          <p:spPr>
            <a:xfrm>
              <a:off x="5894535" y="3320094"/>
              <a:ext cx="181536" cy="140962"/>
            </a:xfrm>
            <a:custGeom>
              <a:avLst/>
              <a:gdLst/>
              <a:ahLst/>
              <a:cxnLst/>
              <a:rect l="l" t="t" r="r" b="b"/>
              <a:pathLst>
                <a:path w="953" h="740" extrusionOk="0">
                  <a:moveTo>
                    <a:pt x="477" y="1"/>
                  </a:moveTo>
                  <a:cubicBezTo>
                    <a:pt x="0" y="1"/>
                    <a:pt x="0" y="739"/>
                    <a:pt x="477" y="739"/>
                  </a:cubicBezTo>
                  <a:cubicBezTo>
                    <a:pt x="953" y="739"/>
                    <a:pt x="953" y="1"/>
                    <a:pt x="47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9"/>
            <p:cNvSpPr/>
            <p:nvPr/>
          </p:nvSpPr>
          <p:spPr>
            <a:xfrm>
              <a:off x="6418376" y="3106937"/>
              <a:ext cx="181727" cy="140771"/>
            </a:xfrm>
            <a:custGeom>
              <a:avLst/>
              <a:gdLst/>
              <a:ahLst/>
              <a:cxnLst/>
              <a:rect l="l" t="t" r="r" b="b"/>
              <a:pathLst>
                <a:path w="954" h="739" extrusionOk="0">
                  <a:moveTo>
                    <a:pt x="477" y="1"/>
                  </a:moveTo>
                  <a:cubicBezTo>
                    <a:pt x="1" y="1"/>
                    <a:pt x="1" y="739"/>
                    <a:pt x="477" y="739"/>
                  </a:cubicBezTo>
                  <a:cubicBezTo>
                    <a:pt x="953" y="739"/>
                    <a:pt x="953" y="1"/>
                    <a:pt x="47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9"/>
            <p:cNvSpPr/>
            <p:nvPr/>
          </p:nvSpPr>
          <p:spPr>
            <a:xfrm>
              <a:off x="6794970" y="2907305"/>
              <a:ext cx="181536" cy="143057"/>
            </a:xfrm>
            <a:custGeom>
              <a:avLst/>
              <a:gdLst/>
              <a:ahLst/>
              <a:cxnLst/>
              <a:rect l="l" t="t" r="r" b="b"/>
              <a:pathLst>
                <a:path w="953" h="751" extrusionOk="0">
                  <a:moveTo>
                    <a:pt x="476" y="1"/>
                  </a:moveTo>
                  <a:cubicBezTo>
                    <a:pt x="0" y="1"/>
                    <a:pt x="0" y="751"/>
                    <a:pt x="476" y="751"/>
                  </a:cubicBezTo>
                  <a:cubicBezTo>
                    <a:pt x="953" y="751"/>
                    <a:pt x="953" y="1"/>
                    <a:pt x="47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9"/>
            <p:cNvSpPr/>
            <p:nvPr/>
          </p:nvSpPr>
          <p:spPr>
            <a:xfrm>
              <a:off x="7089655" y="2778154"/>
              <a:ext cx="181727" cy="140771"/>
            </a:xfrm>
            <a:custGeom>
              <a:avLst/>
              <a:gdLst/>
              <a:ahLst/>
              <a:cxnLst/>
              <a:rect l="l" t="t" r="r" b="b"/>
              <a:pathLst>
                <a:path w="954" h="739" extrusionOk="0">
                  <a:moveTo>
                    <a:pt x="477" y="0"/>
                  </a:moveTo>
                  <a:cubicBezTo>
                    <a:pt x="1" y="0"/>
                    <a:pt x="1" y="738"/>
                    <a:pt x="477" y="738"/>
                  </a:cubicBezTo>
                  <a:cubicBezTo>
                    <a:pt x="953" y="738"/>
                    <a:pt x="953" y="0"/>
                    <a:pt x="47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9"/>
            <p:cNvSpPr/>
            <p:nvPr/>
          </p:nvSpPr>
          <p:spPr>
            <a:xfrm>
              <a:off x="6130359" y="1728562"/>
              <a:ext cx="378883" cy="1133600"/>
            </a:xfrm>
            <a:custGeom>
              <a:avLst/>
              <a:gdLst/>
              <a:ahLst/>
              <a:cxnLst/>
              <a:rect l="l" t="t" r="r" b="b"/>
              <a:pathLst>
                <a:path w="1989" h="5951" extrusionOk="0">
                  <a:moveTo>
                    <a:pt x="1340" y="1"/>
                  </a:moveTo>
                  <a:cubicBezTo>
                    <a:pt x="1008" y="1"/>
                    <a:pt x="591" y="424"/>
                    <a:pt x="393" y="795"/>
                  </a:cubicBezTo>
                  <a:cubicBezTo>
                    <a:pt x="1" y="1486"/>
                    <a:pt x="48" y="2379"/>
                    <a:pt x="96" y="3129"/>
                  </a:cubicBezTo>
                  <a:cubicBezTo>
                    <a:pt x="203" y="4129"/>
                    <a:pt x="441" y="5058"/>
                    <a:pt x="846" y="5951"/>
                  </a:cubicBezTo>
                  <a:lnTo>
                    <a:pt x="846" y="5796"/>
                  </a:lnTo>
                  <a:cubicBezTo>
                    <a:pt x="846" y="5046"/>
                    <a:pt x="846" y="4308"/>
                    <a:pt x="893" y="3558"/>
                  </a:cubicBezTo>
                  <a:cubicBezTo>
                    <a:pt x="989" y="2724"/>
                    <a:pt x="1989" y="1129"/>
                    <a:pt x="1739" y="391"/>
                  </a:cubicBezTo>
                  <a:cubicBezTo>
                    <a:pt x="1655" y="110"/>
                    <a:pt x="1508" y="1"/>
                    <a:pt x="1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9"/>
            <p:cNvSpPr/>
            <p:nvPr/>
          </p:nvSpPr>
          <p:spPr>
            <a:xfrm>
              <a:off x="4898857" y="2351650"/>
              <a:ext cx="1097979" cy="596802"/>
            </a:xfrm>
            <a:custGeom>
              <a:avLst/>
              <a:gdLst/>
              <a:ahLst/>
              <a:cxnLst/>
              <a:rect l="l" t="t" r="r" b="b"/>
              <a:pathLst>
                <a:path w="5764" h="3133" extrusionOk="0">
                  <a:moveTo>
                    <a:pt x="1786" y="1"/>
                  </a:moveTo>
                  <a:cubicBezTo>
                    <a:pt x="405" y="1"/>
                    <a:pt x="0" y="1394"/>
                    <a:pt x="1643" y="1453"/>
                  </a:cubicBezTo>
                  <a:cubicBezTo>
                    <a:pt x="2786" y="1453"/>
                    <a:pt x="3620" y="1703"/>
                    <a:pt x="4656" y="2192"/>
                  </a:cubicBezTo>
                  <a:cubicBezTo>
                    <a:pt x="5001" y="2382"/>
                    <a:pt x="5299" y="2537"/>
                    <a:pt x="5549" y="2835"/>
                  </a:cubicBezTo>
                  <a:lnTo>
                    <a:pt x="5763" y="3132"/>
                  </a:lnTo>
                  <a:cubicBezTo>
                    <a:pt x="4965" y="1751"/>
                    <a:pt x="3572" y="1"/>
                    <a:pt x="1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9"/>
            <p:cNvSpPr/>
            <p:nvPr/>
          </p:nvSpPr>
          <p:spPr>
            <a:xfrm>
              <a:off x="5456795" y="1923432"/>
              <a:ext cx="530893" cy="618899"/>
            </a:xfrm>
            <a:custGeom>
              <a:avLst/>
              <a:gdLst/>
              <a:ahLst/>
              <a:cxnLst/>
              <a:rect l="l" t="t" r="r" b="b"/>
              <a:pathLst>
                <a:path w="2787" h="3249" extrusionOk="0">
                  <a:moveTo>
                    <a:pt x="1399" y="1"/>
                  </a:moveTo>
                  <a:cubicBezTo>
                    <a:pt x="1351" y="1"/>
                    <a:pt x="1302" y="8"/>
                    <a:pt x="1251" y="22"/>
                  </a:cubicBezTo>
                  <a:cubicBezTo>
                    <a:pt x="0" y="320"/>
                    <a:pt x="2382" y="2701"/>
                    <a:pt x="2786" y="3249"/>
                  </a:cubicBezTo>
                  <a:lnTo>
                    <a:pt x="2786" y="3189"/>
                  </a:lnTo>
                  <a:cubicBezTo>
                    <a:pt x="2560" y="2623"/>
                    <a:pt x="2323" y="1"/>
                    <a:pt x="1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9"/>
            <p:cNvSpPr/>
            <p:nvPr/>
          </p:nvSpPr>
          <p:spPr>
            <a:xfrm>
              <a:off x="6513811" y="2104967"/>
              <a:ext cx="485366" cy="698523"/>
            </a:xfrm>
            <a:custGeom>
              <a:avLst/>
              <a:gdLst/>
              <a:ahLst/>
              <a:cxnLst/>
              <a:rect l="l" t="t" r="r" b="b"/>
              <a:pathLst>
                <a:path w="2548" h="3667" extrusionOk="0">
                  <a:moveTo>
                    <a:pt x="1549" y="1"/>
                  </a:moveTo>
                  <a:cubicBezTo>
                    <a:pt x="1" y="1"/>
                    <a:pt x="119" y="2458"/>
                    <a:pt x="119" y="3487"/>
                  </a:cubicBezTo>
                  <a:cubicBezTo>
                    <a:pt x="119" y="3607"/>
                    <a:pt x="207" y="3667"/>
                    <a:pt x="299" y="3667"/>
                  </a:cubicBezTo>
                  <a:cubicBezTo>
                    <a:pt x="389" y="3667"/>
                    <a:pt x="482" y="3610"/>
                    <a:pt x="500" y="3499"/>
                  </a:cubicBezTo>
                  <a:lnTo>
                    <a:pt x="524" y="3475"/>
                  </a:lnTo>
                  <a:cubicBezTo>
                    <a:pt x="535" y="3463"/>
                    <a:pt x="559" y="3427"/>
                    <a:pt x="571" y="3415"/>
                  </a:cubicBezTo>
                  <a:cubicBezTo>
                    <a:pt x="583" y="3379"/>
                    <a:pt x="583" y="3368"/>
                    <a:pt x="595" y="3320"/>
                  </a:cubicBezTo>
                  <a:cubicBezTo>
                    <a:pt x="631" y="2939"/>
                    <a:pt x="833" y="2606"/>
                    <a:pt x="1047" y="2296"/>
                  </a:cubicBezTo>
                  <a:cubicBezTo>
                    <a:pt x="1286" y="1927"/>
                    <a:pt x="1583" y="1617"/>
                    <a:pt x="1845" y="1260"/>
                  </a:cubicBezTo>
                  <a:cubicBezTo>
                    <a:pt x="2131" y="903"/>
                    <a:pt x="2548" y="141"/>
                    <a:pt x="1809" y="22"/>
                  </a:cubicBezTo>
                  <a:cubicBezTo>
                    <a:pt x="1718" y="8"/>
                    <a:pt x="1631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9"/>
            <p:cNvSpPr/>
            <p:nvPr/>
          </p:nvSpPr>
          <p:spPr>
            <a:xfrm>
              <a:off x="5113346" y="2916448"/>
              <a:ext cx="772242" cy="284591"/>
            </a:xfrm>
            <a:custGeom>
              <a:avLst/>
              <a:gdLst/>
              <a:ahLst/>
              <a:cxnLst/>
              <a:rect l="l" t="t" r="r" b="b"/>
              <a:pathLst>
                <a:path w="4054" h="1494" extrusionOk="0">
                  <a:moveTo>
                    <a:pt x="1486" y="1"/>
                  </a:moveTo>
                  <a:cubicBezTo>
                    <a:pt x="861" y="1"/>
                    <a:pt x="324" y="212"/>
                    <a:pt x="125" y="846"/>
                  </a:cubicBezTo>
                  <a:cubicBezTo>
                    <a:pt x="1" y="1259"/>
                    <a:pt x="217" y="1493"/>
                    <a:pt x="581" y="1493"/>
                  </a:cubicBezTo>
                  <a:cubicBezTo>
                    <a:pt x="636" y="1493"/>
                    <a:pt x="694" y="1488"/>
                    <a:pt x="756" y="1477"/>
                  </a:cubicBezTo>
                  <a:cubicBezTo>
                    <a:pt x="1089" y="1417"/>
                    <a:pt x="1422" y="1298"/>
                    <a:pt x="1768" y="1179"/>
                  </a:cubicBezTo>
                  <a:cubicBezTo>
                    <a:pt x="2029" y="1089"/>
                    <a:pt x="2303" y="1061"/>
                    <a:pt x="2582" y="1061"/>
                  </a:cubicBezTo>
                  <a:cubicBezTo>
                    <a:pt x="3003" y="1061"/>
                    <a:pt x="3436" y="1124"/>
                    <a:pt x="3851" y="1132"/>
                  </a:cubicBezTo>
                  <a:cubicBezTo>
                    <a:pt x="3994" y="1132"/>
                    <a:pt x="4054" y="989"/>
                    <a:pt x="4006" y="870"/>
                  </a:cubicBezTo>
                  <a:cubicBezTo>
                    <a:pt x="4054" y="810"/>
                    <a:pt x="4042" y="703"/>
                    <a:pt x="3935" y="655"/>
                  </a:cubicBezTo>
                  <a:cubicBezTo>
                    <a:pt x="3388" y="406"/>
                    <a:pt x="2352" y="1"/>
                    <a:pt x="1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1835;p76"/>
          <p:cNvSpPr txBox="1">
            <a:spLocks noGrp="1"/>
          </p:cNvSpPr>
          <p:nvPr>
            <p:ph type="title"/>
          </p:nvPr>
        </p:nvSpPr>
        <p:spPr>
          <a:xfrm>
            <a:off x="2364509" y="516800"/>
            <a:ext cx="6435629" cy="146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9600" dirty="0" smtClean="0"/>
              <a:t>THANKS!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451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57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4196" y="3968748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4196" y="5275342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4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7047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  <a:latin typeface="Calibri" panose="020F0502020204030204"/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6883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  <a:latin typeface="Calibri" panose="020F0502020204030204"/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45" y="5103130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4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74196" y="6074969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5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6"/>
          <p:cNvSpPr/>
          <p:nvPr/>
        </p:nvSpPr>
        <p:spPr>
          <a:xfrm>
            <a:off x="3482696" y="4058322"/>
            <a:ext cx="5503693" cy="254000"/>
          </a:xfrm>
          <a:custGeom>
            <a:avLst/>
            <a:gdLst/>
            <a:ahLst/>
            <a:cxnLst/>
            <a:rect l="l" t="t" r="r" b="b"/>
            <a:pathLst>
              <a:path w="8978" h="416" extrusionOk="0">
                <a:moveTo>
                  <a:pt x="2191" y="1"/>
                </a:moveTo>
                <a:cubicBezTo>
                  <a:pt x="2072" y="1"/>
                  <a:pt x="1941" y="37"/>
                  <a:pt x="1834" y="84"/>
                </a:cubicBezTo>
                <a:cubicBezTo>
                  <a:pt x="1727" y="132"/>
                  <a:pt x="1631" y="180"/>
                  <a:pt x="1536" y="227"/>
                </a:cubicBezTo>
                <a:cubicBezTo>
                  <a:pt x="1453" y="275"/>
                  <a:pt x="1357" y="287"/>
                  <a:pt x="1250" y="299"/>
                </a:cubicBezTo>
                <a:cubicBezTo>
                  <a:pt x="1197" y="305"/>
                  <a:pt x="1146" y="308"/>
                  <a:pt x="1096" y="308"/>
                </a:cubicBezTo>
                <a:cubicBezTo>
                  <a:pt x="969" y="308"/>
                  <a:pt x="853" y="289"/>
                  <a:pt x="750" y="263"/>
                </a:cubicBezTo>
                <a:cubicBezTo>
                  <a:pt x="619" y="215"/>
                  <a:pt x="476" y="120"/>
                  <a:pt x="357" y="96"/>
                </a:cubicBezTo>
                <a:cubicBezTo>
                  <a:pt x="238" y="61"/>
                  <a:pt x="155" y="49"/>
                  <a:pt x="95" y="49"/>
                </a:cubicBezTo>
                <a:cubicBezTo>
                  <a:pt x="36" y="49"/>
                  <a:pt x="0" y="61"/>
                  <a:pt x="0" y="61"/>
                </a:cubicBezTo>
                <a:cubicBezTo>
                  <a:pt x="0" y="84"/>
                  <a:pt x="119" y="61"/>
                  <a:pt x="345" y="144"/>
                </a:cubicBezTo>
                <a:cubicBezTo>
                  <a:pt x="453" y="168"/>
                  <a:pt x="572" y="263"/>
                  <a:pt x="703" y="322"/>
                </a:cubicBezTo>
                <a:cubicBezTo>
                  <a:pt x="832" y="372"/>
                  <a:pt x="977" y="397"/>
                  <a:pt x="1132" y="397"/>
                </a:cubicBezTo>
                <a:cubicBezTo>
                  <a:pt x="1163" y="397"/>
                  <a:pt x="1195" y="396"/>
                  <a:pt x="1226" y="394"/>
                </a:cubicBezTo>
                <a:cubicBezTo>
                  <a:pt x="1334" y="394"/>
                  <a:pt x="1429" y="358"/>
                  <a:pt x="1524" y="334"/>
                </a:cubicBezTo>
                <a:cubicBezTo>
                  <a:pt x="1631" y="287"/>
                  <a:pt x="1715" y="239"/>
                  <a:pt x="1810" y="203"/>
                </a:cubicBezTo>
                <a:cubicBezTo>
                  <a:pt x="1928" y="144"/>
                  <a:pt x="2064" y="122"/>
                  <a:pt x="2205" y="122"/>
                </a:cubicBezTo>
                <a:cubicBezTo>
                  <a:pt x="2291" y="122"/>
                  <a:pt x="2379" y="130"/>
                  <a:pt x="2465" y="144"/>
                </a:cubicBezTo>
                <a:cubicBezTo>
                  <a:pt x="2584" y="168"/>
                  <a:pt x="2679" y="215"/>
                  <a:pt x="2786" y="275"/>
                </a:cubicBezTo>
                <a:cubicBezTo>
                  <a:pt x="2893" y="334"/>
                  <a:pt x="3024" y="382"/>
                  <a:pt x="3155" y="394"/>
                </a:cubicBezTo>
                <a:cubicBezTo>
                  <a:pt x="3227" y="400"/>
                  <a:pt x="3295" y="403"/>
                  <a:pt x="3362" y="403"/>
                </a:cubicBezTo>
                <a:cubicBezTo>
                  <a:pt x="3429" y="403"/>
                  <a:pt x="3495" y="400"/>
                  <a:pt x="3560" y="394"/>
                </a:cubicBezTo>
                <a:cubicBezTo>
                  <a:pt x="3691" y="382"/>
                  <a:pt x="3834" y="322"/>
                  <a:pt x="3929" y="263"/>
                </a:cubicBezTo>
                <a:cubicBezTo>
                  <a:pt x="4048" y="203"/>
                  <a:pt x="4155" y="156"/>
                  <a:pt x="4274" y="144"/>
                </a:cubicBezTo>
                <a:cubicBezTo>
                  <a:pt x="4334" y="132"/>
                  <a:pt x="4396" y="126"/>
                  <a:pt x="4458" y="126"/>
                </a:cubicBezTo>
                <a:cubicBezTo>
                  <a:pt x="4519" y="126"/>
                  <a:pt x="4578" y="132"/>
                  <a:pt x="4632" y="144"/>
                </a:cubicBezTo>
                <a:cubicBezTo>
                  <a:pt x="4751" y="156"/>
                  <a:pt x="4858" y="203"/>
                  <a:pt x="4977" y="263"/>
                </a:cubicBezTo>
                <a:cubicBezTo>
                  <a:pt x="5084" y="322"/>
                  <a:pt x="5215" y="382"/>
                  <a:pt x="5346" y="394"/>
                </a:cubicBezTo>
                <a:cubicBezTo>
                  <a:pt x="5430" y="408"/>
                  <a:pt x="5501" y="414"/>
                  <a:pt x="5575" y="414"/>
                </a:cubicBezTo>
                <a:cubicBezTo>
                  <a:pt x="5627" y="414"/>
                  <a:pt x="5680" y="411"/>
                  <a:pt x="5739" y="406"/>
                </a:cubicBezTo>
                <a:cubicBezTo>
                  <a:pt x="5858" y="394"/>
                  <a:pt x="5989" y="358"/>
                  <a:pt x="6096" y="299"/>
                </a:cubicBezTo>
                <a:cubicBezTo>
                  <a:pt x="6191" y="263"/>
                  <a:pt x="6287" y="203"/>
                  <a:pt x="6382" y="168"/>
                </a:cubicBezTo>
                <a:cubicBezTo>
                  <a:pt x="6465" y="144"/>
                  <a:pt x="6572" y="120"/>
                  <a:pt x="6656" y="120"/>
                </a:cubicBezTo>
                <a:cubicBezTo>
                  <a:pt x="6858" y="120"/>
                  <a:pt x="7013" y="156"/>
                  <a:pt x="7156" y="227"/>
                </a:cubicBezTo>
                <a:cubicBezTo>
                  <a:pt x="7287" y="299"/>
                  <a:pt x="7430" y="382"/>
                  <a:pt x="7584" y="394"/>
                </a:cubicBezTo>
                <a:cubicBezTo>
                  <a:pt x="7672" y="410"/>
                  <a:pt x="7748" y="415"/>
                  <a:pt x="7813" y="415"/>
                </a:cubicBezTo>
                <a:cubicBezTo>
                  <a:pt x="7943" y="415"/>
                  <a:pt x="8025" y="394"/>
                  <a:pt x="8049" y="394"/>
                </a:cubicBezTo>
                <a:cubicBezTo>
                  <a:pt x="8091" y="408"/>
                  <a:pt x="8130" y="414"/>
                  <a:pt x="8168" y="414"/>
                </a:cubicBezTo>
                <a:cubicBezTo>
                  <a:pt x="8258" y="414"/>
                  <a:pt x="8335" y="380"/>
                  <a:pt x="8394" y="346"/>
                </a:cubicBezTo>
                <a:cubicBezTo>
                  <a:pt x="8501" y="287"/>
                  <a:pt x="8573" y="251"/>
                  <a:pt x="8668" y="203"/>
                </a:cubicBezTo>
                <a:cubicBezTo>
                  <a:pt x="8751" y="168"/>
                  <a:pt x="8835" y="156"/>
                  <a:pt x="8894" y="144"/>
                </a:cubicBezTo>
                <a:cubicBezTo>
                  <a:pt x="8954" y="132"/>
                  <a:pt x="8977" y="108"/>
                  <a:pt x="8977" y="96"/>
                </a:cubicBezTo>
                <a:cubicBezTo>
                  <a:pt x="8977" y="84"/>
                  <a:pt x="8966" y="72"/>
                  <a:pt x="8954" y="72"/>
                </a:cubicBezTo>
                <a:cubicBezTo>
                  <a:pt x="8918" y="72"/>
                  <a:pt x="8894" y="49"/>
                  <a:pt x="8846" y="49"/>
                </a:cubicBezTo>
                <a:cubicBezTo>
                  <a:pt x="8799" y="49"/>
                  <a:pt x="8763" y="49"/>
                  <a:pt x="8692" y="72"/>
                </a:cubicBezTo>
                <a:cubicBezTo>
                  <a:pt x="8632" y="84"/>
                  <a:pt x="8573" y="96"/>
                  <a:pt x="8501" y="132"/>
                </a:cubicBezTo>
                <a:cubicBezTo>
                  <a:pt x="8454" y="144"/>
                  <a:pt x="8394" y="168"/>
                  <a:pt x="8323" y="215"/>
                </a:cubicBezTo>
                <a:cubicBezTo>
                  <a:pt x="8251" y="263"/>
                  <a:pt x="8144" y="311"/>
                  <a:pt x="8001" y="311"/>
                </a:cubicBezTo>
                <a:cubicBezTo>
                  <a:pt x="7961" y="314"/>
                  <a:pt x="7917" y="317"/>
                  <a:pt x="7871" y="317"/>
                </a:cubicBezTo>
                <a:cubicBezTo>
                  <a:pt x="7767" y="317"/>
                  <a:pt x="7652" y="304"/>
                  <a:pt x="7537" y="263"/>
                </a:cubicBezTo>
                <a:cubicBezTo>
                  <a:pt x="7465" y="227"/>
                  <a:pt x="7370" y="191"/>
                  <a:pt x="7287" y="144"/>
                </a:cubicBezTo>
                <a:cubicBezTo>
                  <a:pt x="7191" y="96"/>
                  <a:pt x="7096" y="49"/>
                  <a:pt x="6977" y="37"/>
                </a:cubicBezTo>
                <a:cubicBezTo>
                  <a:pt x="6893" y="28"/>
                  <a:pt x="6815" y="20"/>
                  <a:pt x="6734" y="20"/>
                </a:cubicBezTo>
                <a:cubicBezTo>
                  <a:pt x="6701" y="20"/>
                  <a:pt x="6667" y="21"/>
                  <a:pt x="6632" y="25"/>
                </a:cubicBezTo>
                <a:cubicBezTo>
                  <a:pt x="6513" y="25"/>
                  <a:pt x="6394" y="49"/>
                  <a:pt x="6275" y="108"/>
                </a:cubicBezTo>
                <a:cubicBezTo>
                  <a:pt x="6156" y="156"/>
                  <a:pt x="6048" y="227"/>
                  <a:pt x="5941" y="263"/>
                </a:cubicBezTo>
                <a:cubicBezTo>
                  <a:pt x="5846" y="311"/>
                  <a:pt x="5727" y="311"/>
                  <a:pt x="5584" y="311"/>
                </a:cubicBezTo>
                <a:cubicBezTo>
                  <a:pt x="5465" y="311"/>
                  <a:pt x="5334" y="287"/>
                  <a:pt x="5227" y="227"/>
                </a:cubicBezTo>
                <a:cubicBezTo>
                  <a:pt x="5108" y="191"/>
                  <a:pt x="5013" y="108"/>
                  <a:pt x="4858" y="72"/>
                </a:cubicBezTo>
                <a:cubicBezTo>
                  <a:pt x="4758" y="36"/>
                  <a:pt x="4644" y="21"/>
                  <a:pt x="4537" y="21"/>
                </a:cubicBezTo>
                <a:cubicBezTo>
                  <a:pt x="4504" y="21"/>
                  <a:pt x="4472" y="22"/>
                  <a:pt x="4441" y="25"/>
                </a:cubicBezTo>
                <a:cubicBezTo>
                  <a:pt x="4310" y="25"/>
                  <a:pt x="4155" y="49"/>
                  <a:pt x="4024" y="108"/>
                </a:cubicBezTo>
                <a:cubicBezTo>
                  <a:pt x="3893" y="168"/>
                  <a:pt x="3786" y="251"/>
                  <a:pt x="3667" y="275"/>
                </a:cubicBezTo>
                <a:cubicBezTo>
                  <a:pt x="3583" y="292"/>
                  <a:pt x="3499" y="309"/>
                  <a:pt x="3410" y="309"/>
                </a:cubicBezTo>
                <a:cubicBezTo>
                  <a:pt x="3374" y="309"/>
                  <a:pt x="3337" y="306"/>
                  <a:pt x="3298" y="299"/>
                </a:cubicBezTo>
                <a:cubicBezTo>
                  <a:pt x="3179" y="299"/>
                  <a:pt x="3060" y="275"/>
                  <a:pt x="2941" y="215"/>
                </a:cubicBezTo>
                <a:cubicBezTo>
                  <a:pt x="2834" y="168"/>
                  <a:pt x="2715" y="96"/>
                  <a:pt x="2584" y="49"/>
                </a:cubicBezTo>
                <a:cubicBezTo>
                  <a:pt x="2441" y="25"/>
                  <a:pt x="2310" y="1"/>
                  <a:pt x="2191" y="1"/>
                </a:cubicBezTo>
                <a:close/>
              </a:path>
            </a:pathLst>
          </a:custGeom>
          <a:solidFill>
            <a:srgbClr val="FEA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75" name="Google Shape;875;p46"/>
          <p:cNvGrpSpPr/>
          <p:nvPr/>
        </p:nvGrpSpPr>
        <p:grpSpPr>
          <a:xfrm rot="-5400000" flipH="1">
            <a:off x="788669" y="435264"/>
            <a:ext cx="1725561" cy="1975893"/>
            <a:chOff x="3582650" y="1919695"/>
            <a:chExt cx="908381" cy="1040163"/>
          </a:xfrm>
        </p:grpSpPr>
        <p:sp>
          <p:nvSpPr>
            <p:cNvPr id="876" name="Google Shape;876;p46"/>
            <p:cNvSpPr/>
            <p:nvPr/>
          </p:nvSpPr>
          <p:spPr>
            <a:xfrm>
              <a:off x="3864872" y="289973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3841792" y="202611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4076332" y="191969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3582650" y="230972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3770199" y="256900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4031069" y="251883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4105909" y="226058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4110055" y="206267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4124014" y="210033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3897766" y="218422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3973436" y="218948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3747188" y="239402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3730741" y="247439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3852503" y="258842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952911" y="259450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4073015" y="254433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4108397" y="254453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4150343" y="237613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140461" y="234579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3913384" y="235070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3973436" y="245843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3994029" y="252650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4073222" y="251026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4105909" y="243162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4050763" y="238656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4041711" y="245111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4115238" y="247135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4110884" y="238580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3940542" y="251924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3963554" y="258385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4032036" y="257473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4024711" y="249796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4079580" y="247025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4042885" y="253168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3961411" y="255773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4005984" y="243134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3989053" y="249001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4072531" y="255144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4005569" y="256485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4072186" y="242008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103421" y="251116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4012549" y="247654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4007504" y="240004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4076608" y="237675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4089807" y="241158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4137213" y="243079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3956159" y="249409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3965558" y="252069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4035008" y="242471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4058227" y="249084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3970533" y="243431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3937570" y="256381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3999488" y="259256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4029410" y="255255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4073361" y="245187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4009992" y="244945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4024" y="2190944"/>
            <a:ext cx="7548797" cy="1503602"/>
          </a:xfrm>
        </p:spPr>
        <p:txBody>
          <a:bodyPr/>
          <a:lstStyle/>
          <a:p>
            <a:r>
              <a:rPr lang="en-US" sz="9600" dirty="0" smtClean="0"/>
              <a:t>WARM UP!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19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0" y="265377"/>
            <a:ext cx="10622071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8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dministrator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145" y="181683"/>
            <a:ext cx="10496812" cy="63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6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Den pin sieu sang Police C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5" y="367179"/>
            <a:ext cx="11198268" cy="59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63" y="514192"/>
            <a:ext cx="10509337" cy="60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25" y="492905"/>
            <a:ext cx="10058400" cy="6277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5225" y="492905"/>
            <a:ext cx="5199520" cy="313870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4745" y="532685"/>
            <a:ext cx="4833828" cy="30989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4745" y="3631610"/>
            <a:ext cx="4858880" cy="313870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4510" y="3631610"/>
            <a:ext cx="5190235" cy="313870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759" y="-175201"/>
            <a:ext cx="578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     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What place is it?</a:t>
            </a:r>
            <a:endParaRPr lang="en-US" sz="4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2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65791323"/>
</p:tagLst>
</file>

<file path=ppt/theme/theme1.xml><?xml version="1.0" encoding="utf-8"?>
<a:theme xmlns:a="http://schemas.openxmlformats.org/drawingml/2006/main" name="Festa Junina Presentation by Slidesgo">
  <a:themeElements>
    <a:clrScheme name="Simple Light">
      <a:dk1>
        <a:srgbClr val="00385D"/>
      </a:dk1>
      <a:lt1>
        <a:srgbClr val="FFFFFF"/>
      </a:lt1>
      <a:dk2>
        <a:srgbClr val="428ED3"/>
      </a:dk2>
      <a:lt2>
        <a:srgbClr val="FEA42E"/>
      </a:lt2>
      <a:accent1>
        <a:srgbClr val="00AFAB"/>
      </a:accent1>
      <a:accent2>
        <a:srgbClr val="02A39B"/>
      </a:accent2>
      <a:accent3>
        <a:srgbClr val="EF5407"/>
      </a:accent3>
      <a:accent4>
        <a:srgbClr val="FEA42E"/>
      </a:accent4>
      <a:accent5>
        <a:srgbClr val="EA881C"/>
      </a:accent5>
      <a:accent6>
        <a:srgbClr val="FF6308"/>
      </a:accent6>
      <a:hlink>
        <a:srgbClr val="0038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672</Words>
  <Application>Microsoft Office PowerPoint</Application>
  <PresentationFormat>Widescreen</PresentationFormat>
  <Paragraphs>84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Baloo 2</vt:lpstr>
      <vt:lpstr>Calibri</vt:lpstr>
      <vt:lpstr>Calibri Light</vt:lpstr>
      <vt:lpstr>Molengo</vt:lpstr>
      <vt:lpstr>Palanquin Dark</vt:lpstr>
      <vt:lpstr>Ramabhadra</vt:lpstr>
      <vt:lpstr>Times New Roman</vt:lpstr>
      <vt:lpstr>Festa Junina Presentation by Slidesgo</vt:lpstr>
      <vt:lpstr>Office Theme</vt:lpstr>
      <vt:lpstr>Unit 5: Natural wonders of Viet Nam</vt:lpstr>
      <vt:lpstr>PowerPoint Presentation</vt:lpstr>
      <vt:lpstr>PowerPoint Presentation</vt:lpstr>
      <vt:lpstr>WARM UP!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SPEAKING</vt:lpstr>
      <vt:lpstr>PowerPoint Presentation</vt:lpstr>
      <vt:lpstr>PowerPoint Presentation</vt:lpstr>
      <vt:lpstr>REMEMBER WHAT HAVE YOU LEARNT TODAY!</vt:lpstr>
      <vt:lpstr>HOMEWORK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ASUS</dc:creator>
  <cp:lastModifiedBy>Admin ASUS</cp:lastModifiedBy>
  <cp:revision>17</cp:revision>
  <dcterms:created xsi:type="dcterms:W3CDTF">2020-08-31T17:57:39Z</dcterms:created>
  <dcterms:modified xsi:type="dcterms:W3CDTF">2022-11-27T23:10:14Z</dcterms:modified>
</cp:coreProperties>
</file>