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2"/>
  </p:notesMasterIdLst>
  <p:sldIdLst>
    <p:sldId id="257" r:id="rId3"/>
    <p:sldId id="277" r:id="rId4"/>
    <p:sldId id="278" r:id="rId5"/>
    <p:sldId id="261" r:id="rId6"/>
    <p:sldId id="263" r:id="rId7"/>
    <p:sldId id="259" r:id="rId8"/>
    <p:sldId id="260" r:id="rId9"/>
    <p:sldId id="280" r:id="rId10"/>
    <p:sldId id="281" r:id="rId11"/>
    <p:sldId id="282" r:id="rId12"/>
    <p:sldId id="283" r:id="rId13"/>
    <p:sldId id="284" r:id="rId14"/>
    <p:sldId id="285" r:id="rId15"/>
    <p:sldId id="258" r:id="rId16"/>
    <p:sldId id="287" r:id="rId17"/>
    <p:sldId id="288" r:id="rId18"/>
    <p:sldId id="265" r:id="rId19"/>
    <p:sldId id="26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8BC1-CACA-47F7-A29C-D6E9F5776158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8A415-C711-4857-BC13-6417472C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1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92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86048673d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86048673d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92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86048673d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86048673d8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865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08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86048673d8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86048673d8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90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86048673d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86048673d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83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Google Shape;3447;g86048673d8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8" name="Google Shape;3448;g86048673d8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67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86048673d8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2" name="Google Shape;1952;g86048673d8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687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" name="Google Shape;6994;g86048673d8_0_3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5" name="Google Shape;6995;g86048673d8_0_3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22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" y="-9"/>
            <a:ext cx="12192244" cy="6852024"/>
            <a:chOff x="-11" y="-7"/>
            <a:chExt cx="9144183" cy="513901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>
              <a:off x="-11" y="-7"/>
              <a:ext cx="3516067" cy="2211940"/>
              <a:chOff x="5223150" y="2771850"/>
              <a:chExt cx="1210350" cy="761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7"/>
            <a:ext cx="12192003" cy="685774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3042000" y="2042600"/>
            <a:ext cx="6108000" cy="2772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3600000" y="2389417"/>
            <a:ext cx="4992000" cy="1369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5000"/>
              <a:buFont typeface="Amatic SC"/>
              <a:buNone/>
              <a:defRPr sz="7066" b="1">
                <a:solidFill>
                  <a:srgbClr val="FAF2D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3600000" y="3758617"/>
            <a:ext cx="4992000" cy="776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1100"/>
              <a:buFont typeface="Happy Monkey"/>
              <a:buNone/>
              <a:defRPr sz="2133">
                <a:solidFill>
                  <a:srgbClr val="FAF2DD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67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3"/>
          <p:cNvGrpSpPr/>
          <p:nvPr/>
        </p:nvGrpSpPr>
        <p:grpSpPr>
          <a:xfrm flipH="1">
            <a:off x="-3432" y="-406390"/>
            <a:ext cx="13109833" cy="7266524"/>
            <a:chOff x="-688375" y="-304793"/>
            <a:chExt cx="9832375" cy="5449893"/>
          </a:xfrm>
        </p:grpSpPr>
        <p:grpSp>
          <p:nvGrpSpPr>
            <p:cNvPr id="141" name="Google Shape;141;p13"/>
            <p:cNvGrpSpPr/>
            <p:nvPr/>
          </p:nvGrpSpPr>
          <p:grpSpPr>
            <a:xfrm>
              <a:off x="-688375" y="-304793"/>
              <a:ext cx="3472736" cy="2184757"/>
              <a:chOff x="4984129" y="2665622"/>
              <a:chExt cx="1210350" cy="761425"/>
            </a:xfrm>
          </p:grpSpPr>
          <p:sp>
            <p:nvSpPr>
              <p:cNvPr id="142" name="Google Shape;142;p13"/>
              <p:cNvSpPr/>
              <p:nvPr/>
            </p:nvSpPr>
            <p:spPr>
              <a:xfrm>
                <a:off x="4984129" y="2665622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3"/>
              <p:cNvSpPr/>
              <p:nvPr/>
            </p:nvSpPr>
            <p:spPr>
              <a:xfrm>
                <a:off x="4984129" y="2665622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" name="Google Shape;144;p13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1238033" y="2804405"/>
            <a:ext cx="2624800" cy="5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"/>
          </p:nvPr>
        </p:nvSpPr>
        <p:spPr>
          <a:xfrm>
            <a:off x="983233" y="3327033"/>
            <a:ext cx="3134400" cy="6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/>
          </p:nvPr>
        </p:nvSpPr>
        <p:spPr>
          <a:xfrm>
            <a:off x="4783600" y="2804405"/>
            <a:ext cx="2624800" cy="5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3"/>
          </p:nvPr>
        </p:nvSpPr>
        <p:spPr>
          <a:xfrm>
            <a:off x="4528800" y="3327033"/>
            <a:ext cx="3134400" cy="6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/>
          </p:nvPr>
        </p:nvSpPr>
        <p:spPr>
          <a:xfrm>
            <a:off x="1238033" y="4931700"/>
            <a:ext cx="2624800" cy="5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5"/>
          </p:nvPr>
        </p:nvSpPr>
        <p:spPr>
          <a:xfrm>
            <a:off x="983233" y="5454300"/>
            <a:ext cx="3134400" cy="6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6"/>
          </p:nvPr>
        </p:nvSpPr>
        <p:spPr>
          <a:xfrm>
            <a:off x="4783600" y="4931700"/>
            <a:ext cx="2624800" cy="5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7"/>
          </p:nvPr>
        </p:nvSpPr>
        <p:spPr>
          <a:xfrm>
            <a:off x="4528800" y="5454300"/>
            <a:ext cx="3134400" cy="6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8"/>
          </p:nvPr>
        </p:nvSpPr>
        <p:spPr>
          <a:xfrm>
            <a:off x="8329167" y="2804405"/>
            <a:ext cx="2624800" cy="5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8074367" y="3327033"/>
            <a:ext cx="3134400" cy="6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/>
          </p:nvPr>
        </p:nvSpPr>
        <p:spPr>
          <a:xfrm>
            <a:off x="8329167" y="4931700"/>
            <a:ext cx="2624800" cy="52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4"/>
          </p:nvPr>
        </p:nvSpPr>
        <p:spPr>
          <a:xfrm>
            <a:off x="8074367" y="5454300"/>
            <a:ext cx="3134400" cy="67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15"/>
          </p:nvPr>
        </p:nvSpPr>
        <p:spPr>
          <a:xfrm>
            <a:off x="2687800" y="720000"/>
            <a:ext cx="6816400" cy="5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968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5"/>
          <p:cNvGrpSpPr/>
          <p:nvPr/>
        </p:nvGrpSpPr>
        <p:grpSpPr>
          <a:xfrm>
            <a:off x="-19545" y="-8244"/>
            <a:ext cx="12211545" cy="6890280"/>
            <a:chOff x="-14659" y="-6183"/>
            <a:chExt cx="9158659" cy="5167710"/>
          </a:xfrm>
        </p:grpSpPr>
        <p:sp>
          <p:nvSpPr>
            <p:cNvPr id="167" name="Google Shape;167;p15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8" name="Google Shape;168;p15"/>
            <p:cNvGrpSpPr/>
            <p:nvPr/>
          </p:nvGrpSpPr>
          <p:grpSpPr>
            <a:xfrm>
              <a:off x="-14659" y="2815576"/>
              <a:ext cx="3410268" cy="2345952"/>
              <a:chOff x="529875" y="3526025"/>
              <a:chExt cx="1175225" cy="808475"/>
            </a:xfrm>
          </p:grpSpPr>
          <p:sp>
            <p:nvSpPr>
              <p:cNvPr id="169" name="Google Shape;169;p15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4" name="Google Shape;174;p15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4010400" cy="186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65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body" idx="1"/>
          </p:nvPr>
        </p:nvSpPr>
        <p:spPr>
          <a:xfrm>
            <a:off x="5197067" y="2640000"/>
            <a:ext cx="6044000" cy="34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500"/>
              <a:buChar char="●"/>
              <a:defRPr sz="2267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781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"/>
          <p:cNvSpPr/>
          <p:nvPr/>
        </p:nvSpPr>
        <p:spPr>
          <a:xfrm rot="10800000" flipH="1">
            <a:off x="9441194" y="5404989"/>
            <a:ext cx="2750807" cy="1455144"/>
          </a:xfrm>
          <a:custGeom>
            <a:avLst/>
            <a:gdLst/>
            <a:ahLst/>
            <a:cxnLst/>
            <a:rect l="l" t="t" r="r" b="b"/>
            <a:pathLst>
              <a:path w="28563" h="15110" extrusionOk="0">
                <a:moveTo>
                  <a:pt x="1" y="1"/>
                </a:moveTo>
                <a:cubicBezTo>
                  <a:pt x="1231" y="1795"/>
                  <a:pt x="4079" y="2498"/>
                  <a:pt x="6639" y="3125"/>
                </a:cubicBezTo>
                <a:cubicBezTo>
                  <a:pt x="7744" y="3401"/>
                  <a:pt x="8785" y="3652"/>
                  <a:pt x="9676" y="3979"/>
                </a:cubicBezTo>
                <a:cubicBezTo>
                  <a:pt x="14131" y="5585"/>
                  <a:pt x="17481" y="7894"/>
                  <a:pt x="21033" y="10328"/>
                </a:cubicBezTo>
                <a:cubicBezTo>
                  <a:pt x="21434" y="10592"/>
                  <a:pt x="21836" y="10868"/>
                  <a:pt x="22238" y="11144"/>
                </a:cubicBezTo>
                <a:cubicBezTo>
                  <a:pt x="23254" y="11834"/>
                  <a:pt x="24258" y="12386"/>
                  <a:pt x="25262" y="12788"/>
                </a:cubicBezTo>
                <a:cubicBezTo>
                  <a:pt x="26266" y="13754"/>
                  <a:pt x="27370" y="14557"/>
                  <a:pt x="28562" y="15109"/>
                </a:cubicBezTo>
                <a:lnTo>
                  <a:pt x="28562" y="13604"/>
                </a:lnTo>
                <a:lnTo>
                  <a:pt x="28562" y="13403"/>
                </a:lnTo>
                <a:lnTo>
                  <a:pt x="28562" y="1"/>
                </a:lnTo>
                <a:lnTo>
                  <a:pt x="7781" y="1"/>
                </a:lnTo>
                <a:cubicBezTo>
                  <a:pt x="9664" y="1368"/>
                  <a:pt x="12550" y="2247"/>
                  <a:pt x="14470" y="3376"/>
                </a:cubicBezTo>
                <a:cubicBezTo>
                  <a:pt x="18849" y="5911"/>
                  <a:pt x="21660" y="9061"/>
                  <a:pt x="24860" y="12386"/>
                </a:cubicBezTo>
                <a:cubicBezTo>
                  <a:pt x="24873" y="12386"/>
                  <a:pt x="24873" y="12399"/>
                  <a:pt x="24873" y="12399"/>
                </a:cubicBezTo>
                <a:cubicBezTo>
                  <a:pt x="24057" y="12035"/>
                  <a:pt x="23229" y="11571"/>
                  <a:pt x="22401" y="11006"/>
                </a:cubicBezTo>
                <a:cubicBezTo>
                  <a:pt x="21999" y="10730"/>
                  <a:pt x="21598" y="10454"/>
                  <a:pt x="21208" y="10178"/>
                </a:cubicBezTo>
                <a:cubicBezTo>
                  <a:pt x="17632" y="7731"/>
                  <a:pt x="14269" y="5434"/>
                  <a:pt x="9789" y="3816"/>
                </a:cubicBezTo>
                <a:cubicBezTo>
                  <a:pt x="8873" y="3477"/>
                  <a:pt x="7831" y="3226"/>
                  <a:pt x="6727" y="2950"/>
                </a:cubicBezTo>
                <a:cubicBezTo>
                  <a:pt x="4129" y="2310"/>
                  <a:pt x="1482" y="1645"/>
                  <a:pt x="277" y="1"/>
                </a:cubicBezTo>
                <a:close/>
              </a:path>
            </a:pathLst>
          </a:custGeom>
          <a:solidFill>
            <a:srgbClr val="EA8C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16"/>
          <p:cNvSpPr txBox="1">
            <a:spLocks noGrp="1"/>
          </p:cNvSpPr>
          <p:nvPr>
            <p:ph type="title"/>
          </p:nvPr>
        </p:nvSpPr>
        <p:spPr>
          <a:xfrm>
            <a:off x="6096000" y="1295400"/>
            <a:ext cx="5145200" cy="443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73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66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-7" y="-8244"/>
            <a:ext cx="12192005" cy="6860143"/>
            <a:chOff x="-5" y="-6183"/>
            <a:chExt cx="9144004" cy="5145107"/>
          </a:xfrm>
        </p:grpSpPr>
        <p:sp>
          <p:nvSpPr>
            <p:cNvPr id="187" name="Google Shape;187;p18"/>
            <p:cNvSpPr/>
            <p:nvPr/>
          </p:nvSpPr>
          <p:spPr>
            <a:xfrm flipH="1">
              <a:off x="-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8" name="Google Shape;188;p18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189" name="Google Shape;189;p18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8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8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" name="Google Shape;194;p18"/>
            <p:cNvGrpSpPr/>
            <p:nvPr/>
          </p:nvGrpSpPr>
          <p:grpSpPr>
            <a:xfrm rot="5400000">
              <a:off x="6289362" y="643764"/>
              <a:ext cx="3504568" cy="2204706"/>
              <a:chOff x="5223150" y="2771850"/>
              <a:chExt cx="1210350" cy="761425"/>
            </a:xfrm>
          </p:grpSpPr>
          <p:sp>
            <p:nvSpPr>
              <p:cNvPr id="195" name="Google Shape;195;p18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8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2687800" y="3917200"/>
            <a:ext cx="68164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5800"/>
              <a:buFont typeface="Amatic SC"/>
              <a:buNone/>
              <a:defRPr sz="77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6400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title" idx="2" hasCustomPrompt="1"/>
          </p:nvPr>
        </p:nvSpPr>
        <p:spPr>
          <a:xfrm>
            <a:off x="4669200" y="984800"/>
            <a:ext cx="2853600" cy="2932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4100"/>
              <a:buFont typeface="Amatic SC"/>
              <a:buNone/>
              <a:defRPr sz="18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2687800" y="4915033"/>
            <a:ext cx="6816400" cy="12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2667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450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2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3"/>
          <p:cNvGrpSpPr/>
          <p:nvPr/>
        </p:nvGrpSpPr>
        <p:grpSpPr>
          <a:xfrm>
            <a:off x="195664" y="3388869"/>
            <a:ext cx="11996565" cy="3463148"/>
            <a:chOff x="1213475" y="1281350"/>
            <a:chExt cx="3125625" cy="902300"/>
          </a:xfrm>
        </p:grpSpPr>
        <p:sp>
          <p:nvSpPr>
            <p:cNvPr id="245" name="Google Shape;245;p23"/>
            <p:cNvSpPr/>
            <p:nvPr/>
          </p:nvSpPr>
          <p:spPr>
            <a:xfrm>
              <a:off x="1766875" y="1635550"/>
              <a:ext cx="2572225" cy="548100"/>
            </a:xfrm>
            <a:custGeom>
              <a:avLst/>
              <a:gdLst/>
              <a:ahLst/>
              <a:cxnLst/>
              <a:rect l="l" t="t" r="r" b="b"/>
              <a:pathLst>
                <a:path w="102889" h="21924" extrusionOk="0">
                  <a:moveTo>
                    <a:pt x="102889" y="0"/>
                  </a:moveTo>
                  <a:cubicBezTo>
                    <a:pt x="102675" y="76"/>
                    <a:pt x="102449" y="163"/>
                    <a:pt x="102236" y="251"/>
                  </a:cubicBezTo>
                  <a:cubicBezTo>
                    <a:pt x="89813" y="5516"/>
                    <a:pt x="75827" y="8098"/>
                    <a:pt x="59245" y="8098"/>
                  </a:cubicBezTo>
                  <a:cubicBezTo>
                    <a:pt x="51874" y="8098"/>
                    <a:pt x="43989" y="7588"/>
                    <a:pt x="35501" y="6576"/>
                  </a:cubicBezTo>
                  <a:cubicBezTo>
                    <a:pt x="34061" y="6423"/>
                    <a:pt x="32619" y="6348"/>
                    <a:pt x="31186" y="6348"/>
                  </a:cubicBezTo>
                  <a:cubicBezTo>
                    <a:pt x="22173" y="6348"/>
                    <a:pt x="13524" y="9319"/>
                    <a:pt x="7894" y="14494"/>
                  </a:cubicBezTo>
                  <a:cubicBezTo>
                    <a:pt x="6400" y="15674"/>
                    <a:pt x="4857" y="17042"/>
                    <a:pt x="3188" y="18673"/>
                  </a:cubicBezTo>
                  <a:cubicBezTo>
                    <a:pt x="2046" y="19790"/>
                    <a:pt x="979" y="20894"/>
                    <a:pt x="1" y="21923"/>
                  </a:cubicBezTo>
                  <a:lnTo>
                    <a:pt x="102889" y="21923"/>
                  </a:lnTo>
                  <a:lnTo>
                    <a:pt x="102889" y="0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3"/>
            <p:cNvSpPr/>
            <p:nvPr/>
          </p:nvSpPr>
          <p:spPr>
            <a:xfrm>
              <a:off x="1213475" y="1281350"/>
              <a:ext cx="3125625" cy="902300"/>
            </a:xfrm>
            <a:custGeom>
              <a:avLst/>
              <a:gdLst/>
              <a:ahLst/>
              <a:cxnLst/>
              <a:rect l="l" t="t" r="r" b="b"/>
              <a:pathLst>
                <a:path w="125025" h="36092" extrusionOk="0">
                  <a:moveTo>
                    <a:pt x="125025" y="1"/>
                  </a:moveTo>
                  <a:cubicBezTo>
                    <a:pt x="122540" y="63"/>
                    <a:pt x="120068" y="202"/>
                    <a:pt x="117608" y="415"/>
                  </a:cubicBezTo>
                  <a:cubicBezTo>
                    <a:pt x="115362" y="603"/>
                    <a:pt x="113216" y="854"/>
                    <a:pt x="111233" y="1155"/>
                  </a:cubicBezTo>
                  <a:cubicBezTo>
                    <a:pt x="102261" y="2724"/>
                    <a:pt x="96614" y="6062"/>
                    <a:pt x="90641" y="9588"/>
                  </a:cubicBezTo>
                  <a:cubicBezTo>
                    <a:pt x="88432" y="10893"/>
                    <a:pt x="86186" y="12223"/>
                    <a:pt x="83726" y="13478"/>
                  </a:cubicBezTo>
                  <a:cubicBezTo>
                    <a:pt x="80401" y="14846"/>
                    <a:pt x="76937" y="16101"/>
                    <a:pt x="73110" y="17004"/>
                  </a:cubicBezTo>
                  <a:cubicBezTo>
                    <a:pt x="68090" y="18209"/>
                    <a:pt x="62607" y="18799"/>
                    <a:pt x="57022" y="19238"/>
                  </a:cubicBezTo>
                  <a:cubicBezTo>
                    <a:pt x="54638" y="19326"/>
                    <a:pt x="52216" y="19389"/>
                    <a:pt x="49757" y="19439"/>
                  </a:cubicBezTo>
                  <a:cubicBezTo>
                    <a:pt x="44900" y="19552"/>
                    <a:pt x="39868" y="19665"/>
                    <a:pt x="34936" y="20129"/>
                  </a:cubicBezTo>
                  <a:cubicBezTo>
                    <a:pt x="32326" y="20317"/>
                    <a:pt x="30231" y="20493"/>
                    <a:pt x="28348" y="20681"/>
                  </a:cubicBezTo>
                  <a:cubicBezTo>
                    <a:pt x="20543" y="21484"/>
                    <a:pt x="15109" y="22727"/>
                    <a:pt x="10730" y="24697"/>
                  </a:cubicBezTo>
                  <a:cubicBezTo>
                    <a:pt x="5271" y="27144"/>
                    <a:pt x="1544" y="30934"/>
                    <a:pt x="201" y="35363"/>
                  </a:cubicBezTo>
                  <a:cubicBezTo>
                    <a:pt x="138" y="35589"/>
                    <a:pt x="63" y="35840"/>
                    <a:pt x="0" y="36091"/>
                  </a:cubicBezTo>
                  <a:lnTo>
                    <a:pt x="502" y="36091"/>
                  </a:lnTo>
                  <a:cubicBezTo>
                    <a:pt x="565" y="35840"/>
                    <a:pt x="628" y="35614"/>
                    <a:pt x="691" y="35414"/>
                  </a:cubicBezTo>
                  <a:cubicBezTo>
                    <a:pt x="2008" y="31059"/>
                    <a:pt x="5672" y="27332"/>
                    <a:pt x="11018" y="24935"/>
                  </a:cubicBezTo>
                  <a:cubicBezTo>
                    <a:pt x="15335" y="22990"/>
                    <a:pt x="20706" y="21773"/>
                    <a:pt x="28436" y="20970"/>
                  </a:cubicBezTo>
                  <a:cubicBezTo>
                    <a:pt x="30306" y="20782"/>
                    <a:pt x="32389" y="20606"/>
                    <a:pt x="34999" y="20418"/>
                  </a:cubicBezTo>
                  <a:cubicBezTo>
                    <a:pt x="39876" y="19970"/>
                    <a:pt x="44839" y="19855"/>
                    <a:pt x="49656" y="19743"/>
                  </a:cubicBezTo>
                  <a:lnTo>
                    <a:pt x="49656" y="19743"/>
                  </a:lnTo>
                  <a:cubicBezTo>
                    <a:pt x="39809" y="20417"/>
                    <a:pt x="30199" y="21209"/>
                    <a:pt x="22864" y="24546"/>
                  </a:cubicBezTo>
                  <a:cubicBezTo>
                    <a:pt x="16979" y="27232"/>
                    <a:pt x="13654" y="31222"/>
                    <a:pt x="12449" y="35263"/>
                  </a:cubicBezTo>
                  <a:cubicBezTo>
                    <a:pt x="12374" y="35526"/>
                    <a:pt x="12298" y="35803"/>
                    <a:pt x="12223" y="36091"/>
                  </a:cubicBezTo>
                  <a:lnTo>
                    <a:pt x="21572" y="36091"/>
                  </a:lnTo>
                  <a:cubicBezTo>
                    <a:pt x="22576" y="35024"/>
                    <a:pt x="23705" y="33857"/>
                    <a:pt x="24897" y="32690"/>
                  </a:cubicBezTo>
                  <a:cubicBezTo>
                    <a:pt x="26579" y="31047"/>
                    <a:pt x="28122" y="29666"/>
                    <a:pt x="29628" y="28499"/>
                  </a:cubicBezTo>
                  <a:cubicBezTo>
                    <a:pt x="35338" y="23244"/>
                    <a:pt x="44153" y="20225"/>
                    <a:pt x="53344" y="20225"/>
                  </a:cubicBezTo>
                  <a:cubicBezTo>
                    <a:pt x="54799" y="20225"/>
                    <a:pt x="56263" y="20301"/>
                    <a:pt x="57725" y="20455"/>
                  </a:cubicBezTo>
                  <a:cubicBezTo>
                    <a:pt x="66185" y="21464"/>
                    <a:pt x="74040" y="21973"/>
                    <a:pt x="81380" y="21973"/>
                  </a:cubicBezTo>
                  <a:cubicBezTo>
                    <a:pt x="97864" y="21973"/>
                    <a:pt x="111755" y="19408"/>
                    <a:pt x="124083" y="14181"/>
                  </a:cubicBezTo>
                  <a:cubicBezTo>
                    <a:pt x="124397" y="14043"/>
                    <a:pt x="124711" y="13930"/>
                    <a:pt x="125025" y="13830"/>
                  </a:cubicBezTo>
                  <a:lnTo>
                    <a:pt x="125025" y="4631"/>
                  </a:lnTo>
                  <a:cubicBezTo>
                    <a:pt x="122490" y="4049"/>
                    <a:pt x="119698" y="3786"/>
                    <a:pt x="116871" y="3786"/>
                  </a:cubicBezTo>
                  <a:cubicBezTo>
                    <a:pt x="113848" y="3786"/>
                    <a:pt x="110786" y="4087"/>
                    <a:pt x="107958" y="4619"/>
                  </a:cubicBezTo>
                  <a:cubicBezTo>
                    <a:pt x="101332" y="5886"/>
                    <a:pt x="95711" y="8245"/>
                    <a:pt x="90315" y="10630"/>
                  </a:cubicBezTo>
                  <a:cubicBezTo>
                    <a:pt x="89298" y="11081"/>
                    <a:pt x="88269" y="11533"/>
                    <a:pt x="87253" y="11985"/>
                  </a:cubicBezTo>
                  <a:cubicBezTo>
                    <a:pt x="88533" y="11257"/>
                    <a:pt x="89762" y="10529"/>
                    <a:pt x="90992" y="9801"/>
                  </a:cubicBezTo>
                  <a:cubicBezTo>
                    <a:pt x="96915" y="6300"/>
                    <a:pt x="102512" y="2987"/>
                    <a:pt x="111359" y="1444"/>
                  </a:cubicBezTo>
                  <a:cubicBezTo>
                    <a:pt x="113317" y="1143"/>
                    <a:pt x="115437" y="892"/>
                    <a:pt x="117684" y="703"/>
                  </a:cubicBezTo>
                  <a:cubicBezTo>
                    <a:pt x="120118" y="503"/>
                    <a:pt x="122565" y="365"/>
                    <a:pt x="125025" y="302"/>
                  </a:cubicBezTo>
                  <a:lnTo>
                    <a:pt x="125025" y="1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7" name="Google Shape;2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7" y="0"/>
            <a:ext cx="12191996" cy="685519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 txBox="1">
            <a:spLocks noGrp="1"/>
          </p:cNvSpPr>
          <p:nvPr>
            <p:ph type="ctrTitle"/>
          </p:nvPr>
        </p:nvSpPr>
        <p:spPr>
          <a:xfrm>
            <a:off x="950967" y="720000"/>
            <a:ext cx="5145200" cy="367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10666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17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4"/>
          <p:cNvGrpSpPr/>
          <p:nvPr/>
        </p:nvGrpSpPr>
        <p:grpSpPr>
          <a:xfrm>
            <a:off x="-308233" y="-304800"/>
            <a:ext cx="12500233" cy="7186837"/>
            <a:chOff x="-231175" y="-228600"/>
            <a:chExt cx="9375175" cy="5390128"/>
          </a:xfrm>
        </p:grpSpPr>
        <p:grpSp>
          <p:nvGrpSpPr>
            <p:cNvPr id="251" name="Google Shape;251;p24"/>
            <p:cNvGrpSpPr/>
            <p:nvPr/>
          </p:nvGrpSpPr>
          <p:grpSpPr>
            <a:xfrm>
              <a:off x="-231175" y="-228600"/>
              <a:ext cx="2931337" cy="1894184"/>
              <a:chOff x="5143476" y="2692176"/>
              <a:chExt cx="1021656" cy="660155"/>
            </a:xfrm>
          </p:grpSpPr>
          <p:sp>
            <p:nvSpPr>
              <p:cNvPr id="252" name="Google Shape;252;p24"/>
              <p:cNvSpPr/>
              <p:nvPr/>
            </p:nvSpPr>
            <p:spPr>
              <a:xfrm>
                <a:off x="5143476" y="2692176"/>
                <a:ext cx="840787" cy="401204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4"/>
              <p:cNvSpPr/>
              <p:nvPr/>
            </p:nvSpPr>
            <p:spPr>
              <a:xfrm>
                <a:off x="5143476" y="2692176"/>
                <a:ext cx="1021656" cy="66015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24"/>
            <p:cNvGrpSpPr/>
            <p:nvPr/>
          </p:nvGrpSpPr>
          <p:grpSpPr>
            <a:xfrm flipH="1">
              <a:off x="5733732" y="2815576"/>
              <a:ext cx="3410268" cy="2345952"/>
              <a:chOff x="529875" y="3526025"/>
              <a:chExt cx="1175225" cy="808475"/>
            </a:xfrm>
          </p:grpSpPr>
          <p:sp>
            <p:nvSpPr>
              <p:cNvPr id="255" name="Google Shape;255;p24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4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4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0" name="Google Shape;260;p24"/>
          <p:cNvSpPr txBox="1">
            <a:spLocks noGrp="1"/>
          </p:cNvSpPr>
          <p:nvPr>
            <p:ph type="title"/>
          </p:nvPr>
        </p:nvSpPr>
        <p:spPr>
          <a:xfrm>
            <a:off x="415600" y="720000"/>
            <a:ext cx="11360800" cy="85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7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5"/>
          <p:cNvGrpSpPr/>
          <p:nvPr/>
        </p:nvGrpSpPr>
        <p:grpSpPr>
          <a:xfrm flipH="1">
            <a:off x="-3433" y="10"/>
            <a:ext cx="12195433" cy="6860124"/>
            <a:chOff x="-2575" y="7"/>
            <a:chExt cx="9146575" cy="5145093"/>
          </a:xfrm>
        </p:grpSpPr>
        <p:grpSp>
          <p:nvGrpSpPr>
            <p:cNvPr id="263" name="Google Shape;263;p25"/>
            <p:cNvGrpSpPr/>
            <p:nvPr/>
          </p:nvGrpSpPr>
          <p:grpSpPr>
            <a:xfrm>
              <a:off x="-2575" y="7"/>
              <a:ext cx="3472736" cy="2184757"/>
              <a:chOff x="5223150" y="2771850"/>
              <a:chExt cx="1210350" cy="761425"/>
            </a:xfrm>
          </p:grpSpPr>
          <p:sp>
            <p:nvSpPr>
              <p:cNvPr id="264" name="Google Shape;264;p25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5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6" name="Google Shape;266;p25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950967" y="720000"/>
            <a:ext cx="7717600" cy="5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title" idx="2"/>
          </p:nvPr>
        </p:nvSpPr>
        <p:spPr>
          <a:xfrm>
            <a:off x="7432233" y="2370667"/>
            <a:ext cx="2072000" cy="119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1"/>
          </p:nvPr>
        </p:nvSpPr>
        <p:spPr>
          <a:xfrm>
            <a:off x="7432233" y="3803633"/>
            <a:ext cx="3808800" cy="15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418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6"/>
          <p:cNvGrpSpPr/>
          <p:nvPr/>
        </p:nvGrpSpPr>
        <p:grpSpPr>
          <a:xfrm flipH="1">
            <a:off x="-19545" y="-8244"/>
            <a:ext cx="12211545" cy="6890280"/>
            <a:chOff x="-14659" y="-6183"/>
            <a:chExt cx="9158659" cy="5167710"/>
          </a:xfrm>
        </p:grpSpPr>
        <p:sp>
          <p:nvSpPr>
            <p:cNvPr id="272" name="Google Shape;272;p26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3" name="Google Shape;273;p26"/>
            <p:cNvGrpSpPr/>
            <p:nvPr/>
          </p:nvGrpSpPr>
          <p:grpSpPr>
            <a:xfrm>
              <a:off x="-14659" y="2815576"/>
              <a:ext cx="3410268" cy="2345952"/>
              <a:chOff x="529875" y="3526025"/>
              <a:chExt cx="1175225" cy="808475"/>
            </a:xfrm>
          </p:grpSpPr>
          <p:sp>
            <p:nvSpPr>
              <p:cNvPr id="274" name="Google Shape;274;p26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6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6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9" name="Google Shape;279;p26"/>
          <p:cNvSpPr txBox="1">
            <a:spLocks noGrp="1"/>
          </p:cNvSpPr>
          <p:nvPr>
            <p:ph type="title"/>
          </p:nvPr>
        </p:nvSpPr>
        <p:spPr>
          <a:xfrm>
            <a:off x="2687800" y="719333"/>
            <a:ext cx="8553200" cy="5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title" idx="2"/>
          </p:nvPr>
        </p:nvSpPr>
        <p:spPr>
          <a:xfrm>
            <a:off x="3161100" y="2381600"/>
            <a:ext cx="1263200" cy="13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1"/>
          </p:nvPr>
        </p:nvSpPr>
        <p:spPr>
          <a:xfrm>
            <a:off x="950967" y="3814567"/>
            <a:ext cx="3473200" cy="17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35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27"/>
          <p:cNvGrpSpPr/>
          <p:nvPr/>
        </p:nvGrpSpPr>
        <p:grpSpPr>
          <a:xfrm>
            <a:off x="-3433" y="10"/>
            <a:ext cx="12195433" cy="6860124"/>
            <a:chOff x="-2575" y="7"/>
            <a:chExt cx="9146575" cy="5145093"/>
          </a:xfrm>
        </p:grpSpPr>
        <p:grpSp>
          <p:nvGrpSpPr>
            <p:cNvPr id="284" name="Google Shape;284;p27"/>
            <p:cNvGrpSpPr/>
            <p:nvPr/>
          </p:nvGrpSpPr>
          <p:grpSpPr>
            <a:xfrm>
              <a:off x="-2575" y="7"/>
              <a:ext cx="3472736" cy="2184757"/>
              <a:chOff x="5223150" y="2771850"/>
              <a:chExt cx="1210350" cy="761425"/>
            </a:xfrm>
          </p:grpSpPr>
          <p:sp>
            <p:nvSpPr>
              <p:cNvPr id="285" name="Google Shape;285;p27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" name="Google Shape;287;p27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288;p27"/>
          <p:cNvSpPr txBox="1">
            <a:spLocks noGrp="1"/>
          </p:cNvSpPr>
          <p:nvPr>
            <p:ph type="title"/>
          </p:nvPr>
        </p:nvSpPr>
        <p:spPr>
          <a:xfrm>
            <a:off x="2692900" y="720000"/>
            <a:ext cx="8548000" cy="5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667"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289" name="Google Shape;289;p27"/>
          <p:cNvSpPr txBox="1">
            <a:spLocks noGrp="1"/>
          </p:cNvSpPr>
          <p:nvPr>
            <p:ph type="title" idx="2"/>
          </p:nvPr>
        </p:nvSpPr>
        <p:spPr>
          <a:xfrm>
            <a:off x="5281000" y="2651933"/>
            <a:ext cx="1563600" cy="136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subTitle" idx="1"/>
          </p:nvPr>
        </p:nvSpPr>
        <p:spPr>
          <a:xfrm>
            <a:off x="5281000" y="4084900"/>
            <a:ext cx="4223200" cy="17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 sz="3733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33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11" y="10"/>
            <a:ext cx="12192004" cy="6860124"/>
            <a:chOff x="8" y="7"/>
            <a:chExt cx="9144003" cy="5145093"/>
          </a:xfrm>
        </p:grpSpPr>
        <p:grpSp>
          <p:nvGrpSpPr>
            <p:cNvPr id="22" name="Google Shape;22;p3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28;p3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"/>
            <p:cNvGrpSpPr/>
            <p:nvPr/>
          </p:nvGrpSpPr>
          <p:grpSpPr>
            <a:xfrm flipH="1">
              <a:off x="5671275" y="7"/>
              <a:ext cx="3472736" cy="2184757"/>
              <a:chOff x="5223150" y="2771850"/>
              <a:chExt cx="1210350" cy="76142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2;p3"/>
          <p:cNvSpPr txBox="1">
            <a:spLocks noGrp="1"/>
          </p:cNvSpPr>
          <p:nvPr>
            <p:ph type="ctrTitle"/>
          </p:nvPr>
        </p:nvSpPr>
        <p:spPr>
          <a:xfrm>
            <a:off x="2898400" y="719333"/>
            <a:ext cx="6395200" cy="362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8666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529600" y="4422567"/>
            <a:ext cx="51328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32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001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857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500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31"/>
          <p:cNvGrpSpPr/>
          <p:nvPr/>
        </p:nvGrpSpPr>
        <p:grpSpPr>
          <a:xfrm>
            <a:off x="-14" y="-9"/>
            <a:ext cx="12192244" cy="6852024"/>
            <a:chOff x="-11" y="-7"/>
            <a:chExt cx="9144183" cy="5139018"/>
          </a:xfrm>
        </p:grpSpPr>
        <p:grpSp>
          <p:nvGrpSpPr>
            <p:cNvPr id="307" name="Google Shape;307;p31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" name="Google Shape;310;p31"/>
            <p:cNvGrpSpPr/>
            <p:nvPr/>
          </p:nvGrpSpPr>
          <p:grpSpPr>
            <a:xfrm>
              <a:off x="-11" y="-7"/>
              <a:ext cx="3516067" cy="2211940"/>
              <a:chOff x="5223150" y="2771850"/>
              <a:chExt cx="1210350" cy="761425"/>
            </a:xfrm>
          </p:grpSpPr>
          <p:sp>
            <p:nvSpPr>
              <p:cNvPr id="311" name="Google Shape;311;p31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1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3" name="Google Shape;31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0"/>
            <a:ext cx="12191999" cy="6856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31"/>
          <p:cNvGrpSpPr/>
          <p:nvPr/>
        </p:nvGrpSpPr>
        <p:grpSpPr>
          <a:xfrm rot="10800000" flipH="1">
            <a:off x="-212062" y="-457497"/>
            <a:ext cx="3327935" cy="2927781"/>
            <a:chOff x="3312900" y="2468375"/>
            <a:chExt cx="1021800" cy="898975"/>
          </a:xfrm>
        </p:grpSpPr>
        <p:sp>
          <p:nvSpPr>
            <p:cNvPr id="315" name="Google Shape;315;p31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391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84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57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66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0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7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3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24" y="-9"/>
            <a:ext cx="12191977" cy="6860860"/>
            <a:chOff x="17" y="-7"/>
            <a:chExt cx="9143983" cy="5145645"/>
          </a:xfrm>
        </p:grpSpPr>
        <p:grpSp>
          <p:nvGrpSpPr>
            <p:cNvPr id="36" name="Google Shape;36;p4"/>
            <p:cNvGrpSpPr/>
            <p:nvPr/>
          </p:nvGrpSpPr>
          <p:grpSpPr>
            <a:xfrm flipH="1">
              <a:off x="5713554" y="-7"/>
              <a:ext cx="3430446" cy="1998576"/>
              <a:chOff x="2387099" y="3646800"/>
              <a:chExt cx="1386375" cy="807701"/>
            </a:xfrm>
          </p:grpSpPr>
          <p:sp>
            <p:nvSpPr>
              <p:cNvPr id="37" name="Google Shape;37;p4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596828" y="3646803"/>
                <a:ext cx="128325" cy="225902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2387100" y="3646800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2387099" y="3646803"/>
                <a:ext cx="1232950" cy="483564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2387099" y="3646803"/>
                <a:ext cx="1386375" cy="807698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4"/>
            <p:cNvSpPr/>
            <p:nvPr/>
          </p:nvSpPr>
          <p:spPr>
            <a:xfrm rot="10800000">
              <a:off x="17" y="4053222"/>
              <a:ext cx="2065033" cy="1092415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7702000" cy="5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vvic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365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87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3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74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4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and text 1">
  <p:cSld name="Título and text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5"/>
          <p:cNvGrpSpPr/>
          <p:nvPr/>
        </p:nvGrpSpPr>
        <p:grpSpPr>
          <a:xfrm>
            <a:off x="24" y="-9"/>
            <a:ext cx="12191977" cy="6860860"/>
            <a:chOff x="17" y="-7"/>
            <a:chExt cx="9143983" cy="5145645"/>
          </a:xfrm>
        </p:grpSpPr>
        <p:grpSp>
          <p:nvGrpSpPr>
            <p:cNvPr id="48" name="Google Shape;48;p5"/>
            <p:cNvGrpSpPr/>
            <p:nvPr/>
          </p:nvGrpSpPr>
          <p:grpSpPr>
            <a:xfrm flipH="1">
              <a:off x="5713554" y="-7"/>
              <a:ext cx="3430446" cy="1998576"/>
              <a:chOff x="2387099" y="3646800"/>
              <a:chExt cx="1386375" cy="807701"/>
            </a:xfrm>
          </p:grpSpPr>
          <p:sp>
            <p:nvSpPr>
              <p:cNvPr id="49" name="Google Shape;49;p5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3596828" y="3646803"/>
                <a:ext cx="128325" cy="225902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2387100" y="3646800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2387099" y="3646803"/>
                <a:ext cx="1232950" cy="483564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2387099" y="3646803"/>
                <a:ext cx="1386375" cy="807698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rot="10800000">
              <a:off x="17" y="4053222"/>
              <a:ext cx="2065033" cy="1092415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7702000" cy="5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950967" y="1841433"/>
            <a:ext cx="5317600" cy="3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vvic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6429333" y="1841433"/>
            <a:ext cx="4206000" cy="3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ivvic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19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 flipH="1">
            <a:off x="-15" y="3388869"/>
            <a:ext cx="11996565" cy="3463148"/>
            <a:chOff x="1213475" y="1281350"/>
            <a:chExt cx="3125625" cy="902300"/>
          </a:xfrm>
        </p:grpSpPr>
        <p:sp>
          <p:nvSpPr>
            <p:cNvPr id="61" name="Google Shape;61;p6"/>
            <p:cNvSpPr/>
            <p:nvPr/>
          </p:nvSpPr>
          <p:spPr>
            <a:xfrm>
              <a:off x="1766875" y="1635550"/>
              <a:ext cx="2572225" cy="548100"/>
            </a:xfrm>
            <a:custGeom>
              <a:avLst/>
              <a:gdLst/>
              <a:ahLst/>
              <a:cxnLst/>
              <a:rect l="l" t="t" r="r" b="b"/>
              <a:pathLst>
                <a:path w="102889" h="21924" extrusionOk="0">
                  <a:moveTo>
                    <a:pt x="102889" y="0"/>
                  </a:moveTo>
                  <a:cubicBezTo>
                    <a:pt x="102675" y="76"/>
                    <a:pt x="102449" y="163"/>
                    <a:pt x="102236" y="251"/>
                  </a:cubicBezTo>
                  <a:cubicBezTo>
                    <a:pt x="89813" y="5516"/>
                    <a:pt x="75827" y="8098"/>
                    <a:pt x="59245" y="8098"/>
                  </a:cubicBezTo>
                  <a:cubicBezTo>
                    <a:pt x="51874" y="8098"/>
                    <a:pt x="43989" y="7588"/>
                    <a:pt x="35501" y="6576"/>
                  </a:cubicBezTo>
                  <a:cubicBezTo>
                    <a:pt x="34061" y="6423"/>
                    <a:pt x="32619" y="6348"/>
                    <a:pt x="31186" y="6348"/>
                  </a:cubicBezTo>
                  <a:cubicBezTo>
                    <a:pt x="22173" y="6348"/>
                    <a:pt x="13524" y="9319"/>
                    <a:pt x="7894" y="14494"/>
                  </a:cubicBezTo>
                  <a:cubicBezTo>
                    <a:pt x="6400" y="15674"/>
                    <a:pt x="4857" y="17042"/>
                    <a:pt x="3188" y="18673"/>
                  </a:cubicBezTo>
                  <a:cubicBezTo>
                    <a:pt x="2046" y="19790"/>
                    <a:pt x="979" y="20894"/>
                    <a:pt x="1" y="21923"/>
                  </a:cubicBezTo>
                  <a:lnTo>
                    <a:pt x="102889" y="21923"/>
                  </a:lnTo>
                  <a:lnTo>
                    <a:pt x="102889" y="0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13475" y="1281350"/>
              <a:ext cx="3125625" cy="902300"/>
            </a:xfrm>
            <a:custGeom>
              <a:avLst/>
              <a:gdLst/>
              <a:ahLst/>
              <a:cxnLst/>
              <a:rect l="l" t="t" r="r" b="b"/>
              <a:pathLst>
                <a:path w="125025" h="36092" extrusionOk="0">
                  <a:moveTo>
                    <a:pt x="125025" y="1"/>
                  </a:moveTo>
                  <a:cubicBezTo>
                    <a:pt x="122540" y="63"/>
                    <a:pt x="120068" y="202"/>
                    <a:pt x="117608" y="415"/>
                  </a:cubicBezTo>
                  <a:cubicBezTo>
                    <a:pt x="115362" y="603"/>
                    <a:pt x="113216" y="854"/>
                    <a:pt x="111233" y="1155"/>
                  </a:cubicBezTo>
                  <a:cubicBezTo>
                    <a:pt x="102261" y="2724"/>
                    <a:pt x="96614" y="6062"/>
                    <a:pt x="90641" y="9588"/>
                  </a:cubicBezTo>
                  <a:cubicBezTo>
                    <a:pt x="88432" y="10893"/>
                    <a:pt x="86186" y="12223"/>
                    <a:pt x="83726" y="13478"/>
                  </a:cubicBezTo>
                  <a:cubicBezTo>
                    <a:pt x="80401" y="14846"/>
                    <a:pt x="76937" y="16101"/>
                    <a:pt x="73110" y="17004"/>
                  </a:cubicBezTo>
                  <a:cubicBezTo>
                    <a:pt x="68090" y="18209"/>
                    <a:pt x="62607" y="18799"/>
                    <a:pt x="57022" y="19238"/>
                  </a:cubicBezTo>
                  <a:cubicBezTo>
                    <a:pt x="54638" y="19326"/>
                    <a:pt x="52216" y="19389"/>
                    <a:pt x="49757" y="19439"/>
                  </a:cubicBezTo>
                  <a:cubicBezTo>
                    <a:pt x="44900" y="19552"/>
                    <a:pt x="39868" y="19665"/>
                    <a:pt x="34936" y="20129"/>
                  </a:cubicBezTo>
                  <a:cubicBezTo>
                    <a:pt x="32326" y="20317"/>
                    <a:pt x="30231" y="20493"/>
                    <a:pt x="28348" y="20681"/>
                  </a:cubicBezTo>
                  <a:cubicBezTo>
                    <a:pt x="20543" y="21484"/>
                    <a:pt x="15109" y="22727"/>
                    <a:pt x="10730" y="24697"/>
                  </a:cubicBezTo>
                  <a:cubicBezTo>
                    <a:pt x="5271" y="27144"/>
                    <a:pt x="1544" y="30934"/>
                    <a:pt x="201" y="35363"/>
                  </a:cubicBezTo>
                  <a:cubicBezTo>
                    <a:pt x="138" y="35589"/>
                    <a:pt x="63" y="35840"/>
                    <a:pt x="0" y="36091"/>
                  </a:cubicBezTo>
                  <a:lnTo>
                    <a:pt x="502" y="36091"/>
                  </a:lnTo>
                  <a:cubicBezTo>
                    <a:pt x="565" y="35840"/>
                    <a:pt x="628" y="35614"/>
                    <a:pt x="691" y="35414"/>
                  </a:cubicBezTo>
                  <a:cubicBezTo>
                    <a:pt x="2008" y="31059"/>
                    <a:pt x="5672" y="27332"/>
                    <a:pt x="11018" y="24935"/>
                  </a:cubicBezTo>
                  <a:cubicBezTo>
                    <a:pt x="15335" y="22990"/>
                    <a:pt x="20706" y="21773"/>
                    <a:pt x="28436" y="20970"/>
                  </a:cubicBezTo>
                  <a:cubicBezTo>
                    <a:pt x="30306" y="20782"/>
                    <a:pt x="32389" y="20606"/>
                    <a:pt x="34999" y="20418"/>
                  </a:cubicBezTo>
                  <a:cubicBezTo>
                    <a:pt x="39876" y="19970"/>
                    <a:pt x="44839" y="19855"/>
                    <a:pt x="49656" y="19743"/>
                  </a:cubicBezTo>
                  <a:lnTo>
                    <a:pt x="49656" y="19743"/>
                  </a:lnTo>
                  <a:cubicBezTo>
                    <a:pt x="39809" y="20417"/>
                    <a:pt x="30199" y="21209"/>
                    <a:pt x="22864" y="24546"/>
                  </a:cubicBezTo>
                  <a:cubicBezTo>
                    <a:pt x="16979" y="27232"/>
                    <a:pt x="13654" y="31222"/>
                    <a:pt x="12449" y="35263"/>
                  </a:cubicBezTo>
                  <a:cubicBezTo>
                    <a:pt x="12374" y="35526"/>
                    <a:pt x="12298" y="35803"/>
                    <a:pt x="12223" y="36091"/>
                  </a:cubicBezTo>
                  <a:lnTo>
                    <a:pt x="21572" y="36091"/>
                  </a:lnTo>
                  <a:cubicBezTo>
                    <a:pt x="22576" y="35024"/>
                    <a:pt x="23705" y="33857"/>
                    <a:pt x="24897" y="32690"/>
                  </a:cubicBezTo>
                  <a:cubicBezTo>
                    <a:pt x="26579" y="31047"/>
                    <a:pt x="28122" y="29666"/>
                    <a:pt x="29628" y="28499"/>
                  </a:cubicBezTo>
                  <a:cubicBezTo>
                    <a:pt x="35338" y="23244"/>
                    <a:pt x="44153" y="20225"/>
                    <a:pt x="53344" y="20225"/>
                  </a:cubicBezTo>
                  <a:cubicBezTo>
                    <a:pt x="54799" y="20225"/>
                    <a:pt x="56263" y="20301"/>
                    <a:pt x="57725" y="20455"/>
                  </a:cubicBezTo>
                  <a:cubicBezTo>
                    <a:pt x="66185" y="21464"/>
                    <a:pt x="74040" y="21973"/>
                    <a:pt x="81380" y="21973"/>
                  </a:cubicBezTo>
                  <a:cubicBezTo>
                    <a:pt x="97864" y="21973"/>
                    <a:pt x="111755" y="19408"/>
                    <a:pt x="124083" y="14181"/>
                  </a:cubicBezTo>
                  <a:cubicBezTo>
                    <a:pt x="124397" y="14043"/>
                    <a:pt x="124711" y="13930"/>
                    <a:pt x="125025" y="13830"/>
                  </a:cubicBezTo>
                  <a:lnTo>
                    <a:pt x="125025" y="4631"/>
                  </a:lnTo>
                  <a:cubicBezTo>
                    <a:pt x="122490" y="4049"/>
                    <a:pt x="119698" y="3786"/>
                    <a:pt x="116871" y="3786"/>
                  </a:cubicBezTo>
                  <a:cubicBezTo>
                    <a:pt x="113848" y="3786"/>
                    <a:pt x="110786" y="4087"/>
                    <a:pt x="107958" y="4619"/>
                  </a:cubicBezTo>
                  <a:cubicBezTo>
                    <a:pt x="101332" y="5886"/>
                    <a:pt x="95711" y="8245"/>
                    <a:pt x="90315" y="10630"/>
                  </a:cubicBezTo>
                  <a:cubicBezTo>
                    <a:pt x="89298" y="11081"/>
                    <a:pt x="88269" y="11533"/>
                    <a:pt x="87253" y="11985"/>
                  </a:cubicBezTo>
                  <a:cubicBezTo>
                    <a:pt x="88533" y="11257"/>
                    <a:pt x="89762" y="10529"/>
                    <a:pt x="90992" y="9801"/>
                  </a:cubicBezTo>
                  <a:cubicBezTo>
                    <a:pt x="96915" y="6300"/>
                    <a:pt x="102512" y="2987"/>
                    <a:pt x="111359" y="1444"/>
                  </a:cubicBezTo>
                  <a:cubicBezTo>
                    <a:pt x="113317" y="1143"/>
                    <a:pt x="115437" y="892"/>
                    <a:pt x="117684" y="703"/>
                  </a:cubicBezTo>
                  <a:cubicBezTo>
                    <a:pt x="120118" y="503"/>
                    <a:pt x="122565" y="365"/>
                    <a:pt x="125025" y="302"/>
                  </a:cubicBezTo>
                  <a:lnTo>
                    <a:pt x="125025" y="1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3" name="Google Shape;6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1999" cy="685637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4599200" cy="149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10666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ubTitle" idx="1"/>
          </p:nvPr>
        </p:nvSpPr>
        <p:spPr>
          <a:xfrm>
            <a:off x="6268233" y="790267"/>
            <a:ext cx="4972800" cy="26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56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914390" y="-101609"/>
            <a:ext cx="13106391" cy="6961743"/>
            <a:chOff x="-685793" y="-76207"/>
            <a:chExt cx="9829793" cy="5221307"/>
          </a:xfrm>
        </p:grpSpPr>
        <p:grpSp>
          <p:nvGrpSpPr>
            <p:cNvPr id="68" name="Google Shape;68;p7"/>
            <p:cNvGrpSpPr/>
            <p:nvPr/>
          </p:nvGrpSpPr>
          <p:grpSpPr>
            <a:xfrm>
              <a:off x="-685793" y="-76207"/>
              <a:ext cx="3430446" cy="2367692"/>
              <a:chOff x="2109942" y="3616005"/>
              <a:chExt cx="1386375" cy="956875"/>
            </a:xfrm>
          </p:grpSpPr>
          <p:sp>
            <p:nvSpPr>
              <p:cNvPr id="69" name="Google Shape;69;p7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7"/>
              <p:cNvSpPr/>
              <p:nvPr/>
            </p:nvSpPr>
            <p:spPr>
              <a:xfrm>
                <a:off x="3319667" y="3616005"/>
                <a:ext cx="1283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7"/>
              <p:cNvSpPr/>
              <p:nvPr/>
            </p:nvSpPr>
            <p:spPr>
              <a:xfrm>
                <a:off x="2109942" y="3616005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7"/>
              <p:cNvSpPr/>
              <p:nvPr/>
            </p:nvSpPr>
            <p:spPr>
              <a:xfrm>
                <a:off x="2109942" y="3616005"/>
                <a:ext cx="1232950" cy="572875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7"/>
              <p:cNvSpPr/>
              <p:nvPr/>
            </p:nvSpPr>
            <p:spPr>
              <a:xfrm>
                <a:off x="2109942" y="3616005"/>
                <a:ext cx="1386375" cy="956875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7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75;p7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937567" y="2085500"/>
            <a:ext cx="2855200" cy="4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4267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title" idx="2"/>
          </p:nvPr>
        </p:nvSpPr>
        <p:spPr>
          <a:xfrm>
            <a:off x="7393700" y="2085500"/>
            <a:ext cx="2855200" cy="4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 idx="3"/>
          </p:nvPr>
        </p:nvSpPr>
        <p:spPr>
          <a:xfrm>
            <a:off x="7393700" y="4433500"/>
            <a:ext cx="2855200" cy="4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title" idx="4"/>
          </p:nvPr>
        </p:nvSpPr>
        <p:spPr>
          <a:xfrm>
            <a:off x="2937567" y="4433500"/>
            <a:ext cx="2855200" cy="4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4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2937535" y="2682733"/>
            <a:ext cx="3158400" cy="110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ppy Monkey"/>
              <a:buNone/>
              <a:defRPr sz="2133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subTitle" idx="5"/>
          </p:nvPr>
        </p:nvSpPr>
        <p:spPr>
          <a:xfrm>
            <a:off x="7393735" y="2682733"/>
            <a:ext cx="3158400" cy="110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2133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ubTitle" idx="6"/>
          </p:nvPr>
        </p:nvSpPr>
        <p:spPr>
          <a:xfrm>
            <a:off x="2937601" y="5030733"/>
            <a:ext cx="3158400" cy="110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2133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7"/>
          </p:nvPr>
        </p:nvSpPr>
        <p:spPr>
          <a:xfrm>
            <a:off x="7393735" y="5030733"/>
            <a:ext cx="3158400" cy="110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2133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65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8"/>
          <p:cNvGrpSpPr/>
          <p:nvPr/>
        </p:nvGrpSpPr>
        <p:grpSpPr>
          <a:xfrm>
            <a:off x="195664" y="-8244"/>
            <a:ext cx="11996565" cy="6860259"/>
            <a:chOff x="146748" y="-6183"/>
            <a:chExt cx="8997424" cy="5145194"/>
          </a:xfrm>
        </p:grpSpPr>
        <p:grpSp>
          <p:nvGrpSpPr>
            <p:cNvPr id="86" name="Google Shape;86;p8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87" name="Google Shape;87;p8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8"/>
            <p:cNvSpPr/>
            <p:nvPr/>
          </p:nvSpPr>
          <p:spPr>
            <a:xfrm>
              <a:off x="708089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8"/>
          <p:cNvSpPr txBox="1">
            <a:spLocks noGrp="1"/>
          </p:cNvSpPr>
          <p:nvPr>
            <p:ph type="subTitle" idx="1"/>
          </p:nvPr>
        </p:nvSpPr>
        <p:spPr>
          <a:xfrm>
            <a:off x="960000" y="2085667"/>
            <a:ext cx="6701600" cy="13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28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>
            <a:off x="960205" y="3642333"/>
            <a:ext cx="6701600" cy="8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41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0"/>
          <p:cNvGrpSpPr/>
          <p:nvPr/>
        </p:nvGrpSpPr>
        <p:grpSpPr>
          <a:xfrm>
            <a:off x="-24326" y="-436243"/>
            <a:ext cx="12216327" cy="7296376"/>
            <a:chOff x="-18245" y="-327182"/>
            <a:chExt cx="9162245" cy="5472282"/>
          </a:xfrm>
        </p:grpSpPr>
        <p:sp>
          <p:nvSpPr>
            <p:cNvPr id="110" name="Google Shape;110;p10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1" name="Google Shape;111;p10"/>
            <p:cNvGrpSpPr/>
            <p:nvPr/>
          </p:nvGrpSpPr>
          <p:grpSpPr>
            <a:xfrm>
              <a:off x="-18245" y="-327182"/>
              <a:ext cx="3085100" cy="2367692"/>
              <a:chOff x="2387100" y="3646800"/>
              <a:chExt cx="1386375" cy="956875"/>
            </a:xfrm>
          </p:grpSpPr>
          <p:sp>
            <p:nvSpPr>
              <p:cNvPr id="112" name="Google Shape;112;p10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3596825" y="3646800"/>
                <a:ext cx="1283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>
                <a:off x="2387100" y="3646800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0"/>
              <p:cNvSpPr/>
              <p:nvPr/>
            </p:nvSpPr>
            <p:spPr>
              <a:xfrm>
                <a:off x="2387100" y="3646800"/>
                <a:ext cx="1232950" cy="572875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0"/>
              <p:cNvSpPr/>
              <p:nvPr/>
            </p:nvSpPr>
            <p:spPr>
              <a:xfrm>
                <a:off x="2387100" y="3646800"/>
                <a:ext cx="1386375" cy="956875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0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2687800" y="720000"/>
            <a:ext cx="6816400" cy="5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title" idx="2"/>
          </p:nvPr>
        </p:nvSpPr>
        <p:spPr>
          <a:xfrm>
            <a:off x="4803144" y="3770728"/>
            <a:ext cx="2624800" cy="5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300"/>
              <a:buFont typeface="Amatic SC"/>
              <a:buNone/>
              <a:defRPr sz="4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subTitle" idx="1"/>
          </p:nvPr>
        </p:nvSpPr>
        <p:spPr>
          <a:xfrm>
            <a:off x="4548344" y="4408333"/>
            <a:ext cx="3134400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title" idx="3"/>
          </p:nvPr>
        </p:nvSpPr>
        <p:spPr>
          <a:xfrm>
            <a:off x="1375400" y="3770728"/>
            <a:ext cx="2624800" cy="5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300"/>
              <a:buFont typeface="Amatic SC"/>
              <a:buNone/>
              <a:defRPr sz="4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subTitle" idx="4"/>
          </p:nvPr>
        </p:nvSpPr>
        <p:spPr>
          <a:xfrm>
            <a:off x="1120600" y="4408333"/>
            <a:ext cx="3134400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title" idx="5"/>
          </p:nvPr>
        </p:nvSpPr>
        <p:spPr>
          <a:xfrm>
            <a:off x="8230872" y="3770728"/>
            <a:ext cx="2624800" cy="5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300"/>
              <a:buFont typeface="Amatic SC"/>
              <a:buNone/>
              <a:defRPr sz="40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None/>
              <a:defRPr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subTitle" idx="6"/>
          </p:nvPr>
        </p:nvSpPr>
        <p:spPr>
          <a:xfrm>
            <a:off x="7976072" y="4408333"/>
            <a:ext cx="3134400" cy="17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appy Monkey"/>
              <a:buNone/>
              <a:defRPr sz="2133"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20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1"/>
          <p:cNvGrpSpPr/>
          <p:nvPr/>
        </p:nvGrpSpPr>
        <p:grpSpPr>
          <a:xfrm>
            <a:off x="-206633" y="-812790"/>
            <a:ext cx="12398641" cy="7672924"/>
            <a:chOff x="-154975" y="-609593"/>
            <a:chExt cx="9298981" cy="5754693"/>
          </a:xfrm>
        </p:grpSpPr>
        <p:sp>
          <p:nvSpPr>
            <p:cNvPr id="127" name="Google Shape;127;p11"/>
            <p:cNvSpPr/>
            <p:nvPr/>
          </p:nvSpPr>
          <p:spPr>
            <a:xfrm rot="10800000" flipH="1">
              <a:off x="7080900" y="4151542"/>
              <a:ext cx="2063105" cy="9935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8" name="Google Shape;128;p11"/>
            <p:cNvGrpSpPr/>
            <p:nvPr/>
          </p:nvGrpSpPr>
          <p:grpSpPr>
            <a:xfrm>
              <a:off x="-154975" y="-609593"/>
              <a:ext cx="3472736" cy="2184757"/>
              <a:chOff x="5170034" y="2559394"/>
              <a:chExt cx="1210350" cy="761425"/>
            </a:xfrm>
          </p:grpSpPr>
          <p:sp>
            <p:nvSpPr>
              <p:cNvPr id="129" name="Google Shape;129;p11"/>
              <p:cNvSpPr/>
              <p:nvPr/>
            </p:nvSpPr>
            <p:spPr>
              <a:xfrm>
                <a:off x="5170034" y="2559394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1"/>
              <p:cNvSpPr/>
              <p:nvPr/>
            </p:nvSpPr>
            <p:spPr>
              <a:xfrm>
                <a:off x="5170034" y="2559394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1" name="Google Shape;131;p11"/>
          <p:cNvSpPr txBox="1">
            <a:spLocks noGrp="1"/>
          </p:cNvSpPr>
          <p:nvPr>
            <p:ph type="title"/>
          </p:nvPr>
        </p:nvSpPr>
        <p:spPr>
          <a:xfrm>
            <a:off x="2687800" y="720000"/>
            <a:ext cx="6816400" cy="5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64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D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lanna"/>
              <a:buChar char="●"/>
              <a:defRPr sz="18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●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●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8205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2" r:id="rId10"/>
    <p:sldLayoutId id="2147483674" r:id="rId11"/>
    <p:sldLayoutId id="2147483675" r:id="rId12"/>
    <p:sldLayoutId id="2147483677" r:id="rId13"/>
    <p:sldLayoutId id="2147483678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8" r:id="rId20"/>
    <p:sldLayoutId id="2147483689" r:id="rId21"/>
    <p:sldLayoutId id="214748369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8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e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slide" Target="slide12.xml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slide" Target="slide1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4"/>
          <p:cNvSpPr/>
          <p:nvPr/>
        </p:nvSpPr>
        <p:spPr>
          <a:xfrm>
            <a:off x="3042000" y="2042600"/>
            <a:ext cx="6108000" cy="2772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34"/>
          <p:cNvSpPr txBox="1">
            <a:spLocks noGrp="1"/>
          </p:cNvSpPr>
          <p:nvPr>
            <p:ph type="ctrTitle"/>
          </p:nvPr>
        </p:nvSpPr>
        <p:spPr>
          <a:xfrm>
            <a:off x="3249785" y="2103974"/>
            <a:ext cx="5541600" cy="1728375"/>
          </a:xfrm>
          <a:prstGeom prst="rect">
            <a:avLst/>
          </a:prstGeom>
        </p:spPr>
        <p:txBody>
          <a:bodyPr spcFirstLastPara="1" wrap="square" lIns="121900" tIns="0" rIns="121900" bIns="0" anchor="b" anchorCtr="0">
            <a:noAutofit/>
          </a:bodyPr>
          <a:lstStyle/>
          <a:p>
            <a:r>
              <a:rPr lang="en" sz="6000" dirty="0" smtClean="0"/>
              <a:t>Unit 8: Sports and games</a:t>
            </a:r>
            <a:endParaRPr sz="6000" dirty="0"/>
          </a:p>
        </p:txBody>
      </p:sp>
      <p:sp>
        <p:nvSpPr>
          <p:cNvPr id="751" name="Google Shape;751;p34"/>
          <p:cNvSpPr txBox="1">
            <a:spLocks noGrp="1"/>
          </p:cNvSpPr>
          <p:nvPr>
            <p:ph type="subTitle" idx="1"/>
          </p:nvPr>
        </p:nvSpPr>
        <p:spPr>
          <a:xfrm>
            <a:off x="3600000" y="3955498"/>
            <a:ext cx="4992000" cy="429951"/>
          </a:xfrm>
          <a:prstGeom prst="rect">
            <a:avLst/>
          </a:prstGeom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indent="0"/>
            <a:r>
              <a:rPr lang="en" sz="2400" dirty="0" smtClean="0"/>
              <a:t>Lesson 6: Skills 2</a:t>
            </a:r>
            <a:endParaRPr sz="2400" dirty="0"/>
          </a:p>
        </p:txBody>
      </p:sp>
      <p:sp>
        <p:nvSpPr>
          <p:cNvPr id="5" name="Google Shape;751;p34"/>
          <p:cNvSpPr txBox="1">
            <a:spLocks/>
          </p:cNvSpPr>
          <p:nvPr/>
        </p:nvSpPr>
        <p:spPr>
          <a:xfrm>
            <a:off x="3130492" y="4385449"/>
            <a:ext cx="6019507" cy="42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1100"/>
              <a:buFont typeface="Happy Monkey"/>
              <a:buNone/>
              <a:defRPr sz="2133" b="0" i="0" u="none" strike="noStrike" cap="none">
                <a:solidFill>
                  <a:srgbClr val="FAF2DD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lanna"/>
              <a:buNone/>
              <a:defRPr sz="3733" b="0" i="0" u="none" strike="noStrike" cap="none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pPr marL="0" indent="0"/>
            <a:r>
              <a:rPr lang="en-US" sz="2400" kern="0" dirty="0" smtClean="0"/>
              <a:t>TEACHER: NGUYEN THI HONG NGA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53374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8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45723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3089" y="511232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5379776" y="6380888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9421090" y="2022462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8617527" y="290578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8617527" y="3851102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8605418" y="4740146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9421090" y="558220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anose="020F0502020204030204"/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598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524000" y="1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Hello. My name's Hai. I love sport. I play volleyball at school and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I often go cycling with my dad at the weekend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. But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my </a:t>
              </a:r>
              <a:r>
                <a:rPr lang="en-US" sz="2800" dirty="0" err="1">
                  <a:solidFill>
                    <a:srgbClr val="7030A0"/>
                  </a:solidFill>
                  <a:latin typeface="Helvetica Neue"/>
                </a:rPr>
                <a:t>favourite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 sport is karate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. I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practise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My name's Alice. I'm twelve years old.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I don't like doing sport very much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I sometimes play computer games, too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. I hope to create a new computer game one day.</a:t>
              </a:r>
              <a:endParaRPr lang="en-US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042" y="116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1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967722" y="12645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42553" y="1258068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Hai plays</a:t>
            </a:r>
            <a:endParaRPr lang="en-US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967722" y="21854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67722" y="30886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442553" y="3079969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967723" y="40071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442552" y="3998464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Alice plays</a:t>
            </a:r>
            <a:endParaRPr lang="en-US" sz="24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42553" y="2194105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Hai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practises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karate at the club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45" y="4978999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30" y="4978999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19" y="4935411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73107" y="471042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3633356" y="1255651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3624119" y="1260276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volleyball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6305893" y="2188503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6334876" y="2191586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three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2442553" y="3071075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Alice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3799641" y="3997973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3799641" y="4007116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chess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every Saturday.</a:t>
            </a:r>
          </a:p>
        </p:txBody>
      </p:sp>
      <p:sp>
        <p:nvSpPr>
          <p:cNvPr id="30" name="Rounded 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5379776" y="6380888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Audio script</a:t>
            </a:r>
          </a:p>
        </p:txBody>
      </p:sp>
      <p:grpSp>
        <p:nvGrpSpPr>
          <p:cNvPr id="27" name="Google Shape;2498;p42"/>
          <p:cNvGrpSpPr/>
          <p:nvPr/>
        </p:nvGrpSpPr>
        <p:grpSpPr>
          <a:xfrm flipH="1">
            <a:off x="-589929" y="3466294"/>
            <a:ext cx="3361592" cy="3622495"/>
            <a:chOff x="3724825" y="680663"/>
            <a:chExt cx="1047225" cy="1128550"/>
          </a:xfrm>
        </p:grpSpPr>
        <p:sp>
          <p:nvSpPr>
            <p:cNvPr id="31" name="Google Shape;2499;p42"/>
            <p:cNvSpPr/>
            <p:nvPr/>
          </p:nvSpPr>
          <p:spPr>
            <a:xfrm>
              <a:off x="4415025" y="756188"/>
              <a:ext cx="124950" cy="701250"/>
            </a:xfrm>
            <a:custGeom>
              <a:avLst/>
              <a:gdLst/>
              <a:ahLst/>
              <a:cxnLst/>
              <a:rect l="l" t="t" r="r" b="b"/>
              <a:pathLst>
                <a:path w="4998" h="28050" extrusionOk="0">
                  <a:moveTo>
                    <a:pt x="4735" y="0"/>
                  </a:moveTo>
                  <a:cubicBezTo>
                    <a:pt x="4678" y="0"/>
                    <a:pt x="4624" y="28"/>
                    <a:pt x="4593" y="94"/>
                  </a:cubicBezTo>
                  <a:cubicBezTo>
                    <a:pt x="2899" y="3708"/>
                    <a:pt x="1757" y="7561"/>
                    <a:pt x="1029" y="11476"/>
                  </a:cubicBezTo>
                  <a:cubicBezTo>
                    <a:pt x="351" y="15190"/>
                    <a:pt x="0" y="19005"/>
                    <a:pt x="176" y="22782"/>
                  </a:cubicBezTo>
                  <a:cubicBezTo>
                    <a:pt x="251" y="24527"/>
                    <a:pt x="464" y="26271"/>
                    <a:pt x="878" y="27978"/>
                  </a:cubicBezTo>
                  <a:cubicBezTo>
                    <a:pt x="893" y="28027"/>
                    <a:pt x="934" y="28049"/>
                    <a:pt x="975" y="28049"/>
                  </a:cubicBezTo>
                  <a:cubicBezTo>
                    <a:pt x="1038" y="28049"/>
                    <a:pt x="1102" y="27998"/>
                    <a:pt x="1079" y="27915"/>
                  </a:cubicBezTo>
                  <a:cubicBezTo>
                    <a:pt x="339" y="24727"/>
                    <a:pt x="301" y="21364"/>
                    <a:pt x="515" y="18102"/>
                  </a:cubicBezTo>
                  <a:cubicBezTo>
                    <a:pt x="766" y="14199"/>
                    <a:pt x="1468" y="10321"/>
                    <a:pt x="2560" y="6569"/>
                  </a:cubicBezTo>
                  <a:cubicBezTo>
                    <a:pt x="3187" y="4423"/>
                    <a:pt x="3966" y="2315"/>
                    <a:pt x="4919" y="282"/>
                  </a:cubicBezTo>
                  <a:cubicBezTo>
                    <a:pt x="4997" y="135"/>
                    <a:pt x="4860" y="0"/>
                    <a:pt x="4735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00;p42"/>
            <p:cNvSpPr/>
            <p:nvPr/>
          </p:nvSpPr>
          <p:spPr>
            <a:xfrm>
              <a:off x="4310550" y="975788"/>
              <a:ext cx="117350" cy="231375"/>
            </a:xfrm>
            <a:custGeom>
              <a:avLst/>
              <a:gdLst/>
              <a:ahLst/>
              <a:cxnLst/>
              <a:rect l="l" t="t" r="r" b="b"/>
              <a:pathLst>
                <a:path w="4694" h="9255" extrusionOk="0">
                  <a:moveTo>
                    <a:pt x="666" y="0"/>
                  </a:moveTo>
                  <a:cubicBezTo>
                    <a:pt x="470" y="0"/>
                    <a:pt x="277" y="65"/>
                    <a:pt x="163" y="257"/>
                  </a:cubicBezTo>
                  <a:cubicBezTo>
                    <a:pt x="88" y="370"/>
                    <a:pt x="63" y="521"/>
                    <a:pt x="63" y="671"/>
                  </a:cubicBezTo>
                  <a:cubicBezTo>
                    <a:pt x="0" y="1926"/>
                    <a:pt x="929" y="2805"/>
                    <a:pt x="1707" y="3620"/>
                  </a:cubicBezTo>
                  <a:cubicBezTo>
                    <a:pt x="3238" y="5227"/>
                    <a:pt x="4468" y="7523"/>
                    <a:pt x="4593" y="9255"/>
                  </a:cubicBezTo>
                  <a:lnTo>
                    <a:pt x="4631" y="8640"/>
                  </a:lnTo>
                  <a:cubicBezTo>
                    <a:pt x="4694" y="5779"/>
                    <a:pt x="4041" y="747"/>
                    <a:pt x="916" y="32"/>
                  </a:cubicBezTo>
                  <a:cubicBezTo>
                    <a:pt x="837" y="13"/>
                    <a:pt x="751" y="0"/>
                    <a:pt x="66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01;p42"/>
            <p:cNvSpPr/>
            <p:nvPr/>
          </p:nvSpPr>
          <p:spPr>
            <a:xfrm>
              <a:off x="4337325" y="1004938"/>
              <a:ext cx="93075" cy="204450"/>
            </a:xfrm>
            <a:custGeom>
              <a:avLst/>
              <a:gdLst/>
              <a:ahLst/>
              <a:cxnLst/>
              <a:rect l="l" t="t" r="r" b="b"/>
              <a:pathLst>
                <a:path w="3723" h="8178" extrusionOk="0">
                  <a:moveTo>
                    <a:pt x="55" y="1"/>
                  </a:moveTo>
                  <a:cubicBezTo>
                    <a:pt x="30" y="1"/>
                    <a:pt x="1" y="40"/>
                    <a:pt x="21" y="70"/>
                  </a:cubicBezTo>
                  <a:cubicBezTo>
                    <a:pt x="1038" y="1162"/>
                    <a:pt x="1903" y="2354"/>
                    <a:pt x="2468" y="3734"/>
                  </a:cubicBezTo>
                  <a:cubicBezTo>
                    <a:pt x="3045" y="5152"/>
                    <a:pt x="3146" y="6633"/>
                    <a:pt x="3434" y="8114"/>
                  </a:cubicBezTo>
                  <a:cubicBezTo>
                    <a:pt x="3445" y="8158"/>
                    <a:pt x="3478" y="8178"/>
                    <a:pt x="3512" y="8178"/>
                  </a:cubicBezTo>
                  <a:cubicBezTo>
                    <a:pt x="3556" y="8178"/>
                    <a:pt x="3603" y="8145"/>
                    <a:pt x="3610" y="8089"/>
                  </a:cubicBezTo>
                  <a:cubicBezTo>
                    <a:pt x="3723" y="6583"/>
                    <a:pt x="3309" y="4939"/>
                    <a:pt x="2719" y="3546"/>
                  </a:cubicBezTo>
                  <a:cubicBezTo>
                    <a:pt x="2129" y="2178"/>
                    <a:pt x="1213" y="974"/>
                    <a:pt x="71" y="7"/>
                  </a:cubicBezTo>
                  <a:cubicBezTo>
                    <a:pt x="67" y="3"/>
                    <a:pt x="61" y="1"/>
                    <a:pt x="55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02;p42"/>
            <p:cNvSpPr/>
            <p:nvPr/>
          </p:nvSpPr>
          <p:spPr>
            <a:xfrm>
              <a:off x="4263175" y="1177863"/>
              <a:ext cx="163150" cy="188675"/>
            </a:xfrm>
            <a:custGeom>
              <a:avLst/>
              <a:gdLst/>
              <a:ahLst/>
              <a:cxnLst/>
              <a:rect l="l" t="t" r="r" b="b"/>
              <a:pathLst>
                <a:path w="6526" h="7547" extrusionOk="0">
                  <a:moveTo>
                    <a:pt x="1067" y="1"/>
                  </a:moveTo>
                  <a:cubicBezTo>
                    <a:pt x="960" y="1"/>
                    <a:pt x="851" y="6"/>
                    <a:pt x="741" y="17"/>
                  </a:cubicBezTo>
                  <a:cubicBezTo>
                    <a:pt x="465" y="42"/>
                    <a:pt x="138" y="168"/>
                    <a:pt x="51" y="469"/>
                  </a:cubicBezTo>
                  <a:cubicBezTo>
                    <a:pt x="0" y="607"/>
                    <a:pt x="13" y="758"/>
                    <a:pt x="38" y="896"/>
                  </a:cubicBezTo>
                  <a:cubicBezTo>
                    <a:pt x="277" y="2088"/>
                    <a:pt x="1406" y="2640"/>
                    <a:pt x="2347" y="3142"/>
                  </a:cubicBezTo>
                  <a:cubicBezTo>
                    <a:pt x="4242" y="4171"/>
                    <a:pt x="5986" y="5940"/>
                    <a:pt x="6526" y="7547"/>
                  </a:cubicBezTo>
                  <a:lnTo>
                    <a:pt x="6413" y="6944"/>
                  </a:lnTo>
                  <a:cubicBezTo>
                    <a:pt x="5819" y="4327"/>
                    <a:pt x="4078" y="1"/>
                    <a:pt x="1067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03;p42"/>
            <p:cNvSpPr/>
            <p:nvPr/>
          </p:nvSpPr>
          <p:spPr>
            <a:xfrm>
              <a:off x="4292125" y="1203338"/>
              <a:ext cx="136500" cy="165350"/>
            </a:xfrm>
            <a:custGeom>
              <a:avLst/>
              <a:gdLst/>
              <a:ahLst/>
              <a:cxnLst/>
              <a:rect l="l" t="t" r="r" b="b"/>
              <a:pathLst>
                <a:path w="5460" h="6614" extrusionOk="0">
                  <a:moveTo>
                    <a:pt x="50" y="1"/>
                  </a:moveTo>
                  <a:cubicBezTo>
                    <a:pt x="18" y="1"/>
                    <a:pt x="0" y="54"/>
                    <a:pt x="35" y="65"/>
                  </a:cubicBezTo>
                  <a:cubicBezTo>
                    <a:pt x="1252" y="755"/>
                    <a:pt x="2356" y="1571"/>
                    <a:pt x="3235" y="2663"/>
                  </a:cubicBezTo>
                  <a:cubicBezTo>
                    <a:pt x="4188" y="3855"/>
                    <a:pt x="4640" y="5210"/>
                    <a:pt x="5293" y="6565"/>
                  </a:cubicBezTo>
                  <a:cubicBezTo>
                    <a:pt x="5305" y="6599"/>
                    <a:pt x="5330" y="6613"/>
                    <a:pt x="5355" y="6613"/>
                  </a:cubicBezTo>
                  <a:cubicBezTo>
                    <a:pt x="5405" y="6613"/>
                    <a:pt x="5460" y="6561"/>
                    <a:pt x="5443" y="6503"/>
                  </a:cubicBezTo>
                  <a:cubicBezTo>
                    <a:pt x="5205" y="5047"/>
                    <a:pt x="4389" y="3579"/>
                    <a:pt x="3448" y="2449"/>
                  </a:cubicBezTo>
                  <a:cubicBezTo>
                    <a:pt x="2557" y="1358"/>
                    <a:pt x="1365" y="542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04;p42"/>
            <p:cNvSpPr/>
            <p:nvPr/>
          </p:nvSpPr>
          <p:spPr>
            <a:xfrm>
              <a:off x="4346625" y="831188"/>
              <a:ext cx="99475" cy="212225"/>
            </a:xfrm>
            <a:custGeom>
              <a:avLst/>
              <a:gdLst/>
              <a:ahLst/>
              <a:cxnLst/>
              <a:rect l="l" t="t" r="r" b="b"/>
              <a:pathLst>
                <a:path w="3979" h="8489" extrusionOk="0">
                  <a:moveTo>
                    <a:pt x="589" y="1"/>
                  </a:moveTo>
                  <a:cubicBezTo>
                    <a:pt x="418" y="1"/>
                    <a:pt x="248" y="61"/>
                    <a:pt x="151" y="219"/>
                  </a:cubicBezTo>
                  <a:cubicBezTo>
                    <a:pt x="76" y="332"/>
                    <a:pt x="63" y="457"/>
                    <a:pt x="51" y="583"/>
                  </a:cubicBezTo>
                  <a:cubicBezTo>
                    <a:pt x="0" y="1674"/>
                    <a:pt x="816" y="2452"/>
                    <a:pt x="1494" y="3155"/>
                  </a:cubicBezTo>
                  <a:cubicBezTo>
                    <a:pt x="2836" y="4561"/>
                    <a:pt x="3702" y="6531"/>
                    <a:pt x="3853" y="8488"/>
                  </a:cubicBezTo>
                  <a:lnTo>
                    <a:pt x="3878" y="8275"/>
                  </a:lnTo>
                  <a:cubicBezTo>
                    <a:pt x="3978" y="5615"/>
                    <a:pt x="3527" y="645"/>
                    <a:pt x="804" y="31"/>
                  </a:cubicBezTo>
                  <a:cubicBezTo>
                    <a:pt x="736" y="12"/>
                    <a:pt x="663" y="1"/>
                    <a:pt x="58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05;p42"/>
            <p:cNvSpPr/>
            <p:nvPr/>
          </p:nvSpPr>
          <p:spPr>
            <a:xfrm>
              <a:off x="4370000" y="856713"/>
              <a:ext cx="78300" cy="188825"/>
            </a:xfrm>
            <a:custGeom>
              <a:avLst/>
              <a:gdLst/>
              <a:ahLst/>
              <a:cxnLst/>
              <a:rect l="l" t="t" r="r" b="b"/>
              <a:pathLst>
                <a:path w="3132" h="7553" extrusionOk="0">
                  <a:moveTo>
                    <a:pt x="42" y="0"/>
                  </a:moveTo>
                  <a:cubicBezTo>
                    <a:pt x="17" y="0"/>
                    <a:pt x="0" y="35"/>
                    <a:pt x="19" y="64"/>
                  </a:cubicBezTo>
                  <a:cubicBezTo>
                    <a:pt x="935" y="1068"/>
                    <a:pt x="1625" y="2209"/>
                    <a:pt x="2065" y="3489"/>
                  </a:cubicBezTo>
                  <a:cubicBezTo>
                    <a:pt x="2516" y="4807"/>
                    <a:pt x="2567" y="6150"/>
                    <a:pt x="2843" y="7493"/>
                  </a:cubicBezTo>
                  <a:cubicBezTo>
                    <a:pt x="2848" y="7535"/>
                    <a:pt x="2877" y="7552"/>
                    <a:pt x="2910" y="7552"/>
                  </a:cubicBezTo>
                  <a:cubicBezTo>
                    <a:pt x="2955" y="7552"/>
                    <a:pt x="3006" y="7518"/>
                    <a:pt x="3006" y="7467"/>
                  </a:cubicBezTo>
                  <a:cubicBezTo>
                    <a:pt x="3131" y="6074"/>
                    <a:pt x="2780" y="4506"/>
                    <a:pt x="2278" y="3201"/>
                  </a:cubicBezTo>
                  <a:cubicBezTo>
                    <a:pt x="1814" y="1971"/>
                    <a:pt x="1086" y="854"/>
                    <a:pt x="69" y="13"/>
                  </a:cubicBezTo>
                  <a:cubicBezTo>
                    <a:pt x="60" y="4"/>
                    <a:pt x="51" y="0"/>
                    <a:pt x="42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06;p42"/>
            <p:cNvSpPr/>
            <p:nvPr/>
          </p:nvSpPr>
          <p:spPr>
            <a:xfrm>
              <a:off x="4402150" y="719463"/>
              <a:ext cx="78400" cy="186550"/>
            </a:xfrm>
            <a:custGeom>
              <a:avLst/>
              <a:gdLst/>
              <a:ahLst/>
              <a:cxnLst/>
              <a:rect l="l" t="t" r="r" b="b"/>
              <a:pathLst>
                <a:path w="3136" h="7462" extrusionOk="0">
                  <a:moveTo>
                    <a:pt x="519" y="0"/>
                  </a:moveTo>
                  <a:cubicBezTo>
                    <a:pt x="390" y="0"/>
                    <a:pt x="263" y="39"/>
                    <a:pt x="176" y="158"/>
                  </a:cubicBezTo>
                  <a:cubicBezTo>
                    <a:pt x="126" y="245"/>
                    <a:pt x="101" y="358"/>
                    <a:pt x="88" y="459"/>
                  </a:cubicBezTo>
                  <a:cubicBezTo>
                    <a:pt x="1" y="1375"/>
                    <a:pt x="641" y="2078"/>
                    <a:pt x="1168" y="2705"/>
                  </a:cubicBezTo>
                  <a:cubicBezTo>
                    <a:pt x="2151" y="3888"/>
                    <a:pt x="2949" y="5420"/>
                    <a:pt x="2929" y="7099"/>
                  </a:cubicBezTo>
                  <a:lnTo>
                    <a:pt x="2929" y="7099"/>
                  </a:lnTo>
                  <a:cubicBezTo>
                    <a:pt x="3135" y="4865"/>
                    <a:pt x="2958" y="717"/>
                    <a:pt x="741" y="32"/>
                  </a:cubicBezTo>
                  <a:cubicBezTo>
                    <a:pt x="671" y="14"/>
                    <a:pt x="595" y="0"/>
                    <a:pt x="519" y="0"/>
                  </a:cubicBezTo>
                  <a:close/>
                  <a:moveTo>
                    <a:pt x="2929" y="7099"/>
                  </a:moveTo>
                  <a:cubicBezTo>
                    <a:pt x="2928" y="7115"/>
                    <a:pt x="2926" y="7131"/>
                    <a:pt x="2924" y="7147"/>
                  </a:cubicBezTo>
                  <a:lnTo>
                    <a:pt x="2912" y="7461"/>
                  </a:lnTo>
                  <a:cubicBezTo>
                    <a:pt x="2922" y="7340"/>
                    <a:pt x="2928" y="7219"/>
                    <a:pt x="2929" y="7099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07;p42"/>
            <p:cNvSpPr/>
            <p:nvPr/>
          </p:nvSpPr>
          <p:spPr>
            <a:xfrm>
              <a:off x="4421825" y="741388"/>
              <a:ext cx="61300" cy="164700"/>
            </a:xfrm>
            <a:custGeom>
              <a:avLst/>
              <a:gdLst/>
              <a:ahLst/>
              <a:cxnLst/>
              <a:rect l="l" t="t" r="r" b="b"/>
              <a:pathLst>
                <a:path w="2452" h="6588" extrusionOk="0">
                  <a:moveTo>
                    <a:pt x="58" y="0"/>
                  </a:moveTo>
                  <a:cubicBezTo>
                    <a:pt x="31" y="0"/>
                    <a:pt x="0" y="27"/>
                    <a:pt x="29" y="46"/>
                  </a:cubicBezTo>
                  <a:cubicBezTo>
                    <a:pt x="719" y="962"/>
                    <a:pt x="1246" y="1954"/>
                    <a:pt x="1573" y="3058"/>
                  </a:cubicBezTo>
                  <a:cubicBezTo>
                    <a:pt x="1912" y="4200"/>
                    <a:pt x="1912" y="5367"/>
                    <a:pt x="2100" y="6521"/>
                  </a:cubicBezTo>
                  <a:cubicBezTo>
                    <a:pt x="2106" y="6565"/>
                    <a:pt x="2144" y="6587"/>
                    <a:pt x="2181" y="6587"/>
                  </a:cubicBezTo>
                  <a:cubicBezTo>
                    <a:pt x="2219" y="6587"/>
                    <a:pt x="2257" y="6565"/>
                    <a:pt x="2263" y="6521"/>
                  </a:cubicBezTo>
                  <a:cubicBezTo>
                    <a:pt x="2451" y="5354"/>
                    <a:pt x="2200" y="4024"/>
                    <a:pt x="1849" y="2895"/>
                  </a:cubicBezTo>
                  <a:cubicBezTo>
                    <a:pt x="1497" y="1815"/>
                    <a:pt x="920" y="799"/>
                    <a:pt x="79" y="8"/>
                  </a:cubicBezTo>
                  <a:cubicBezTo>
                    <a:pt x="74" y="3"/>
                    <a:pt x="66" y="0"/>
                    <a:pt x="5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08;p42"/>
            <p:cNvSpPr/>
            <p:nvPr/>
          </p:nvSpPr>
          <p:spPr>
            <a:xfrm>
              <a:off x="4500350" y="680663"/>
              <a:ext cx="116100" cy="169175"/>
            </a:xfrm>
            <a:custGeom>
              <a:avLst/>
              <a:gdLst/>
              <a:ahLst/>
              <a:cxnLst/>
              <a:rect l="l" t="t" r="r" b="b"/>
              <a:pathLst>
                <a:path w="4644" h="6767" extrusionOk="0">
                  <a:moveTo>
                    <a:pt x="4171" y="1"/>
                  </a:moveTo>
                  <a:cubicBezTo>
                    <a:pt x="4148" y="1"/>
                    <a:pt x="4126" y="2"/>
                    <a:pt x="4104" y="3"/>
                  </a:cubicBezTo>
                  <a:cubicBezTo>
                    <a:pt x="1774" y="214"/>
                    <a:pt x="497" y="4157"/>
                    <a:pt x="91" y="6382"/>
                  </a:cubicBezTo>
                  <a:lnTo>
                    <a:pt x="91" y="6382"/>
                  </a:lnTo>
                  <a:cubicBezTo>
                    <a:pt x="534" y="4764"/>
                    <a:pt x="1705" y="3444"/>
                    <a:pt x="2962" y="2513"/>
                  </a:cubicBezTo>
                  <a:cubicBezTo>
                    <a:pt x="3652" y="2011"/>
                    <a:pt x="4468" y="1459"/>
                    <a:pt x="4618" y="555"/>
                  </a:cubicBezTo>
                  <a:cubicBezTo>
                    <a:pt x="4643" y="442"/>
                    <a:pt x="4643" y="329"/>
                    <a:pt x="4606" y="241"/>
                  </a:cubicBezTo>
                  <a:cubicBezTo>
                    <a:pt x="4539" y="52"/>
                    <a:pt x="4352" y="1"/>
                    <a:pt x="4171" y="1"/>
                  </a:cubicBezTo>
                  <a:close/>
                  <a:moveTo>
                    <a:pt x="91" y="6382"/>
                  </a:moveTo>
                  <a:cubicBezTo>
                    <a:pt x="56" y="6509"/>
                    <a:pt x="26" y="6637"/>
                    <a:pt x="0" y="6767"/>
                  </a:cubicBezTo>
                  <a:lnTo>
                    <a:pt x="76" y="6466"/>
                  </a:lnTo>
                  <a:cubicBezTo>
                    <a:pt x="80" y="6438"/>
                    <a:pt x="85" y="6410"/>
                    <a:pt x="91" y="6382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09;p42"/>
            <p:cNvSpPr/>
            <p:nvPr/>
          </p:nvSpPr>
          <p:spPr>
            <a:xfrm>
              <a:off x="4497200" y="700638"/>
              <a:ext cx="98675" cy="149275"/>
            </a:xfrm>
            <a:custGeom>
              <a:avLst/>
              <a:gdLst/>
              <a:ahLst/>
              <a:cxnLst/>
              <a:rect l="l" t="t" r="r" b="b"/>
              <a:pathLst>
                <a:path w="3947" h="5971" extrusionOk="0">
                  <a:moveTo>
                    <a:pt x="3900" y="0"/>
                  </a:moveTo>
                  <a:cubicBezTo>
                    <a:pt x="3893" y="0"/>
                    <a:pt x="3886" y="2"/>
                    <a:pt x="3878" y="7"/>
                  </a:cubicBezTo>
                  <a:cubicBezTo>
                    <a:pt x="2862" y="584"/>
                    <a:pt x="2021" y="1450"/>
                    <a:pt x="1381" y="2442"/>
                  </a:cubicBezTo>
                  <a:cubicBezTo>
                    <a:pt x="741" y="3445"/>
                    <a:pt x="139" y="4688"/>
                    <a:pt x="1" y="5880"/>
                  </a:cubicBezTo>
                  <a:cubicBezTo>
                    <a:pt x="1" y="5935"/>
                    <a:pt x="50" y="5971"/>
                    <a:pt x="97" y="5971"/>
                  </a:cubicBezTo>
                  <a:cubicBezTo>
                    <a:pt x="124" y="5971"/>
                    <a:pt x="150" y="5958"/>
                    <a:pt x="164" y="5930"/>
                  </a:cubicBezTo>
                  <a:cubicBezTo>
                    <a:pt x="666" y="4838"/>
                    <a:pt x="980" y="3696"/>
                    <a:pt x="1607" y="2655"/>
                  </a:cubicBezTo>
                  <a:cubicBezTo>
                    <a:pt x="2222" y="1651"/>
                    <a:pt x="3000" y="798"/>
                    <a:pt x="3916" y="57"/>
                  </a:cubicBezTo>
                  <a:cubicBezTo>
                    <a:pt x="3947" y="37"/>
                    <a:pt x="3928" y="0"/>
                    <a:pt x="390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10;p42"/>
            <p:cNvSpPr/>
            <p:nvPr/>
          </p:nvSpPr>
          <p:spPr>
            <a:xfrm>
              <a:off x="4424100" y="1063063"/>
              <a:ext cx="191725" cy="198075"/>
            </a:xfrm>
            <a:custGeom>
              <a:avLst/>
              <a:gdLst/>
              <a:ahLst/>
              <a:cxnLst/>
              <a:rect l="l" t="t" r="r" b="b"/>
              <a:pathLst>
                <a:path w="7669" h="7923" extrusionOk="0">
                  <a:moveTo>
                    <a:pt x="6630" y="1"/>
                  </a:moveTo>
                  <a:cubicBezTo>
                    <a:pt x="3640" y="1"/>
                    <a:pt x="1112" y="4756"/>
                    <a:pt x="126" y="7508"/>
                  </a:cubicBezTo>
                  <a:lnTo>
                    <a:pt x="1" y="7922"/>
                  </a:lnTo>
                  <a:cubicBezTo>
                    <a:pt x="1118" y="5952"/>
                    <a:pt x="2925" y="4032"/>
                    <a:pt x="4958" y="3091"/>
                  </a:cubicBezTo>
                  <a:cubicBezTo>
                    <a:pt x="5974" y="2614"/>
                    <a:pt x="7179" y="2112"/>
                    <a:pt x="7593" y="933"/>
                  </a:cubicBezTo>
                  <a:cubicBezTo>
                    <a:pt x="7631" y="795"/>
                    <a:pt x="7668" y="644"/>
                    <a:pt x="7643" y="506"/>
                  </a:cubicBezTo>
                  <a:cubicBezTo>
                    <a:pt x="7593" y="205"/>
                    <a:pt x="7292" y="67"/>
                    <a:pt x="7028" y="29"/>
                  </a:cubicBezTo>
                  <a:cubicBezTo>
                    <a:pt x="6895" y="10"/>
                    <a:pt x="6762" y="1"/>
                    <a:pt x="6630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11;p42"/>
            <p:cNvSpPr/>
            <p:nvPr/>
          </p:nvSpPr>
          <p:spPr>
            <a:xfrm>
              <a:off x="4417100" y="1092588"/>
              <a:ext cx="166325" cy="175100"/>
            </a:xfrm>
            <a:custGeom>
              <a:avLst/>
              <a:gdLst/>
              <a:ahLst/>
              <a:cxnLst/>
              <a:rect l="l" t="t" r="r" b="b"/>
              <a:pathLst>
                <a:path w="6653" h="7004" extrusionOk="0">
                  <a:moveTo>
                    <a:pt x="6603" y="1"/>
                  </a:moveTo>
                  <a:cubicBezTo>
                    <a:pt x="6600" y="1"/>
                    <a:pt x="6596" y="1"/>
                    <a:pt x="6593" y="3"/>
                  </a:cubicBezTo>
                  <a:cubicBezTo>
                    <a:pt x="5100" y="530"/>
                    <a:pt x="3782" y="1471"/>
                    <a:pt x="2715" y="2625"/>
                  </a:cubicBezTo>
                  <a:cubicBezTo>
                    <a:pt x="1599" y="3830"/>
                    <a:pt x="519" y="5323"/>
                    <a:pt x="17" y="6892"/>
                  </a:cubicBezTo>
                  <a:cubicBezTo>
                    <a:pt x="1" y="6959"/>
                    <a:pt x="57" y="7003"/>
                    <a:pt x="110" y="7003"/>
                  </a:cubicBezTo>
                  <a:cubicBezTo>
                    <a:pt x="137" y="7003"/>
                    <a:pt x="164" y="6992"/>
                    <a:pt x="181" y="6967"/>
                  </a:cubicBezTo>
                  <a:cubicBezTo>
                    <a:pt x="1072" y="5549"/>
                    <a:pt x="1787" y="4093"/>
                    <a:pt x="2929" y="2839"/>
                  </a:cubicBezTo>
                  <a:cubicBezTo>
                    <a:pt x="3983" y="1684"/>
                    <a:pt x="5213" y="756"/>
                    <a:pt x="6618" y="65"/>
                  </a:cubicBezTo>
                  <a:cubicBezTo>
                    <a:pt x="6652" y="54"/>
                    <a:pt x="6635" y="1"/>
                    <a:pt x="660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12;p42"/>
            <p:cNvSpPr/>
            <p:nvPr/>
          </p:nvSpPr>
          <p:spPr>
            <a:xfrm>
              <a:off x="4433525" y="1176688"/>
              <a:ext cx="188575" cy="241000"/>
            </a:xfrm>
            <a:custGeom>
              <a:avLst/>
              <a:gdLst/>
              <a:ahLst/>
              <a:cxnLst/>
              <a:rect l="l" t="t" r="r" b="b"/>
              <a:pathLst>
                <a:path w="7543" h="9640" extrusionOk="0">
                  <a:moveTo>
                    <a:pt x="6812" y="1"/>
                  </a:moveTo>
                  <a:cubicBezTo>
                    <a:pt x="6796" y="1"/>
                    <a:pt x="6780" y="1"/>
                    <a:pt x="6764" y="2"/>
                  </a:cubicBezTo>
                  <a:cubicBezTo>
                    <a:pt x="3238" y="27"/>
                    <a:pt x="866" y="5912"/>
                    <a:pt x="88" y="9175"/>
                  </a:cubicBezTo>
                  <a:lnTo>
                    <a:pt x="0" y="9639"/>
                  </a:lnTo>
                  <a:cubicBezTo>
                    <a:pt x="979" y="7330"/>
                    <a:pt x="2736" y="4971"/>
                    <a:pt x="4857" y="3628"/>
                  </a:cubicBezTo>
                  <a:cubicBezTo>
                    <a:pt x="5911" y="2951"/>
                    <a:pt x="7166" y="2223"/>
                    <a:pt x="7480" y="880"/>
                  </a:cubicBezTo>
                  <a:cubicBezTo>
                    <a:pt x="7517" y="729"/>
                    <a:pt x="7542" y="554"/>
                    <a:pt x="7492" y="416"/>
                  </a:cubicBezTo>
                  <a:cubicBezTo>
                    <a:pt x="7409" y="107"/>
                    <a:pt x="7090" y="1"/>
                    <a:pt x="6812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13;p42"/>
            <p:cNvSpPr/>
            <p:nvPr/>
          </p:nvSpPr>
          <p:spPr>
            <a:xfrm>
              <a:off x="4426725" y="1210538"/>
              <a:ext cx="161375" cy="214775"/>
            </a:xfrm>
            <a:custGeom>
              <a:avLst/>
              <a:gdLst/>
              <a:ahLst/>
              <a:cxnLst/>
              <a:rect l="l" t="t" r="r" b="b"/>
              <a:pathLst>
                <a:path w="6455" h="8591" extrusionOk="0">
                  <a:moveTo>
                    <a:pt x="6396" y="1"/>
                  </a:moveTo>
                  <a:cubicBezTo>
                    <a:pt x="6392" y="1"/>
                    <a:pt x="6388" y="2"/>
                    <a:pt x="6384" y="3"/>
                  </a:cubicBezTo>
                  <a:cubicBezTo>
                    <a:pt x="4828" y="806"/>
                    <a:pt x="3523" y="2011"/>
                    <a:pt x="2494" y="3416"/>
                  </a:cubicBezTo>
                  <a:cubicBezTo>
                    <a:pt x="1402" y="4884"/>
                    <a:pt x="398" y="6679"/>
                    <a:pt x="9" y="8486"/>
                  </a:cubicBezTo>
                  <a:cubicBezTo>
                    <a:pt x="1" y="8544"/>
                    <a:pt x="53" y="8591"/>
                    <a:pt x="103" y="8591"/>
                  </a:cubicBezTo>
                  <a:cubicBezTo>
                    <a:pt x="129" y="8591"/>
                    <a:pt x="155" y="8579"/>
                    <a:pt x="172" y="8549"/>
                  </a:cubicBezTo>
                  <a:cubicBezTo>
                    <a:pt x="963" y="6917"/>
                    <a:pt x="1565" y="5248"/>
                    <a:pt x="2619" y="3755"/>
                  </a:cubicBezTo>
                  <a:cubicBezTo>
                    <a:pt x="3648" y="2287"/>
                    <a:pt x="4916" y="1057"/>
                    <a:pt x="6421" y="66"/>
                  </a:cubicBezTo>
                  <a:cubicBezTo>
                    <a:pt x="6455" y="43"/>
                    <a:pt x="6429" y="1"/>
                    <a:pt x="6396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14;p42"/>
            <p:cNvSpPr/>
            <p:nvPr/>
          </p:nvSpPr>
          <p:spPr>
            <a:xfrm>
              <a:off x="4430700" y="947413"/>
              <a:ext cx="166300" cy="173475"/>
            </a:xfrm>
            <a:custGeom>
              <a:avLst/>
              <a:gdLst/>
              <a:ahLst/>
              <a:cxnLst/>
              <a:rect l="l" t="t" r="r" b="b"/>
              <a:pathLst>
                <a:path w="6652" h="6939" extrusionOk="0">
                  <a:moveTo>
                    <a:pt x="5747" y="1"/>
                  </a:moveTo>
                  <a:cubicBezTo>
                    <a:pt x="3181" y="1"/>
                    <a:pt x="1074" y="4061"/>
                    <a:pt x="193" y="6483"/>
                  </a:cubicBezTo>
                  <a:lnTo>
                    <a:pt x="193" y="6483"/>
                  </a:lnTo>
                  <a:cubicBezTo>
                    <a:pt x="1033" y="4696"/>
                    <a:pt x="2646" y="3451"/>
                    <a:pt x="4280" y="2697"/>
                  </a:cubicBezTo>
                  <a:cubicBezTo>
                    <a:pt x="5171" y="2283"/>
                    <a:pt x="6212" y="1844"/>
                    <a:pt x="6576" y="803"/>
                  </a:cubicBezTo>
                  <a:cubicBezTo>
                    <a:pt x="6626" y="690"/>
                    <a:pt x="6651" y="564"/>
                    <a:pt x="6626" y="439"/>
                  </a:cubicBezTo>
                  <a:cubicBezTo>
                    <a:pt x="6589" y="175"/>
                    <a:pt x="6325" y="50"/>
                    <a:pt x="6087" y="25"/>
                  </a:cubicBezTo>
                  <a:cubicBezTo>
                    <a:pt x="5973" y="8"/>
                    <a:pt x="5859" y="1"/>
                    <a:pt x="5747" y="1"/>
                  </a:cubicBezTo>
                  <a:close/>
                  <a:moveTo>
                    <a:pt x="193" y="6483"/>
                  </a:moveTo>
                  <a:cubicBezTo>
                    <a:pt x="123" y="6632"/>
                    <a:pt x="59" y="6783"/>
                    <a:pt x="1" y="6939"/>
                  </a:cubicBezTo>
                  <a:lnTo>
                    <a:pt x="151" y="6600"/>
                  </a:lnTo>
                  <a:cubicBezTo>
                    <a:pt x="165" y="6562"/>
                    <a:pt x="179" y="6523"/>
                    <a:pt x="193" y="6483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15;p42"/>
            <p:cNvSpPr/>
            <p:nvPr/>
          </p:nvSpPr>
          <p:spPr>
            <a:xfrm>
              <a:off x="4428400" y="969313"/>
              <a:ext cx="142150" cy="153750"/>
            </a:xfrm>
            <a:custGeom>
              <a:avLst/>
              <a:gdLst/>
              <a:ahLst/>
              <a:cxnLst/>
              <a:rect l="l" t="t" r="r" b="b"/>
              <a:pathLst>
                <a:path w="5686" h="6150" extrusionOk="0">
                  <a:moveTo>
                    <a:pt x="5636" y="0"/>
                  </a:moveTo>
                  <a:cubicBezTo>
                    <a:pt x="5633" y="0"/>
                    <a:pt x="5630" y="1"/>
                    <a:pt x="5627" y="2"/>
                  </a:cubicBezTo>
                  <a:cubicBezTo>
                    <a:pt x="4321" y="454"/>
                    <a:pt x="3192" y="1269"/>
                    <a:pt x="2276" y="2286"/>
                  </a:cubicBezTo>
                  <a:cubicBezTo>
                    <a:pt x="1322" y="3340"/>
                    <a:pt x="406" y="4670"/>
                    <a:pt x="17" y="6050"/>
                  </a:cubicBezTo>
                  <a:cubicBezTo>
                    <a:pt x="1" y="6108"/>
                    <a:pt x="50" y="6150"/>
                    <a:pt x="99" y="6150"/>
                  </a:cubicBezTo>
                  <a:cubicBezTo>
                    <a:pt x="125" y="6150"/>
                    <a:pt x="151" y="6139"/>
                    <a:pt x="168" y="6113"/>
                  </a:cubicBezTo>
                  <a:cubicBezTo>
                    <a:pt x="946" y="4883"/>
                    <a:pt x="1511" y="3603"/>
                    <a:pt x="2489" y="2499"/>
                  </a:cubicBezTo>
                  <a:cubicBezTo>
                    <a:pt x="3380" y="1483"/>
                    <a:pt x="4447" y="680"/>
                    <a:pt x="5652" y="65"/>
                  </a:cubicBezTo>
                  <a:cubicBezTo>
                    <a:pt x="5686" y="53"/>
                    <a:pt x="5668" y="0"/>
                    <a:pt x="5636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16;p42"/>
            <p:cNvSpPr/>
            <p:nvPr/>
          </p:nvSpPr>
          <p:spPr>
            <a:xfrm>
              <a:off x="4461750" y="809863"/>
              <a:ext cx="132425" cy="153550"/>
            </a:xfrm>
            <a:custGeom>
              <a:avLst/>
              <a:gdLst/>
              <a:ahLst/>
              <a:cxnLst/>
              <a:rect l="l" t="t" r="r" b="b"/>
              <a:pathLst>
                <a:path w="5297" h="6142" extrusionOk="0">
                  <a:moveTo>
                    <a:pt x="4651" y="0"/>
                  </a:moveTo>
                  <a:cubicBezTo>
                    <a:pt x="2390" y="0"/>
                    <a:pt x="728" y="3751"/>
                    <a:pt x="101" y="5840"/>
                  </a:cubicBezTo>
                  <a:lnTo>
                    <a:pt x="72" y="5928"/>
                  </a:lnTo>
                  <a:lnTo>
                    <a:pt x="72" y="5928"/>
                  </a:lnTo>
                  <a:cubicBezTo>
                    <a:pt x="657" y="4293"/>
                    <a:pt x="2006" y="3097"/>
                    <a:pt x="3402" y="2339"/>
                  </a:cubicBezTo>
                  <a:cubicBezTo>
                    <a:pt x="4129" y="1938"/>
                    <a:pt x="4983" y="1523"/>
                    <a:pt x="5246" y="633"/>
                  </a:cubicBezTo>
                  <a:cubicBezTo>
                    <a:pt x="5271" y="532"/>
                    <a:pt x="5296" y="419"/>
                    <a:pt x="5271" y="319"/>
                  </a:cubicBezTo>
                  <a:cubicBezTo>
                    <a:pt x="5221" y="105"/>
                    <a:pt x="4995" y="18"/>
                    <a:pt x="4795" y="5"/>
                  </a:cubicBezTo>
                  <a:cubicBezTo>
                    <a:pt x="4747" y="2"/>
                    <a:pt x="4699" y="0"/>
                    <a:pt x="4651" y="0"/>
                  </a:cubicBezTo>
                  <a:close/>
                  <a:moveTo>
                    <a:pt x="72" y="5928"/>
                  </a:moveTo>
                  <a:cubicBezTo>
                    <a:pt x="47" y="5998"/>
                    <a:pt x="23" y="6069"/>
                    <a:pt x="1" y="6141"/>
                  </a:cubicBezTo>
                  <a:lnTo>
                    <a:pt x="72" y="5928"/>
                  </a:ln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17;p42"/>
            <p:cNvSpPr/>
            <p:nvPr/>
          </p:nvSpPr>
          <p:spPr>
            <a:xfrm>
              <a:off x="4458525" y="828438"/>
              <a:ext cx="113925" cy="134775"/>
            </a:xfrm>
            <a:custGeom>
              <a:avLst/>
              <a:gdLst/>
              <a:ahLst/>
              <a:cxnLst/>
              <a:rect l="l" t="t" r="r" b="b"/>
              <a:pathLst>
                <a:path w="4557" h="5391" extrusionOk="0">
                  <a:moveTo>
                    <a:pt x="4507" y="1"/>
                  </a:moveTo>
                  <a:cubicBezTo>
                    <a:pt x="4504" y="1"/>
                    <a:pt x="4500" y="1"/>
                    <a:pt x="4497" y="2"/>
                  </a:cubicBezTo>
                  <a:cubicBezTo>
                    <a:pt x="3430" y="442"/>
                    <a:pt x="2502" y="1170"/>
                    <a:pt x="1774" y="2048"/>
                  </a:cubicBezTo>
                  <a:cubicBezTo>
                    <a:pt x="1021" y="2964"/>
                    <a:pt x="280" y="4106"/>
                    <a:pt x="17" y="5286"/>
                  </a:cubicBezTo>
                  <a:cubicBezTo>
                    <a:pt x="0" y="5344"/>
                    <a:pt x="49" y="5391"/>
                    <a:pt x="103" y="5391"/>
                  </a:cubicBezTo>
                  <a:cubicBezTo>
                    <a:pt x="130" y="5391"/>
                    <a:pt x="159" y="5378"/>
                    <a:pt x="180" y="5348"/>
                  </a:cubicBezTo>
                  <a:cubicBezTo>
                    <a:pt x="807" y="4319"/>
                    <a:pt x="1234" y="3215"/>
                    <a:pt x="1987" y="2261"/>
                  </a:cubicBezTo>
                  <a:cubicBezTo>
                    <a:pt x="2702" y="1370"/>
                    <a:pt x="3556" y="655"/>
                    <a:pt x="4522" y="65"/>
                  </a:cubicBezTo>
                  <a:cubicBezTo>
                    <a:pt x="4556" y="54"/>
                    <a:pt x="4539" y="1"/>
                    <a:pt x="4507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18;p42"/>
            <p:cNvSpPr/>
            <p:nvPr/>
          </p:nvSpPr>
          <p:spPr>
            <a:xfrm>
              <a:off x="3793350" y="831663"/>
              <a:ext cx="584875" cy="758825"/>
            </a:xfrm>
            <a:custGeom>
              <a:avLst/>
              <a:gdLst/>
              <a:ahLst/>
              <a:cxnLst/>
              <a:rect l="l" t="t" r="r" b="b"/>
              <a:pathLst>
                <a:path w="23395" h="30353" extrusionOk="0">
                  <a:moveTo>
                    <a:pt x="58" y="0"/>
                  </a:moveTo>
                  <a:cubicBezTo>
                    <a:pt x="29" y="0"/>
                    <a:pt x="0" y="24"/>
                    <a:pt x="8" y="62"/>
                  </a:cubicBezTo>
                  <a:cubicBezTo>
                    <a:pt x="1438" y="4780"/>
                    <a:pt x="5441" y="8218"/>
                    <a:pt x="9143" y="11205"/>
                  </a:cubicBezTo>
                  <a:cubicBezTo>
                    <a:pt x="13234" y="14493"/>
                    <a:pt x="17225" y="18107"/>
                    <a:pt x="19747" y="22775"/>
                  </a:cubicBezTo>
                  <a:cubicBezTo>
                    <a:pt x="21052" y="25210"/>
                    <a:pt x="21931" y="27820"/>
                    <a:pt x="23135" y="30292"/>
                  </a:cubicBezTo>
                  <a:cubicBezTo>
                    <a:pt x="23157" y="30334"/>
                    <a:pt x="23195" y="30352"/>
                    <a:pt x="23234" y="30352"/>
                  </a:cubicBezTo>
                  <a:cubicBezTo>
                    <a:pt x="23312" y="30352"/>
                    <a:pt x="23394" y="30283"/>
                    <a:pt x="23361" y="30191"/>
                  </a:cubicBezTo>
                  <a:cubicBezTo>
                    <a:pt x="21818" y="25686"/>
                    <a:pt x="19735" y="21257"/>
                    <a:pt x="16585" y="17643"/>
                  </a:cubicBezTo>
                  <a:cubicBezTo>
                    <a:pt x="14790" y="15597"/>
                    <a:pt x="12770" y="13765"/>
                    <a:pt x="10687" y="12033"/>
                  </a:cubicBezTo>
                  <a:cubicBezTo>
                    <a:pt x="8717" y="10414"/>
                    <a:pt x="6696" y="8871"/>
                    <a:pt x="4889" y="7076"/>
                  </a:cubicBezTo>
                  <a:cubicBezTo>
                    <a:pt x="2844" y="5044"/>
                    <a:pt x="1162" y="2722"/>
                    <a:pt x="108" y="37"/>
                  </a:cubicBezTo>
                  <a:cubicBezTo>
                    <a:pt x="98" y="11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19;p42"/>
            <p:cNvSpPr/>
            <p:nvPr/>
          </p:nvSpPr>
          <p:spPr>
            <a:xfrm>
              <a:off x="3848575" y="850063"/>
              <a:ext cx="41425" cy="135975"/>
            </a:xfrm>
            <a:custGeom>
              <a:avLst/>
              <a:gdLst/>
              <a:ahLst/>
              <a:cxnLst/>
              <a:rect l="l" t="t" r="r" b="b"/>
              <a:pathLst>
                <a:path w="1657" h="5439" extrusionOk="0">
                  <a:moveTo>
                    <a:pt x="74" y="1"/>
                  </a:moveTo>
                  <a:cubicBezTo>
                    <a:pt x="38" y="1"/>
                    <a:pt x="0" y="23"/>
                    <a:pt x="7" y="66"/>
                  </a:cubicBezTo>
                  <a:cubicBezTo>
                    <a:pt x="145" y="1158"/>
                    <a:pt x="283" y="2262"/>
                    <a:pt x="509" y="3341"/>
                  </a:cubicBezTo>
                  <a:cubicBezTo>
                    <a:pt x="660" y="4069"/>
                    <a:pt x="886" y="4948"/>
                    <a:pt x="1501" y="5424"/>
                  </a:cubicBezTo>
                  <a:cubicBezTo>
                    <a:pt x="1515" y="5434"/>
                    <a:pt x="1530" y="5438"/>
                    <a:pt x="1544" y="5438"/>
                  </a:cubicBezTo>
                  <a:cubicBezTo>
                    <a:pt x="1605" y="5438"/>
                    <a:pt x="1657" y="5362"/>
                    <a:pt x="1626" y="5311"/>
                  </a:cubicBezTo>
                  <a:cubicBezTo>
                    <a:pt x="610" y="3755"/>
                    <a:pt x="459" y="1835"/>
                    <a:pt x="133" y="41"/>
                  </a:cubicBezTo>
                  <a:cubicBezTo>
                    <a:pt x="127" y="14"/>
                    <a:pt x="101" y="1"/>
                    <a:pt x="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20;p42"/>
            <p:cNvSpPr/>
            <p:nvPr/>
          </p:nvSpPr>
          <p:spPr>
            <a:xfrm>
              <a:off x="3770100" y="957163"/>
              <a:ext cx="196725" cy="103825"/>
            </a:xfrm>
            <a:custGeom>
              <a:avLst/>
              <a:gdLst/>
              <a:ahLst/>
              <a:cxnLst/>
              <a:rect l="l" t="t" r="r" b="b"/>
              <a:pathLst>
                <a:path w="7869" h="4153" extrusionOk="0">
                  <a:moveTo>
                    <a:pt x="31" y="1"/>
                  </a:moveTo>
                  <a:cubicBezTo>
                    <a:pt x="17" y="1"/>
                    <a:pt x="0" y="18"/>
                    <a:pt x="9" y="36"/>
                  </a:cubicBezTo>
                  <a:cubicBezTo>
                    <a:pt x="724" y="1241"/>
                    <a:pt x="2030" y="1730"/>
                    <a:pt x="3322" y="2094"/>
                  </a:cubicBezTo>
                  <a:cubicBezTo>
                    <a:pt x="4037" y="2295"/>
                    <a:pt x="4765" y="2496"/>
                    <a:pt x="5455" y="2772"/>
                  </a:cubicBezTo>
                  <a:cubicBezTo>
                    <a:pt x="6309" y="3123"/>
                    <a:pt x="6986" y="3613"/>
                    <a:pt x="7739" y="4140"/>
                  </a:cubicBezTo>
                  <a:cubicBezTo>
                    <a:pt x="7752" y="4148"/>
                    <a:pt x="7765" y="4152"/>
                    <a:pt x="7777" y="4152"/>
                  </a:cubicBezTo>
                  <a:cubicBezTo>
                    <a:pt x="7833" y="4152"/>
                    <a:pt x="7869" y="4066"/>
                    <a:pt x="7827" y="4014"/>
                  </a:cubicBezTo>
                  <a:cubicBezTo>
                    <a:pt x="6949" y="2935"/>
                    <a:pt x="5355" y="2420"/>
                    <a:pt x="4050" y="2044"/>
                  </a:cubicBezTo>
                  <a:cubicBezTo>
                    <a:pt x="2619" y="1642"/>
                    <a:pt x="963" y="1316"/>
                    <a:pt x="47" y="11"/>
                  </a:cubicBezTo>
                  <a:cubicBezTo>
                    <a:pt x="43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21;p42"/>
            <p:cNvSpPr/>
            <p:nvPr/>
          </p:nvSpPr>
          <p:spPr>
            <a:xfrm>
              <a:off x="3994050" y="875838"/>
              <a:ext cx="60650" cy="257300"/>
            </a:xfrm>
            <a:custGeom>
              <a:avLst/>
              <a:gdLst/>
              <a:ahLst/>
              <a:cxnLst/>
              <a:rect l="l" t="t" r="r" b="b"/>
              <a:pathLst>
                <a:path w="2426" h="10292" extrusionOk="0">
                  <a:moveTo>
                    <a:pt x="90" y="0"/>
                  </a:moveTo>
                  <a:cubicBezTo>
                    <a:pt x="47" y="0"/>
                    <a:pt x="1" y="45"/>
                    <a:pt x="36" y="89"/>
                  </a:cubicBezTo>
                  <a:cubicBezTo>
                    <a:pt x="1140" y="1633"/>
                    <a:pt x="1278" y="3528"/>
                    <a:pt x="1128" y="5360"/>
                  </a:cubicBezTo>
                  <a:cubicBezTo>
                    <a:pt x="1002" y="6991"/>
                    <a:pt x="1191" y="8848"/>
                    <a:pt x="2169" y="10229"/>
                  </a:cubicBezTo>
                  <a:cubicBezTo>
                    <a:pt x="2197" y="10273"/>
                    <a:pt x="2235" y="10291"/>
                    <a:pt x="2272" y="10291"/>
                  </a:cubicBezTo>
                  <a:cubicBezTo>
                    <a:pt x="2352" y="10291"/>
                    <a:pt x="2426" y="10206"/>
                    <a:pt x="2383" y="10103"/>
                  </a:cubicBezTo>
                  <a:cubicBezTo>
                    <a:pt x="1969" y="9149"/>
                    <a:pt x="1555" y="8284"/>
                    <a:pt x="1429" y="7229"/>
                  </a:cubicBezTo>
                  <a:cubicBezTo>
                    <a:pt x="1329" y="6376"/>
                    <a:pt x="1417" y="5535"/>
                    <a:pt x="1454" y="4669"/>
                  </a:cubicBezTo>
                  <a:cubicBezTo>
                    <a:pt x="1517" y="3026"/>
                    <a:pt x="1153" y="1357"/>
                    <a:pt x="137" y="26"/>
                  </a:cubicBezTo>
                  <a:cubicBezTo>
                    <a:pt x="126" y="8"/>
                    <a:pt x="108" y="0"/>
                    <a:pt x="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22;p42"/>
            <p:cNvSpPr/>
            <p:nvPr/>
          </p:nvSpPr>
          <p:spPr>
            <a:xfrm>
              <a:off x="4018775" y="879563"/>
              <a:ext cx="40200" cy="138050"/>
            </a:xfrm>
            <a:custGeom>
              <a:avLst/>
              <a:gdLst/>
              <a:ahLst/>
              <a:cxnLst/>
              <a:rect l="l" t="t" r="r" b="b"/>
              <a:pathLst>
                <a:path w="1608" h="5522" extrusionOk="0">
                  <a:moveTo>
                    <a:pt x="1225" y="1"/>
                  </a:moveTo>
                  <a:cubicBezTo>
                    <a:pt x="1199" y="1"/>
                    <a:pt x="1173" y="22"/>
                    <a:pt x="1180" y="53"/>
                  </a:cubicBezTo>
                  <a:cubicBezTo>
                    <a:pt x="1344" y="706"/>
                    <a:pt x="1419" y="1383"/>
                    <a:pt x="1193" y="2023"/>
                  </a:cubicBezTo>
                  <a:cubicBezTo>
                    <a:pt x="1080" y="2362"/>
                    <a:pt x="892" y="2663"/>
                    <a:pt x="741" y="2977"/>
                  </a:cubicBezTo>
                  <a:cubicBezTo>
                    <a:pt x="402" y="3692"/>
                    <a:pt x="1" y="4671"/>
                    <a:pt x="202" y="5474"/>
                  </a:cubicBezTo>
                  <a:cubicBezTo>
                    <a:pt x="208" y="5506"/>
                    <a:pt x="236" y="5521"/>
                    <a:pt x="264" y="5521"/>
                  </a:cubicBezTo>
                  <a:cubicBezTo>
                    <a:pt x="293" y="5521"/>
                    <a:pt x="321" y="5506"/>
                    <a:pt x="327" y="5474"/>
                  </a:cubicBezTo>
                  <a:cubicBezTo>
                    <a:pt x="465" y="4935"/>
                    <a:pt x="465" y="4382"/>
                    <a:pt x="641" y="3843"/>
                  </a:cubicBezTo>
                  <a:cubicBezTo>
                    <a:pt x="791" y="3404"/>
                    <a:pt x="992" y="3002"/>
                    <a:pt x="1193" y="2588"/>
                  </a:cubicBezTo>
                  <a:cubicBezTo>
                    <a:pt x="1607" y="1735"/>
                    <a:pt x="1582" y="906"/>
                    <a:pt x="1268" y="28"/>
                  </a:cubicBezTo>
                  <a:cubicBezTo>
                    <a:pt x="1259" y="9"/>
                    <a:pt x="1242" y="1"/>
                    <a:pt x="12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23;p42"/>
            <p:cNvSpPr/>
            <p:nvPr/>
          </p:nvSpPr>
          <p:spPr>
            <a:xfrm>
              <a:off x="3810325" y="1179738"/>
              <a:ext cx="374450" cy="76300"/>
            </a:xfrm>
            <a:custGeom>
              <a:avLst/>
              <a:gdLst/>
              <a:ahLst/>
              <a:cxnLst/>
              <a:rect l="l" t="t" r="r" b="b"/>
              <a:pathLst>
                <a:path w="14978" h="3052" extrusionOk="0">
                  <a:moveTo>
                    <a:pt x="74" y="0"/>
                  </a:moveTo>
                  <a:cubicBezTo>
                    <a:pt x="32" y="0"/>
                    <a:pt x="1" y="59"/>
                    <a:pt x="44" y="80"/>
                  </a:cubicBezTo>
                  <a:cubicBezTo>
                    <a:pt x="1706" y="1403"/>
                    <a:pt x="3912" y="1637"/>
                    <a:pt x="6012" y="1637"/>
                  </a:cubicBezTo>
                  <a:cubicBezTo>
                    <a:pt x="6482" y="1637"/>
                    <a:pt x="6946" y="1625"/>
                    <a:pt x="7398" y="1611"/>
                  </a:cubicBezTo>
                  <a:cubicBezTo>
                    <a:pt x="8146" y="1590"/>
                    <a:pt x="8899" y="1554"/>
                    <a:pt x="9649" y="1554"/>
                  </a:cubicBezTo>
                  <a:cubicBezTo>
                    <a:pt x="10244" y="1554"/>
                    <a:pt x="10837" y="1577"/>
                    <a:pt x="11426" y="1649"/>
                  </a:cubicBezTo>
                  <a:cubicBezTo>
                    <a:pt x="12028" y="1724"/>
                    <a:pt x="12618" y="1850"/>
                    <a:pt x="13170" y="2063"/>
                  </a:cubicBezTo>
                  <a:cubicBezTo>
                    <a:pt x="13798" y="2289"/>
                    <a:pt x="14262" y="2665"/>
                    <a:pt x="14814" y="3029"/>
                  </a:cubicBezTo>
                  <a:cubicBezTo>
                    <a:pt x="14832" y="3045"/>
                    <a:pt x="14849" y="3051"/>
                    <a:pt x="14866" y="3051"/>
                  </a:cubicBezTo>
                  <a:cubicBezTo>
                    <a:pt x="14931" y="3051"/>
                    <a:pt x="14977" y="2949"/>
                    <a:pt x="14927" y="2879"/>
                  </a:cubicBezTo>
                  <a:cubicBezTo>
                    <a:pt x="14274" y="2088"/>
                    <a:pt x="13070" y="1699"/>
                    <a:pt x="12091" y="1524"/>
                  </a:cubicBezTo>
                  <a:cubicBezTo>
                    <a:pt x="11327" y="1372"/>
                    <a:pt x="10552" y="1327"/>
                    <a:pt x="9774" y="1327"/>
                  </a:cubicBezTo>
                  <a:cubicBezTo>
                    <a:pt x="9326" y="1327"/>
                    <a:pt x="8876" y="1342"/>
                    <a:pt x="8427" y="1360"/>
                  </a:cubicBezTo>
                  <a:cubicBezTo>
                    <a:pt x="7722" y="1382"/>
                    <a:pt x="7020" y="1405"/>
                    <a:pt x="6324" y="1405"/>
                  </a:cubicBezTo>
                  <a:cubicBezTo>
                    <a:pt x="4154" y="1405"/>
                    <a:pt x="2042" y="1183"/>
                    <a:pt x="94" y="5"/>
                  </a:cubicBezTo>
                  <a:cubicBezTo>
                    <a:pt x="87" y="2"/>
                    <a:pt x="80" y="0"/>
                    <a:pt x="7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24;p42"/>
            <p:cNvSpPr/>
            <p:nvPr/>
          </p:nvSpPr>
          <p:spPr>
            <a:xfrm>
              <a:off x="3765700" y="1211513"/>
              <a:ext cx="139225" cy="16450"/>
            </a:xfrm>
            <a:custGeom>
              <a:avLst/>
              <a:gdLst/>
              <a:ahLst/>
              <a:cxnLst/>
              <a:rect l="l" t="t" r="r" b="b"/>
              <a:pathLst>
                <a:path w="5569" h="658" extrusionOk="0">
                  <a:moveTo>
                    <a:pt x="5480" y="1"/>
                  </a:moveTo>
                  <a:cubicBezTo>
                    <a:pt x="5476" y="1"/>
                    <a:pt x="5472" y="1"/>
                    <a:pt x="5468" y="2"/>
                  </a:cubicBezTo>
                  <a:cubicBezTo>
                    <a:pt x="4577" y="77"/>
                    <a:pt x="3711" y="391"/>
                    <a:pt x="2808" y="453"/>
                  </a:cubicBezTo>
                  <a:cubicBezTo>
                    <a:pt x="2700" y="462"/>
                    <a:pt x="2593" y="466"/>
                    <a:pt x="2486" y="466"/>
                  </a:cubicBezTo>
                  <a:cubicBezTo>
                    <a:pt x="1660" y="466"/>
                    <a:pt x="860" y="225"/>
                    <a:pt x="60" y="14"/>
                  </a:cubicBezTo>
                  <a:cubicBezTo>
                    <a:pt x="55" y="13"/>
                    <a:pt x="51" y="12"/>
                    <a:pt x="47" y="12"/>
                  </a:cubicBezTo>
                  <a:cubicBezTo>
                    <a:pt x="8" y="12"/>
                    <a:pt x="0" y="67"/>
                    <a:pt x="35" y="89"/>
                  </a:cubicBezTo>
                  <a:cubicBezTo>
                    <a:pt x="833" y="407"/>
                    <a:pt x="1676" y="658"/>
                    <a:pt x="2532" y="658"/>
                  </a:cubicBezTo>
                  <a:cubicBezTo>
                    <a:pt x="2590" y="658"/>
                    <a:pt x="2649" y="657"/>
                    <a:pt x="2707" y="654"/>
                  </a:cubicBezTo>
                  <a:cubicBezTo>
                    <a:pt x="3624" y="629"/>
                    <a:pt x="4627" y="428"/>
                    <a:pt x="5493" y="165"/>
                  </a:cubicBezTo>
                  <a:cubicBezTo>
                    <a:pt x="5566" y="141"/>
                    <a:pt x="5569" y="1"/>
                    <a:pt x="548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25;p42"/>
            <p:cNvSpPr/>
            <p:nvPr/>
          </p:nvSpPr>
          <p:spPr>
            <a:xfrm>
              <a:off x="3936750" y="1328088"/>
              <a:ext cx="422425" cy="216800"/>
            </a:xfrm>
            <a:custGeom>
              <a:avLst/>
              <a:gdLst/>
              <a:ahLst/>
              <a:cxnLst/>
              <a:rect l="l" t="t" r="r" b="b"/>
              <a:pathLst>
                <a:path w="16897" h="8672" extrusionOk="0">
                  <a:moveTo>
                    <a:pt x="56" y="1"/>
                  </a:moveTo>
                  <a:cubicBezTo>
                    <a:pt x="30" y="1"/>
                    <a:pt x="0" y="48"/>
                    <a:pt x="32" y="69"/>
                  </a:cubicBezTo>
                  <a:cubicBezTo>
                    <a:pt x="2554" y="2102"/>
                    <a:pt x="5879" y="2253"/>
                    <a:pt x="8916" y="2931"/>
                  </a:cubicBezTo>
                  <a:cubicBezTo>
                    <a:pt x="10535" y="3307"/>
                    <a:pt x="12079" y="3872"/>
                    <a:pt x="13421" y="4876"/>
                  </a:cubicBezTo>
                  <a:cubicBezTo>
                    <a:pt x="14086" y="5378"/>
                    <a:pt x="14689" y="5955"/>
                    <a:pt x="15241" y="6582"/>
                  </a:cubicBezTo>
                  <a:cubicBezTo>
                    <a:pt x="15793" y="7222"/>
                    <a:pt x="16182" y="7938"/>
                    <a:pt x="16672" y="8628"/>
                  </a:cubicBezTo>
                  <a:cubicBezTo>
                    <a:pt x="16693" y="8658"/>
                    <a:pt x="16728" y="8672"/>
                    <a:pt x="16763" y="8672"/>
                  </a:cubicBezTo>
                  <a:cubicBezTo>
                    <a:pt x="16830" y="8672"/>
                    <a:pt x="16897" y="8622"/>
                    <a:pt x="16872" y="8540"/>
                  </a:cubicBezTo>
                  <a:cubicBezTo>
                    <a:pt x="16383" y="7185"/>
                    <a:pt x="15141" y="5942"/>
                    <a:pt x="14061" y="5039"/>
                  </a:cubicBezTo>
                  <a:cubicBezTo>
                    <a:pt x="12819" y="4022"/>
                    <a:pt x="11426" y="3332"/>
                    <a:pt x="9883" y="2906"/>
                  </a:cubicBezTo>
                  <a:cubicBezTo>
                    <a:pt x="6595" y="2002"/>
                    <a:pt x="2931" y="2115"/>
                    <a:pt x="69" y="7"/>
                  </a:cubicBezTo>
                  <a:cubicBezTo>
                    <a:pt x="65" y="3"/>
                    <a:pt x="61" y="1"/>
                    <a:pt x="5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26;p42"/>
            <p:cNvSpPr/>
            <p:nvPr/>
          </p:nvSpPr>
          <p:spPr>
            <a:xfrm>
              <a:off x="3879650" y="1398813"/>
              <a:ext cx="330950" cy="25375"/>
            </a:xfrm>
            <a:custGeom>
              <a:avLst/>
              <a:gdLst/>
              <a:ahLst/>
              <a:cxnLst/>
              <a:rect l="l" t="t" r="r" b="b"/>
              <a:pathLst>
                <a:path w="13238" h="1015" extrusionOk="0">
                  <a:moveTo>
                    <a:pt x="10245" y="0"/>
                  </a:moveTo>
                  <a:cubicBezTo>
                    <a:pt x="9263" y="0"/>
                    <a:pt x="8281" y="97"/>
                    <a:pt x="7310" y="227"/>
                  </a:cubicBezTo>
                  <a:cubicBezTo>
                    <a:pt x="5772" y="453"/>
                    <a:pt x="4214" y="854"/>
                    <a:pt x="2671" y="854"/>
                  </a:cubicBezTo>
                  <a:cubicBezTo>
                    <a:pt x="1809" y="854"/>
                    <a:pt x="953" y="728"/>
                    <a:pt x="107" y="378"/>
                  </a:cubicBezTo>
                  <a:cubicBezTo>
                    <a:pt x="101" y="375"/>
                    <a:pt x="95" y="374"/>
                    <a:pt x="89" y="374"/>
                  </a:cubicBezTo>
                  <a:cubicBezTo>
                    <a:pt x="36" y="374"/>
                    <a:pt x="0" y="468"/>
                    <a:pt x="57" y="491"/>
                  </a:cubicBezTo>
                  <a:cubicBezTo>
                    <a:pt x="955" y="879"/>
                    <a:pt x="1879" y="1015"/>
                    <a:pt x="2811" y="1015"/>
                  </a:cubicBezTo>
                  <a:cubicBezTo>
                    <a:pt x="4080" y="1015"/>
                    <a:pt x="5367" y="763"/>
                    <a:pt x="6633" y="553"/>
                  </a:cubicBezTo>
                  <a:cubicBezTo>
                    <a:pt x="7699" y="378"/>
                    <a:pt x="8766" y="265"/>
                    <a:pt x="9845" y="240"/>
                  </a:cubicBezTo>
                  <a:cubicBezTo>
                    <a:pt x="9921" y="238"/>
                    <a:pt x="9997" y="237"/>
                    <a:pt x="10072" y="237"/>
                  </a:cubicBezTo>
                  <a:cubicBezTo>
                    <a:pt x="11101" y="237"/>
                    <a:pt x="12052" y="393"/>
                    <a:pt x="13058" y="604"/>
                  </a:cubicBezTo>
                  <a:cubicBezTo>
                    <a:pt x="13065" y="605"/>
                    <a:pt x="13072" y="606"/>
                    <a:pt x="13079" y="606"/>
                  </a:cubicBezTo>
                  <a:cubicBezTo>
                    <a:pt x="13169" y="606"/>
                    <a:pt x="13238" y="462"/>
                    <a:pt x="13133" y="415"/>
                  </a:cubicBezTo>
                  <a:cubicBezTo>
                    <a:pt x="12330" y="39"/>
                    <a:pt x="11301" y="14"/>
                    <a:pt x="10422" y="1"/>
                  </a:cubicBezTo>
                  <a:cubicBezTo>
                    <a:pt x="10363" y="1"/>
                    <a:pt x="10304" y="0"/>
                    <a:pt x="1024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27;p42"/>
            <p:cNvSpPr/>
            <p:nvPr/>
          </p:nvSpPr>
          <p:spPr>
            <a:xfrm>
              <a:off x="3983075" y="1258538"/>
              <a:ext cx="119400" cy="130300"/>
            </a:xfrm>
            <a:custGeom>
              <a:avLst/>
              <a:gdLst/>
              <a:ahLst/>
              <a:cxnLst/>
              <a:rect l="l" t="t" r="r" b="b"/>
              <a:pathLst>
                <a:path w="4776" h="5212" extrusionOk="0">
                  <a:moveTo>
                    <a:pt x="38" y="0"/>
                  </a:moveTo>
                  <a:cubicBezTo>
                    <a:pt x="17" y="0"/>
                    <a:pt x="0" y="31"/>
                    <a:pt x="11" y="53"/>
                  </a:cubicBezTo>
                  <a:cubicBezTo>
                    <a:pt x="965" y="869"/>
                    <a:pt x="1316" y="2211"/>
                    <a:pt x="2069" y="3190"/>
                  </a:cubicBezTo>
                  <a:cubicBezTo>
                    <a:pt x="2420" y="3630"/>
                    <a:pt x="2809" y="4031"/>
                    <a:pt x="3248" y="4395"/>
                  </a:cubicBezTo>
                  <a:cubicBezTo>
                    <a:pt x="3625" y="4696"/>
                    <a:pt x="4139" y="5135"/>
                    <a:pt x="4629" y="5211"/>
                  </a:cubicBezTo>
                  <a:cubicBezTo>
                    <a:pt x="4635" y="5211"/>
                    <a:pt x="4640" y="5212"/>
                    <a:pt x="4646" y="5212"/>
                  </a:cubicBezTo>
                  <a:cubicBezTo>
                    <a:pt x="4724" y="5212"/>
                    <a:pt x="4775" y="5131"/>
                    <a:pt x="4717" y="5073"/>
                  </a:cubicBezTo>
                  <a:cubicBezTo>
                    <a:pt x="4328" y="4659"/>
                    <a:pt x="3700" y="4420"/>
                    <a:pt x="3261" y="4056"/>
                  </a:cubicBezTo>
                  <a:cubicBezTo>
                    <a:pt x="2784" y="3642"/>
                    <a:pt x="2370" y="3178"/>
                    <a:pt x="1994" y="2676"/>
                  </a:cubicBezTo>
                  <a:cubicBezTo>
                    <a:pt x="1354" y="1785"/>
                    <a:pt x="965" y="668"/>
                    <a:pt x="48" y="3"/>
                  </a:cubicBezTo>
                  <a:cubicBezTo>
                    <a:pt x="45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28;p42"/>
            <p:cNvSpPr/>
            <p:nvPr/>
          </p:nvSpPr>
          <p:spPr>
            <a:xfrm>
              <a:off x="4015100" y="1238888"/>
              <a:ext cx="28675" cy="102850"/>
            </a:xfrm>
            <a:custGeom>
              <a:avLst/>
              <a:gdLst/>
              <a:ahLst/>
              <a:cxnLst/>
              <a:rect l="l" t="t" r="r" b="b"/>
              <a:pathLst>
                <a:path w="1147" h="4114" extrusionOk="0">
                  <a:moveTo>
                    <a:pt x="32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512" y="814"/>
                    <a:pt x="349" y="1743"/>
                    <a:pt x="424" y="2608"/>
                  </a:cubicBezTo>
                  <a:cubicBezTo>
                    <a:pt x="462" y="3136"/>
                    <a:pt x="562" y="3801"/>
                    <a:pt x="1051" y="4102"/>
                  </a:cubicBezTo>
                  <a:cubicBezTo>
                    <a:pt x="1062" y="4110"/>
                    <a:pt x="1073" y="4113"/>
                    <a:pt x="1083" y="4113"/>
                  </a:cubicBezTo>
                  <a:cubicBezTo>
                    <a:pt x="1120" y="4113"/>
                    <a:pt x="1146" y="4069"/>
                    <a:pt x="1127" y="4039"/>
                  </a:cubicBezTo>
                  <a:cubicBezTo>
                    <a:pt x="938" y="3688"/>
                    <a:pt x="750" y="3361"/>
                    <a:pt x="675" y="2972"/>
                  </a:cubicBezTo>
                  <a:cubicBezTo>
                    <a:pt x="600" y="2558"/>
                    <a:pt x="612" y="2144"/>
                    <a:pt x="600" y="1730"/>
                  </a:cubicBezTo>
                  <a:cubicBezTo>
                    <a:pt x="575" y="1103"/>
                    <a:pt x="474" y="500"/>
                    <a:pt x="47" y="11"/>
                  </a:cubicBezTo>
                  <a:cubicBezTo>
                    <a:pt x="44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29;p42"/>
            <p:cNvSpPr/>
            <p:nvPr/>
          </p:nvSpPr>
          <p:spPr>
            <a:xfrm>
              <a:off x="4186800" y="1055688"/>
              <a:ext cx="89550" cy="314500"/>
            </a:xfrm>
            <a:custGeom>
              <a:avLst/>
              <a:gdLst/>
              <a:ahLst/>
              <a:cxnLst/>
              <a:rect l="l" t="t" r="r" b="b"/>
              <a:pathLst>
                <a:path w="3582" h="12580" extrusionOk="0">
                  <a:moveTo>
                    <a:pt x="59" y="0"/>
                  </a:moveTo>
                  <a:cubicBezTo>
                    <a:pt x="28" y="0"/>
                    <a:pt x="1" y="53"/>
                    <a:pt x="31" y="73"/>
                  </a:cubicBezTo>
                  <a:cubicBezTo>
                    <a:pt x="1738" y="1504"/>
                    <a:pt x="2365" y="4039"/>
                    <a:pt x="2679" y="6147"/>
                  </a:cubicBezTo>
                  <a:cubicBezTo>
                    <a:pt x="2867" y="7339"/>
                    <a:pt x="2817" y="8518"/>
                    <a:pt x="2817" y="9723"/>
                  </a:cubicBezTo>
                  <a:cubicBezTo>
                    <a:pt x="2804" y="10677"/>
                    <a:pt x="2817" y="11681"/>
                    <a:pt x="3332" y="12522"/>
                  </a:cubicBezTo>
                  <a:cubicBezTo>
                    <a:pt x="3358" y="12562"/>
                    <a:pt x="3400" y="12580"/>
                    <a:pt x="3440" y="12580"/>
                  </a:cubicBezTo>
                  <a:cubicBezTo>
                    <a:pt x="3513" y="12580"/>
                    <a:pt x="3582" y="12522"/>
                    <a:pt x="3557" y="12434"/>
                  </a:cubicBezTo>
                  <a:cubicBezTo>
                    <a:pt x="3394" y="11894"/>
                    <a:pt x="3168" y="11417"/>
                    <a:pt x="3118" y="10840"/>
                  </a:cubicBezTo>
                  <a:cubicBezTo>
                    <a:pt x="3081" y="10238"/>
                    <a:pt x="3106" y="9635"/>
                    <a:pt x="3106" y="9033"/>
                  </a:cubicBezTo>
                  <a:cubicBezTo>
                    <a:pt x="3118" y="7841"/>
                    <a:pt x="3055" y="6686"/>
                    <a:pt x="2817" y="5519"/>
                  </a:cubicBezTo>
                  <a:cubicBezTo>
                    <a:pt x="2428" y="3524"/>
                    <a:pt x="1775" y="1278"/>
                    <a:pt x="81" y="10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30;p42"/>
            <p:cNvSpPr/>
            <p:nvPr/>
          </p:nvSpPr>
          <p:spPr>
            <a:xfrm>
              <a:off x="4242475" y="1032188"/>
              <a:ext cx="35475" cy="163550"/>
            </a:xfrm>
            <a:custGeom>
              <a:avLst/>
              <a:gdLst/>
              <a:ahLst/>
              <a:cxnLst/>
              <a:rect l="l" t="t" r="r" b="b"/>
              <a:pathLst>
                <a:path w="1419" h="6542" extrusionOk="0">
                  <a:moveTo>
                    <a:pt x="310" y="1"/>
                  </a:moveTo>
                  <a:cubicBezTo>
                    <a:pt x="259" y="1"/>
                    <a:pt x="217" y="49"/>
                    <a:pt x="251" y="110"/>
                  </a:cubicBezTo>
                  <a:cubicBezTo>
                    <a:pt x="966" y="1239"/>
                    <a:pt x="1205" y="2494"/>
                    <a:pt x="816" y="3774"/>
                  </a:cubicBezTo>
                  <a:cubicBezTo>
                    <a:pt x="577" y="4577"/>
                    <a:pt x="0" y="5681"/>
                    <a:pt x="402" y="6509"/>
                  </a:cubicBezTo>
                  <a:cubicBezTo>
                    <a:pt x="411" y="6532"/>
                    <a:pt x="428" y="6542"/>
                    <a:pt x="447" y="6542"/>
                  </a:cubicBezTo>
                  <a:cubicBezTo>
                    <a:pt x="481" y="6542"/>
                    <a:pt x="519" y="6512"/>
                    <a:pt x="527" y="6472"/>
                  </a:cubicBezTo>
                  <a:cubicBezTo>
                    <a:pt x="590" y="5857"/>
                    <a:pt x="590" y="5305"/>
                    <a:pt x="778" y="4702"/>
                  </a:cubicBezTo>
                  <a:cubicBezTo>
                    <a:pt x="954" y="4163"/>
                    <a:pt x="1167" y="3623"/>
                    <a:pt x="1255" y="3059"/>
                  </a:cubicBezTo>
                  <a:cubicBezTo>
                    <a:pt x="1418" y="1992"/>
                    <a:pt x="992" y="888"/>
                    <a:pt x="377" y="34"/>
                  </a:cubicBezTo>
                  <a:cubicBezTo>
                    <a:pt x="357" y="11"/>
                    <a:pt x="333" y="1"/>
                    <a:pt x="31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31;p42"/>
            <p:cNvSpPr/>
            <p:nvPr/>
          </p:nvSpPr>
          <p:spPr>
            <a:xfrm>
              <a:off x="4265050" y="1018363"/>
              <a:ext cx="49275" cy="90300"/>
            </a:xfrm>
            <a:custGeom>
              <a:avLst/>
              <a:gdLst/>
              <a:ahLst/>
              <a:cxnLst/>
              <a:rect l="l" t="t" r="r" b="b"/>
              <a:pathLst>
                <a:path w="1971" h="3612" extrusionOk="0">
                  <a:moveTo>
                    <a:pt x="1908" y="1"/>
                  </a:moveTo>
                  <a:cubicBezTo>
                    <a:pt x="1883" y="1"/>
                    <a:pt x="1858" y="16"/>
                    <a:pt x="1858" y="48"/>
                  </a:cubicBezTo>
                  <a:cubicBezTo>
                    <a:pt x="1820" y="989"/>
                    <a:pt x="1143" y="1616"/>
                    <a:pt x="565" y="2294"/>
                  </a:cubicBezTo>
                  <a:cubicBezTo>
                    <a:pt x="264" y="2645"/>
                    <a:pt x="1" y="3097"/>
                    <a:pt x="151" y="3574"/>
                  </a:cubicBezTo>
                  <a:cubicBezTo>
                    <a:pt x="158" y="3599"/>
                    <a:pt x="180" y="3612"/>
                    <a:pt x="203" y="3612"/>
                  </a:cubicBezTo>
                  <a:cubicBezTo>
                    <a:pt x="227" y="3612"/>
                    <a:pt x="252" y="3599"/>
                    <a:pt x="264" y="3574"/>
                  </a:cubicBezTo>
                  <a:cubicBezTo>
                    <a:pt x="390" y="3147"/>
                    <a:pt x="452" y="2821"/>
                    <a:pt x="729" y="2457"/>
                  </a:cubicBezTo>
                  <a:cubicBezTo>
                    <a:pt x="917" y="2219"/>
                    <a:pt x="1130" y="1980"/>
                    <a:pt x="1318" y="1742"/>
                  </a:cubicBezTo>
                  <a:cubicBezTo>
                    <a:pt x="1695" y="1227"/>
                    <a:pt x="1971" y="688"/>
                    <a:pt x="1958" y="48"/>
                  </a:cubicBezTo>
                  <a:cubicBezTo>
                    <a:pt x="1958" y="16"/>
                    <a:pt x="1933" y="1"/>
                    <a:pt x="1908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32;p42"/>
            <p:cNvSpPr/>
            <p:nvPr/>
          </p:nvSpPr>
          <p:spPr>
            <a:xfrm>
              <a:off x="4091075" y="1031563"/>
              <a:ext cx="153600" cy="116475"/>
            </a:xfrm>
            <a:custGeom>
              <a:avLst/>
              <a:gdLst/>
              <a:ahLst/>
              <a:cxnLst/>
              <a:rect l="l" t="t" r="r" b="b"/>
              <a:pathLst>
                <a:path w="6144" h="4659" extrusionOk="0">
                  <a:moveTo>
                    <a:pt x="46" y="1"/>
                  </a:moveTo>
                  <a:cubicBezTo>
                    <a:pt x="19" y="1"/>
                    <a:pt x="1" y="30"/>
                    <a:pt x="20" y="59"/>
                  </a:cubicBezTo>
                  <a:cubicBezTo>
                    <a:pt x="786" y="1038"/>
                    <a:pt x="1626" y="1854"/>
                    <a:pt x="2806" y="2318"/>
                  </a:cubicBezTo>
                  <a:cubicBezTo>
                    <a:pt x="3408" y="2557"/>
                    <a:pt x="4048" y="2707"/>
                    <a:pt x="4588" y="3084"/>
                  </a:cubicBezTo>
                  <a:cubicBezTo>
                    <a:pt x="5153" y="3498"/>
                    <a:pt x="5542" y="4062"/>
                    <a:pt x="5968" y="4627"/>
                  </a:cubicBezTo>
                  <a:cubicBezTo>
                    <a:pt x="5986" y="4649"/>
                    <a:pt x="6013" y="4658"/>
                    <a:pt x="6040" y="4658"/>
                  </a:cubicBezTo>
                  <a:cubicBezTo>
                    <a:pt x="6092" y="4658"/>
                    <a:pt x="6144" y="4622"/>
                    <a:pt x="6119" y="4564"/>
                  </a:cubicBezTo>
                  <a:cubicBezTo>
                    <a:pt x="5730" y="3535"/>
                    <a:pt x="4801" y="2795"/>
                    <a:pt x="3797" y="2431"/>
                  </a:cubicBezTo>
                  <a:cubicBezTo>
                    <a:pt x="3132" y="2180"/>
                    <a:pt x="2442" y="1992"/>
                    <a:pt x="1840" y="1590"/>
                  </a:cubicBezTo>
                  <a:cubicBezTo>
                    <a:pt x="1187" y="1151"/>
                    <a:pt x="610" y="574"/>
                    <a:pt x="70" y="9"/>
                  </a:cubicBezTo>
                  <a:cubicBezTo>
                    <a:pt x="62" y="3"/>
                    <a:pt x="53" y="1"/>
                    <a:pt x="4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33;p42"/>
            <p:cNvSpPr/>
            <p:nvPr/>
          </p:nvSpPr>
          <p:spPr>
            <a:xfrm>
              <a:off x="3874725" y="1107088"/>
              <a:ext cx="119200" cy="111725"/>
            </a:xfrm>
            <a:custGeom>
              <a:avLst/>
              <a:gdLst/>
              <a:ahLst/>
              <a:cxnLst/>
              <a:rect l="l" t="t" r="r" b="b"/>
              <a:pathLst>
                <a:path w="4768" h="4469" extrusionOk="0">
                  <a:moveTo>
                    <a:pt x="51" y="0"/>
                  </a:moveTo>
                  <a:cubicBezTo>
                    <a:pt x="24" y="0"/>
                    <a:pt x="1" y="21"/>
                    <a:pt x="15" y="50"/>
                  </a:cubicBezTo>
                  <a:cubicBezTo>
                    <a:pt x="354" y="1117"/>
                    <a:pt x="1019" y="2058"/>
                    <a:pt x="1823" y="2823"/>
                  </a:cubicBezTo>
                  <a:cubicBezTo>
                    <a:pt x="2588" y="3564"/>
                    <a:pt x="3592" y="4317"/>
                    <a:pt x="4671" y="4467"/>
                  </a:cubicBezTo>
                  <a:cubicBezTo>
                    <a:pt x="4676" y="4468"/>
                    <a:pt x="4681" y="4468"/>
                    <a:pt x="4685" y="4468"/>
                  </a:cubicBezTo>
                  <a:cubicBezTo>
                    <a:pt x="4749" y="4468"/>
                    <a:pt x="4767" y="4390"/>
                    <a:pt x="4709" y="4367"/>
                  </a:cubicBezTo>
                  <a:cubicBezTo>
                    <a:pt x="2701" y="3589"/>
                    <a:pt x="869" y="2108"/>
                    <a:pt x="103" y="37"/>
                  </a:cubicBezTo>
                  <a:cubicBezTo>
                    <a:pt x="93" y="11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34;p42"/>
            <p:cNvSpPr/>
            <p:nvPr/>
          </p:nvSpPr>
          <p:spPr>
            <a:xfrm>
              <a:off x="3997450" y="996638"/>
              <a:ext cx="34525" cy="84425"/>
            </a:xfrm>
            <a:custGeom>
              <a:avLst/>
              <a:gdLst/>
              <a:ahLst/>
              <a:cxnLst/>
              <a:rect l="l" t="t" r="r" b="b"/>
              <a:pathLst>
                <a:path w="1381" h="3377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230"/>
                    <a:pt x="716" y="2347"/>
                    <a:pt x="1381" y="3376"/>
                  </a:cubicBezTo>
                  <a:lnTo>
                    <a:pt x="1117" y="2812"/>
                  </a:lnTo>
                  <a:cubicBezTo>
                    <a:pt x="829" y="1845"/>
                    <a:pt x="452" y="904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35;p42"/>
            <p:cNvSpPr/>
            <p:nvPr/>
          </p:nvSpPr>
          <p:spPr>
            <a:xfrm>
              <a:off x="4033000" y="1019538"/>
              <a:ext cx="42900" cy="73125"/>
            </a:xfrm>
            <a:custGeom>
              <a:avLst/>
              <a:gdLst/>
              <a:ahLst/>
              <a:cxnLst/>
              <a:rect l="l" t="t" r="r" b="b"/>
              <a:pathLst>
                <a:path w="1716" h="2925" extrusionOk="0">
                  <a:moveTo>
                    <a:pt x="1716" y="1"/>
                  </a:moveTo>
                  <a:cubicBezTo>
                    <a:pt x="867" y="632"/>
                    <a:pt x="259" y="1588"/>
                    <a:pt x="65" y="2630"/>
                  </a:cubicBezTo>
                  <a:lnTo>
                    <a:pt x="65" y="2630"/>
                  </a:lnTo>
                  <a:cubicBezTo>
                    <a:pt x="79" y="2618"/>
                    <a:pt x="94" y="2608"/>
                    <a:pt x="110" y="2598"/>
                  </a:cubicBezTo>
                  <a:cubicBezTo>
                    <a:pt x="624" y="2259"/>
                    <a:pt x="913" y="1682"/>
                    <a:pt x="1176" y="1130"/>
                  </a:cubicBezTo>
                  <a:cubicBezTo>
                    <a:pt x="1364" y="754"/>
                    <a:pt x="1540" y="377"/>
                    <a:pt x="1716" y="1"/>
                  </a:cubicBezTo>
                  <a:close/>
                  <a:moveTo>
                    <a:pt x="65" y="2630"/>
                  </a:moveTo>
                  <a:lnTo>
                    <a:pt x="65" y="2630"/>
                  </a:lnTo>
                  <a:cubicBezTo>
                    <a:pt x="44" y="2648"/>
                    <a:pt x="24" y="2669"/>
                    <a:pt x="9" y="2699"/>
                  </a:cubicBezTo>
                  <a:cubicBezTo>
                    <a:pt x="1" y="2732"/>
                    <a:pt x="14" y="2770"/>
                    <a:pt x="39" y="2789"/>
                  </a:cubicBezTo>
                  <a:lnTo>
                    <a:pt x="39" y="2789"/>
                  </a:lnTo>
                  <a:cubicBezTo>
                    <a:pt x="46" y="2736"/>
                    <a:pt x="55" y="2683"/>
                    <a:pt x="65" y="2630"/>
                  </a:cubicBezTo>
                  <a:close/>
                  <a:moveTo>
                    <a:pt x="39" y="2789"/>
                  </a:moveTo>
                  <a:lnTo>
                    <a:pt x="39" y="2789"/>
                  </a:lnTo>
                  <a:cubicBezTo>
                    <a:pt x="32" y="2834"/>
                    <a:pt x="27" y="2879"/>
                    <a:pt x="22" y="2925"/>
                  </a:cubicBezTo>
                  <a:lnTo>
                    <a:pt x="84" y="2799"/>
                  </a:lnTo>
                  <a:lnTo>
                    <a:pt x="84" y="2799"/>
                  </a:lnTo>
                  <a:cubicBezTo>
                    <a:pt x="80" y="2800"/>
                    <a:pt x="76" y="2801"/>
                    <a:pt x="72" y="2801"/>
                  </a:cubicBezTo>
                  <a:cubicBezTo>
                    <a:pt x="59" y="2801"/>
                    <a:pt x="48" y="2796"/>
                    <a:pt x="39" y="2789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36;p42"/>
            <p:cNvSpPr/>
            <p:nvPr/>
          </p:nvSpPr>
          <p:spPr>
            <a:xfrm>
              <a:off x="3978000" y="906613"/>
              <a:ext cx="46450" cy="52400"/>
            </a:xfrm>
            <a:custGeom>
              <a:avLst/>
              <a:gdLst/>
              <a:ahLst/>
              <a:cxnLst/>
              <a:rect l="l" t="t" r="r" b="b"/>
              <a:pathLst>
                <a:path w="1858" h="2096" extrusionOk="0">
                  <a:moveTo>
                    <a:pt x="1" y="0"/>
                  </a:moveTo>
                  <a:cubicBezTo>
                    <a:pt x="264" y="577"/>
                    <a:pt x="540" y="1192"/>
                    <a:pt x="1055" y="1569"/>
                  </a:cubicBezTo>
                  <a:cubicBezTo>
                    <a:pt x="1318" y="1757"/>
                    <a:pt x="1619" y="1882"/>
                    <a:pt x="1858" y="2096"/>
                  </a:cubicBezTo>
                  <a:lnTo>
                    <a:pt x="1770" y="1895"/>
                  </a:lnTo>
                  <a:cubicBezTo>
                    <a:pt x="1833" y="1870"/>
                    <a:pt x="1808" y="1782"/>
                    <a:pt x="1782" y="1719"/>
                  </a:cubicBezTo>
                  <a:cubicBezTo>
                    <a:pt x="1406" y="979"/>
                    <a:pt x="691" y="464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37;p42"/>
            <p:cNvSpPr/>
            <p:nvPr/>
          </p:nvSpPr>
          <p:spPr>
            <a:xfrm>
              <a:off x="4119175" y="1125588"/>
              <a:ext cx="21975" cy="82200"/>
            </a:xfrm>
            <a:custGeom>
              <a:avLst/>
              <a:gdLst/>
              <a:ahLst/>
              <a:cxnLst/>
              <a:rect l="l" t="t" r="r" b="b"/>
              <a:pathLst>
                <a:path w="879" h="3288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1142"/>
                    <a:pt x="126" y="2334"/>
                    <a:pt x="766" y="3288"/>
                  </a:cubicBezTo>
                  <a:lnTo>
                    <a:pt x="879" y="3112"/>
                  </a:lnTo>
                  <a:cubicBezTo>
                    <a:pt x="841" y="2899"/>
                    <a:pt x="841" y="2698"/>
                    <a:pt x="816" y="2485"/>
                  </a:cubicBezTo>
                  <a:cubicBezTo>
                    <a:pt x="741" y="1619"/>
                    <a:pt x="364" y="803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38;p42"/>
            <p:cNvSpPr/>
            <p:nvPr/>
          </p:nvSpPr>
          <p:spPr>
            <a:xfrm>
              <a:off x="4034475" y="1161963"/>
              <a:ext cx="87850" cy="32975"/>
            </a:xfrm>
            <a:custGeom>
              <a:avLst/>
              <a:gdLst/>
              <a:ahLst/>
              <a:cxnLst/>
              <a:rect l="l" t="t" r="r" b="b"/>
              <a:pathLst>
                <a:path w="3514" h="1319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628"/>
                    <a:pt x="1443" y="854"/>
                    <a:pt x="2272" y="942"/>
                  </a:cubicBezTo>
                  <a:cubicBezTo>
                    <a:pt x="2711" y="980"/>
                    <a:pt x="3200" y="1005"/>
                    <a:pt x="3514" y="1318"/>
                  </a:cubicBezTo>
                  <a:lnTo>
                    <a:pt x="2836" y="591"/>
                  </a:lnTo>
                  <a:cubicBezTo>
                    <a:pt x="2585" y="402"/>
                    <a:pt x="2297" y="264"/>
                    <a:pt x="1996" y="189"/>
                  </a:cubicBezTo>
                  <a:cubicBezTo>
                    <a:pt x="1694" y="114"/>
                    <a:pt x="1381" y="89"/>
                    <a:pt x="1067" y="7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39;p42"/>
            <p:cNvSpPr/>
            <p:nvPr/>
          </p:nvSpPr>
          <p:spPr>
            <a:xfrm>
              <a:off x="3951950" y="1116063"/>
              <a:ext cx="86000" cy="17575"/>
            </a:xfrm>
            <a:custGeom>
              <a:avLst/>
              <a:gdLst/>
              <a:ahLst/>
              <a:cxnLst/>
              <a:rect l="l" t="t" r="r" b="b"/>
              <a:pathLst>
                <a:path w="3440" h="703" extrusionOk="0">
                  <a:moveTo>
                    <a:pt x="2555" y="1"/>
                  </a:moveTo>
                  <a:cubicBezTo>
                    <a:pt x="2375" y="1"/>
                    <a:pt x="2194" y="23"/>
                    <a:pt x="2021" y="67"/>
                  </a:cubicBezTo>
                  <a:cubicBezTo>
                    <a:pt x="1783" y="130"/>
                    <a:pt x="1557" y="231"/>
                    <a:pt x="1319" y="293"/>
                  </a:cubicBezTo>
                  <a:cubicBezTo>
                    <a:pt x="1138" y="336"/>
                    <a:pt x="953" y="351"/>
                    <a:pt x="767" y="351"/>
                  </a:cubicBezTo>
                  <a:cubicBezTo>
                    <a:pt x="512" y="351"/>
                    <a:pt x="255" y="322"/>
                    <a:pt x="1" y="293"/>
                  </a:cubicBezTo>
                  <a:lnTo>
                    <a:pt x="1" y="293"/>
                  </a:lnTo>
                  <a:cubicBezTo>
                    <a:pt x="239" y="444"/>
                    <a:pt x="478" y="595"/>
                    <a:pt x="754" y="657"/>
                  </a:cubicBezTo>
                  <a:cubicBezTo>
                    <a:pt x="881" y="689"/>
                    <a:pt x="1008" y="703"/>
                    <a:pt x="1136" y="703"/>
                  </a:cubicBezTo>
                  <a:cubicBezTo>
                    <a:pt x="1464" y="703"/>
                    <a:pt x="1793" y="611"/>
                    <a:pt x="2109" y="494"/>
                  </a:cubicBezTo>
                  <a:cubicBezTo>
                    <a:pt x="2548" y="344"/>
                    <a:pt x="2975" y="155"/>
                    <a:pt x="3439" y="118"/>
                  </a:cubicBezTo>
                  <a:lnTo>
                    <a:pt x="3213" y="105"/>
                  </a:lnTo>
                  <a:cubicBezTo>
                    <a:pt x="3004" y="35"/>
                    <a:pt x="2780" y="1"/>
                    <a:pt x="255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40;p42"/>
            <p:cNvSpPr/>
            <p:nvPr/>
          </p:nvSpPr>
          <p:spPr>
            <a:xfrm>
              <a:off x="3954475" y="994763"/>
              <a:ext cx="22925" cy="72800"/>
            </a:xfrm>
            <a:custGeom>
              <a:avLst/>
              <a:gdLst/>
              <a:ahLst/>
              <a:cxnLst/>
              <a:rect l="l" t="t" r="r" b="b"/>
              <a:pathLst>
                <a:path w="917" h="2912" extrusionOk="0">
                  <a:moveTo>
                    <a:pt x="264" y="0"/>
                  </a:moveTo>
                  <a:cubicBezTo>
                    <a:pt x="13" y="452"/>
                    <a:pt x="0" y="1004"/>
                    <a:pt x="126" y="1506"/>
                  </a:cubicBezTo>
                  <a:cubicBezTo>
                    <a:pt x="251" y="2008"/>
                    <a:pt x="515" y="2472"/>
                    <a:pt x="791" y="2912"/>
                  </a:cubicBezTo>
                  <a:lnTo>
                    <a:pt x="841" y="2799"/>
                  </a:lnTo>
                  <a:cubicBezTo>
                    <a:pt x="916" y="1845"/>
                    <a:pt x="716" y="854"/>
                    <a:pt x="2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41;p42"/>
            <p:cNvSpPr/>
            <p:nvPr/>
          </p:nvSpPr>
          <p:spPr>
            <a:xfrm>
              <a:off x="3873525" y="903463"/>
              <a:ext cx="26075" cy="66850"/>
            </a:xfrm>
            <a:custGeom>
              <a:avLst/>
              <a:gdLst/>
              <a:ahLst/>
              <a:cxnLst/>
              <a:rect l="l" t="t" r="r" b="b"/>
              <a:pathLst>
                <a:path w="1043" h="2674" extrusionOk="0">
                  <a:moveTo>
                    <a:pt x="1042" y="1"/>
                  </a:moveTo>
                  <a:cubicBezTo>
                    <a:pt x="565" y="139"/>
                    <a:pt x="252" y="603"/>
                    <a:pt x="126" y="1080"/>
                  </a:cubicBezTo>
                  <a:cubicBezTo>
                    <a:pt x="1" y="1557"/>
                    <a:pt x="51" y="2059"/>
                    <a:pt x="101" y="2548"/>
                  </a:cubicBezTo>
                  <a:lnTo>
                    <a:pt x="264" y="2674"/>
                  </a:lnTo>
                  <a:cubicBezTo>
                    <a:pt x="227" y="2385"/>
                    <a:pt x="402" y="2109"/>
                    <a:pt x="553" y="1845"/>
                  </a:cubicBezTo>
                  <a:cubicBezTo>
                    <a:pt x="854" y="1281"/>
                    <a:pt x="1017" y="641"/>
                    <a:pt x="104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42;p42"/>
            <p:cNvSpPr/>
            <p:nvPr/>
          </p:nvSpPr>
          <p:spPr>
            <a:xfrm>
              <a:off x="3792900" y="906613"/>
              <a:ext cx="59325" cy="32025"/>
            </a:xfrm>
            <a:custGeom>
              <a:avLst/>
              <a:gdLst/>
              <a:ahLst/>
              <a:cxnLst/>
              <a:rect l="l" t="t" r="r" b="b"/>
              <a:pathLst>
                <a:path w="2373" h="1281" extrusionOk="0">
                  <a:moveTo>
                    <a:pt x="1" y="0"/>
                  </a:moveTo>
                  <a:lnTo>
                    <a:pt x="1" y="0"/>
                  </a:lnTo>
                  <a:cubicBezTo>
                    <a:pt x="528" y="778"/>
                    <a:pt x="1444" y="1268"/>
                    <a:pt x="2372" y="1280"/>
                  </a:cubicBezTo>
                  <a:lnTo>
                    <a:pt x="2184" y="1155"/>
                  </a:lnTo>
                  <a:cubicBezTo>
                    <a:pt x="2071" y="741"/>
                    <a:pt x="1670" y="464"/>
                    <a:pt x="1256" y="339"/>
                  </a:cubicBezTo>
                  <a:cubicBezTo>
                    <a:pt x="841" y="201"/>
                    <a:pt x="402" y="163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43;p42"/>
            <p:cNvSpPr/>
            <p:nvPr/>
          </p:nvSpPr>
          <p:spPr>
            <a:xfrm>
              <a:off x="3845300" y="1019263"/>
              <a:ext cx="64950" cy="16700"/>
            </a:xfrm>
            <a:custGeom>
              <a:avLst/>
              <a:gdLst/>
              <a:ahLst/>
              <a:cxnLst/>
              <a:rect l="l" t="t" r="r" b="b"/>
              <a:pathLst>
                <a:path w="2598" h="668" extrusionOk="0">
                  <a:moveTo>
                    <a:pt x="2500" y="206"/>
                  </a:moveTo>
                  <a:lnTo>
                    <a:pt x="2598" y="238"/>
                  </a:lnTo>
                  <a:cubicBezTo>
                    <a:pt x="2566" y="224"/>
                    <a:pt x="2533" y="214"/>
                    <a:pt x="2500" y="206"/>
                  </a:cubicBezTo>
                  <a:close/>
                  <a:moveTo>
                    <a:pt x="1712" y="1"/>
                  </a:moveTo>
                  <a:cubicBezTo>
                    <a:pt x="1468" y="1"/>
                    <a:pt x="1220" y="82"/>
                    <a:pt x="992" y="187"/>
                  </a:cubicBezTo>
                  <a:cubicBezTo>
                    <a:pt x="665" y="325"/>
                    <a:pt x="352" y="514"/>
                    <a:pt x="0" y="564"/>
                  </a:cubicBezTo>
                  <a:cubicBezTo>
                    <a:pt x="255" y="613"/>
                    <a:pt x="511" y="668"/>
                    <a:pt x="762" y="668"/>
                  </a:cubicBezTo>
                  <a:cubicBezTo>
                    <a:pt x="894" y="668"/>
                    <a:pt x="1025" y="653"/>
                    <a:pt x="1155" y="614"/>
                  </a:cubicBezTo>
                  <a:cubicBezTo>
                    <a:pt x="1393" y="551"/>
                    <a:pt x="1619" y="401"/>
                    <a:pt x="1858" y="300"/>
                  </a:cubicBezTo>
                  <a:cubicBezTo>
                    <a:pt x="2003" y="236"/>
                    <a:pt x="2169" y="187"/>
                    <a:pt x="2333" y="187"/>
                  </a:cubicBezTo>
                  <a:cubicBezTo>
                    <a:pt x="2389" y="187"/>
                    <a:pt x="2445" y="193"/>
                    <a:pt x="2500" y="206"/>
                  </a:cubicBezTo>
                  <a:lnTo>
                    <a:pt x="2500" y="206"/>
                  </a:lnTo>
                  <a:lnTo>
                    <a:pt x="2021" y="49"/>
                  </a:lnTo>
                  <a:cubicBezTo>
                    <a:pt x="1919" y="16"/>
                    <a:pt x="1816" y="1"/>
                    <a:pt x="171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44;p42"/>
            <p:cNvSpPr/>
            <p:nvPr/>
          </p:nvSpPr>
          <p:spPr>
            <a:xfrm>
              <a:off x="3834625" y="969963"/>
              <a:ext cx="35475" cy="42700"/>
            </a:xfrm>
            <a:custGeom>
              <a:avLst/>
              <a:gdLst/>
              <a:ahLst/>
              <a:cxnLst/>
              <a:rect l="l" t="t" r="r" b="b"/>
              <a:pathLst>
                <a:path w="1419" h="1708" extrusionOk="0">
                  <a:moveTo>
                    <a:pt x="1" y="1"/>
                  </a:moveTo>
                  <a:cubicBezTo>
                    <a:pt x="139" y="315"/>
                    <a:pt x="277" y="641"/>
                    <a:pt x="478" y="930"/>
                  </a:cubicBezTo>
                  <a:cubicBezTo>
                    <a:pt x="678" y="1206"/>
                    <a:pt x="954" y="1444"/>
                    <a:pt x="1293" y="1532"/>
                  </a:cubicBezTo>
                  <a:lnTo>
                    <a:pt x="1419" y="1708"/>
                  </a:lnTo>
                  <a:cubicBezTo>
                    <a:pt x="1218" y="967"/>
                    <a:pt x="691" y="340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545;p42"/>
            <p:cNvSpPr/>
            <p:nvPr/>
          </p:nvSpPr>
          <p:spPr>
            <a:xfrm>
              <a:off x="3917775" y="1141588"/>
              <a:ext cx="18200" cy="45200"/>
            </a:xfrm>
            <a:custGeom>
              <a:avLst/>
              <a:gdLst/>
              <a:ahLst/>
              <a:cxnLst/>
              <a:rect l="l" t="t" r="r" b="b"/>
              <a:pathLst>
                <a:path w="728" h="1808" extrusionOk="0">
                  <a:moveTo>
                    <a:pt x="289" y="0"/>
                  </a:moveTo>
                  <a:cubicBezTo>
                    <a:pt x="0" y="565"/>
                    <a:pt x="151" y="1330"/>
                    <a:pt x="640" y="1732"/>
                  </a:cubicBezTo>
                  <a:lnTo>
                    <a:pt x="678" y="1807"/>
                  </a:lnTo>
                  <a:cubicBezTo>
                    <a:pt x="728" y="1180"/>
                    <a:pt x="590" y="552"/>
                    <a:pt x="28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546;p42"/>
            <p:cNvSpPr/>
            <p:nvPr/>
          </p:nvSpPr>
          <p:spPr>
            <a:xfrm>
              <a:off x="3863800" y="1159138"/>
              <a:ext cx="55875" cy="19475"/>
            </a:xfrm>
            <a:custGeom>
              <a:avLst/>
              <a:gdLst/>
              <a:ahLst/>
              <a:cxnLst/>
              <a:rect l="l" t="t" r="r" b="b"/>
              <a:pathLst>
                <a:path w="2235" h="779" extrusionOk="0">
                  <a:moveTo>
                    <a:pt x="1" y="1"/>
                  </a:moveTo>
                  <a:cubicBezTo>
                    <a:pt x="517" y="495"/>
                    <a:pt x="1245" y="778"/>
                    <a:pt x="1968" y="778"/>
                  </a:cubicBezTo>
                  <a:cubicBezTo>
                    <a:pt x="2053" y="778"/>
                    <a:pt x="2138" y="774"/>
                    <a:pt x="2222" y="766"/>
                  </a:cubicBezTo>
                  <a:lnTo>
                    <a:pt x="2234" y="754"/>
                  </a:lnTo>
                  <a:cubicBezTo>
                    <a:pt x="1896" y="377"/>
                    <a:pt x="1381" y="139"/>
                    <a:pt x="867" y="101"/>
                  </a:cubicBezTo>
                  <a:cubicBezTo>
                    <a:pt x="578" y="89"/>
                    <a:pt x="264" y="126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47;p42"/>
            <p:cNvSpPr/>
            <p:nvPr/>
          </p:nvSpPr>
          <p:spPr>
            <a:xfrm>
              <a:off x="3890475" y="1219688"/>
              <a:ext cx="69350" cy="30400"/>
            </a:xfrm>
            <a:custGeom>
              <a:avLst/>
              <a:gdLst/>
              <a:ahLst/>
              <a:cxnLst/>
              <a:rect l="l" t="t" r="r" b="b"/>
              <a:pathLst>
                <a:path w="2774" h="1216" extrusionOk="0">
                  <a:moveTo>
                    <a:pt x="2774" y="1"/>
                  </a:moveTo>
                  <a:lnTo>
                    <a:pt x="2121" y="51"/>
                  </a:lnTo>
                  <a:cubicBezTo>
                    <a:pt x="1343" y="252"/>
                    <a:pt x="603" y="653"/>
                    <a:pt x="0" y="1206"/>
                  </a:cubicBezTo>
                  <a:cubicBezTo>
                    <a:pt x="71" y="1212"/>
                    <a:pt x="142" y="1216"/>
                    <a:pt x="214" y="1216"/>
                  </a:cubicBezTo>
                  <a:cubicBezTo>
                    <a:pt x="659" y="1216"/>
                    <a:pt x="1104" y="1085"/>
                    <a:pt x="1494" y="879"/>
                  </a:cubicBezTo>
                  <a:cubicBezTo>
                    <a:pt x="1958" y="641"/>
                    <a:pt x="2372" y="327"/>
                    <a:pt x="27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48;p42"/>
            <p:cNvSpPr/>
            <p:nvPr/>
          </p:nvSpPr>
          <p:spPr>
            <a:xfrm>
              <a:off x="3982075" y="1185813"/>
              <a:ext cx="73450" cy="30450"/>
            </a:xfrm>
            <a:custGeom>
              <a:avLst/>
              <a:gdLst/>
              <a:ahLst/>
              <a:cxnLst/>
              <a:rect l="l" t="t" r="r" b="b"/>
              <a:pathLst>
                <a:path w="2938" h="1218" extrusionOk="0">
                  <a:moveTo>
                    <a:pt x="1" y="1"/>
                  </a:moveTo>
                  <a:cubicBezTo>
                    <a:pt x="590" y="691"/>
                    <a:pt x="1456" y="1130"/>
                    <a:pt x="2347" y="1193"/>
                  </a:cubicBezTo>
                  <a:lnTo>
                    <a:pt x="2937" y="1218"/>
                  </a:lnTo>
                  <a:cubicBezTo>
                    <a:pt x="2385" y="1067"/>
                    <a:pt x="1946" y="628"/>
                    <a:pt x="1419" y="377"/>
                  </a:cubicBezTo>
                  <a:cubicBezTo>
                    <a:pt x="979" y="164"/>
                    <a:pt x="490" y="76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49;p42"/>
            <p:cNvSpPr/>
            <p:nvPr/>
          </p:nvSpPr>
          <p:spPr>
            <a:xfrm>
              <a:off x="4063650" y="1220013"/>
              <a:ext cx="64325" cy="30150"/>
            </a:xfrm>
            <a:custGeom>
              <a:avLst/>
              <a:gdLst/>
              <a:ahLst/>
              <a:cxnLst/>
              <a:rect l="l" t="t" r="r" b="b"/>
              <a:pathLst>
                <a:path w="2573" h="1206" extrusionOk="0">
                  <a:moveTo>
                    <a:pt x="2171" y="0"/>
                  </a:moveTo>
                  <a:cubicBezTo>
                    <a:pt x="1393" y="289"/>
                    <a:pt x="653" y="691"/>
                    <a:pt x="0" y="1205"/>
                  </a:cubicBezTo>
                  <a:cubicBezTo>
                    <a:pt x="603" y="1155"/>
                    <a:pt x="1230" y="1105"/>
                    <a:pt x="1707" y="741"/>
                  </a:cubicBezTo>
                  <a:cubicBezTo>
                    <a:pt x="1996" y="527"/>
                    <a:pt x="2222" y="201"/>
                    <a:pt x="2573" y="164"/>
                  </a:cubicBezTo>
                  <a:lnTo>
                    <a:pt x="2171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50;p42"/>
            <p:cNvSpPr/>
            <p:nvPr/>
          </p:nvSpPr>
          <p:spPr>
            <a:xfrm>
              <a:off x="4146775" y="1099838"/>
              <a:ext cx="56825" cy="15200"/>
            </a:xfrm>
            <a:custGeom>
              <a:avLst/>
              <a:gdLst/>
              <a:ahLst/>
              <a:cxnLst/>
              <a:rect l="l" t="t" r="r" b="b"/>
              <a:pathLst>
                <a:path w="2273" h="608" extrusionOk="0">
                  <a:moveTo>
                    <a:pt x="1423" y="0"/>
                  </a:moveTo>
                  <a:cubicBezTo>
                    <a:pt x="1333" y="0"/>
                    <a:pt x="1244" y="8"/>
                    <a:pt x="1155" y="26"/>
                  </a:cubicBezTo>
                  <a:cubicBezTo>
                    <a:pt x="929" y="89"/>
                    <a:pt x="716" y="215"/>
                    <a:pt x="478" y="252"/>
                  </a:cubicBezTo>
                  <a:cubicBezTo>
                    <a:pt x="327" y="290"/>
                    <a:pt x="151" y="290"/>
                    <a:pt x="1" y="353"/>
                  </a:cubicBezTo>
                  <a:cubicBezTo>
                    <a:pt x="13" y="403"/>
                    <a:pt x="64" y="415"/>
                    <a:pt x="101" y="428"/>
                  </a:cubicBezTo>
                  <a:cubicBezTo>
                    <a:pt x="360" y="514"/>
                    <a:pt x="634" y="608"/>
                    <a:pt x="900" y="608"/>
                  </a:cubicBezTo>
                  <a:cubicBezTo>
                    <a:pt x="982" y="608"/>
                    <a:pt x="1063" y="599"/>
                    <a:pt x="1143" y="578"/>
                  </a:cubicBezTo>
                  <a:cubicBezTo>
                    <a:pt x="1524" y="492"/>
                    <a:pt x="1858" y="177"/>
                    <a:pt x="2250" y="177"/>
                  </a:cubicBezTo>
                  <a:cubicBezTo>
                    <a:pt x="2257" y="177"/>
                    <a:pt x="2265" y="177"/>
                    <a:pt x="2272" y="177"/>
                  </a:cubicBezTo>
                  <a:lnTo>
                    <a:pt x="2071" y="89"/>
                  </a:lnTo>
                  <a:cubicBezTo>
                    <a:pt x="1858" y="45"/>
                    <a:pt x="1639" y="0"/>
                    <a:pt x="142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51;p42"/>
            <p:cNvSpPr/>
            <p:nvPr/>
          </p:nvSpPr>
          <p:spPr>
            <a:xfrm>
              <a:off x="4136750" y="1050288"/>
              <a:ext cx="17575" cy="32350"/>
            </a:xfrm>
            <a:custGeom>
              <a:avLst/>
              <a:gdLst/>
              <a:ahLst/>
              <a:cxnLst/>
              <a:rect l="l" t="t" r="r" b="b"/>
              <a:pathLst>
                <a:path w="703" h="1294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14"/>
                    <a:pt x="201" y="440"/>
                    <a:pt x="264" y="678"/>
                  </a:cubicBezTo>
                  <a:cubicBezTo>
                    <a:pt x="289" y="741"/>
                    <a:pt x="301" y="816"/>
                    <a:pt x="327" y="879"/>
                  </a:cubicBezTo>
                  <a:cubicBezTo>
                    <a:pt x="414" y="1042"/>
                    <a:pt x="590" y="1130"/>
                    <a:pt x="678" y="1293"/>
                  </a:cubicBezTo>
                  <a:lnTo>
                    <a:pt x="690" y="1268"/>
                  </a:lnTo>
                  <a:cubicBezTo>
                    <a:pt x="703" y="1017"/>
                    <a:pt x="615" y="766"/>
                    <a:pt x="477" y="565"/>
                  </a:cubicBezTo>
                  <a:cubicBezTo>
                    <a:pt x="339" y="352"/>
                    <a:pt x="163" y="176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52;p42"/>
            <p:cNvSpPr/>
            <p:nvPr/>
          </p:nvSpPr>
          <p:spPr>
            <a:xfrm>
              <a:off x="4193525" y="1084488"/>
              <a:ext cx="30775" cy="18525"/>
            </a:xfrm>
            <a:custGeom>
              <a:avLst/>
              <a:gdLst/>
              <a:ahLst/>
              <a:cxnLst/>
              <a:rect l="l" t="t" r="r" b="b"/>
              <a:pathLst>
                <a:path w="1231" h="741" extrusionOk="0">
                  <a:moveTo>
                    <a:pt x="1" y="0"/>
                  </a:moveTo>
                  <a:cubicBezTo>
                    <a:pt x="126" y="63"/>
                    <a:pt x="201" y="214"/>
                    <a:pt x="302" y="314"/>
                  </a:cubicBezTo>
                  <a:cubicBezTo>
                    <a:pt x="528" y="540"/>
                    <a:pt x="841" y="628"/>
                    <a:pt x="1143" y="703"/>
                  </a:cubicBezTo>
                  <a:lnTo>
                    <a:pt x="1230" y="741"/>
                  </a:lnTo>
                  <a:cubicBezTo>
                    <a:pt x="1130" y="515"/>
                    <a:pt x="917" y="352"/>
                    <a:pt x="691" y="251"/>
                  </a:cubicBezTo>
                  <a:cubicBezTo>
                    <a:pt x="465" y="151"/>
                    <a:pt x="226" y="101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53;p42"/>
            <p:cNvSpPr/>
            <p:nvPr/>
          </p:nvSpPr>
          <p:spPr>
            <a:xfrm>
              <a:off x="4195400" y="1146288"/>
              <a:ext cx="59650" cy="50850"/>
            </a:xfrm>
            <a:custGeom>
              <a:avLst/>
              <a:gdLst/>
              <a:ahLst/>
              <a:cxnLst/>
              <a:rect l="l" t="t" r="r" b="b"/>
              <a:pathLst>
                <a:path w="2386" h="2034" extrusionOk="0">
                  <a:moveTo>
                    <a:pt x="1" y="0"/>
                  </a:moveTo>
                  <a:cubicBezTo>
                    <a:pt x="227" y="289"/>
                    <a:pt x="515" y="515"/>
                    <a:pt x="754" y="804"/>
                  </a:cubicBezTo>
                  <a:cubicBezTo>
                    <a:pt x="904" y="992"/>
                    <a:pt x="1030" y="1218"/>
                    <a:pt x="1180" y="1406"/>
                  </a:cubicBezTo>
                  <a:cubicBezTo>
                    <a:pt x="1457" y="1720"/>
                    <a:pt x="1833" y="1945"/>
                    <a:pt x="2235" y="2033"/>
                  </a:cubicBezTo>
                  <a:lnTo>
                    <a:pt x="2385" y="1870"/>
                  </a:lnTo>
                  <a:cubicBezTo>
                    <a:pt x="2209" y="1431"/>
                    <a:pt x="1908" y="1055"/>
                    <a:pt x="1519" y="791"/>
                  </a:cubicBezTo>
                  <a:cubicBezTo>
                    <a:pt x="1356" y="691"/>
                    <a:pt x="1180" y="603"/>
                    <a:pt x="1017" y="515"/>
                  </a:cubicBezTo>
                  <a:cubicBezTo>
                    <a:pt x="679" y="339"/>
                    <a:pt x="340" y="176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54;p42"/>
            <p:cNvSpPr/>
            <p:nvPr/>
          </p:nvSpPr>
          <p:spPr>
            <a:xfrm>
              <a:off x="4256575" y="1118688"/>
              <a:ext cx="40200" cy="38925"/>
            </a:xfrm>
            <a:custGeom>
              <a:avLst/>
              <a:gdLst/>
              <a:ahLst/>
              <a:cxnLst/>
              <a:rect l="l" t="t" r="r" b="b"/>
              <a:pathLst>
                <a:path w="1608" h="1557" extrusionOk="0">
                  <a:moveTo>
                    <a:pt x="1607" y="0"/>
                  </a:moveTo>
                  <a:cubicBezTo>
                    <a:pt x="1394" y="126"/>
                    <a:pt x="1193" y="251"/>
                    <a:pt x="980" y="364"/>
                  </a:cubicBezTo>
                  <a:cubicBezTo>
                    <a:pt x="854" y="439"/>
                    <a:pt x="729" y="515"/>
                    <a:pt x="616" y="602"/>
                  </a:cubicBezTo>
                  <a:cubicBezTo>
                    <a:pt x="315" y="841"/>
                    <a:pt x="126" y="1205"/>
                    <a:pt x="1" y="1556"/>
                  </a:cubicBezTo>
                  <a:lnTo>
                    <a:pt x="164" y="1531"/>
                  </a:lnTo>
                  <a:cubicBezTo>
                    <a:pt x="327" y="1318"/>
                    <a:pt x="578" y="1205"/>
                    <a:pt x="791" y="1054"/>
                  </a:cubicBezTo>
                  <a:cubicBezTo>
                    <a:pt x="1155" y="791"/>
                    <a:pt x="1394" y="402"/>
                    <a:pt x="160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55;p42"/>
            <p:cNvSpPr/>
            <p:nvPr/>
          </p:nvSpPr>
          <p:spPr>
            <a:xfrm>
              <a:off x="4226150" y="1043063"/>
              <a:ext cx="37050" cy="17300"/>
            </a:xfrm>
            <a:custGeom>
              <a:avLst/>
              <a:gdLst/>
              <a:ahLst/>
              <a:cxnLst/>
              <a:rect l="l" t="t" r="r" b="b"/>
              <a:pathLst>
                <a:path w="1482" h="692" extrusionOk="0">
                  <a:moveTo>
                    <a:pt x="51" y="0"/>
                  </a:moveTo>
                  <a:cubicBezTo>
                    <a:pt x="34" y="0"/>
                    <a:pt x="17" y="0"/>
                    <a:pt x="1" y="1"/>
                  </a:cubicBezTo>
                  <a:cubicBezTo>
                    <a:pt x="264" y="114"/>
                    <a:pt x="402" y="415"/>
                    <a:pt x="666" y="553"/>
                  </a:cubicBezTo>
                  <a:cubicBezTo>
                    <a:pt x="791" y="616"/>
                    <a:pt x="942" y="628"/>
                    <a:pt x="1080" y="641"/>
                  </a:cubicBezTo>
                  <a:cubicBezTo>
                    <a:pt x="1218" y="666"/>
                    <a:pt x="1343" y="678"/>
                    <a:pt x="1481" y="691"/>
                  </a:cubicBezTo>
                  <a:lnTo>
                    <a:pt x="1469" y="578"/>
                  </a:lnTo>
                  <a:cubicBezTo>
                    <a:pt x="1456" y="465"/>
                    <a:pt x="1343" y="402"/>
                    <a:pt x="1243" y="340"/>
                  </a:cubicBezTo>
                  <a:cubicBezTo>
                    <a:pt x="869" y="147"/>
                    <a:pt x="461" y="0"/>
                    <a:pt x="5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56;p42"/>
            <p:cNvSpPr/>
            <p:nvPr/>
          </p:nvSpPr>
          <p:spPr>
            <a:xfrm>
              <a:off x="3811100" y="1225038"/>
              <a:ext cx="43625" cy="26675"/>
            </a:xfrm>
            <a:custGeom>
              <a:avLst/>
              <a:gdLst/>
              <a:ahLst/>
              <a:cxnLst/>
              <a:rect l="l" t="t" r="r" b="b"/>
              <a:pathLst>
                <a:path w="1745" h="1067" extrusionOk="0">
                  <a:moveTo>
                    <a:pt x="1519" y="0"/>
                  </a:moveTo>
                  <a:cubicBezTo>
                    <a:pt x="1268" y="38"/>
                    <a:pt x="1017" y="113"/>
                    <a:pt x="816" y="251"/>
                  </a:cubicBezTo>
                  <a:cubicBezTo>
                    <a:pt x="691" y="339"/>
                    <a:pt x="578" y="452"/>
                    <a:pt x="477" y="565"/>
                  </a:cubicBezTo>
                  <a:cubicBezTo>
                    <a:pt x="314" y="728"/>
                    <a:pt x="151" y="891"/>
                    <a:pt x="1" y="1067"/>
                  </a:cubicBezTo>
                  <a:cubicBezTo>
                    <a:pt x="264" y="979"/>
                    <a:pt x="540" y="904"/>
                    <a:pt x="816" y="803"/>
                  </a:cubicBezTo>
                  <a:cubicBezTo>
                    <a:pt x="904" y="778"/>
                    <a:pt x="992" y="753"/>
                    <a:pt x="1067" y="690"/>
                  </a:cubicBezTo>
                  <a:cubicBezTo>
                    <a:pt x="1155" y="628"/>
                    <a:pt x="1218" y="515"/>
                    <a:pt x="1293" y="427"/>
                  </a:cubicBezTo>
                  <a:cubicBezTo>
                    <a:pt x="1419" y="264"/>
                    <a:pt x="1582" y="113"/>
                    <a:pt x="1745" y="13"/>
                  </a:cubicBezTo>
                  <a:lnTo>
                    <a:pt x="1519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57;p42"/>
            <p:cNvSpPr/>
            <p:nvPr/>
          </p:nvSpPr>
          <p:spPr>
            <a:xfrm>
              <a:off x="4205750" y="1226288"/>
              <a:ext cx="20125" cy="64325"/>
            </a:xfrm>
            <a:custGeom>
              <a:avLst/>
              <a:gdLst/>
              <a:ahLst/>
              <a:cxnLst/>
              <a:rect l="l" t="t" r="r" b="b"/>
              <a:pathLst>
                <a:path w="805" h="2573" extrusionOk="0">
                  <a:moveTo>
                    <a:pt x="39" y="0"/>
                  </a:moveTo>
                  <a:cubicBezTo>
                    <a:pt x="14" y="364"/>
                    <a:pt x="1" y="741"/>
                    <a:pt x="14" y="1105"/>
                  </a:cubicBezTo>
                  <a:cubicBezTo>
                    <a:pt x="26" y="1519"/>
                    <a:pt x="64" y="1958"/>
                    <a:pt x="340" y="2259"/>
                  </a:cubicBezTo>
                  <a:lnTo>
                    <a:pt x="628" y="2573"/>
                  </a:lnTo>
                  <a:cubicBezTo>
                    <a:pt x="804" y="1682"/>
                    <a:pt x="591" y="716"/>
                    <a:pt x="3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58;p42"/>
            <p:cNvSpPr/>
            <p:nvPr/>
          </p:nvSpPr>
          <p:spPr>
            <a:xfrm>
              <a:off x="4135500" y="1259238"/>
              <a:ext cx="60875" cy="17575"/>
            </a:xfrm>
            <a:custGeom>
              <a:avLst/>
              <a:gdLst/>
              <a:ahLst/>
              <a:cxnLst/>
              <a:rect l="l" t="t" r="r" b="b"/>
              <a:pathLst>
                <a:path w="2435" h="703" extrusionOk="0">
                  <a:moveTo>
                    <a:pt x="2435" y="289"/>
                  </a:moveTo>
                  <a:lnTo>
                    <a:pt x="2435" y="289"/>
                  </a:lnTo>
                  <a:cubicBezTo>
                    <a:pt x="2395" y="302"/>
                    <a:pt x="2356" y="318"/>
                    <a:pt x="2318" y="336"/>
                  </a:cubicBezTo>
                  <a:lnTo>
                    <a:pt x="2318" y="336"/>
                  </a:lnTo>
                  <a:cubicBezTo>
                    <a:pt x="2319" y="337"/>
                    <a:pt x="2320" y="338"/>
                    <a:pt x="2322" y="339"/>
                  </a:cubicBezTo>
                  <a:lnTo>
                    <a:pt x="2435" y="289"/>
                  </a:lnTo>
                  <a:close/>
                  <a:moveTo>
                    <a:pt x="1440" y="1"/>
                  </a:moveTo>
                  <a:cubicBezTo>
                    <a:pt x="1296" y="1"/>
                    <a:pt x="1152" y="25"/>
                    <a:pt x="1017" y="75"/>
                  </a:cubicBezTo>
                  <a:cubicBezTo>
                    <a:pt x="700" y="193"/>
                    <a:pt x="405" y="430"/>
                    <a:pt x="71" y="430"/>
                  </a:cubicBezTo>
                  <a:cubicBezTo>
                    <a:pt x="48" y="430"/>
                    <a:pt x="24" y="429"/>
                    <a:pt x="0" y="427"/>
                  </a:cubicBezTo>
                  <a:lnTo>
                    <a:pt x="0" y="427"/>
                  </a:lnTo>
                  <a:cubicBezTo>
                    <a:pt x="402" y="602"/>
                    <a:pt x="841" y="703"/>
                    <a:pt x="1267" y="703"/>
                  </a:cubicBezTo>
                  <a:cubicBezTo>
                    <a:pt x="1443" y="703"/>
                    <a:pt x="1631" y="678"/>
                    <a:pt x="1795" y="615"/>
                  </a:cubicBezTo>
                  <a:cubicBezTo>
                    <a:pt x="1981" y="543"/>
                    <a:pt x="2141" y="419"/>
                    <a:pt x="2318" y="336"/>
                  </a:cubicBezTo>
                  <a:lnTo>
                    <a:pt x="2318" y="336"/>
                  </a:lnTo>
                  <a:cubicBezTo>
                    <a:pt x="2084" y="121"/>
                    <a:pt x="1761" y="1"/>
                    <a:pt x="144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59;p42"/>
            <p:cNvSpPr/>
            <p:nvPr/>
          </p:nvSpPr>
          <p:spPr>
            <a:xfrm>
              <a:off x="4031025" y="1269263"/>
              <a:ext cx="13825" cy="46775"/>
            </a:xfrm>
            <a:custGeom>
              <a:avLst/>
              <a:gdLst/>
              <a:ahLst/>
              <a:cxnLst/>
              <a:rect l="l" t="t" r="r" b="b"/>
              <a:pathLst>
                <a:path w="553" h="1871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39" y="239"/>
                    <a:pt x="176" y="515"/>
                    <a:pt x="88" y="816"/>
                  </a:cubicBezTo>
                  <a:cubicBezTo>
                    <a:pt x="0" y="1117"/>
                    <a:pt x="0" y="1444"/>
                    <a:pt x="88" y="1745"/>
                  </a:cubicBezTo>
                  <a:lnTo>
                    <a:pt x="226" y="1870"/>
                  </a:lnTo>
                  <a:cubicBezTo>
                    <a:pt x="264" y="1720"/>
                    <a:pt x="339" y="1582"/>
                    <a:pt x="389" y="1431"/>
                  </a:cubicBezTo>
                  <a:cubicBezTo>
                    <a:pt x="515" y="1067"/>
                    <a:pt x="452" y="691"/>
                    <a:pt x="465" y="314"/>
                  </a:cubicBezTo>
                  <a:cubicBezTo>
                    <a:pt x="465" y="201"/>
                    <a:pt x="477" y="88"/>
                    <a:pt x="55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560;p42"/>
            <p:cNvSpPr/>
            <p:nvPr/>
          </p:nvSpPr>
          <p:spPr>
            <a:xfrm>
              <a:off x="3956675" y="1358688"/>
              <a:ext cx="50225" cy="14875"/>
            </a:xfrm>
            <a:custGeom>
              <a:avLst/>
              <a:gdLst/>
              <a:ahLst/>
              <a:cxnLst/>
              <a:rect l="l" t="t" r="r" b="b"/>
              <a:pathLst>
                <a:path w="2009" h="595" extrusionOk="0">
                  <a:moveTo>
                    <a:pt x="1311" y="1"/>
                  </a:moveTo>
                  <a:cubicBezTo>
                    <a:pt x="1134" y="1"/>
                    <a:pt x="953" y="56"/>
                    <a:pt x="791" y="125"/>
                  </a:cubicBezTo>
                  <a:cubicBezTo>
                    <a:pt x="527" y="251"/>
                    <a:pt x="276" y="414"/>
                    <a:pt x="0" y="477"/>
                  </a:cubicBezTo>
                  <a:cubicBezTo>
                    <a:pt x="222" y="551"/>
                    <a:pt x="462" y="595"/>
                    <a:pt x="700" y="595"/>
                  </a:cubicBezTo>
                  <a:cubicBezTo>
                    <a:pt x="946" y="595"/>
                    <a:pt x="1189" y="548"/>
                    <a:pt x="1406" y="439"/>
                  </a:cubicBezTo>
                  <a:cubicBezTo>
                    <a:pt x="1531" y="376"/>
                    <a:pt x="1883" y="213"/>
                    <a:pt x="2008" y="151"/>
                  </a:cubicBezTo>
                  <a:lnTo>
                    <a:pt x="1632" y="75"/>
                  </a:lnTo>
                  <a:cubicBezTo>
                    <a:pt x="1530" y="22"/>
                    <a:pt x="1422" y="1"/>
                    <a:pt x="131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561;p42"/>
            <p:cNvSpPr/>
            <p:nvPr/>
          </p:nvSpPr>
          <p:spPr>
            <a:xfrm>
              <a:off x="3969850" y="1415763"/>
              <a:ext cx="40175" cy="22925"/>
            </a:xfrm>
            <a:custGeom>
              <a:avLst/>
              <a:gdLst/>
              <a:ahLst/>
              <a:cxnLst/>
              <a:rect l="l" t="t" r="r" b="b"/>
              <a:pathLst>
                <a:path w="1607" h="917" extrusionOk="0">
                  <a:moveTo>
                    <a:pt x="1607" y="1"/>
                  </a:moveTo>
                  <a:cubicBezTo>
                    <a:pt x="1356" y="101"/>
                    <a:pt x="1092" y="202"/>
                    <a:pt x="854" y="340"/>
                  </a:cubicBezTo>
                  <a:cubicBezTo>
                    <a:pt x="565" y="528"/>
                    <a:pt x="314" y="779"/>
                    <a:pt x="0" y="917"/>
                  </a:cubicBezTo>
                  <a:cubicBezTo>
                    <a:pt x="615" y="879"/>
                    <a:pt x="1217" y="578"/>
                    <a:pt x="1607" y="89"/>
                  </a:cubicBezTo>
                  <a:lnTo>
                    <a:pt x="1607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562;p42"/>
            <p:cNvSpPr/>
            <p:nvPr/>
          </p:nvSpPr>
          <p:spPr>
            <a:xfrm>
              <a:off x="3921850" y="1403863"/>
              <a:ext cx="41750" cy="18225"/>
            </a:xfrm>
            <a:custGeom>
              <a:avLst/>
              <a:gdLst/>
              <a:ahLst/>
              <a:cxnLst/>
              <a:rect l="l" t="t" r="r" b="b"/>
              <a:pathLst>
                <a:path w="1670" h="729" extrusionOk="0">
                  <a:moveTo>
                    <a:pt x="0" y="0"/>
                  </a:moveTo>
                  <a:lnTo>
                    <a:pt x="0" y="0"/>
                  </a:lnTo>
                  <a:cubicBezTo>
                    <a:pt x="272" y="370"/>
                    <a:pt x="1101" y="728"/>
                    <a:pt x="1558" y="728"/>
                  </a:cubicBezTo>
                  <a:cubicBezTo>
                    <a:pt x="1566" y="728"/>
                    <a:pt x="1574" y="728"/>
                    <a:pt x="1581" y="728"/>
                  </a:cubicBezTo>
                  <a:lnTo>
                    <a:pt x="1669" y="690"/>
                  </a:lnTo>
                  <a:cubicBezTo>
                    <a:pt x="1481" y="439"/>
                    <a:pt x="1192" y="301"/>
                    <a:pt x="891" y="226"/>
                  </a:cubicBezTo>
                  <a:cubicBezTo>
                    <a:pt x="590" y="151"/>
                    <a:pt x="289" y="113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563;p42"/>
            <p:cNvSpPr/>
            <p:nvPr/>
          </p:nvSpPr>
          <p:spPr>
            <a:xfrm>
              <a:off x="3749300" y="1212938"/>
              <a:ext cx="802525" cy="548350"/>
            </a:xfrm>
            <a:custGeom>
              <a:avLst/>
              <a:gdLst/>
              <a:ahLst/>
              <a:cxnLst/>
              <a:rect l="l" t="t" r="r" b="b"/>
              <a:pathLst>
                <a:path w="32101" h="21934" extrusionOk="0">
                  <a:moveTo>
                    <a:pt x="5852" y="0"/>
                  </a:moveTo>
                  <a:cubicBezTo>
                    <a:pt x="3932" y="0"/>
                    <a:pt x="1974" y="117"/>
                    <a:pt x="0" y="334"/>
                  </a:cubicBezTo>
                  <a:cubicBezTo>
                    <a:pt x="2410" y="8465"/>
                    <a:pt x="7693" y="15003"/>
                    <a:pt x="14419" y="19069"/>
                  </a:cubicBezTo>
                  <a:cubicBezTo>
                    <a:pt x="17093" y="20695"/>
                    <a:pt x="25852" y="21934"/>
                    <a:pt x="31118" y="21934"/>
                  </a:cubicBezTo>
                  <a:cubicBezTo>
                    <a:pt x="31461" y="21934"/>
                    <a:pt x="31790" y="21928"/>
                    <a:pt x="32100" y="21918"/>
                  </a:cubicBezTo>
                  <a:cubicBezTo>
                    <a:pt x="31887" y="13635"/>
                    <a:pt x="27733" y="7210"/>
                    <a:pt x="21735" y="3722"/>
                  </a:cubicBezTo>
                  <a:cubicBezTo>
                    <a:pt x="17208" y="1085"/>
                    <a:pt x="11707" y="0"/>
                    <a:pt x="58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564;p42"/>
            <p:cNvSpPr/>
            <p:nvPr/>
          </p:nvSpPr>
          <p:spPr>
            <a:xfrm>
              <a:off x="3746475" y="1215313"/>
              <a:ext cx="810050" cy="550275"/>
            </a:xfrm>
            <a:custGeom>
              <a:avLst/>
              <a:gdLst/>
              <a:ahLst/>
              <a:cxnLst/>
              <a:rect l="l" t="t" r="r" b="b"/>
              <a:pathLst>
                <a:path w="32402" h="22011" extrusionOk="0">
                  <a:moveTo>
                    <a:pt x="226" y="0"/>
                  </a:moveTo>
                  <a:lnTo>
                    <a:pt x="0" y="490"/>
                  </a:lnTo>
                  <a:cubicBezTo>
                    <a:pt x="201" y="577"/>
                    <a:pt x="20530" y="10240"/>
                    <a:pt x="32013" y="22011"/>
                  </a:cubicBezTo>
                  <a:lnTo>
                    <a:pt x="32402" y="21634"/>
                  </a:lnTo>
                  <a:cubicBezTo>
                    <a:pt x="20844" y="9788"/>
                    <a:pt x="427" y="88"/>
                    <a:pt x="2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565;p42"/>
            <p:cNvSpPr/>
            <p:nvPr/>
          </p:nvSpPr>
          <p:spPr>
            <a:xfrm>
              <a:off x="3769700" y="1274913"/>
              <a:ext cx="98525" cy="19475"/>
            </a:xfrm>
            <a:custGeom>
              <a:avLst/>
              <a:gdLst/>
              <a:ahLst/>
              <a:cxnLst/>
              <a:rect l="l" t="t" r="r" b="b"/>
              <a:pathLst>
                <a:path w="3941" h="779" extrusionOk="0">
                  <a:moveTo>
                    <a:pt x="3940" y="0"/>
                  </a:moveTo>
                  <a:cubicBezTo>
                    <a:pt x="3890" y="0"/>
                    <a:pt x="3853" y="13"/>
                    <a:pt x="3815" y="13"/>
                  </a:cubicBezTo>
                  <a:cubicBezTo>
                    <a:pt x="3815" y="51"/>
                    <a:pt x="3827" y="88"/>
                    <a:pt x="3827" y="138"/>
                  </a:cubicBezTo>
                  <a:lnTo>
                    <a:pt x="3300" y="226"/>
                  </a:lnTo>
                  <a:cubicBezTo>
                    <a:pt x="3288" y="151"/>
                    <a:pt x="3275" y="88"/>
                    <a:pt x="3263" y="13"/>
                  </a:cubicBezTo>
                  <a:cubicBezTo>
                    <a:pt x="2372" y="38"/>
                    <a:pt x="1606" y="113"/>
                    <a:pt x="728" y="189"/>
                  </a:cubicBezTo>
                  <a:cubicBezTo>
                    <a:pt x="502" y="214"/>
                    <a:pt x="251" y="239"/>
                    <a:pt x="0" y="264"/>
                  </a:cubicBezTo>
                  <a:cubicBezTo>
                    <a:pt x="63" y="440"/>
                    <a:pt x="126" y="603"/>
                    <a:pt x="201" y="778"/>
                  </a:cubicBezTo>
                  <a:cubicBezTo>
                    <a:pt x="402" y="766"/>
                    <a:pt x="590" y="741"/>
                    <a:pt x="778" y="728"/>
                  </a:cubicBezTo>
                  <a:cubicBezTo>
                    <a:pt x="1895" y="628"/>
                    <a:pt x="2773" y="553"/>
                    <a:pt x="3940" y="540"/>
                  </a:cubicBezTo>
                  <a:lnTo>
                    <a:pt x="3940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566;p42"/>
            <p:cNvSpPr/>
            <p:nvPr/>
          </p:nvSpPr>
          <p:spPr>
            <a:xfrm>
              <a:off x="3787875" y="1316338"/>
              <a:ext cx="159100" cy="21650"/>
            </a:xfrm>
            <a:custGeom>
              <a:avLst/>
              <a:gdLst/>
              <a:ahLst/>
              <a:cxnLst/>
              <a:rect l="l" t="t" r="r" b="b"/>
              <a:pathLst>
                <a:path w="6364" h="866" extrusionOk="0">
                  <a:moveTo>
                    <a:pt x="4462" y="0"/>
                  </a:moveTo>
                  <a:cubicBezTo>
                    <a:pt x="3081" y="0"/>
                    <a:pt x="1694" y="118"/>
                    <a:pt x="1" y="364"/>
                  </a:cubicBezTo>
                  <a:cubicBezTo>
                    <a:pt x="76" y="527"/>
                    <a:pt x="152" y="703"/>
                    <a:pt x="239" y="866"/>
                  </a:cubicBezTo>
                  <a:cubicBezTo>
                    <a:pt x="1839" y="642"/>
                    <a:pt x="3167" y="536"/>
                    <a:pt x="4491" y="536"/>
                  </a:cubicBezTo>
                  <a:cubicBezTo>
                    <a:pt x="5099" y="536"/>
                    <a:pt x="5706" y="559"/>
                    <a:pt x="6338" y="602"/>
                  </a:cubicBezTo>
                  <a:lnTo>
                    <a:pt x="6363" y="100"/>
                  </a:lnTo>
                  <a:lnTo>
                    <a:pt x="5899" y="238"/>
                  </a:lnTo>
                  <a:cubicBezTo>
                    <a:pt x="5874" y="176"/>
                    <a:pt x="5849" y="100"/>
                    <a:pt x="5824" y="38"/>
                  </a:cubicBezTo>
                  <a:cubicBezTo>
                    <a:pt x="5363" y="13"/>
                    <a:pt x="4913" y="0"/>
                    <a:pt x="44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567;p42"/>
            <p:cNvSpPr/>
            <p:nvPr/>
          </p:nvSpPr>
          <p:spPr>
            <a:xfrm>
              <a:off x="3809525" y="1353388"/>
              <a:ext cx="203000" cy="29150"/>
            </a:xfrm>
            <a:custGeom>
              <a:avLst/>
              <a:gdLst/>
              <a:ahLst/>
              <a:cxnLst/>
              <a:rect l="l" t="t" r="r" b="b"/>
              <a:pathLst>
                <a:path w="8120" h="1166" extrusionOk="0">
                  <a:moveTo>
                    <a:pt x="6736" y="1"/>
                  </a:moveTo>
                  <a:cubicBezTo>
                    <a:pt x="4555" y="1"/>
                    <a:pt x="2293" y="219"/>
                    <a:pt x="1" y="664"/>
                  </a:cubicBezTo>
                  <a:cubicBezTo>
                    <a:pt x="89" y="839"/>
                    <a:pt x="176" y="1003"/>
                    <a:pt x="264" y="1166"/>
                  </a:cubicBezTo>
                  <a:cubicBezTo>
                    <a:pt x="2442" y="750"/>
                    <a:pt x="4570" y="540"/>
                    <a:pt x="6636" y="540"/>
                  </a:cubicBezTo>
                  <a:cubicBezTo>
                    <a:pt x="7130" y="540"/>
                    <a:pt x="7620" y="552"/>
                    <a:pt x="8107" y="576"/>
                  </a:cubicBezTo>
                  <a:lnTo>
                    <a:pt x="8120" y="250"/>
                  </a:lnTo>
                  <a:lnTo>
                    <a:pt x="8120" y="250"/>
                  </a:lnTo>
                  <a:lnTo>
                    <a:pt x="7668" y="375"/>
                  </a:lnTo>
                  <a:cubicBezTo>
                    <a:pt x="7643" y="262"/>
                    <a:pt x="7605" y="137"/>
                    <a:pt x="7568" y="11"/>
                  </a:cubicBezTo>
                  <a:cubicBezTo>
                    <a:pt x="7292" y="4"/>
                    <a:pt x="7014" y="1"/>
                    <a:pt x="673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568;p42"/>
            <p:cNvSpPr/>
            <p:nvPr/>
          </p:nvSpPr>
          <p:spPr>
            <a:xfrm>
              <a:off x="3843100" y="1403763"/>
              <a:ext cx="251625" cy="36200"/>
            </a:xfrm>
            <a:custGeom>
              <a:avLst/>
              <a:gdLst/>
              <a:ahLst/>
              <a:cxnLst/>
              <a:rect l="l" t="t" r="r" b="b"/>
              <a:pathLst>
                <a:path w="10065" h="1448" extrusionOk="0">
                  <a:moveTo>
                    <a:pt x="7682" y="0"/>
                  </a:moveTo>
                  <a:cubicBezTo>
                    <a:pt x="5197" y="0"/>
                    <a:pt x="2627" y="324"/>
                    <a:pt x="1" y="970"/>
                  </a:cubicBezTo>
                  <a:cubicBezTo>
                    <a:pt x="101" y="1121"/>
                    <a:pt x="201" y="1284"/>
                    <a:pt x="302" y="1447"/>
                  </a:cubicBezTo>
                  <a:cubicBezTo>
                    <a:pt x="2829" y="846"/>
                    <a:pt x="5292" y="540"/>
                    <a:pt x="7671" y="540"/>
                  </a:cubicBezTo>
                  <a:cubicBezTo>
                    <a:pt x="8471" y="540"/>
                    <a:pt x="9260" y="575"/>
                    <a:pt x="10040" y="644"/>
                  </a:cubicBezTo>
                  <a:lnTo>
                    <a:pt x="10065" y="406"/>
                  </a:lnTo>
                  <a:lnTo>
                    <a:pt x="9701" y="481"/>
                  </a:lnTo>
                  <a:cubicBezTo>
                    <a:pt x="9676" y="343"/>
                    <a:pt x="9638" y="205"/>
                    <a:pt x="9613" y="67"/>
                  </a:cubicBezTo>
                  <a:cubicBezTo>
                    <a:pt x="8976" y="23"/>
                    <a:pt x="8332" y="0"/>
                    <a:pt x="768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569;p42"/>
            <p:cNvSpPr/>
            <p:nvPr/>
          </p:nvSpPr>
          <p:spPr>
            <a:xfrm>
              <a:off x="3878550" y="1444313"/>
              <a:ext cx="282375" cy="47400"/>
            </a:xfrm>
            <a:custGeom>
              <a:avLst/>
              <a:gdLst/>
              <a:ahLst/>
              <a:cxnLst/>
              <a:rect l="l" t="t" r="r" b="b"/>
              <a:pathLst>
                <a:path w="11295" h="1896" extrusionOk="0">
                  <a:moveTo>
                    <a:pt x="10968" y="1"/>
                  </a:moveTo>
                  <a:cubicBezTo>
                    <a:pt x="7731" y="189"/>
                    <a:pt x="4054" y="666"/>
                    <a:pt x="1" y="1406"/>
                  </a:cubicBezTo>
                  <a:cubicBezTo>
                    <a:pt x="113" y="1569"/>
                    <a:pt x="239" y="1733"/>
                    <a:pt x="364" y="1896"/>
                  </a:cubicBezTo>
                  <a:cubicBezTo>
                    <a:pt x="4418" y="1155"/>
                    <a:pt x="8095" y="691"/>
                    <a:pt x="11295" y="515"/>
                  </a:cubicBezTo>
                  <a:lnTo>
                    <a:pt x="11282" y="252"/>
                  </a:lnTo>
                  <a:lnTo>
                    <a:pt x="11018" y="289"/>
                  </a:lnTo>
                  <a:cubicBezTo>
                    <a:pt x="11006" y="189"/>
                    <a:pt x="10981" y="89"/>
                    <a:pt x="1096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570;p42"/>
            <p:cNvSpPr/>
            <p:nvPr/>
          </p:nvSpPr>
          <p:spPr>
            <a:xfrm>
              <a:off x="3915875" y="1497338"/>
              <a:ext cx="321275" cy="40500"/>
            </a:xfrm>
            <a:custGeom>
              <a:avLst/>
              <a:gdLst/>
              <a:ahLst/>
              <a:cxnLst/>
              <a:rect l="l" t="t" r="r" b="b"/>
              <a:pathLst>
                <a:path w="12851" h="1620" extrusionOk="0">
                  <a:moveTo>
                    <a:pt x="12062" y="0"/>
                  </a:moveTo>
                  <a:cubicBezTo>
                    <a:pt x="8154" y="0"/>
                    <a:pt x="4102" y="389"/>
                    <a:pt x="1" y="1155"/>
                  </a:cubicBezTo>
                  <a:cubicBezTo>
                    <a:pt x="139" y="1306"/>
                    <a:pt x="277" y="1469"/>
                    <a:pt x="415" y="1619"/>
                  </a:cubicBezTo>
                  <a:cubicBezTo>
                    <a:pt x="4387" y="900"/>
                    <a:pt x="8316" y="536"/>
                    <a:pt x="12106" y="536"/>
                  </a:cubicBezTo>
                  <a:cubicBezTo>
                    <a:pt x="12351" y="536"/>
                    <a:pt x="12595" y="537"/>
                    <a:pt x="12838" y="540"/>
                  </a:cubicBezTo>
                  <a:lnTo>
                    <a:pt x="12851" y="1"/>
                  </a:lnTo>
                  <a:lnTo>
                    <a:pt x="12788" y="1"/>
                  </a:lnTo>
                  <a:cubicBezTo>
                    <a:pt x="12801" y="76"/>
                    <a:pt x="12801" y="139"/>
                    <a:pt x="12813" y="214"/>
                  </a:cubicBezTo>
                  <a:lnTo>
                    <a:pt x="12274" y="264"/>
                  </a:lnTo>
                  <a:cubicBezTo>
                    <a:pt x="12261" y="176"/>
                    <a:pt x="12261" y="88"/>
                    <a:pt x="12249" y="1"/>
                  </a:cubicBezTo>
                  <a:cubicBezTo>
                    <a:pt x="12187" y="0"/>
                    <a:pt x="12125" y="0"/>
                    <a:pt x="120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571;p42"/>
            <p:cNvSpPr/>
            <p:nvPr/>
          </p:nvSpPr>
          <p:spPr>
            <a:xfrm>
              <a:off x="3972975" y="1546588"/>
              <a:ext cx="332900" cy="50850"/>
            </a:xfrm>
            <a:custGeom>
              <a:avLst/>
              <a:gdLst/>
              <a:ahLst/>
              <a:cxnLst/>
              <a:rect l="l" t="t" r="r" b="b"/>
              <a:pathLst>
                <a:path w="13316" h="2034" extrusionOk="0">
                  <a:moveTo>
                    <a:pt x="12775" y="1"/>
                  </a:moveTo>
                  <a:cubicBezTo>
                    <a:pt x="11307" y="176"/>
                    <a:pt x="9814" y="352"/>
                    <a:pt x="8358" y="515"/>
                  </a:cubicBezTo>
                  <a:cubicBezTo>
                    <a:pt x="5572" y="829"/>
                    <a:pt x="2724" y="1155"/>
                    <a:pt x="1" y="1569"/>
                  </a:cubicBezTo>
                  <a:cubicBezTo>
                    <a:pt x="176" y="1732"/>
                    <a:pt x="340" y="1883"/>
                    <a:pt x="515" y="2034"/>
                  </a:cubicBezTo>
                  <a:cubicBezTo>
                    <a:pt x="3088" y="1657"/>
                    <a:pt x="5786" y="1356"/>
                    <a:pt x="8408" y="1055"/>
                  </a:cubicBezTo>
                  <a:cubicBezTo>
                    <a:pt x="10027" y="867"/>
                    <a:pt x="11709" y="678"/>
                    <a:pt x="13315" y="478"/>
                  </a:cubicBezTo>
                  <a:lnTo>
                    <a:pt x="13265" y="101"/>
                  </a:lnTo>
                  <a:lnTo>
                    <a:pt x="12788" y="139"/>
                  </a:lnTo>
                  <a:cubicBezTo>
                    <a:pt x="12788" y="101"/>
                    <a:pt x="12775" y="51"/>
                    <a:pt x="12775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572;p42"/>
            <p:cNvSpPr/>
            <p:nvPr/>
          </p:nvSpPr>
          <p:spPr>
            <a:xfrm>
              <a:off x="4032600" y="1592088"/>
              <a:ext cx="330675" cy="55225"/>
            </a:xfrm>
            <a:custGeom>
              <a:avLst/>
              <a:gdLst/>
              <a:ahLst/>
              <a:cxnLst/>
              <a:rect l="l" t="t" r="r" b="b"/>
              <a:pathLst>
                <a:path w="13227" h="2209" extrusionOk="0">
                  <a:moveTo>
                    <a:pt x="13114" y="0"/>
                  </a:moveTo>
                  <a:cubicBezTo>
                    <a:pt x="8847" y="201"/>
                    <a:pt x="4442" y="803"/>
                    <a:pt x="0" y="1782"/>
                  </a:cubicBezTo>
                  <a:cubicBezTo>
                    <a:pt x="188" y="1933"/>
                    <a:pt x="376" y="2071"/>
                    <a:pt x="565" y="2209"/>
                  </a:cubicBezTo>
                  <a:cubicBezTo>
                    <a:pt x="4856" y="1280"/>
                    <a:pt x="9098" y="716"/>
                    <a:pt x="13227" y="527"/>
                  </a:cubicBezTo>
                  <a:lnTo>
                    <a:pt x="13227" y="477"/>
                  </a:lnTo>
                  <a:lnTo>
                    <a:pt x="13126" y="477"/>
                  </a:lnTo>
                  <a:cubicBezTo>
                    <a:pt x="13126" y="314"/>
                    <a:pt x="13126" y="163"/>
                    <a:pt x="13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573;p42"/>
            <p:cNvSpPr/>
            <p:nvPr/>
          </p:nvSpPr>
          <p:spPr>
            <a:xfrm>
              <a:off x="4113525" y="1648238"/>
              <a:ext cx="321600" cy="53350"/>
            </a:xfrm>
            <a:custGeom>
              <a:avLst/>
              <a:gdLst/>
              <a:ahLst/>
              <a:cxnLst/>
              <a:rect l="l" t="t" r="r" b="b"/>
              <a:pathLst>
                <a:path w="12864" h="2134" extrusionOk="0">
                  <a:moveTo>
                    <a:pt x="12386" y="1"/>
                  </a:moveTo>
                  <a:cubicBezTo>
                    <a:pt x="8333" y="289"/>
                    <a:pt x="4179" y="866"/>
                    <a:pt x="1" y="1745"/>
                  </a:cubicBezTo>
                  <a:cubicBezTo>
                    <a:pt x="239" y="1870"/>
                    <a:pt x="503" y="1996"/>
                    <a:pt x="816" y="2134"/>
                  </a:cubicBezTo>
                  <a:cubicBezTo>
                    <a:pt x="4882" y="1306"/>
                    <a:pt x="8923" y="766"/>
                    <a:pt x="12863" y="502"/>
                  </a:cubicBezTo>
                  <a:lnTo>
                    <a:pt x="12838" y="226"/>
                  </a:lnTo>
                  <a:lnTo>
                    <a:pt x="12411" y="264"/>
                  </a:lnTo>
                  <a:cubicBezTo>
                    <a:pt x="12399" y="176"/>
                    <a:pt x="12399" y="88"/>
                    <a:pt x="1238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574;p42"/>
            <p:cNvSpPr/>
            <p:nvPr/>
          </p:nvSpPr>
          <p:spPr>
            <a:xfrm>
              <a:off x="4217675" y="1680863"/>
              <a:ext cx="252575" cy="52100"/>
            </a:xfrm>
            <a:custGeom>
              <a:avLst/>
              <a:gdLst/>
              <a:ahLst/>
              <a:cxnLst/>
              <a:rect l="l" t="t" r="r" b="b"/>
              <a:pathLst>
                <a:path w="10103" h="2084" extrusionOk="0">
                  <a:moveTo>
                    <a:pt x="9814" y="1"/>
                  </a:moveTo>
                  <a:cubicBezTo>
                    <a:pt x="6589" y="477"/>
                    <a:pt x="3289" y="1080"/>
                    <a:pt x="1" y="1808"/>
                  </a:cubicBezTo>
                  <a:cubicBezTo>
                    <a:pt x="415" y="1908"/>
                    <a:pt x="854" y="1996"/>
                    <a:pt x="1293" y="2084"/>
                  </a:cubicBezTo>
                  <a:cubicBezTo>
                    <a:pt x="4255" y="1456"/>
                    <a:pt x="7204" y="929"/>
                    <a:pt x="10103" y="503"/>
                  </a:cubicBezTo>
                  <a:lnTo>
                    <a:pt x="10052" y="189"/>
                  </a:lnTo>
                  <a:lnTo>
                    <a:pt x="9827" y="189"/>
                  </a:lnTo>
                  <a:cubicBezTo>
                    <a:pt x="9827" y="126"/>
                    <a:pt x="9827" y="63"/>
                    <a:pt x="981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575;p42"/>
            <p:cNvSpPr/>
            <p:nvPr/>
          </p:nvSpPr>
          <p:spPr>
            <a:xfrm>
              <a:off x="4324350" y="1715363"/>
              <a:ext cx="190450" cy="35175"/>
            </a:xfrm>
            <a:custGeom>
              <a:avLst/>
              <a:gdLst/>
              <a:ahLst/>
              <a:cxnLst/>
              <a:rect l="l" t="t" r="r" b="b"/>
              <a:pathLst>
                <a:path w="7618" h="1407" extrusionOk="0">
                  <a:moveTo>
                    <a:pt x="7178" y="1"/>
                  </a:moveTo>
                  <a:cubicBezTo>
                    <a:pt x="4819" y="252"/>
                    <a:pt x="2410" y="654"/>
                    <a:pt x="0" y="1193"/>
                  </a:cubicBezTo>
                  <a:cubicBezTo>
                    <a:pt x="540" y="1268"/>
                    <a:pt x="1067" y="1344"/>
                    <a:pt x="1607" y="1406"/>
                  </a:cubicBezTo>
                  <a:cubicBezTo>
                    <a:pt x="3640" y="1005"/>
                    <a:pt x="5647" y="704"/>
                    <a:pt x="7618" y="503"/>
                  </a:cubicBezTo>
                  <a:lnTo>
                    <a:pt x="7618" y="415"/>
                  </a:lnTo>
                  <a:lnTo>
                    <a:pt x="7141" y="365"/>
                  </a:lnTo>
                  <a:cubicBezTo>
                    <a:pt x="7153" y="239"/>
                    <a:pt x="7166" y="126"/>
                    <a:pt x="71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576;p42"/>
            <p:cNvSpPr/>
            <p:nvPr/>
          </p:nvSpPr>
          <p:spPr>
            <a:xfrm>
              <a:off x="3760275" y="1253263"/>
              <a:ext cx="65900" cy="16025"/>
            </a:xfrm>
            <a:custGeom>
              <a:avLst/>
              <a:gdLst/>
              <a:ahLst/>
              <a:cxnLst/>
              <a:rect l="l" t="t" r="r" b="b"/>
              <a:pathLst>
                <a:path w="2636" h="641" extrusionOk="0">
                  <a:moveTo>
                    <a:pt x="2297" y="1"/>
                  </a:moveTo>
                  <a:lnTo>
                    <a:pt x="1" y="101"/>
                  </a:lnTo>
                  <a:cubicBezTo>
                    <a:pt x="63" y="277"/>
                    <a:pt x="126" y="465"/>
                    <a:pt x="189" y="641"/>
                  </a:cubicBezTo>
                  <a:lnTo>
                    <a:pt x="2636" y="528"/>
                  </a:lnTo>
                  <a:lnTo>
                    <a:pt x="2623" y="252"/>
                  </a:lnTo>
                  <a:lnTo>
                    <a:pt x="2360" y="302"/>
                  </a:lnTo>
                  <a:cubicBezTo>
                    <a:pt x="2347" y="201"/>
                    <a:pt x="2322" y="101"/>
                    <a:pt x="22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577;p42"/>
            <p:cNvSpPr/>
            <p:nvPr/>
          </p:nvSpPr>
          <p:spPr>
            <a:xfrm>
              <a:off x="3807025" y="1215313"/>
              <a:ext cx="25425" cy="45500"/>
            </a:xfrm>
            <a:custGeom>
              <a:avLst/>
              <a:gdLst/>
              <a:ahLst/>
              <a:cxnLst/>
              <a:rect l="l" t="t" r="r" b="b"/>
              <a:pathLst>
                <a:path w="1017" h="1820" extrusionOk="0">
                  <a:moveTo>
                    <a:pt x="553" y="0"/>
                  </a:moveTo>
                  <a:cubicBezTo>
                    <a:pt x="364" y="13"/>
                    <a:pt x="176" y="25"/>
                    <a:pt x="0" y="38"/>
                  </a:cubicBezTo>
                  <a:cubicBezTo>
                    <a:pt x="151" y="502"/>
                    <a:pt x="327" y="1042"/>
                    <a:pt x="427" y="1519"/>
                  </a:cubicBezTo>
                  <a:cubicBezTo>
                    <a:pt x="452" y="1619"/>
                    <a:pt x="477" y="1719"/>
                    <a:pt x="490" y="1820"/>
                  </a:cubicBezTo>
                  <a:lnTo>
                    <a:pt x="753" y="1770"/>
                  </a:lnTo>
                  <a:lnTo>
                    <a:pt x="1017" y="1732"/>
                  </a:lnTo>
                  <a:cubicBezTo>
                    <a:pt x="929" y="1205"/>
                    <a:pt x="741" y="552"/>
                    <a:pt x="55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578;p42"/>
            <p:cNvSpPr/>
            <p:nvPr/>
          </p:nvSpPr>
          <p:spPr>
            <a:xfrm>
              <a:off x="3838700" y="1213738"/>
              <a:ext cx="26700" cy="66850"/>
            </a:xfrm>
            <a:custGeom>
              <a:avLst/>
              <a:gdLst/>
              <a:ahLst/>
              <a:cxnLst/>
              <a:rect l="l" t="t" r="r" b="b"/>
              <a:pathLst>
                <a:path w="1068" h="2674" extrusionOk="0">
                  <a:moveTo>
                    <a:pt x="553" y="0"/>
                  </a:moveTo>
                  <a:cubicBezTo>
                    <a:pt x="365" y="13"/>
                    <a:pt x="189" y="13"/>
                    <a:pt x="1" y="26"/>
                  </a:cubicBezTo>
                  <a:cubicBezTo>
                    <a:pt x="202" y="816"/>
                    <a:pt x="365" y="1632"/>
                    <a:pt x="503" y="2460"/>
                  </a:cubicBezTo>
                  <a:cubicBezTo>
                    <a:pt x="515" y="2535"/>
                    <a:pt x="528" y="2598"/>
                    <a:pt x="540" y="2673"/>
                  </a:cubicBezTo>
                  <a:lnTo>
                    <a:pt x="1067" y="2585"/>
                  </a:lnTo>
                  <a:cubicBezTo>
                    <a:pt x="1067" y="2535"/>
                    <a:pt x="1055" y="2498"/>
                    <a:pt x="1055" y="2460"/>
                  </a:cubicBezTo>
                  <a:cubicBezTo>
                    <a:pt x="917" y="1619"/>
                    <a:pt x="754" y="804"/>
                    <a:pt x="55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79;p42"/>
            <p:cNvSpPr/>
            <p:nvPr/>
          </p:nvSpPr>
          <p:spPr>
            <a:xfrm>
              <a:off x="3888600" y="1213113"/>
              <a:ext cx="59625" cy="109200"/>
            </a:xfrm>
            <a:custGeom>
              <a:avLst/>
              <a:gdLst/>
              <a:ahLst/>
              <a:cxnLst/>
              <a:rect l="l" t="t" r="r" b="b"/>
              <a:pathLst>
                <a:path w="2385" h="4368" extrusionOk="0">
                  <a:moveTo>
                    <a:pt x="0" y="0"/>
                  </a:moveTo>
                  <a:cubicBezTo>
                    <a:pt x="728" y="1280"/>
                    <a:pt x="1330" y="2686"/>
                    <a:pt x="1795" y="4167"/>
                  </a:cubicBezTo>
                  <a:cubicBezTo>
                    <a:pt x="1820" y="4229"/>
                    <a:pt x="1845" y="4305"/>
                    <a:pt x="1870" y="4367"/>
                  </a:cubicBezTo>
                  <a:lnTo>
                    <a:pt x="2334" y="4229"/>
                  </a:lnTo>
                  <a:lnTo>
                    <a:pt x="2384" y="4217"/>
                  </a:lnTo>
                  <a:cubicBezTo>
                    <a:pt x="1920" y="2723"/>
                    <a:pt x="1330" y="1305"/>
                    <a:pt x="615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80;p42"/>
            <p:cNvSpPr/>
            <p:nvPr/>
          </p:nvSpPr>
          <p:spPr>
            <a:xfrm>
              <a:off x="3946000" y="1214038"/>
              <a:ext cx="68425" cy="148750"/>
            </a:xfrm>
            <a:custGeom>
              <a:avLst/>
              <a:gdLst/>
              <a:ahLst/>
              <a:cxnLst/>
              <a:rect l="l" t="t" r="r" b="b"/>
              <a:pathLst>
                <a:path w="2737" h="5950" extrusionOk="0">
                  <a:moveTo>
                    <a:pt x="1" y="1"/>
                  </a:moveTo>
                  <a:lnTo>
                    <a:pt x="1" y="1"/>
                  </a:lnTo>
                  <a:cubicBezTo>
                    <a:pt x="829" y="1770"/>
                    <a:pt x="1544" y="3640"/>
                    <a:pt x="2109" y="5585"/>
                  </a:cubicBezTo>
                  <a:cubicBezTo>
                    <a:pt x="2146" y="5711"/>
                    <a:pt x="2184" y="5836"/>
                    <a:pt x="2209" y="5949"/>
                  </a:cubicBezTo>
                  <a:lnTo>
                    <a:pt x="2661" y="5824"/>
                  </a:lnTo>
                  <a:lnTo>
                    <a:pt x="2736" y="5811"/>
                  </a:lnTo>
                  <a:cubicBezTo>
                    <a:pt x="2171" y="3791"/>
                    <a:pt x="1456" y="1858"/>
                    <a:pt x="603" y="39"/>
                  </a:cubicBezTo>
                  <a:cubicBezTo>
                    <a:pt x="402" y="26"/>
                    <a:pt x="201" y="14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81;p42"/>
            <p:cNvSpPr/>
            <p:nvPr/>
          </p:nvSpPr>
          <p:spPr>
            <a:xfrm>
              <a:off x="4013450" y="1219388"/>
              <a:ext cx="85675" cy="196400"/>
            </a:xfrm>
            <a:custGeom>
              <a:avLst/>
              <a:gdLst/>
              <a:ahLst/>
              <a:cxnLst/>
              <a:rect l="l" t="t" r="r" b="b"/>
              <a:pathLst>
                <a:path w="3427" h="7856" extrusionOk="0">
                  <a:moveTo>
                    <a:pt x="1" y="0"/>
                  </a:moveTo>
                  <a:lnTo>
                    <a:pt x="1" y="0"/>
                  </a:lnTo>
                  <a:cubicBezTo>
                    <a:pt x="1243" y="2247"/>
                    <a:pt x="2184" y="4744"/>
                    <a:pt x="2799" y="7442"/>
                  </a:cubicBezTo>
                  <a:cubicBezTo>
                    <a:pt x="2824" y="7580"/>
                    <a:pt x="2862" y="7718"/>
                    <a:pt x="2887" y="7856"/>
                  </a:cubicBezTo>
                  <a:lnTo>
                    <a:pt x="3251" y="7781"/>
                  </a:lnTo>
                  <a:lnTo>
                    <a:pt x="3426" y="7743"/>
                  </a:lnTo>
                  <a:cubicBezTo>
                    <a:pt x="2824" y="4970"/>
                    <a:pt x="1895" y="2397"/>
                    <a:pt x="666" y="76"/>
                  </a:cubicBezTo>
                  <a:cubicBezTo>
                    <a:pt x="440" y="50"/>
                    <a:pt x="226" y="25"/>
                    <a:pt x="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82;p42"/>
            <p:cNvSpPr/>
            <p:nvPr/>
          </p:nvSpPr>
          <p:spPr>
            <a:xfrm>
              <a:off x="4081225" y="1229413"/>
              <a:ext cx="85975" cy="222150"/>
            </a:xfrm>
            <a:custGeom>
              <a:avLst/>
              <a:gdLst/>
              <a:ahLst/>
              <a:cxnLst/>
              <a:rect l="l" t="t" r="r" b="b"/>
              <a:pathLst>
                <a:path w="3439" h="8886" extrusionOk="0">
                  <a:moveTo>
                    <a:pt x="0" y="1"/>
                  </a:moveTo>
                  <a:lnTo>
                    <a:pt x="0" y="1"/>
                  </a:lnTo>
                  <a:cubicBezTo>
                    <a:pt x="1355" y="2573"/>
                    <a:pt x="2322" y="5460"/>
                    <a:pt x="2861" y="8597"/>
                  </a:cubicBezTo>
                  <a:cubicBezTo>
                    <a:pt x="2874" y="8685"/>
                    <a:pt x="2899" y="8785"/>
                    <a:pt x="2911" y="8885"/>
                  </a:cubicBezTo>
                  <a:lnTo>
                    <a:pt x="3175" y="8848"/>
                  </a:lnTo>
                  <a:lnTo>
                    <a:pt x="3438" y="8798"/>
                  </a:lnTo>
                  <a:cubicBezTo>
                    <a:pt x="2937" y="5648"/>
                    <a:pt x="1995" y="2749"/>
                    <a:pt x="678" y="139"/>
                  </a:cubicBezTo>
                  <a:cubicBezTo>
                    <a:pt x="452" y="89"/>
                    <a:pt x="226" y="51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83;p42"/>
            <p:cNvSpPr/>
            <p:nvPr/>
          </p:nvSpPr>
          <p:spPr>
            <a:xfrm>
              <a:off x="4160275" y="1248863"/>
              <a:ext cx="75950" cy="255100"/>
            </a:xfrm>
            <a:custGeom>
              <a:avLst/>
              <a:gdLst/>
              <a:ahLst/>
              <a:cxnLst/>
              <a:rect l="l" t="t" r="r" b="b"/>
              <a:pathLst>
                <a:path w="3038" h="10204" extrusionOk="0">
                  <a:moveTo>
                    <a:pt x="0" y="1"/>
                  </a:moveTo>
                  <a:cubicBezTo>
                    <a:pt x="1331" y="2988"/>
                    <a:pt x="2159" y="6325"/>
                    <a:pt x="2473" y="9940"/>
                  </a:cubicBezTo>
                  <a:cubicBezTo>
                    <a:pt x="2485" y="10027"/>
                    <a:pt x="2485" y="10115"/>
                    <a:pt x="2498" y="10203"/>
                  </a:cubicBezTo>
                  <a:lnTo>
                    <a:pt x="3037" y="10153"/>
                  </a:lnTo>
                  <a:cubicBezTo>
                    <a:pt x="3025" y="10078"/>
                    <a:pt x="3025" y="10015"/>
                    <a:pt x="3012" y="9940"/>
                  </a:cubicBezTo>
                  <a:cubicBezTo>
                    <a:pt x="2711" y="6426"/>
                    <a:pt x="1933" y="3163"/>
                    <a:pt x="678" y="214"/>
                  </a:cubicBezTo>
                  <a:cubicBezTo>
                    <a:pt x="452" y="139"/>
                    <a:pt x="226" y="76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84;p42"/>
            <p:cNvSpPr/>
            <p:nvPr/>
          </p:nvSpPr>
          <p:spPr>
            <a:xfrm>
              <a:off x="4239650" y="1278688"/>
              <a:ext cx="66525" cy="271375"/>
            </a:xfrm>
            <a:custGeom>
              <a:avLst/>
              <a:gdLst/>
              <a:ahLst/>
              <a:cxnLst/>
              <a:rect l="l" t="t" r="r" b="b"/>
              <a:pathLst>
                <a:path w="2661" h="10855" extrusionOk="0">
                  <a:moveTo>
                    <a:pt x="0" y="0"/>
                  </a:moveTo>
                  <a:lnTo>
                    <a:pt x="0" y="0"/>
                  </a:lnTo>
                  <a:cubicBezTo>
                    <a:pt x="1017" y="3376"/>
                    <a:pt x="1719" y="6977"/>
                    <a:pt x="2108" y="10717"/>
                  </a:cubicBezTo>
                  <a:cubicBezTo>
                    <a:pt x="2108" y="10767"/>
                    <a:pt x="2121" y="10817"/>
                    <a:pt x="2121" y="10855"/>
                  </a:cubicBezTo>
                  <a:lnTo>
                    <a:pt x="2598" y="10817"/>
                  </a:lnTo>
                  <a:lnTo>
                    <a:pt x="2661" y="10805"/>
                  </a:lnTo>
                  <a:cubicBezTo>
                    <a:pt x="2297" y="7153"/>
                    <a:pt x="1619" y="3627"/>
                    <a:pt x="640" y="301"/>
                  </a:cubicBezTo>
                  <a:cubicBezTo>
                    <a:pt x="427" y="201"/>
                    <a:pt x="214" y="100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85;p42"/>
            <p:cNvSpPr/>
            <p:nvPr/>
          </p:nvSpPr>
          <p:spPr>
            <a:xfrm>
              <a:off x="4299250" y="1310038"/>
              <a:ext cx="75000" cy="294000"/>
            </a:xfrm>
            <a:custGeom>
              <a:avLst/>
              <a:gdLst/>
              <a:ahLst/>
              <a:cxnLst/>
              <a:rect l="l" t="t" r="r" b="b"/>
              <a:pathLst>
                <a:path w="3000" h="11760" extrusionOk="0">
                  <a:moveTo>
                    <a:pt x="1" y="1"/>
                  </a:moveTo>
                  <a:lnTo>
                    <a:pt x="1" y="1"/>
                  </a:lnTo>
                  <a:cubicBezTo>
                    <a:pt x="1306" y="3464"/>
                    <a:pt x="2372" y="7129"/>
                    <a:pt x="2448" y="11282"/>
                  </a:cubicBezTo>
                  <a:cubicBezTo>
                    <a:pt x="2460" y="11445"/>
                    <a:pt x="2460" y="11596"/>
                    <a:pt x="2460" y="11759"/>
                  </a:cubicBezTo>
                  <a:lnTo>
                    <a:pt x="3000" y="11759"/>
                  </a:lnTo>
                  <a:cubicBezTo>
                    <a:pt x="3000" y="7580"/>
                    <a:pt x="2008" y="3929"/>
                    <a:pt x="753" y="465"/>
                  </a:cubicBezTo>
                  <a:cubicBezTo>
                    <a:pt x="503" y="302"/>
                    <a:pt x="264" y="151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86;p42"/>
            <p:cNvSpPr/>
            <p:nvPr/>
          </p:nvSpPr>
          <p:spPr>
            <a:xfrm>
              <a:off x="4355100" y="1348638"/>
              <a:ext cx="82225" cy="306225"/>
            </a:xfrm>
            <a:custGeom>
              <a:avLst/>
              <a:gdLst/>
              <a:ahLst/>
              <a:cxnLst/>
              <a:rect l="l" t="t" r="r" b="b"/>
              <a:pathLst>
                <a:path w="3289" h="12249" extrusionOk="0">
                  <a:moveTo>
                    <a:pt x="0" y="0"/>
                  </a:moveTo>
                  <a:cubicBezTo>
                    <a:pt x="1393" y="3690"/>
                    <a:pt x="2309" y="7718"/>
                    <a:pt x="2723" y="11985"/>
                  </a:cubicBezTo>
                  <a:cubicBezTo>
                    <a:pt x="2736" y="12072"/>
                    <a:pt x="2736" y="12160"/>
                    <a:pt x="2748" y="12248"/>
                  </a:cubicBezTo>
                  <a:lnTo>
                    <a:pt x="3175" y="12210"/>
                  </a:lnTo>
                  <a:lnTo>
                    <a:pt x="3288" y="12198"/>
                  </a:lnTo>
                  <a:cubicBezTo>
                    <a:pt x="2912" y="8132"/>
                    <a:pt x="2096" y="4267"/>
                    <a:pt x="828" y="703"/>
                  </a:cubicBezTo>
                  <a:cubicBezTo>
                    <a:pt x="565" y="465"/>
                    <a:pt x="289" y="226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87;p42"/>
            <p:cNvSpPr/>
            <p:nvPr/>
          </p:nvSpPr>
          <p:spPr>
            <a:xfrm>
              <a:off x="4426625" y="1417963"/>
              <a:ext cx="50225" cy="267625"/>
            </a:xfrm>
            <a:custGeom>
              <a:avLst/>
              <a:gdLst/>
              <a:ahLst/>
              <a:cxnLst/>
              <a:rect l="l" t="t" r="r" b="b"/>
              <a:pathLst>
                <a:path w="2009" h="10705" extrusionOk="0">
                  <a:moveTo>
                    <a:pt x="0" y="1"/>
                  </a:moveTo>
                  <a:lnTo>
                    <a:pt x="0" y="1"/>
                  </a:lnTo>
                  <a:cubicBezTo>
                    <a:pt x="904" y="3276"/>
                    <a:pt x="1393" y="6802"/>
                    <a:pt x="1456" y="10517"/>
                  </a:cubicBezTo>
                  <a:cubicBezTo>
                    <a:pt x="1469" y="10579"/>
                    <a:pt x="1469" y="10642"/>
                    <a:pt x="1469" y="10705"/>
                  </a:cubicBezTo>
                  <a:lnTo>
                    <a:pt x="2008" y="10705"/>
                  </a:lnTo>
                  <a:cubicBezTo>
                    <a:pt x="1958" y="7317"/>
                    <a:pt x="1569" y="4092"/>
                    <a:pt x="829" y="1055"/>
                  </a:cubicBezTo>
                  <a:cubicBezTo>
                    <a:pt x="565" y="703"/>
                    <a:pt x="276" y="352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88;p42"/>
            <p:cNvSpPr/>
            <p:nvPr/>
          </p:nvSpPr>
          <p:spPr>
            <a:xfrm>
              <a:off x="4473375" y="1483213"/>
              <a:ext cx="51475" cy="242850"/>
            </a:xfrm>
            <a:custGeom>
              <a:avLst/>
              <a:gdLst/>
              <a:ahLst/>
              <a:cxnLst/>
              <a:rect l="l" t="t" r="r" b="b"/>
              <a:pathLst>
                <a:path w="2059" h="9714" extrusionOk="0">
                  <a:moveTo>
                    <a:pt x="0" y="1"/>
                  </a:moveTo>
                  <a:lnTo>
                    <a:pt x="0" y="1"/>
                  </a:lnTo>
                  <a:cubicBezTo>
                    <a:pt x="816" y="2774"/>
                    <a:pt x="1569" y="5861"/>
                    <a:pt x="1217" y="9287"/>
                  </a:cubicBezTo>
                  <a:cubicBezTo>
                    <a:pt x="1205" y="9412"/>
                    <a:pt x="1192" y="9525"/>
                    <a:pt x="1180" y="9651"/>
                  </a:cubicBezTo>
                  <a:lnTo>
                    <a:pt x="1657" y="9701"/>
                  </a:lnTo>
                  <a:lnTo>
                    <a:pt x="1707" y="9714"/>
                  </a:lnTo>
                  <a:cubicBezTo>
                    <a:pt x="2058" y="6991"/>
                    <a:pt x="1707" y="4493"/>
                    <a:pt x="1155" y="2197"/>
                  </a:cubicBezTo>
                  <a:cubicBezTo>
                    <a:pt x="803" y="1431"/>
                    <a:pt x="414" y="704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89;p42"/>
            <p:cNvSpPr/>
            <p:nvPr/>
          </p:nvSpPr>
          <p:spPr>
            <a:xfrm>
              <a:off x="4556825" y="12686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8" y="0"/>
                    <a:pt x="0" y="151"/>
                    <a:pt x="0" y="327"/>
                  </a:cubicBezTo>
                  <a:cubicBezTo>
                    <a:pt x="0" y="502"/>
                    <a:pt x="138" y="640"/>
                    <a:pt x="314" y="640"/>
                  </a:cubicBezTo>
                  <a:cubicBezTo>
                    <a:pt x="490" y="640"/>
                    <a:pt x="640" y="502"/>
                    <a:pt x="640" y="327"/>
                  </a:cubicBezTo>
                  <a:cubicBezTo>
                    <a:pt x="640" y="151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90;p42"/>
            <p:cNvSpPr/>
            <p:nvPr/>
          </p:nvSpPr>
          <p:spPr>
            <a:xfrm>
              <a:off x="4398375" y="1252313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5" y="1"/>
                  </a:moveTo>
                  <a:cubicBezTo>
                    <a:pt x="139" y="1"/>
                    <a:pt x="1" y="139"/>
                    <a:pt x="1" y="315"/>
                  </a:cubicBezTo>
                  <a:cubicBezTo>
                    <a:pt x="1" y="490"/>
                    <a:pt x="139" y="641"/>
                    <a:pt x="315" y="641"/>
                  </a:cubicBezTo>
                  <a:cubicBezTo>
                    <a:pt x="490" y="641"/>
                    <a:pt x="641" y="490"/>
                    <a:pt x="641" y="315"/>
                  </a:cubicBezTo>
                  <a:cubicBezTo>
                    <a:pt x="641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91;p42"/>
            <p:cNvSpPr/>
            <p:nvPr/>
          </p:nvSpPr>
          <p:spPr>
            <a:xfrm>
              <a:off x="4304575" y="1138438"/>
              <a:ext cx="16025" cy="15725"/>
            </a:xfrm>
            <a:custGeom>
              <a:avLst/>
              <a:gdLst/>
              <a:ahLst/>
              <a:cxnLst/>
              <a:rect l="l" t="t" r="r" b="b"/>
              <a:pathLst>
                <a:path w="641" h="629" extrusionOk="0">
                  <a:moveTo>
                    <a:pt x="327" y="1"/>
                  </a:moveTo>
                  <a:cubicBezTo>
                    <a:pt x="151" y="1"/>
                    <a:pt x="1" y="139"/>
                    <a:pt x="1" y="314"/>
                  </a:cubicBezTo>
                  <a:cubicBezTo>
                    <a:pt x="1" y="490"/>
                    <a:pt x="151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9"/>
                    <a:pt x="503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92;p42"/>
            <p:cNvSpPr/>
            <p:nvPr/>
          </p:nvSpPr>
          <p:spPr>
            <a:xfrm>
              <a:off x="4401525" y="10352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0"/>
                  </a:moveTo>
                  <a:cubicBezTo>
                    <a:pt x="151" y="0"/>
                    <a:pt x="0" y="151"/>
                    <a:pt x="0" y="326"/>
                  </a:cubicBezTo>
                  <a:cubicBezTo>
                    <a:pt x="0" y="502"/>
                    <a:pt x="151" y="640"/>
                    <a:pt x="327" y="640"/>
                  </a:cubicBezTo>
                  <a:cubicBezTo>
                    <a:pt x="502" y="640"/>
                    <a:pt x="640" y="502"/>
                    <a:pt x="640" y="326"/>
                  </a:cubicBezTo>
                  <a:cubicBezTo>
                    <a:pt x="640" y="151"/>
                    <a:pt x="502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93;p42"/>
            <p:cNvSpPr/>
            <p:nvPr/>
          </p:nvSpPr>
          <p:spPr>
            <a:xfrm>
              <a:off x="4343800" y="9586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94;p42"/>
            <p:cNvSpPr/>
            <p:nvPr/>
          </p:nvSpPr>
          <p:spPr>
            <a:xfrm>
              <a:off x="4122300" y="1492313"/>
              <a:ext cx="7875" cy="7550"/>
            </a:xfrm>
            <a:custGeom>
              <a:avLst/>
              <a:gdLst/>
              <a:ahLst/>
              <a:cxnLst/>
              <a:rect l="l" t="t" r="r" b="b"/>
              <a:pathLst>
                <a:path w="315" h="302" extrusionOk="0">
                  <a:moveTo>
                    <a:pt x="152" y="1"/>
                  </a:moveTo>
                  <a:cubicBezTo>
                    <a:pt x="76" y="1"/>
                    <a:pt x="1" y="64"/>
                    <a:pt x="1" y="151"/>
                  </a:cubicBezTo>
                  <a:cubicBezTo>
                    <a:pt x="1" y="227"/>
                    <a:pt x="76" y="302"/>
                    <a:pt x="152" y="302"/>
                  </a:cubicBezTo>
                  <a:cubicBezTo>
                    <a:pt x="239" y="302"/>
                    <a:pt x="315" y="227"/>
                    <a:pt x="315" y="151"/>
                  </a:cubicBezTo>
                  <a:cubicBezTo>
                    <a:pt x="315" y="64"/>
                    <a:pt x="239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95;p42"/>
            <p:cNvSpPr/>
            <p:nvPr/>
          </p:nvSpPr>
          <p:spPr>
            <a:xfrm>
              <a:off x="4308350" y="1474763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75"/>
                    <a:pt x="0" y="151"/>
                  </a:cubicBezTo>
                  <a:cubicBezTo>
                    <a:pt x="0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96;p42"/>
            <p:cNvSpPr/>
            <p:nvPr/>
          </p:nvSpPr>
          <p:spPr>
            <a:xfrm>
              <a:off x="4501925" y="1619388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26"/>
                    <a:pt x="63" y="301"/>
                    <a:pt x="151" y="301"/>
                  </a:cubicBezTo>
                  <a:cubicBezTo>
                    <a:pt x="239" y="301"/>
                    <a:pt x="301" y="226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97;p42"/>
            <p:cNvSpPr/>
            <p:nvPr/>
          </p:nvSpPr>
          <p:spPr>
            <a:xfrm>
              <a:off x="4417525" y="169623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64"/>
                  </a:cubicBezTo>
                  <a:cubicBezTo>
                    <a:pt x="0" y="239"/>
                    <a:pt x="63" y="314"/>
                    <a:pt x="151" y="314"/>
                  </a:cubicBezTo>
                  <a:cubicBezTo>
                    <a:pt x="239" y="314"/>
                    <a:pt x="302" y="239"/>
                    <a:pt x="302" y="164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98;p42"/>
            <p:cNvSpPr/>
            <p:nvPr/>
          </p:nvSpPr>
          <p:spPr>
            <a:xfrm>
              <a:off x="4564025" y="1705963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76" y="1"/>
                    <a:pt x="1" y="63"/>
                    <a:pt x="1" y="151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99;p42"/>
            <p:cNvSpPr/>
            <p:nvPr/>
          </p:nvSpPr>
          <p:spPr>
            <a:xfrm>
              <a:off x="4570925" y="824713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202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302"/>
                    <a:pt x="89" y="377"/>
                    <a:pt x="202" y="377"/>
                  </a:cubicBezTo>
                  <a:cubicBezTo>
                    <a:pt x="302" y="377"/>
                    <a:pt x="390" y="302"/>
                    <a:pt x="390" y="189"/>
                  </a:cubicBezTo>
                  <a:cubicBezTo>
                    <a:pt x="390" y="76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00;p42"/>
            <p:cNvSpPr/>
            <p:nvPr/>
          </p:nvSpPr>
          <p:spPr>
            <a:xfrm>
              <a:off x="4477125" y="11368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9" y="1"/>
                    <a:pt x="1" y="89"/>
                    <a:pt x="1" y="189"/>
                  </a:cubicBezTo>
                  <a:cubicBezTo>
                    <a:pt x="1" y="302"/>
                    <a:pt x="89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01;p42"/>
            <p:cNvSpPr/>
            <p:nvPr/>
          </p:nvSpPr>
          <p:spPr>
            <a:xfrm>
              <a:off x="4463650" y="14094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2"/>
                  </a:cubicBezTo>
                  <a:cubicBezTo>
                    <a:pt x="389" y="89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02;p42"/>
            <p:cNvSpPr/>
            <p:nvPr/>
          </p:nvSpPr>
          <p:spPr>
            <a:xfrm>
              <a:off x="4567800" y="9555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603;p42"/>
            <p:cNvSpPr/>
            <p:nvPr/>
          </p:nvSpPr>
          <p:spPr>
            <a:xfrm>
              <a:off x="3987400" y="15691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188"/>
                  </a:cubicBezTo>
                  <a:cubicBezTo>
                    <a:pt x="1" y="301"/>
                    <a:pt x="89" y="389"/>
                    <a:pt x="202" y="389"/>
                  </a:cubicBezTo>
                  <a:cubicBezTo>
                    <a:pt x="302" y="389"/>
                    <a:pt x="390" y="301"/>
                    <a:pt x="390" y="188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04;p42"/>
            <p:cNvSpPr/>
            <p:nvPr/>
          </p:nvSpPr>
          <p:spPr>
            <a:xfrm>
              <a:off x="4185050" y="12984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1"/>
                  </a:moveTo>
                  <a:cubicBezTo>
                    <a:pt x="89" y="1"/>
                    <a:pt x="1" y="88"/>
                    <a:pt x="1" y="189"/>
                  </a:cubicBezTo>
                  <a:cubicBezTo>
                    <a:pt x="1" y="302"/>
                    <a:pt x="89" y="390"/>
                    <a:pt x="202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8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05;p42"/>
            <p:cNvSpPr/>
            <p:nvPr/>
          </p:nvSpPr>
          <p:spPr>
            <a:xfrm>
              <a:off x="4346000" y="7578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2" y="390"/>
                    <a:pt x="389" y="302"/>
                    <a:pt x="389" y="202"/>
                  </a:cubicBezTo>
                  <a:cubicBezTo>
                    <a:pt x="389" y="89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06;p42"/>
            <p:cNvSpPr/>
            <p:nvPr/>
          </p:nvSpPr>
          <p:spPr>
            <a:xfrm>
              <a:off x="4244675" y="16306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202"/>
                  </a:cubicBezTo>
                  <a:cubicBezTo>
                    <a:pt x="389" y="89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07;p42"/>
            <p:cNvSpPr/>
            <p:nvPr/>
          </p:nvSpPr>
          <p:spPr>
            <a:xfrm>
              <a:off x="3750875" y="1466288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1" y="0"/>
                  </a:moveTo>
                  <a:cubicBezTo>
                    <a:pt x="88" y="0"/>
                    <a:pt x="0" y="76"/>
                    <a:pt x="0" y="188"/>
                  </a:cubicBezTo>
                  <a:cubicBezTo>
                    <a:pt x="0" y="289"/>
                    <a:pt x="88" y="377"/>
                    <a:pt x="201" y="377"/>
                  </a:cubicBezTo>
                  <a:cubicBezTo>
                    <a:pt x="301" y="377"/>
                    <a:pt x="389" y="289"/>
                    <a:pt x="389" y="188"/>
                  </a:cubicBezTo>
                  <a:cubicBezTo>
                    <a:pt x="389" y="76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08;p42"/>
            <p:cNvSpPr/>
            <p:nvPr/>
          </p:nvSpPr>
          <p:spPr>
            <a:xfrm>
              <a:off x="4023175" y="13360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1" y="88"/>
                    <a:pt x="1" y="189"/>
                  </a:cubicBezTo>
                  <a:cubicBezTo>
                    <a:pt x="1" y="302"/>
                    <a:pt x="88" y="389"/>
                    <a:pt x="201" y="389"/>
                  </a:cubicBezTo>
                  <a:cubicBezTo>
                    <a:pt x="302" y="389"/>
                    <a:pt x="390" y="302"/>
                    <a:pt x="390" y="189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09;p42"/>
            <p:cNvSpPr/>
            <p:nvPr/>
          </p:nvSpPr>
          <p:spPr>
            <a:xfrm>
              <a:off x="3903325" y="14129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1"/>
                  </a:moveTo>
                  <a:cubicBezTo>
                    <a:pt x="89" y="1"/>
                    <a:pt x="1" y="89"/>
                    <a:pt x="1" y="202"/>
                  </a:cubicBezTo>
                  <a:cubicBezTo>
                    <a:pt x="1" y="302"/>
                    <a:pt x="89" y="390"/>
                    <a:pt x="202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610;p42"/>
            <p:cNvSpPr/>
            <p:nvPr/>
          </p:nvSpPr>
          <p:spPr>
            <a:xfrm>
              <a:off x="4363575" y="981888"/>
              <a:ext cx="408475" cy="827000"/>
            </a:xfrm>
            <a:custGeom>
              <a:avLst/>
              <a:gdLst/>
              <a:ahLst/>
              <a:cxnLst/>
              <a:rect l="l" t="t" r="r" b="b"/>
              <a:pathLst>
                <a:path w="16339" h="33080" extrusionOk="0">
                  <a:moveTo>
                    <a:pt x="13164" y="1"/>
                  </a:moveTo>
                  <a:cubicBezTo>
                    <a:pt x="7831" y="4217"/>
                    <a:pt x="3551" y="9337"/>
                    <a:pt x="1769" y="15172"/>
                  </a:cubicBezTo>
                  <a:cubicBezTo>
                    <a:pt x="0" y="21020"/>
                    <a:pt x="916" y="27621"/>
                    <a:pt x="5220" y="33080"/>
                  </a:cubicBezTo>
                  <a:cubicBezTo>
                    <a:pt x="8395" y="30156"/>
                    <a:pt x="13628" y="23492"/>
                    <a:pt x="14431" y="20669"/>
                  </a:cubicBezTo>
                  <a:cubicBezTo>
                    <a:pt x="16339" y="14043"/>
                    <a:pt x="16050" y="6677"/>
                    <a:pt x="13164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611;p42"/>
            <p:cNvSpPr/>
            <p:nvPr/>
          </p:nvSpPr>
          <p:spPr>
            <a:xfrm>
              <a:off x="4489675" y="980338"/>
              <a:ext cx="207075" cy="828875"/>
            </a:xfrm>
            <a:custGeom>
              <a:avLst/>
              <a:gdLst/>
              <a:ahLst/>
              <a:cxnLst/>
              <a:rect l="l" t="t" r="r" b="b"/>
              <a:pathLst>
                <a:path w="8283" h="33155" extrusionOk="0">
                  <a:moveTo>
                    <a:pt x="7944" y="0"/>
                  </a:moveTo>
                  <a:cubicBezTo>
                    <a:pt x="7881" y="188"/>
                    <a:pt x="678" y="18623"/>
                    <a:pt x="1" y="33142"/>
                  </a:cubicBezTo>
                  <a:lnTo>
                    <a:pt x="365" y="33154"/>
                  </a:lnTo>
                  <a:cubicBezTo>
                    <a:pt x="1030" y="18698"/>
                    <a:pt x="8208" y="314"/>
                    <a:pt x="8283" y="138"/>
                  </a:cubicBezTo>
                  <a:lnTo>
                    <a:pt x="7944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12;p42"/>
            <p:cNvSpPr/>
            <p:nvPr/>
          </p:nvSpPr>
          <p:spPr>
            <a:xfrm>
              <a:off x="4649675" y="1033963"/>
              <a:ext cx="66225" cy="61200"/>
            </a:xfrm>
            <a:custGeom>
              <a:avLst/>
              <a:gdLst/>
              <a:ahLst/>
              <a:cxnLst/>
              <a:rect l="l" t="t" r="r" b="b"/>
              <a:pathLst>
                <a:path w="2649" h="2448" extrusionOk="0">
                  <a:moveTo>
                    <a:pt x="2523" y="1"/>
                  </a:moveTo>
                  <a:cubicBezTo>
                    <a:pt x="2360" y="139"/>
                    <a:pt x="2197" y="277"/>
                    <a:pt x="2034" y="403"/>
                  </a:cubicBezTo>
                  <a:cubicBezTo>
                    <a:pt x="1456" y="879"/>
                    <a:pt x="942" y="1293"/>
                    <a:pt x="377" y="1821"/>
                  </a:cubicBezTo>
                  <a:cubicBezTo>
                    <a:pt x="402" y="1858"/>
                    <a:pt x="427" y="1908"/>
                    <a:pt x="452" y="1946"/>
                  </a:cubicBezTo>
                  <a:lnTo>
                    <a:pt x="139" y="2134"/>
                  </a:lnTo>
                  <a:cubicBezTo>
                    <a:pt x="126" y="2109"/>
                    <a:pt x="126" y="2097"/>
                    <a:pt x="114" y="2084"/>
                  </a:cubicBezTo>
                  <a:cubicBezTo>
                    <a:pt x="76" y="2122"/>
                    <a:pt x="38" y="2159"/>
                    <a:pt x="1" y="2197"/>
                  </a:cubicBezTo>
                  <a:lnTo>
                    <a:pt x="252" y="2448"/>
                  </a:lnTo>
                  <a:cubicBezTo>
                    <a:pt x="967" y="1745"/>
                    <a:pt x="1544" y="1281"/>
                    <a:pt x="2272" y="679"/>
                  </a:cubicBezTo>
                  <a:cubicBezTo>
                    <a:pt x="2385" y="578"/>
                    <a:pt x="2523" y="478"/>
                    <a:pt x="2648" y="365"/>
                  </a:cubicBezTo>
                  <a:cubicBezTo>
                    <a:pt x="2611" y="239"/>
                    <a:pt x="2561" y="126"/>
                    <a:pt x="252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13;p42"/>
            <p:cNvSpPr/>
            <p:nvPr/>
          </p:nvSpPr>
          <p:spPr>
            <a:xfrm>
              <a:off x="4624575" y="1073188"/>
              <a:ext cx="103250" cy="96350"/>
            </a:xfrm>
            <a:custGeom>
              <a:avLst/>
              <a:gdLst/>
              <a:ahLst/>
              <a:cxnLst/>
              <a:rect l="l" t="t" r="r" b="b"/>
              <a:pathLst>
                <a:path w="4130" h="3854" extrusionOk="0">
                  <a:moveTo>
                    <a:pt x="4029" y="1"/>
                  </a:moveTo>
                  <a:cubicBezTo>
                    <a:pt x="2473" y="1142"/>
                    <a:pt x="1381" y="2109"/>
                    <a:pt x="277" y="3301"/>
                  </a:cubicBezTo>
                  <a:cubicBezTo>
                    <a:pt x="302" y="3351"/>
                    <a:pt x="314" y="3389"/>
                    <a:pt x="340" y="3439"/>
                  </a:cubicBezTo>
                  <a:lnTo>
                    <a:pt x="51" y="3552"/>
                  </a:lnTo>
                  <a:cubicBezTo>
                    <a:pt x="38" y="3577"/>
                    <a:pt x="26" y="3590"/>
                    <a:pt x="1" y="3615"/>
                  </a:cubicBezTo>
                  <a:lnTo>
                    <a:pt x="277" y="3853"/>
                  </a:lnTo>
                  <a:cubicBezTo>
                    <a:pt x="1419" y="2573"/>
                    <a:pt x="2523" y="1569"/>
                    <a:pt x="4129" y="377"/>
                  </a:cubicBezTo>
                  <a:cubicBezTo>
                    <a:pt x="4092" y="252"/>
                    <a:pt x="4054" y="126"/>
                    <a:pt x="402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14;p42"/>
            <p:cNvSpPr/>
            <p:nvPr/>
          </p:nvSpPr>
          <p:spPr>
            <a:xfrm>
              <a:off x="4606375" y="1114913"/>
              <a:ext cx="131475" cy="117350"/>
            </a:xfrm>
            <a:custGeom>
              <a:avLst/>
              <a:gdLst/>
              <a:ahLst/>
              <a:cxnLst/>
              <a:rect l="l" t="t" r="r" b="b"/>
              <a:pathLst>
                <a:path w="5259" h="4694" extrusionOk="0">
                  <a:moveTo>
                    <a:pt x="5184" y="1"/>
                  </a:moveTo>
                  <a:cubicBezTo>
                    <a:pt x="3326" y="1230"/>
                    <a:pt x="1657" y="2623"/>
                    <a:pt x="214" y="4142"/>
                  </a:cubicBezTo>
                  <a:cubicBezTo>
                    <a:pt x="252" y="4217"/>
                    <a:pt x="290" y="4305"/>
                    <a:pt x="327" y="4393"/>
                  </a:cubicBezTo>
                  <a:lnTo>
                    <a:pt x="1" y="4531"/>
                  </a:lnTo>
                  <a:lnTo>
                    <a:pt x="177" y="4694"/>
                  </a:lnTo>
                  <a:cubicBezTo>
                    <a:pt x="1645" y="3113"/>
                    <a:pt x="3351" y="1657"/>
                    <a:pt x="5259" y="377"/>
                  </a:cubicBezTo>
                  <a:cubicBezTo>
                    <a:pt x="5234" y="252"/>
                    <a:pt x="5209" y="126"/>
                    <a:pt x="518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15;p42"/>
            <p:cNvSpPr/>
            <p:nvPr/>
          </p:nvSpPr>
          <p:spPr>
            <a:xfrm>
              <a:off x="4604200" y="1225338"/>
              <a:ext cx="1900" cy="2550"/>
            </a:xfrm>
            <a:custGeom>
              <a:avLst/>
              <a:gdLst/>
              <a:ahLst/>
              <a:cxnLst/>
              <a:rect l="l" t="t" r="r" b="b"/>
              <a:pathLst>
                <a:path w="76" h="102" extrusionOk="0">
                  <a:moveTo>
                    <a:pt x="25" y="1"/>
                  </a:moveTo>
                  <a:cubicBezTo>
                    <a:pt x="13" y="13"/>
                    <a:pt x="13" y="26"/>
                    <a:pt x="0" y="38"/>
                  </a:cubicBezTo>
                  <a:lnTo>
                    <a:pt x="75" y="101"/>
                  </a:lnTo>
                  <a:cubicBezTo>
                    <a:pt x="63" y="76"/>
                    <a:pt x="38" y="38"/>
                    <a:pt x="2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16;p42"/>
            <p:cNvSpPr/>
            <p:nvPr/>
          </p:nvSpPr>
          <p:spPr>
            <a:xfrm>
              <a:off x="4586000" y="1172313"/>
              <a:ext cx="161900" cy="142475"/>
            </a:xfrm>
            <a:custGeom>
              <a:avLst/>
              <a:gdLst/>
              <a:ahLst/>
              <a:cxnLst/>
              <a:rect l="l" t="t" r="r" b="b"/>
              <a:pathLst>
                <a:path w="6476" h="5699" extrusionOk="0">
                  <a:moveTo>
                    <a:pt x="6425" y="1"/>
                  </a:moveTo>
                  <a:cubicBezTo>
                    <a:pt x="3966" y="1469"/>
                    <a:pt x="1832" y="3213"/>
                    <a:pt x="88" y="5196"/>
                  </a:cubicBezTo>
                  <a:cubicBezTo>
                    <a:pt x="126" y="5284"/>
                    <a:pt x="176" y="5384"/>
                    <a:pt x="226" y="5472"/>
                  </a:cubicBezTo>
                  <a:lnTo>
                    <a:pt x="0" y="5598"/>
                  </a:lnTo>
                  <a:lnTo>
                    <a:pt x="126" y="5698"/>
                  </a:lnTo>
                  <a:cubicBezTo>
                    <a:pt x="1857" y="3665"/>
                    <a:pt x="3991" y="1883"/>
                    <a:pt x="6475" y="390"/>
                  </a:cubicBezTo>
                  <a:cubicBezTo>
                    <a:pt x="6450" y="252"/>
                    <a:pt x="6438" y="126"/>
                    <a:pt x="642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17;p42"/>
            <p:cNvSpPr/>
            <p:nvPr/>
          </p:nvSpPr>
          <p:spPr>
            <a:xfrm>
              <a:off x="4565275" y="1226588"/>
              <a:ext cx="187950" cy="152200"/>
            </a:xfrm>
            <a:custGeom>
              <a:avLst/>
              <a:gdLst/>
              <a:ahLst/>
              <a:cxnLst/>
              <a:rect l="l" t="t" r="r" b="b"/>
              <a:pathLst>
                <a:path w="7518" h="6088" extrusionOk="0">
                  <a:moveTo>
                    <a:pt x="7493" y="1"/>
                  </a:moveTo>
                  <a:cubicBezTo>
                    <a:pt x="4619" y="1959"/>
                    <a:pt x="2122" y="3866"/>
                    <a:pt x="51" y="5673"/>
                  </a:cubicBezTo>
                  <a:cubicBezTo>
                    <a:pt x="89" y="5736"/>
                    <a:pt x="126" y="5798"/>
                    <a:pt x="164" y="5861"/>
                  </a:cubicBezTo>
                  <a:lnTo>
                    <a:pt x="1" y="5949"/>
                  </a:lnTo>
                  <a:lnTo>
                    <a:pt x="126" y="6087"/>
                  </a:lnTo>
                  <a:cubicBezTo>
                    <a:pt x="2172" y="4280"/>
                    <a:pt x="4657" y="2385"/>
                    <a:pt x="7518" y="428"/>
                  </a:cubicBezTo>
                  <a:cubicBezTo>
                    <a:pt x="7505" y="290"/>
                    <a:pt x="7505" y="152"/>
                    <a:pt x="749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18;p42"/>
            <p:cNvSpPr/>
            <p:nvPr/>
          </p:nvSpPr>
          <p:spPr>
            <a:xfrm>
              <a:off x="4544575" y="1278988"/>
              <a:ext cx="210225" cy="179800"/>
            </a:xfrm>
            <a:custGeom>
              <a:avLst/>
              <a:gdLst/>
              <a:ahLst/>
              <a:cxnLst/>
              <a:rect l="l" t="t" r="r" b="b"/>
              <a:pathLst>
                <a:path w="8409" h="7192" extrusionOk="0">
                  <a:moveTo>
                    <a:pt x="8396" y="1"/>
                  </a:moveTo>
                  <a:cubicBezTo>
                    <a:pt x="5447" y="2008"/>
                    <a:pt x="2749" y="4217"/>
                    <a:pt x="340" y="6601"/>
                  </a:cubicBezTo>
                  <a:cubicBezTo>
                    <a:pt x="377" y="6651"/>
                    <a:pt x="402" y="6702"/>
                    <a:pt x="440" y="6752"/>
                  </a:cubicBezTo>
                  <a:lnTo>
                    <a:pt x="151" y="6965"/>
                  </a:lnTo>
                  <a:cubicBezTo>
                    <a:pt x="126" y="6928"/>
                    <a:pt x="101" y="6890"/>
                    <a:pt x="76" y="6865"/>
                  </a:cubicBezTo>
                  <a:cubicBezTo>
                    <a:pt x="51" y="6890"/>
                    <a:pt x="26" y="6915"/>
                    <a:pt x="1" y="6940"/>
                  </a:cubicBezTo>
                  <a:lnTo>
                    <a:pt x="264" y="7191"/>
                  </a:lnTo>
                  <a:cubicBezTo>
                    <a:pt x="2674" y="4744"/>
                    <a:pt x="5409" y="2485"/>
                    <a:pt x="8396" y="440"/>
                  </a:cubicBezTo>
                  <a:cubicBezTo>
                    <a:pt x="8408" y="302"/>
                    <a:pt x="8396" y="151"/>
                    <a:pt x="839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619;p42"/>
            <p:cNvSpPr/>
            <p:nvPr/>
          </p:nvSpPr>
          <p:spPr>
            <a:xfrm>
              <a:off x="4529200" y="1351763"/>
              <a:ext cx="222450" cy="178850"/>
            </a:xfrm>
            <a:custGeom>
              <a:avLst/>
              <a:gdLst/>
              <a:ahLst/>
              <a:cxnLst/>
              <a:rect l="l" t="t" r="r" b="b"/>
              <a:pathLst>
                <a:path w="8898" h="7154" extrusionOk="0">
                  <a:moveTo>
                    <a:pt x="8898" y="1"/>
                  </a:moveTo>
                  <a:cubicBezTo>
                    <a:pt x="7041" y="1356"/>
                    <a:pt x="5133" y="2849"/>
                    <a:pt x="3289" y="4305"/>
                  </a:cubicBezTo>
                  <a:cubicBezTo>
                    <a:pt x="2297" y="5083"/>
                    <a:pt x="1293" y="5874"/>
                    <a:pt x="302" y="6639"/>
                  </a:cubicBezTo>
                  <a:cubicBezTo>
                    <a:pt x="315" y="6664"/>
                    <a:pt x="340" y="6689"/>
                    <a:pt x="352" y="6715"/>
                  </a:cubicBezTo>
                  <a:lnTo>
                    <a:pt x="51" y="6915"/>
                  </a:lnTo>
                  <a:cubicBezTo>
                    <a:pt x="39" y="6890"/>
                    <a:pt x="26" y="6878"/>
                    <a:pt x="13" y="6853"/>
                  </a:cubicBezTo>
                  <a:cubicBezTo>
                    <a:pt x="13" y="6853"/>
                    <a:pt x="1" y="6865"/>
                    <a:pt x="1" y="6865"/>
                  </a:cubicBezTo>
                  <a:lnTo>
                    <a:pt x="227" y="7154"/>
                  </a:lnTo>
                  <a:cubicBezTo>
                    <a:pt x="1306" y="6326"/>
                    <a:pt x="2423" y="5447"/>
                    <a:pt x="3502" y="4594"/>
                  </a:cubicBezTo>
                  <a:cubicBezTo>
                    <a:pt x="5271" y="3201"/>
                    <a:pt x="7078" y="1783"/>
                    <a:pt x="8848" y="490"/>
                  </a:cubicBezTo>
                  <a:cubicBezTo>
                    <a:pt x="8873" y="327"/>
                    <a:pt x="8885" y="164"/>
                    <a:pt x="889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620;p42"/>
            <p:cNvSpPr/>
            <p:nvPr/>
          </p:nvSpPr>
          <p:spPr>
            <a:xfrm>
              <a:off x="4519475" y="1420163"/>
              <a:ext cx="223100" cy="174775"/>
            </a:xfrm>
            <a:custGeom>
              <a:avLst/>
              <a:gdLst/>
              <a:ahLst/>
              <a:cxnLst/>
              <a:rect l="l" t="t" r="r" b="b"/>
              <a:pathLst>
                <a:path w="8924" h="6991" extrusionOk="0">
                  <a:moveTo>
                    <a:pt x="8923" y="1"/>
                  </a:moveTo>
                  <a:lnTo>
                    <a:pt x="8923" y="1"/>
                  </a:lnTo>
                  <a:cubicBezTo>
                    <a:pt x="5698" y="2033"/>
                    <a:pt x="2711" y="4280"/>
                    <a:pt x="1" y="6702"/>
                  </a:cubicBezTo>
                  <a:cubicBezTo>
                    <a:pt x="76" y="6802"/>
                    <a:pt x="151" y="6890"/>
                    <a:pt x="227" y="6990"/>
                  </a:cubicBezTo>
                  <a:cubicBezTo>
                    <a:pt x="2837" y="4644"/>
                    <a:pt x="5736" y="2460"/>
                    <a:pt x="8835" y="490"/>
                  </a:cubicBezTo>
                  <a:cubicBezTo>
                    <a:pt x="8860" y="327"/>
                    <a:pt x="8898" y="164"/>
                    <a:pt x="892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621;p42"/>
            <p:cNvSpPr/>
            <p:nvPr/>
          </p:nvSpPr>
          <p:spPr>
            <a:xfrm>
              <a:off x="4507875" y="1504238"/>
              <a:ext cx="214925" cy="169425"/>
            </a:xfrm>
            <a:custGeom>
              <a:avLst/>
              <a:gdLst/>
              <a:ahLst/>
              <a:cxnLst/>
              <a:rect l="l" t="t" r="r" b="b"/>
              <a:pathLst>
                <a:path w="8597" h="6777" extrusionOk="0">
                  <a:moveTo>
                    <a:pt x="8597" y="1"/>
                  </a:moveTo>
                  <a:cubicBezTo>
                    <a:pt x="5585" y="1933"/>
                    <a:pt x="2761" y="4041"/>
                    <a:pt x="151" y="6288"/>
                  </a:cubicBezTo>
                  <a:cubicBezTo>
                    <a:pt x="189" y="6338"/>
                    <a:pt x="226" y="6388"/>
                    <a:pt x="264" y="6451"/>
                  </a:cubicBezTo>
                  <a:lnTo>
                    <a:pt x="1" y="6626"/>
                  </a:lnTo>
                  <a:lnTo>
                    <a:pt x="126" y="6777"/>
                  </a:lnTo>
                  <a:cubicBezTo>
                    <a:pt x="2673" y="4568"/>
                    <a:pt x="5434" y="2498"/>
                    <a:pt x="8358" y="578"/>
                  </a:cubicBezTo>
                  <a:cubicBezTo>
                    <a:pt x="8458" y="377"/>
                    <a:pt x="8534" y="176"/>
                    <a:pt x="859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622;p42"/>
            <p:cNvSpPr/>
            <p:nvPr/>
          </p:nvSpPr>
          <p:spPr>
            <a:xfrm>
              <a:off x="4504100" y="1589263"/>
              <a:ext cx="172575" cy="126450"/>
            </a:xfrm>
            <a:custGeom>
              <a:avLst/>
              <a:gdLst/>
              <a:ahLst/>
              <a:cxnLst/>
              <a:rect l="l" t="t" r="r" b="b"/>
              <a:pathLst>
                <a:path w="6903" h="5058" extrusionOk="0">
                  <a:moveTo>
                    <a:pt x="6903" y="0"/>
                  </a:moveTo>
                  <a:lnTo>
                    <a:pt x="6903" y="0"/>
                  </a:lnTo>
                  <a:cubicBezTo>
                    <a:pt x="4544" y="1494"/>
                    <a:pt x="2235" y="3050"/>
                    <a:pt x="26" y="4681"/>
                  </a:cubicBezTo>
                  <a:cubicBezTo>
                    <a:pt x="64" y="4706"/>
                    <a:pt x="89" y="4744"/>
                    <a:pt x="114" y="4781"/>
                  </a:cubicBezTo>
                  <a:lnTo>
                    <a:pt x="1" y="4882"/>
                  </a:lnTo>
                  <a:lnTo>
                    <a:pt x="126" y="5058"/>
                  </a:lnTo>
                  <a:cubicBezTo>
                    <a:pt x="2134" y="3564"/>
                    <a:pt x="4242" y="2121"/>
                    <a:pt x="6401" y="741"/>
                  </a:cubicBezTo>
                  <a:cubicBezTo>
                    <a:pt x="6577" y="490"/>
                    <a:pt x="6740" y="239"/>
                    <a:pt x="690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623;p42"/>
            <p:cNvSpPr/>
            <p:nvPr/>
          </p:nvSpPr>
          <p:spPr>
            <a:xfrm>
              <a:off x="4497825" y="1665488"/>
              <a:ext cx="123950" cy="99175"/>
            </a:xfrm>
            <a:custGeom>
              <a:avLst/>
              <a:gdLst/>
              <a:ahLst/>
              <a:cxnLst/>
              <a:rect l="l" t="t" r="r" b="b"/>
              <a:pathLst>
                <a:path w="4958" h="3967" extrusionOk="0">
                  <a:moveTo>
                    <a:pt x="4958" y="1"/>
                  </a:moveTo>
                  <a:lnTo>
                    <a:pt x="4958" y="1"/>
                  </a:lnTo>
                  <a:cubicBezTo>
                    <a:pt x="3226" y="1092"/>
                    <a:pt x="1582" y="2260"/>
                    <a:pt x="39" y="3489"/>
                  </a:cubicBezTo>
                  <a:cubicBezTo>
                    <a:pt x="101" y="3552"/>
                    <a:pt x="164" y="3615"/>
                    <a:pt x="239" y="3678"/>
                  </a:cubicBezTo>
                  <a:lnTo>
                    <a:pt x="1" y="3928"/>
                  </a:lnTo>
                  <a:lnTo>
                    <a:pt x="26" y="3966"/>
                  </a:lnTo>
                  <a:cubicBezTo>
                    <a:pt x="1369" y="2874"/>
                    <a:pt x="2787" y="1845"/>
                    <a:pt x="4268" y="879"/>
                  </a:cubicBezTo>
                  <a:cubicBezTo>
                    <a:pt x="4506" y="591"/>
                    <a:pt x="4732" y="302"/>
                    <a:pt x="495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624;p42"/>
            <p:cNvSpPr/>
            <p:nvPr/>
          </p:nvSpPr>
          <p:spPr>
            <a:xfrm>
              <a:off x="4666625" y="1012013"/>
              <a:ext cx="41425" cy="43950"/>
            </a:xfrm>
            <a:custGeom>
              <a:avLst/>
              <a:gdLst/>
              <a:ahLst/>
              <a:cxnLst/>
              <a:rect l="l" t="t" r="r" b="b"/>
              <a:pathLst>
                <a:path w="1657" h="1758" extrusionOk="0">
                  <a:moveTo>
                    <a:pt x="1531" y="1"/>
                  </a:moveTo>
                  <a:lnTo>
                    <a:pt x="50" y="1331"/>
                  </a:lnTo>
                  <a:cubicBezTo>
                    <a:pt x="88" y="1393"/>
                    <a:pt x="113" y="1469"/>
                    <a:pt x="151" y="1531"/>
                  </a:cubicBezTo>
                  <a:lnTo>
                    <a:pt x="0" y="1619"/>
                  </a:lnTo>
                  <a:lnTo>
                    <a:pt x="113" y="1757"/>
                  </a:lnTo>
                  <a:lnTo>
                    <a:pt x="1657" y="364"/>
                  </a:lnTo>
                  <a:cubicBezTo>
                    <a:pt x="1619" y="239"/>
                    <a:pt x="1569" y="126"/>
                    <a:pt x="153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625;p42"/>
            <p:cNvSpPr/>
            <p:nvPr/>
          </p:nvSpPr>
          <p:spPr>
            <a:xfrm>
              <a:off x="4646850" y="1013888"/>
              <a:ext cx="23550" cy="40825"/>
            </a:xfrm>
            <a:custGeom>
              <a:avLst/>
              <a:gdLst/>
              <a:ahLst/>
              <a:cxnLst/>
              <a:rect l="l" t="t" r="r" b="b"/>
              <a:pathLst>
                <a:path w="942" h="1633" extrusionOk="0">
                  <a:moveTo>
                    <a:pt x="289" y="1"/>
                  </a:moveTo>
                  <a:cubicBezTo>
                    <a:pt x="189" y="89"/>
                    <a:pt x="89" y="164"/>
                    <a:pt x="1" y="252"/>
                  </a:cubicBezTo>
                  <a:cubicBezTo>
                    <a:pt x="176" y="716"/>
                    <a:pt x="402" y="1256"/>
                    <a:pt x="628" y="1632"/>
                  </a:cubicBezTo>
                  <a:lnTo>
                    <a:pt x="791" y="1544"/>
                  </a:lnTo>
                  <a:lnTo>
                    <a:pt x="942" y="1456"/>
                  </a:lnTo>
                  <a:cubicBezTo>
                    <a:pt x="904" y="1394"/>
                    <a:pt x="879" y="1318"/>
                    <a:pt x="841" y="1256"/>
                  </a:cubicBezTo>
                  <a:cubicBezTo>
                    <a:pt x="641" y="879"/>
                    <a:pt x="440" y="402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626;p42"/>
            <p:cNvSpPr/>
            <p:nvPr/>
          </p:nvSpPr>
          <p:spPr>
            <a:xfrm>
              <a:off x="4626775" y="1031788"/>
              <a:ext cx="34225" cy="55550"/>
            </a:xfrm>
            <a:custGeom>
              <a:avLst/>
              <a:gdLst/>
              <a:ahLst/>
              <a:cxnLst/>
              <a:rect l="l" t="t" r="r" b="b"/>
              <a:pathLst>
                <a:path w="1369" h="2222" extrusionOk="0">
                  <a:moveTo>
                    <a:pt x="277" y="0"/>
                  </a:moveTo>
                  <a:cubicBezTo>
                    <a:pt x="176" y="88"/>
                    <a:pt x="88" y="163"/>
                    <a:pt x="1" y="251"/>
                  </a:cubicBezTo>
                  <a:cubicBezTo>
                    <a:pt x="314" y="904"/>
                    <a:pt x="653" y="1544"/>
                    <a:pt x="1030" y="2171"/>
                  </a:cubicBezTo>
                  <a:cubicBezTo>
                    <a:pt x="1042" y="2184"/>
                    <a:pt x="1042" y="2196"/>
                    <a:pt x="1055" y="2221"/>
                  </a:cubicBezTo>
                  <a:lnTo>
                    <a:pt x="1368" y="2033"/>
                  </a:lnTo>
                  <a:cubicBezTo>
                    <a:pt x="1343" y="1995"/>
                    <a:pt x="1318" y="1945"/>
                    <a:pt x="1293" y="1908"/>
                  </a:cubicBezTo>
                  <a:cubicBezTo>
                    <a:pt x="929" y="1280"/>
                    <a:pt x="590" y="640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627;p42"/>
            <p:cNvSpPr/>
            <p:nvPr/>
          </p:nvSpPr>
          <p:spPr>
            <a:xfrm>
              <a:off x="4595100" y="1060963"/>
              <a:ext cx="37975" cy="101650"/>
            </a:xfrm>
            <a:custGeom>
              <a:avLst/>
              <a:gdLst/>
              <a:ahLst/>
              <a:cxnLst/>
              <a:rect l="l" t="t" r="r" b="b"/>
              <a:pathLst>
                <a:path w="1519" h="4066" extrusionOk="0">
                  <a:moveTo>
                    <a:pt x="301" y="0"/>
                  </a:moveTo>
                  <a:cubicBezTo>
                    <a:pt x="201" y="101"/>
                    <a:pt x="101" y="201"/>
                    <a:pt x="0" y="301"/>
                  </a:cubicBezTo>
                  <a:cubicBezTo>
                    <a:pt x="264" y="1569"/>
                    <a:pt x="665" y="2824"/>
                    <a:pt x="1180" y="4066"/>
                  </a:cubicBezTo>
                  <a:lnTo>
                    <a:pt x="1230" y="4041"/>
                  </a:lnTo>
                  <a:lnTo>
                    <a:pt x="1519" y="3928"/>
                  </a:lnTo>
                  <a:cubicBezTo>
                    <a:pt x="1493" y="3878"/>
                    <a:pt x="1481" y="3840"/>
                    <a:pt x="1456" y="3790"/>
                  </a:cubicBezTo>
                  <a:cubicBezTo>
                    <a:pt x="954" y="2548"/>
                    <a:pt x="565" y="1268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28;p42"/>
            <p:cNvSpPr/>
            <p:nvPr/>
          </p:nvSpPr>
          <p:spPr>
            <a:xfrm>
              <a:off x="4561200" y="1095788"/>
              <a:ext cx="53375" cy="132725"/>
            </a:xfrm>
            <a:custGeom>
              <a:avLst/>
              <a:gdLst/>
              <a:ahLst/>
              <a:cxnLst/>
              <a:rect l="l" t="t" r="r" b="b"/>
              <a:pathLst>
                <a:path w="2135" h="5309" extrusionOk="0">
                  <a:moveTo>
                    <a:pt x="289" y="0"/>
                  </a:moveTo>
                  <a:cubicBezTo>
                    <a:pt x="189" y="113"/>
                    <a:pt x="101" y="213"/>
                    <a:pt x="1" y="314"/>
                  </a:cubicBezTo>
                  <a:cubicBezTo>
                    <a:pt x="453" y="1958"/>
                    <a:pt x="1042" y="3589"/>
                    <a:pt x="1745" y="5183"/>
                  </a:cubicBezTo>
                  <a:cubicBezTo>
                    <a:pt x="1758" y="5220"/>
                    <a:pt x="1783" y="5258"/>
                    <a:pt x="1795" y="5283"/>
                  </a:cubicBezTo>
                  <a:cubicBezTo>
                    <a:pt x="1795" y="5296"/>
                    <a:pt x="1795" y="5296"/>
                    <a:pt x="1795" y="5308"/>
                  </a:cubicBezTo>
                  <a:lnTo>
                    <a:pt x="1808" y="5296"/>
                  </a:lnTo>
                  <a:lnTo>
                    <a:pt x="2134" y="5158"/>
                  </a:lnTo>
                  <a:cubicBezTo>
                    <a:pt x="2097" y="5070"/>
                    <a:pt x="2059" y="4982"/>
                    <a:pt x="2021" y="4907"/>
                  </a:cubicBezTo>
                  <a:cubicBezTo>
                    <a:pt x="1306" y="3288"/>
                    <a:pt x="729" y="1657"/>
                    <a:pt x="28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29;p42"/>
            <p:cNvSpPr/>
            <p:nvPr/>
          </p:nvSpPr>
          <p:spPr>
            <a:xfrm>
              <a:off x="4522925" y="1139688"/>
              <a:ext cx="68750" cy="173825"/>
            </a:xfrm>
            <a:custGeom>
              <a:avLst/>
              <a:gdLst/>
              <a:ahLst/>
              <a:cxnLst/>
              <a:rect l="l" t="t" r="r" b="b"/>
              <a:pathLst>
                <a:path w="2750" h="6953" extrusionOk="0">
                  <a:moveTo>
                    <a:pt x="290" y="1"/>
                  </a:moveTo>
                  <a:cubicBezTo>
                    <a:pt x="189" y="126"/>
                    <a:pt x="101" y="252"/>
                    <a:pt x="1" y="365"/>
                  </a:cubicBezTo>
                  <a:cubicBezTo>
                    <a:pt x="490" y="2599"/>
                    <a:pt x="1306" y="4820"/>
                    <a:pt x="2423" y="6953"/>
                  </a:cubicBezTo>
                  <a:lnTo>
                    <a:pt x="2523" y="6903"/>
                  </a:lnTo>
                  <a:lnTo>
                    <a:pt x="2749" y="6777"/>
                  </a:lnTo>
                  <a:cubicBezTo>
                    <a:pt x="2699" y="6689"/>
                    <a:pt x="2649" y="6589"/>
                    <a:pt x="2611" y="6501"/>
                  </a:cubicBezTo>
                  <a:cubicBezTo>
                    <a:pt x="1519" y="4393"/>
                    <a:pt x="741" y="2209"/>
                    <a:pt x="29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30;p42"/>
            <p:cNvSpPr/>
            <p:nvPr/>
          </p:nvSpPr>
          <p:spPr>
            <a:xfrm>
              <a:off x="4487800" y="1186763"/>
              <a:ext cx="81600" cy="191075"/>
            </a:xfrm>
            <a:custGeom>
              <a:avLst/>
              <a:gdLst/>
              <a:ahLst/>
              <a:cxnLst/>
              <a:rect l="l" t="t" r="r" b="b"/>
              <a:pathLst>
                <a:path w="3264" h="7643" extrusionOk="0">
                  <a:moveTo>
                    <a:pt x="276" y="0"/>
                  </a:moveTo>
                  <a:cubicBezTo>
                    <a:pt x="176" y="138"/>
                    <a:pt x="88" y="276"/>
                    <a:pt x="0" y="402"/>
                  </a:cubicBezTo>
                  <a:cubicBezTo>
                    <a:pt x="590" y="2874"/>
                    <a:pt x="1569" y="5308"/>
                    <a:pt x="2949" y="7642"/>
                  </a:cubicBezTo>
                  <a:lnTo>
                    <a:pt x="3100" y="7542"/>
                  </a:lnTo>
                  <a:lnTo>
                    <a:pt x="3263" y="7454"/>
                  </a:lnTo>
                  <a:cubicBezTo>
                    <a:pt x="3225" y="7391"/>
                    <a:pt x="3188" y="7329"/>
                    <a:pt x="3150" y="7266"/>
                  </a:cubicBezTo>
                  <a:cubicBezTo>
                    <a:pt x="1795" y="4919"/>
                    <a:pt x="829" y="2485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31;p42"/>
            <p:cNvSpPr/>
            <p:nvPr/>
          </p:nvSpPr>
          <p:spPr>
            <a:xfrm>
              <a:off x="4451100" y="1246688"/>
              <a:ext cx="104475" cy="206450"/>
            </a:xfrm>
            <a:custGeom>
              <a:avLst/>
              <a:gdLst/>
              <a:ahLst/>
              <a:cxnLst/>
              <a:rect l="l" t="t" r="r" b="b"/>
              <a:pathLst>
                <a:path w="4179" h="8258" extrusionOk="0">
                  <a:moveTo>
                    <a:pt x="239" y="0"/>
                  </a:moveTo>
                  <a:cubicBezTo>
                    <a:pt x="151" y="151"/>
                    <a:pt x="75" y="301"/>
                    <a:pt x="0" y="452"/>
                  </a:cubicBezTo>
                  <a:cubicBezTo>
                    <a:pt x="816" y="3112"/>
                    <a:pt x="2096" y="5697"/>
                    <a:pt x="3815" y="8157"/>
                  </a:cubicBezTo>
                  <a:cubicBezTo>
                    <a:pt x="3840" y="8182"/>
                    <a:pt x="3865" y="8220"/>
                    <a:pt x="3890" y="8257"/>
                  </a:cubicBezTo>
                  <a:lnTo>
                    <a:pt x="4179" y="8044"/>
                  </a:lnTo>
                  <a:cubicBezTo>
                    <a:pt x="4141" y="7994"/>
                    <a:pt x="4116" y="7943"/>
                    <a:pt x="4079" y="7893"/>
                  </a:cubicBezTo>
                  <a:cubicBezTo>
                    <a:pt x="2322" y="5383"/>
                    <a:pt x="1029" y="2723"/>
                    <a:pt x="2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32;p42"/>
            <p:cNvSpPr/>
            <p:nvPr/>
          </p:nvSpPr>
          <p:spPr>
            <a:xfrm>
              <a:off x="4420350" y="1313488"/>
              <a:ext cx="117675" cy="211175"/>
            </a:xfrm>
            <a:custGeom>
              <a:avLst/>
              <a:gdLst/>
              <a:ahLst/>
              <a:cxnLst/>
              <a:rect l="l" t="t" r="r" b="b"/>
              <a:pathLst>
                <a:path w="4707" h="8447" extrusionOk="0">
                  <a:moveTo>
                    <a:pt x="189" y="1"/>
                  </a:moveTo>
                  <a:cubicBezTo>
                    <a:pt x="126" y="152"/>
                    <a:pt x="63" y="315"/>
                    <a:pt x="0" y="478"/>
                  </a:cubicBezTo>
                  <a:cubicBezTo>
                    <a:pt x="1180" y="3176"/>
                    <a:pt x="2648" y="5836"/>
                    <a:pt x="4367" y="8384"/>
                  </a:cubicBezTo>
                  <a:cubicBezTo>
                    <a:pt x="4380" y="8409"/>
                    <a:pt x="4393" y="8421"/>
                    <a:pt x="4405" y="8446"/>
                  </a:cubicBezTo>
                  <a:lnTo>
                    <a:pt x="4706" y="8246"/>
                  </a:lnTo>
                  <a:cubicBezTo>
                    <a:pt x="4694" y="8220"/>
                    <a:pt x="4669" y="8195"/>
                    <a:pt x="4656" y="8170"/>
                  </a:cubicBezTo>
                  <a:cubicBezTo>
                    <a:pt x="2874" y="5535"/>
                    <a:pt x="1381" y="2787"/>
                    <a:pt x="1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33;p42"/>
            <p:cNvSpPr/>
            <p:nvPr/>
          </p:nvSpPr>
          <p:spPr>
            <a:xfrm>
              <a:off x="4401525" y="1369663"/>
              <a:ext cx="123950" cy="231225"/>
            </a:xfrm>
            <a:custGeom>
              <a:avLst/>
              <a:gdLst/>
              <a:ahLst/>
              <a:cxnLst/>
              <a:rect l="l" t="t" r="r" b="b"/>
              <a:pathLst>
                <a:path w="4958" h="9249" extrusionOk="0">
                  <a:moveTo>
                    <a:pt x="164" y="0"/>
                  </a:moveTo>
                  <a:cubicBezTo>
                    <a:pt x="101" y="201"/>
                    <a:pt x="51" y="414"/>
                    <a:pt x="0" y="615"/>
                  </a:cubicBezTo>
                  <a:cubicBezTo>
                    <a:pt x="1080" y="3589"/>
                    <a:pt x="2448" y="6551"/>
                    <a:pt x="4681" y="9249"/>
                  </a:cubicBezTo>
                  <a:lnTo>
                    <a:pt x="4957" y="9023"/>
                  </a:lnTo>
                  <a:cubicBezTo>
                    <a:pt x="4957" y="9010"/>
                    <a:pt x="4957" y="9010"/>
                    <a:pt x="4945" y="9010"/>
                  </a:cubicBezTo>
                  <a:cubicBezTo>
                    <a:pt x="4869" y="8910"/>
                    <a:pt x="4794" y="8822"/>
                    <a:pt x="4719" y="8722"/>
                  </a:cubicBezTo>
                  <a:cubicBezTo>
                    <a:pt x="2548" y="5999"/>
                    <a:pt x="1230" y="3012"/>
                    <a:pt x="16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34;p42"/>
            <p:cNvSpPr/>
            <p:nvPr/>
          </p:nvSpPr>
          <p:spPr>
            <a:xfrm>
              <a:off x="4389925" y="1428313"/>
              <a:ext cx="124575" cy="242225"/>
            </a:xfrm>
            <a:custGeom>
              <a:avLst/>
              <a:gdLst/>
              <a:ahLst/>
              <a:cxnLst/>
              <a:rect l="l" t="t" r="r" b="b"/>
              <a:pathLst>
                <a:path w="4983" h="9689" extrusionOk="0">
                  <a:moveTo>
                    <a:pt x="101" y="1"/>
                  </a:moveTo>
                  <a:cubicBezTo>
                    <a:pt x="63" y="264"/>
                    <a:pt x="25" y="515"/>
                    <a:pt x="0" y="779"/>
                  </a:cubicBezTo>
                  <a:cubicBezTo>
                    <a:pt x="1142" y="3841"/>
                    <a:pt x="2711" y="6827"/>
                    <a:pt x="4681" y="9688"/>
                  </a:cubicBezTo>
                  <a:lnTo>
                    <a:pt x="4719" y="9663"/>
                  </a:lnTo>
                  <a:lnTo>
                    <a:pt x="4982" y="9488"/>
                  </a:lnTo>
                  <a:cubicBezTo>
                    <a:pt x="4944" y="9425"/>
                    <a:pt x="4907" y="9375"/>
                    <a:pt x="4869" y="9325"/>
                  </a:cubicBezTo>
                  <a:cubicBezTo>
                    <a:pt x="2836" y="6338"/>
                    <a:pt x="1230" y="3201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35;p42"/>
            <p:cNvSpPr/>
            <p:nvPr/>
          </p:nvSpPr>
          <p:spPr>
            <a:xfrm>
              <a:off x="4386775" y="1516163"/>
              <a:ext cx="120175" cy="198300"/>
            </a:xfrm>
            <a:custGeom>
              <a:avLst/>
              <a:gdLst/>
              <a:ahLst/>
              <a:cxnLst/>
              <a:rect l="l" t="t" r="r" b="b"/>
              <a:pathLst>
                <a:path w="4807" h="7932" extrusionOk="0">
                  <a:moveTo>
                    <a:pt x="1" y="0"/>
                  </a:moveTo>
                  <a:cubicBezTo>
                    <a:pt x="1" y="314"/>
                    <a:pt x="26" y="640"/>
                    <a:pt x="51" y="954"/>
                  </a:cubicBezTo>
                  <a:cubicBezTo>
                    <a:pt x="1230" y="3376"/>
                    <a:pt x="2724" y="5710"/>
                    <a:pt x="4531" y="7931"/>
                  </a:cubicBezTo>
                  <a:lnTo>
                    <a:pt x="4694" y="7806"/>
                  </a:lnTo>
                  <a:lnTo>
                    <a:pt x="4807" y="7705"/>
                  </a:lnTo>
                  <a:cubicBezTo>
                    <a:pt x="4782" y="7668"/>
                    <a:pt x="4757" y="7630"/>
                    <a:pt x="4719" y="7605"/>
                  </a:cubicBezTo>
                  <a:cubicBezTo>
                    <a:pt x="2787" y="5183"/>
                    <a:pt x="1193" y="2636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36;p42"/>
            <p:cNvSpPr/>
            <p:nvPr/>
          </p:nvSpPr>
          <p:spPr>
            <a:xfrm>
              <a:off x="4393675" y="1587688"/>
              <a:ext cx="110150" cy="176350"/>
            </a:xfrm>
            <a:custGeom>
              <a:avLst/>
              <a:gdLst/>
              <a:ahLst/>
              <a:cxnLst/>
              <a:rect l="l" t="t" r="r" b="b"/>
              <a:pathLst>
                <a:path w="4406" h="705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565"/>
                    <a:pt x="239" y="1143"/>
                    <a:pt x="390" y="1707"/>
                  </a:cubicBezTo>
                  <a:cubicBezTo>
                    <a:pt x="1293" y="3577"/>
                    <a:pt x="2435" y="5447"/>
                    <a:pt x="4154" y="7053"/>
                  </a:cubicBezTo>
                  <a:lnTo>
                    <a:pt x="4167" y="7040"/>
                  </a:lnTo>
                  <a:lnTo>
                    <a:pt x="4405" y="6790"/>
                  </a:lnTo>
                  <a:cubicBezTo>
                    <a:pt x="4330" y="6727"/>
                    <a:pt x="4267" y="6664"/>
                    <a:pt x="4205" y="6601"/>
                  </a:cubicBezTo>
                  <a:cubicBezTo>
                    <a:pt x="2184" y="4631"/>
                    <a:pt x="980" y="224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37;p42"/>
            <p:cNvSpPr/>
            <p:nvPr/>
          </p:nvSpPr>
          <p:spPr>
            <a:xfrm>
              <a:off x="4559025" y="1270838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314" y="0"/>
                  </a:moveTo>
                  <a:cubicBezTo>
                    <a:pt x="138" y="0"/>
                    <a:pt x="0" y="138"/>
                    <a:pt x="0" y="314"/>
                  </a:cubicBezTo>
                  <a:cubicBezTo>
                    <a:pt x="0" y="502"/>
                    <a:pt x="138" y="640"/>
                    <a:pt x="314" y="640"/>
                  </a:cubicBezTo>
                  <a:cubicBezTo>
                    <a:pt x="489" y="640"/>
                    <a:pt x="640" y="502"/>
                    <a:pt x="640" y="314"/>
                  </a:cubicBezTo>
                  <a:cubicBezTo>
                    <a:pt x="640" y="138"/>
                    <a:pt x="489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38;p42"/>
            <p:cNvSpPr/>
            <p:nvPr/>
          </p:nvSpPr>
          <p:spPr>
            <a:xfrm>
              <a:off x="4399950" y="1254213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1" y="151"/>
                    <a:pt x="1" y="326"/>
                  </a:cubicBezTo>
                  <a:cubicBezTo>
                    <a:pt x="1" y="502"/>
                    <a:pt x="139" y="640"/>
                    <a:pt x="314" y="640"/>
                  </a:cubicBezTo>
                  <a:cubicBezTo>
                    <a:pt x="490" y="640"/>
                    <a:pt x="641" y="502"/>
                    <a:pt x="641" y="326"/>
                  </a:cubicBezTo>
                  <a:cubicBezTo>
                    <a:pt x="641" y="151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639;p42"/>
            <p:cNvSpPr/>
            <p:nvPr/>
          </p:nvSpPr>
          <p:spPr>
            <a:xfrm>
              <a:off x="4305850" y="1139063"/>
              <a:ext cx="16025" cy="16350"/>
            </a:xfrm>
            <a:custGeom>
              <a:avLst/>
              <a:gdLst/>
              <a:ahLst/>
              <a:cxnLst/>
              <a:rect l="l" t="t" r="r" b="b"/>
              <a:pathLst>
                <a:path w="641" h="654" extrusionOk="0">
                  <a:moveTo>
                    <a:pt x="314" y="1"/>
                  </a:moveTo>
                  <a:cubicBezTo>
                    <a:pt x="138" y="1"/>
                    <a:pt x="0" y="151"/>
                    <a:pt x="0" y="327"/>
                  </a:cubicBezTo>
                  <a:cubicBezTo>
                    <a:pt x="0" y="503"/>
                    <a:pt x="138" y="653"/>
                    <a:pt x="314" y="653"/>
                  </a:cubicBezTo>
                  <a:cubicBezTo>
                    <a:pt x="489" y="653"/>
                    <a:pt x="640" y="503"/>
                    <a:pt x="640" y="327"/>
                  </a:cubicBezTo>
                  <a:cubicBezTo>
                    <a:pt x="640" y="151"/>
                    <a:pt x="489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640;p42"/>
            <p:cNvSpPr/>
            <p:nvPr/>
          </p:nvSpPr>
          <p:spPr>
            <a:xfrm>
              <a:off x="4403100" y="10352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6" y="0"/>
                  </a:moveTo>
                  <a:cubicBezTo>
                    <a:pt x="151" y="0"/>
                    <a:pt x="0" y="151"/>
                    <a:pt x="0" y="326"/>
                  </a:cubicBezTo>
                  <a:cubicBezTo>
                    <a:pt x="0" y="502"/>
                    <a:pt x="151" y="640"/>
                    <a:pt x="326" y="640"/>
                  </a:cubicBezTo>
                  <a:cubicBezTo>
                    <a:pt x="502" y="640"/>
                    <a:pt x="640" y="502"/>
                    <a:pt x="640" y="326"/>
                  </a:cubicBezTo>
                  <a:cubicBezTo>
                    <a:pt x="640" y="151"/>
                    <a:pt x="502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641;p42"/>
            <p:cNvSpPr/>
            <p:nvPr/>
          </p:nvSpPr>
          <p:spPr>
            <a:xfrm>
              <a:off x="4345050" y="9580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1"/>
                    <a:pt x="89" y="389"/>
                    <a:pt x="201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642;p42"/>
            <p:cNvSpPr/>
            <p:nvPr/>
          </p:nvSpPr>
          <p:spPr>
            <a:xfrm>
              <a:off x="4122950" y="1496388"/>
              <a:ext cx="7550" cy="7575"/>
            </a:xfrm>
            <a:custGeom>
              <a:avLst/>
              <a:gdLst/>
              <a:ahLst/>
              <a:cxnLst/>
              <a:rect l="l" t="t" r="r" b="b"/>
              <a:pathLst>
                <a:path w="302" h="303" extrusionOk="0">
                  <a:moveTo>
                    <a:pt x="151" y="1"/>
                  </a:moveTo>
                  <a:cubicBezTo>
                    <a:pt x="63" y="1"/>
                    <a:pt x="0" y="64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643;p42"/>
            <p:cNvSpPr/>
            <p:nvPr/>
          </p:nvSpPr>
          <p:spPr>
            <a:xfrm>
              <a:off x="4309300" y="1478838"/>
              <a:ext cx="7850" cy="7550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63" y="0"/>
                  </a:moveTo>
                  <a:cubicBezTo>
                    <a:pt x="75" y="0"/>
                    <a:pt x="0" y="63"/>
                    <a:pt x="0" y="151"/>
                  </a:cubicBezTo>
                  <a:cubicBezTo>
                    <a:pt x="0" y="239"/>
                    <a:pt x="75" y="301"/>
                    <a:pt x="163" y="301"/>
                  </a:cubicBezTo>
                  <a:cubicBezTo>
                    <a:pt x="239" y="301"/>
                    <a:pt x="314" y="239"/>
                    <a:pt x="314" y="151"/>
                  </a:cubicBezTo>
                  <a:cubicBezTo>
                    <a:pt x="314" y="63"/>
                    <a:pt x="239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644;p42"/>
            <p:cNvSpPr/>
            <p:nvPr/>
          </p:nvSpPr>
          <p:spPr>
            <a:xfrm>
              <a:off x="4503800" y="162438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1"/>
                  </a:cubicBezTo>
                  <a:cubicBezTo>
                    <a:pt x="0" y="239"/>
                    <a:pt x="63" y="315"/>
                    <a:pt x="151" y="315"/>
                  </a:cubicBezTo>
                  <a:cubicBezTo>
                    <a:pt x="239" y="315"/>
                    <a:pt x="302" y="239"/>
                    <a:pt x="302" y="151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645;p42"/>
            <p:cNvSpPr/>
            <p:nvPr/>
          </p:nvSpPr>
          <p:spPr>
            <a:xfrm>
              <a:off x="4419100" y="170218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2"/>
                  </a:cubicBezTo>
                  <a:cubicBezTo>
                    <a:pt x="0" y="239"/>
                    <a:pt x="63" y="315"/>
                    <a:pt x="151" y="315"/>
                  </a:cubicBezTo>
                  <a:cubicBezTo>
                    <a:pt x="239" y="315"/>
                    <a:pt x="301" y="239"/>
                    <a:pt x="301" y="152"/>
                  </a:cubicBezTo>
                  <a:cubicBezTo>
                    <a:pt x="301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646;p42"/>
            <p:cNvSpPr/>
            <p:nvPr/>
          </p:nvSpPr>
          <p:spPr>
            <a:xfrm>
              <a:off x="4566225" y="1711913"/>
              <a:ext cx="7875" cy="7575"/>
            </a:xfrm>
            <a:custGeom>
              <a:avLst/>
              <a:gdLst/>
              <a:ahLst/>
              <a:cxnLst/>
              <a:rect l="l" t="t" r="r" b="b"/>
              <a:pathLst>
                <a:path w="315" h="303" extrusionOk="0">
                  <a:moveTo>
                    <a:pt x="151" y="1"/>
                  </a:moveTo>
                  <a:cubicBezTo>
                    <a:pt x="76" y="1"/>
                    <a:pt x="1" y="64"/>
                    <a:pt x="1" y="152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14" y="239"/>
                    <a:pt x="314" y="152"/>
                  </a:cubicBezTo>
                  <a:cubicBezTo>
                    <a:pt x="314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647;p42"/>
            <p:cNvSpPr/>
            <p:nvPr/>
          </p:nvSpPr>
          <p:spPr>
            <a:xfrm>
              <a:off x="4573125" y="822538"/>
              <a:ext cx="9750" cy="10050"/>
            </a:xfrm>
            <a:custGeom>
              <a:avLst/>
              <a:gdLst/>
              <a:ahLst/>
              <a:cxnLst/>
              <a:rect l="l" t="t" r="r" b="b"/>
              <a:pathLst>
                <a:path w="390" h="402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402"/>
                    <a:pt x="201" y="402"/>
                  </a:cubicBezTo>
                  <a:cubicBezTo>
                    <a:pt x="302" y="402"/>
                    <a:pt x="390" y="314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648;p42"/>
            <p:cNvSpPr/>
            <p:nvPr/>
          </p:nvSpPr>
          <p:spPr>
            <a:xfrm>
              <a:off x="4479025" y="11378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189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649;p42"/>
            <p:cNvSpPr/>
            <p:nvPr/>
          </p:nvSpPr>
          <p:spPr>
            <a:xfrm>
              <a:off x="4465525" y="14129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650;p42"/>
            <p:cNvSpPr/>
            <p:nvPr/>
          </p:nvSpPr>
          <p:spPr>
            <a:xfrm>
              <a:off x="4570000" y="9549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76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651;p42"/>
            <p:cNvSpPr/>
            <p:nvPr/>
          </p:nvSpPr>
          <p:spPr>
            <a:xfrm>
              <a:off x="3987400" y="15738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2"/>
                    <a:pt x="89" y="389"/>
                    <a:pt x="202" y="389"/>
                  </a:cubicBezTo>
                  <a:cubicBezTo>
                    <a:pt x="302" y="389"/>
                    <a:pt x="390" y="302"/>
                    <a:pt x="390" y="201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652;p42"/>
            <p:cNvSpPr/>
            <p:nvPr/>
          </p:nvSpPr>
          <p:spPr>
            <a:xfrm>
              <a:off x="4185675" y="13006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389"/>
                    <a:pt x="202" y="389"/>
                  </a:cubicBezTo>
                  <a:cubicBezTo>
                    <a:pt x="302" y="389"/>
                    <a:pt x="390" y="314"/>
                    <a:pt x="390" y="201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653;p42"/>
            <p:cNvSpPr/>
            <p:nvPr/>
          </p:nvSpPr>
          <p:spPr>
            <a:xfrm>
              <a:off x="4347250" y="755388"/>
              <a:ext cx="9750" cy="10075"/>
            </a:xfrm>
            <a:custGeom>
              <a:avLst/>
              <a:gdLst/>
              <a:ahLst/>
              <a:cxnLst/>
              <a:rect l="l" t="t" r="r" b="b"/>
              <a:pathLst>
                <a:path w="390" h="403" extrusionOk="0">
                  <a:moveTo>
                    <a:pt x="201" y="1"/>
                  </a:moveTo>
                  <a:cubicBezTo>
                    <a:pt x="88" y="1"/>
                    <a:pt x="1" y="88"/>
                    <a:pt x="1" y="201"/>
                  </a:cubicBezTo>
                  <a:cubicBezTo>
                    <a:pt x="1" y="314"/>
                    <a:pt x="88" y="402"/>
                    <a:pt x="201" y="402"/>
                  </a:cubicBezTo>
                  <a:cubicBezTo>
                    <a:pt x="302" y="402"/>
                    <a:pt x="390" y="314"/>
                    <a:pt x="390" y="201"/>
                  </a:cubicBezTo>
                  <a:cubicBezTo>
                    <a:pt x="390" y="88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654;p42"/>
            <p:cNvSpPr/>
            <p:nvPr/>
          </p:nvSpPr>
          <p:spPr>
            <a:xfrm>
              <a:off x="4245600" y="16360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1"/>
                    <a:pt x="89" y="389"/>
                    <a:pt x="201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655;p42"/>
            <p:cNvSpPr/>
            <p:nvPr/>
          </p:nvSpPr>
          <p:spPr>
            <a:xfrm>
              <a:off x="3749925" y="14700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189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656;p42"/>
            <p:cNvSpPr/>
            <p:nvPr/>
          </p:nvSpPr>
          <p:spPr>
            <a:xfrm>
              <a:off x="4023500" y="13389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76"/>
                    <a:pt x="0" y="189"/>
                  </a:cubicBezTo>
                  <a:cubicBezTo>
                    <a:pt x="0" y="302"/>
                    <a:pt x="88" y="389"/>
                    <a:pt x="188" y="389"/>
                  </a:cubicBezTo>
                  <a:cubicBezTo>
                    <a:pt x="301" y="389"/>
                    <a:pt x="389" y="302"/>
                    <a:pt x="389" y="189"/>
                  </a:cubicBezTo>
                  <a:cubicBezTo>
                    <a:pt x="389" y="76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657;p42"/>
            <p:cNvSpPr/>
            <p:nvPr/>
          </p:nvSpPr>
          <p:spPr>
            <a:xfrm>
              <a:off x="3903025" y="14163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658;p42"/>
            <p:cNvSpPr/>
            <p:nvPr/>
          </p:nvSpPr>
          <p:spPr>
            <a:xfrm>
              <a:off x="4227725" y="1509113"/>
              <a:ext cx="129275" cy="120025"/>
            </a:xfrm>
            <a:custGeom>
              <a:avLst/>
              <a:gdLst/>
              <a:ahLst/>
              <a:cxnLst/>
              <a:rect l="l" t="t" r="r" b="b"/>
              <a:pathLst>
                <a:path w="5171" h="4801" extrusionOk="0">
                  <a:moveTo>
                    <a:pt x="814" y="1"/>
                  </a:moveTo>
                  <a:cubicBezTo>
                    <a:pt x="598" y="1"/>
                    <a:pt x="382" y="64"/>
                    <a:pt x="239" y="207"/>
                  </a:cubicBezTo>
                  <a:cubicBezTo>
                    <a:pt x="0" y="446"/>
                    <a:pt x="13" y="810"/>
                    <a:pt x="76" y="1123"/>
                  </a:cubicBezTo>
                  <a:cubicBezTo>
                    <a:pt x="339" y="2604"/>
                    <a:pt x="1406" y="3859"/>
                    <a:pt x="2648" y="4800"/>
                  </a:cubicBezTo>
                  <a:lnTo>
                    <a:pt x="5171" y="3420"/>
                  </a:lnTo>
                  <a:cubicBezTo>
                    <a:pt x="4217" y="2240"/>
                    <a:pt x="3062" y="1211"/>
                    <a:pt x="1770" y="383"/>
                  </a:cubicBezTo>
                  <a:cubicBezTo>
                    <a:pt x="1544" y="232"/>
                    <a:pt x="1293" y="82"/>
                    <a:pt x="1017" y="19"/>
                  </a:cubicBezTo>
                  <a:cubicBezTo>
                    <a:pt x="951" y="7"/>
                    <a:pt x="883" y="1"/>
                    <a:pt x="81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659;p42"/>
            <p:cNvSpPr/>
            <p:nvPr/>
          </p:nvSpPr>
          <p:spPr>
            <a:xfrm>
              <a:off x="4252200" y="1544413"/>
              <a:ext cx="96650" cy="80625"/>
            </a:xfrm>
            <a:custGeom>
              <a:avLst/>
              <a:gdLst/>
              <a:ahLst/>
              <a:cxnLst/>
              <a:rect l="l" t="t" r="r" b="b"/>
              <a:pathLst>
                <a:path w="3866" h="3225" extrusionOk="0">
                  <a:moveTo>
                    <a:pt x="668" y="1"/>
                  </a:moveTo>
                  <a:cubicBezTo>
                    <a:pt x="616" y="1"/>
                    <a:pt x="564" y="5"/>
                    <a:pt x="515" y="12"/>
                  </a:cubicBezTo>
                  <a:cubicBezTo>
                    <a:pt x="339" y="38"/>
                    <a:pt x="176" y="125"/>
                    <a:pt x="113" y="263"/>
                  </a:cubicBezTo>
                  <a:cubicBezTo>
                    <a:pt x="0" y="502"/>
                    <a:pt x="163" y="765"/>
                    <a:pt x="326" y="966"/>
                  </a:cubicBezTo>
                  <a:cubicBezTo>
                    <a:pt x="1205" y="2020"/>
                    <a:pt x="3865" y="3225"/>
                    <a:pt x="3865" y="3225"/>
                  </a:cubicBezTo>
                  <a:cubicBezTo>
                    <a:pt x="3024" y="2083"/>
                    <a:pt x="2535" y="928"/>
                    <a:pt x="1004" y="75"/>
                  </a:cubicBezTo>
                  <a:cubicBezTo>
                    <a:pt x="908" y="23"/>
                    <a:pt x="787" y="1"/>
                    <a:pt x="668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660;p42"/>
            <p:cNvSpPr/>
            <p:nvPr/>
          </p:nvSpPr>
          <p:spPr>
            <a:xfrm>
              <a:off x="4275400" y="1439538"/>
              <a:ext cx="131800" cy="150050"/>
            </a:xfrm>
            <a:custGeom>
              <a:avLst/>
              <a:gdLst/>
              <a:ahLst/>
              <a:cxnLst/>
              <a:rect l="l" t="t" r="r" b="b"/>
              <a:pathLst>
                <a:path w="5272" h="6002" extrusionOk="0">
                  <a:moveTo>
                    <a:pt x="897" y="1"/>
                  </a:moveTo>
                  <a:cubicBezTo>
                    <a:pt x="714" y="1"/>
                    <a:pt x="536" y="48"/>
                    <a:pt x="390" y="154"/>
                  </a:cubicBezTo>
                  <a:cubicBezTo>
                    <a:pt x="26" y="405"/>
                    <a:pt x="1" y="907"/>
                    <a:pt x="64" y="1334"/>
                  </a:cubicBezTo>
                  <a:cubicBezTo>
                    <a:pt x="340" y="3153"/>
                    <a:pt x="1657" y="4684"/>
                    <a:pt x="3025" y="6002"/>
                  </a:cubicBezTo>
                  <a:lnTo>
                    <a:pt x="5271" y="4760"/>
                  </a:lnTo>
                  <a:cubicBezTo>
                    <a:pt x="4142" y="3316"/>
                    <a:pt x="3389" y="1572"/>
                    <a:pt x="1921" y="443"/>
                  </a:cubicBezTo>
                  <a:cubicBezTo>
                    <a:pt x="1695" y="267"/>
                    <a:pt x="1457" y="117"/>
                    <a:pt x="1193" y="41"/>
                  </a:cubicBezTo>
                  <a:cubicBezTo>
                    <a:pt x="1096" y="15"/>
                    <a:pt x="996" y="1"/>
                    <a:pt x="897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661;p42"/>
            <p:cNvSpPr/>
            <p:nvPr/>
          </p:nvSpPr>
          <p:spPr>
            <a:xfrm>
              <a:off x="4297375" y="1469563"/>
              <a:ext cx="73750" cy="100575"/>
            </a:xfrm>
            <a:custGeom>
              <a:avLst/>
              <a:gdLst/>
              <a:ahLst/>
              <a:cxnLst/>
              <a:rect l="l" t="t" r="r" b="b"/>
              <a:pathLst>
                <a:path w="2950" h="4023" extrusionOk="0">
                  <a:moveTo>
                    <a:pt x="531" y="1"/>
                  </a:moveTo>
                  <a:cubicBezTo>
                    <a:pt x="391" y="1"/>
                    <a:pt x="247" y="51"/>
                    <a:pt x="163" y="145"/>
                  </a:cubicBezTo>
                  <a:cubicBezTo>
                    <a:pt x="0" y="346"/>
                    <a:pt x="76" y="635"/>
                    <a:pt x="176" y="873"/>
                  </a:cubicBezTo>
                  <a:cubicBezTo>
                    <a:pt x="741" y="2128"/>
                    <a:pt x="2949" y="4023"/>
                    <a:pt x="2949" y="4023"/>
                  </a:cubicBezTo>
                  <a:cubicBezTo>
                    <a:pt x="2460" y="2705"/>
                    <a:pt x="2309" y="1450"/>
                    <a:pt x="1067" y="221"/>
                  </a:cubicBezTo>
                  <a:cubicBezTo>
                    <a:pt x="954" y="95"/>
                    <a:pt x="778" y="45"/>
                    <a:pt x="615" y="7"/>
                  </a:cubicBezTo>
                  <a:cubicBezTo>
                    <a:pt x="588" y="3"/>
                    <a:pt x="559" y="1"/>
                    <a:pt x="531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662;p42"/>
            <p:cNvSpPr/>
            <p:nvPr/>
          </p:nvSpPr>
          <p:spPr>
            <a:xfrm>
              <a:off x="4335650" y="1394763"/>
              <a:ext cx="144950" cy="155925"/>
            </a:xfrm>
            <a:custGeom>
              <a:avLst/>
              <a:gdLst/>
              <a:ahLst/>
              <a:cxnLst/>
              <a:rect l="l" t="t" r="r" b="b"/>
              <a:pathLst>
                <a:path w="5798" h="6237" extrusionOk="0">
                  <a:moveTo>
                    <a:pt x="891" y="0"/>
                  </a:moveTo>
                  <a:cubicBezTo>
                    <a:pt x="628" y="0"/>
                    <a:pt x="339" y="100"/>
                    <a:pt x="176" y="301"/>
                  </a:cubicBezTo>
                  <a:cubicBezTo>
                    <a:pt x="0" y="515"/>
                    <a:pt x="13" y="778"/>
                    <a:pt x="38" y="1004"/>
                  </a:cubicBezTo>
                  <a:cubicBezTo>
                    <a:pt x="264" y="2962"/>
                    <a:pt x="1406" y="4631"/>
                    <a:pt x="2535" y="6237"/>
                  </a:cubicBezTo>
                  <a:lnTo>
                    <a:pt x="5798" y="5120"/>
                  </a:lnTo>
                  <a:cubicBezTo>
                    <a:pt x="4957" y="3740"/>
                    <a:pt x="4079" y="2359"/>
                    <a:pt x="2899" y="1192"/>
                  </a:cubicBezTo>
                  <a:cubicBezTo>
                    <a:pt x="2523" y="816"/>
                    <a:pt x="2108" y="452"/>
                    <a:pt x="1606" y="201"/>
                  </a:cubicBezTo>
                  <a:cubicBezTo>
                    <a:pt x="1393" y="100"/>
                    <a:pt x="1155" y="13"/>
                    <a:pt x="89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663;p42"/>
            <p:cNvSpPr/>
            <p:nvPr/>
          </p:nvSpPr>
          <p:spPr>
            <a:xfrm>
              <a:off x="4363875" y="1428913"/>
              <a:ext cx="75950" cy="103600"/>
            </a:xfrm>
            <a:custGeom>
              <a:avLst/>
              <a:gdLst/>
              <a:ahLst/>
              <a:cxnLst/>
              <a:rect l="l" t="t" r="r" b="b"/>
              <a:pathLst>
                <a:path w="3038" h="4144" extrusionOk="0">
                  <a:moveTo>
                    <a:pt x="694" y="0"/>
                  </a:moveTo>
                  <a:cubicBezTo>
                    <a:pt x="511" y="0"/>
                    <a:pt x="327" y="52"/>
                    <a:pt x="214" y="165"/>
                  </a:cubicBezTo>
                  <a:cubicBezTo>
                    <a:pt x="1" y="378"/>
                    <a:pt x="63" y="692"/>
                    <a:pt x="151" y="931"/>
                  </a:cubicBezTo>
                  <a:cubicBezTo>
                    <a:pt x="666" y="2248"/>
                    <a:pt x="3037" y="4143"/>
                    <a:pt x="3037" y="4143"/>
                  </a:cubicBezTo>
                  <a:cubicBezTo>
                    <a:pt x="2598" y="2775"/>
                    <a:pt x="2561" y="1458"/>
                    <a:pt x="1256" y="203"/>
                  </a:cubicBezTo>
                  <a:cubicBezTo>
                    <a:pt x="1130" y="77"/>
                    <a:pt x="942" y="27"/>
                    <a:pt x="754" y="2"/>
                  </a:cubicBezTo>
                  <a:cubicBezTo>
                    <a:pt x="734" y="1"/>
                    <a:pt x="714" y="0"/>
                    <a:pt x="694" y="0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664;p42"/>
            <p:cNvSpPr/>
            <p:nvPr/>
          </p:nvSpPr>
          <p:spPr>
            <a:xfrm>
              <a:off x="4413125" y="1355088"/>
              <a:ext cx="133675" cy="151700"/>
            </a:xfrm>
            <a:custGeom>
              <a:avLst/>
              <a:gdLst/>
              <a:ahLst/>
              <a:cxnLst/>
              <a:rect l="l" t="t" r="r" b="b"/>
              <a:pathLst>
                <a:path w="5347" h="6068" extrusionOk="0">
                  <a:moveTo>
                    <a:pt x="932" y="1"/>
                  </a:moveTo>
                  <a:cubicBezTo>
                    <a:pt x="902" y="1"/>
                    <a:pt x="872" y="2"/>
                    <a:pt x="842" y="6"/>
                  </a:cubicBezTo>
                  <a:cubicBezTo>
                    <a:pt x="503" y="56"/>
                    <a:pt x="239" y="320"/>
                    <a:pt x="114" y="608"/>
                  </a:cubicBezTo>
                  <a:cubicBezTo>
                    <a:pt x="1" y="909"/>
                    <a:pt x="1" y="1248"/>
                    <a:pt x="38" y="1562"/>
                  </a:cubicBezTo>
                  <a:cubicBezTo>
                    <a:pt x="202" y="3269"/>
                    <a:pt x="1055" y="4913"/>
                    <a:pt x="2398" y="6067"/>
                  </a:cubicBezTo>
                  <a:lnTo>
                    <a:pt x="5347" y="5289"/>
                  </a:lnTo>
                  <a:cubicBezTo>
                    <a:pt x="4493" y="3570"/>
                    <a:pt x="3364" y="1989"/>
                    <a:pt x="1996" y="596"/>
                  </a:cubicBezTo>
                  <a:cubicBezTo>
                    <a:pt x="1704" y="304"/>
                    <a:pt x="1336" y="1"/>
                    <a:pt x="93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665;p42"/>
            <p:cNvSpPr/>
            <p:nvPr/>
          </p:nvSpPr>
          <p:spPr>
            <a:xfrm>
              <a:off x="4430700" y="1394663"/>
              <a:ext cx="67475" cy="104575"/>
            </a:xfrm>
            <a:custGeom>
              <a:avLst/>
              <a:gdLst/>
              <a:ahLst/>
              <a:cxnLst/>
              <a:rect l="l" t="t" r="r" b="b"/>
              <a:pathLst>
                <a:path w="2699" h="4183" extrusionOk="0">
                  <a:moveTo>
                    <a:pt x="500" y="0"/>
                  </a:moveTo>
                  <a:cubicBezTo>
                    <a:pt x="383" y="0"/>
                    <a:pt x="270" y="36"/>
                    <a:pt x="189" y="117"/>
                  </a:cubicBezTo>
                  <a:cubicBezTo>
                    <a:pt x="1" y="293"/>
                    <a:pt x="63" y="606"/>
                    <a:pt x="151" y="845"/>
                  </a:cubicBezTo>
                  <a:cubicBezTo>
                    <a:pt x="615" y="2137"/>
                    <a:pt x="2699" y="4183"/>
                    <a:pt x="2699" y="4183"/>
                  </a:cubicBezTo>
                  <a:cubicBezTo>
                    <a:pt x="2297" y="2828"/>
                    <a:pt x="2234" y="1573"/>
                    <a:pt x="1092" y="255"/>
                  </a:cubicBezTo>
                  <a:cubicBezTo>
                    <a:pt x="979" y="130"/>
                    <a:pt x="804" y="54"/>
                    <a:pt x="641" y="17"/>
                  </a:cubicBezTo>
                  <a:cubicBezTo>
                    <a:pt x="594" y="6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666;p42"/>
            <p:cNvSpPr/>
            <p:nvPr/>
          </p:nvSpPr>
          <p:spPr>
            <a:xfrm>
              <a:off x="4484025" y="1324238"/>
              <a:ext cx="107950" cy="180650"/>
            </a:xfrm>
            <a:custGeom>
              <a:avLst/>
              <a:gdLst/>
              <a:ahLst/>
              <a:cxnLst/>
              <a:rect l="l" t="t" r="r" b="b"/>
              <a:pathLst>
                <a:path w="4318" h="7226" extrusionOk="0">
                  <a:moveTo>
                    <a:pt x="1224" y="0"/>
                  </a:moveTo>
                  <a:cubicBezTo>
                    <a:pt x="1168" y="0"/>
                    <a:pt x="1111" y="7"/>
                    <a:pt x="1055" y="23"/>
                  </a:cubicBezTo>
                  <a:cubicBezTo>
                    <a:pt x="603" y="136"/>
                    <a:pt x="415" y="663"/>
                    <a:pt x="340" y="1089"/>
                  </a:cubicBezTo>
                  <a:cubicBezTo>
                    <a:pt x="1" y="3072"/>
                    <a:pt x="189" y="5067"/>
                    <a:pt x="904" y="6849"/>
                  </a:cubicBezTo>
                  <a:lnTo>
                    <a:pt x="4117" y="7226"/>
                  </a:lnTo>
                  <a:cubicBezTo>
                    <a:pt x="4318" y="4590"/>
                    <a:pt x="3376" y="2495"/>
                    <a:pt x="2624" y="1240"/>
                  </a:cubicBezTo>
                  <a:cubicBezTo>
                    <a:pt x="2398" y="876"/>
                    <a:pt x="2159" y="500"/>
                    <a:pt x="1820" y="236"/>
                  </a:cubicBezTo>
                  <a:cubicBezTo>
                    <a:pt x="1651" y="106"/>
                    <a:pt x="1441" y="0"/>
                    <a:pt x="1224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667;p42"/>
            <p:cNvSpPr/>
            <p:nvPr/>
          </p:nvSpPr>
          <p:spPr>
            <a:xfrm>
              <a:off x="4503800" y="1365638"/>
              <a:ext cx="55225" cy="130775"/>
            </a:xfrm>
            <a:custGeom>
              <a:avLst/>
              <a:gdLst/>
              <a:ahLst/>
              <a:cxnLst/>
              <a:rect l="l" t="t" r="r" b="b"/>
              <a:pathLst>
                <a:path w="2209" h="5231" extrusionOk="0">
                  <a:moveTo>
                    <a:pt x="629" y="1"/>
                  </a:moveTo>
                  <a:cubicBezTo>
                    <a:pt x="513" y="1"/>
                    <a:pt x="397" y="33"/>
                    <a:pt x="302" y="98"/>
                  </a:cubicBezTo>
                  <a:cubicBezTo>
                    <a:pt x="26" y="274"/>
                    <a:pt x="0" y="638"/>
                    <a:pt x="26" y="939"/>
                  </a:cubicBezTo>
                  <a:cubicBezTo>
                    <a:pt x="151" y="2520"/>
                    <a:pt x="1920" y="5231"/>
                    <a:pt x="1920" y="5231"/>
                  </a:cubicBezTo>
                  <a:cubicBezTo>
                    <a:pt x="1883" y="3587"/>
                    <a:pt x="2209" y="2106"/>
                    <a:pt x="1305" y="387"/>
                  </a:cubicBezTo>
                  <a:cubicBezTo>
                    <a:pt x="1218" y="224"/>
                    <a:pt x="1042" y="111"/>
                    <a:pt x="866" y="48"/>
                  </a:cubicBezTo>
                  <a:cubicBezTo>
                    <a:pt x="793" y="17"/>
                    <a:pt x="711" y="1"/>
                    <a:pt x="629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668;p42"/>
            <p:cNvSpPr/>
            <p:nvPr/>
          </p:nvSpPr>
          <p:spPr>
            <a:xfrm>
              <a:off x="4288125" y="1588763"/>
              <a:ext cx="47150" cy="24725"/>
            </a:xfrm>
            <a:custGeom>
              <a:avLst/>
              <a:gdLst/>
              <a:ahLst/>
              <a:cxnLst/>
              <a:rect l="l" t="t" r="r" b="b"/>
              <a:pathLst>
                <a:path w="1886" h="989" extrusionOk="0">
                  <a:moveTo>
                    <a:pt x="37" y="1"/>
                  </a:moveTo>
                  <a:cubicBezTo>
                    <a:pt x="12" y="1"/>
                    <a:pt x="1" y="38"/>
                    <a:pt x="31" y="58"/>
                  </a:cubicBezTo>
                  <a:cubicBezTo>
                    <a:pt x="584" y="434"/>
                    <a:pt x="1186" y="811"/>
                    <a:pt x="1838" y="987"/>
                  </a:cubicBezTo>
                  <a:cubicBezTo>
                    <a:pt x="1843" y="988"/>
                    <a:pt x="1846" y="989"/>
                    <a:pt x="1850" y="989"/>
                  </a:cubicBezTo>
                  <a:cubicBezTo>
                    <a:pt x="1878" y="989"/>
                    <a:pt x="1886" y="948"/>
                    <a:pt x="1864" y="936"/>
                  </a:cubicBezTo>
                  <a:cubicBezTo>
                    <a:pt x="1249" y="623"/>
                    <a:pt x="634" y="372"/>
                    <a:pt x="57" y="8"/>
                  </a:cubicBezTo>
                  <a:cubicBezTo>
                    <a:pt x="49" y="3"/>
                    <a:pt x="43" y="1"/>
                    <a:pt x="3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669;p42"/>
            <p:cNvSpPr/>
            <p:nvPr/>
          </p:nvSpPr>
          <p:spPr>
            <a:xfrm>
              <a:off x="4314775" y="1569613"/>
              <a:ext cx="27075" cy="16275"/>
            </a:xfrm>
            <a:custGeom>
              <a:avLst/>
              <a:gdLst/>
              <a:ahLst/>
              <a:cxnLst/>
              <a:rect l="l" t="t" r="r" b="b"/>
              <a:pathLst>
                <a:path w="1083" h="651" extrusionOk="0">
                  <a:moveTo>
                    <a:pt x="39" y="0"/>
                  </a:moveTo>
                  <a:cubicBezTo>
                    <a:pt x="18" y="0"/>
                    <a:pt x="0" y="27"/>
                    <a:pt x="20" y="46"/>
                  </a:cubicBezTo>
                  <a:cubicBezTo>
                    <a:pt x="296" y="322"/>
                    <a:pt x="647" y="573"/>
                    <a:pt x="1036" y="648"/>
                  </a:cubicBezTo>
                  <a:cubicBezTo>
                    <a:pt x="1039" y="650"/>
                    <a:pt x="1042" y="650"/>
                    <a:pt x="1044" y="650"/>
                  </a:cubicBezTo>
                  <a:cubicBezTo>
                    <a:pt x="1066" y="650"/>
                    <a:pt x="1082" y="609"/>
                    <a:pt x="1049" y="598"/>
                  </a:cubicBezTo>
                  <a:cubicBezTo>
                    <a:pt x="685" y="435"/>
                    <a:pt x="358" y="284"/>
                    <a:pt x="57" y="8"/>
                  </a:cubicBezTo>
                  <a:cubicBezTo>
                    <a:pt x="51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670;p42"/>
            <p:cNvSpPr/>
            <p:nvPr/>
          </p:nvSpPr>
          <p:spPr>
            <a:xfrm>
              <a:off x="4333025" y="1518388"/>
              <a:ext cx="41750" cy="45350"/>
            </a:xfrm>
            <a:custGeom>
              <a:avLst/>
              <a:gdLst/>
              <a:ahLst/>
              <a:cxnLst/>
              <a:rect l="l" t="t" r="r" b="b"/>
              <a:pathLst>
                <a:path w="1670" h="1814" extrusionOk="0">
                  <a:moveTo>
                    <a:pt x="55" y="0"/>
                  </a:moveTo>
                  <a:cubicBezTo>
                    <a:pt x="25" y="0"/>
                    <a:pt x="0" y="45"/>
                    <a:pt x="30" y="75"/>
                  </a:cubicBezTo>
                  <a:cubicBezTo>
                    <a:pt x="532" y="652"/>
                    <a:pt x="1021" y="1267"/>
                    <a:pt x="1586" y="1806"/>
                  </a:cubicBezTo>
                  <a:cubicBezTo>
                    <a:pt x="1593" y="1811"/>
                    <a:pt x="1601" y="1813"/>
                    <a:pt x="1608" y="1813"/>
                  </a:cubicBezTo>
                  <a:cubicBezTo>
                    <a:pt x="1640" y="1813"/>
                    <a:pt x="1669" y="1776"/>
                    <a:pt x="1649" y="1756"/>
                  </a:cubicBezTo>
                  <a:cubicBezTo>
                    <a:pt x="1159" y="1141"/>
                    <a:pt x="595" y="589"/>
                    <a:pt x="80" y="12"/>
                  </a:cubicBezTo>
                  <a:cubicBezTo>
                    <a:pt x="72" y="4"/>
                    <a:pt x="63" y="0"/>
                    <a:pt x="5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671;p42"/>
            <p:cNvSpPr/>
            <p:nvPr/>
          </p:nvSpPr>
          <p:spPr>
            <a:xfrm>
              <a:off x="4374725" y="1511388"/>
              <a:ext cx="27950" cy="31625"/>
            </a:xfrm>
            <a:custGeom>
              <a:avLst/>
              <a:gdLst/>
              <a:ahLst/>
              <a:cxnLst/>
              <a:rect l="l" t="t" r="r" b="b"/>
              <a:pathLst>
                <a:path w="1118" h="1265" extrusionOk="0">
                  <a:moveTo>
                    <a:pt x="48" y="1"/>
                  </a:moveTo>
                  <a:cubicBezTo>
                    <a:pt x="21" y="1"/>
                    <a:pt x="0" y="30"/>
                    <a:pt x="18" y="66"/>
                  </a:cubicBezTo>
                  <a:cubicBezTo>
                    <a:pt x="294" y="493"/>
                    <a:pt x="633" y="944"/>
                    <a:pt x="1047" y="1258"/>
                  </a:cubicBezTo>
                  <a:cubicBezTo>
                    <a:pt x="1054" y="1263"/>
                    <a:pt x="1061" y="1265"/>
                    <a:pt x="1068" y="1265"/>
                  </a:cubicBezTo>
                  <a:cubicBezTo>
                    <a:pt x="1097" y="1265"/>
                    <a:pt x="1118" y="1226"/>
                    <a:pt x="1098" y="1195"/>
                  </a:cubicBezTo>
                  <a:cubicBezTo>
                    <a:pt x="746" y="806"/>
                    <a:pt x="382" y="455"/>
                    <a:pt x="81" y="16"/>
                  </a:cubicBezTo>
                  <a:cubicBezTo>
                    <a:pt x="70" y="5"/>
                    <a:pt x="59" y="1"/>
                    <a:pt x="4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672;p42"/>
            <p:cNvSpPr/>
            <p:nvPr/>
          </p:nvSpPr>
          <p:spPr>
            <a:xfrm>
              <a:off x="4389150" y="1470738"/>
              <a:ext cx="44225" cy="59950"/>
            </a:xfrm>
            <a:custGeom>
              <a:avLst/>
              <a:gdLst/>
              <a:ahLst/>
              <a:cxnLst/>
              <a:rect l="l" t="t" r="r" b="b"/>
              <a:pathLst>
                <a:path w="1769" h="2398" extrusionOk="0">
                  <a:moveTo>
                    <a:pt x="33" y="0"/>
                  </a:moveTo>
                  <a:cubicBezTo>
                    <a:pt x="14" y="0"/>
                    <a:pt x="1" y="18"/>
                    <a:pt x="19" y="36"/>
                  </a:cubicBezTo>
                  <a:cubicBezTo>
                    <a:pt x="634" y="788"/>
                    <a:pt x="1148" y="1592"/>
                    <a:pt x="1688" y="2382"/>
                  </a:cubicBezTo>
                  <a:cubicBezTo>
                    <a:pt x="1695" y="2393"/>
                    <a:pt x="1706" y="2398"/>
                    <a:pt x="1716" y="2398"/>
                  </a:cubicBezTo>
                  <a:cubicBezTo>
                    <a:pt x="1742" y="2398"/>
                    <a:pt x="1768" y="2371"/>
                    <a:pt x="1750" y="2345"/>
                  </a:cubicBezTo>
                  <a:cubicBezTo>
                    <a:pt x="1299" y="1504"/>
                    <a:pt x="684" y="726"/>
                    <a:pt x="56" y="10"/>
                  </a:cubicBezTo>
                  <a:cubicBezTo>
                    <a:pt x="49" y="3"/>
                    <a:pt x="40" y="0"/>
                    <a:pt x="3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673;p42"/>
            <p:cNvSpPr/>
            <p:nvPr/>
          </p:nvSpPr>
          <p:spPr>
            <a:xfrm>
              <a:off x="4468525" y="1455863"/>
              <a:ext cx="29250" cy="40175"/>
            </a:xfrm>
            <a:custGeom>
              <a:avLst/>
              <a:gdLst/>
              <a:ahLst/>
              <a:cxnLst/>
              <a:rect l="l" t="t" r="r" b="b"/>
              <a:pathLst>
                <a:path w="1170" h="1607" extrusionOk="0">
                  <a:moveTo>
                    <a:pt x="53" y="0"/>
                  </a:moveTo>
                  <a:cubicBezTo>
                    <a:pt x="27" y="0"/>
                    <a:pt x="1" y="27"/>
                    <a:pt x="18" y="53"/>
                  </a:cubicBezTo>
                  <a:cubicBezTo>
                    <a:pt x="370" y="568"/>
                    <a:pt x="709" y="1107"/>
                    <a:pt x="1098" y="1597"/>
                  </a:cubicBezTo>
                  <a:cubicBezTo>
                    <a:pt x="1105" y="1604"/>
                    <a:pt x="1114" y="1607"/>
                    <a:pt x="1123" y="1607"/>
                  </a:cubicBezTo>
                  <a:cubicBezTo>
                    <a:pt x="1146" y="1607"/>
                    <a:pt x="1169" y="1586"/>
                    <a:pt x="1160" y="1559"/>
                  </a:cubicBezTo>
                  <a:cubicBezTo>
                    <a:pt x="834" y="1020"/>
                    <a:pt x="445" y="530"/>
                    <a:pt x="81" y="16"/>
                  </a:cubicBezTo>
                  <a:cubicBezTo>
                    <a:pt x="74" y="5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674;p42"/>
            <p:cNvSpPr/>
            <p:nvPr/>
          </p:nvSpPr>
          <p:spPr>
            <a:xfrm>
              <a:off x="4478350" y="1425438"/>
              <a:ext cx="33500" cy="69275"/>
            </a:xfrm>
            <a:custGeom>
              <a:avLst/>
              <a:gdLst/>
              <a:ahLst/>
              <a:cxnLst/>
              <a:rect l="l" t="t" r="r" b="b"/>
              <a:pathLst>
                <a:path w="1340" h="2771" extrusionOk="0">
                  <a:moveTo>
                    <a:pt x="65" y="0"/>
                  </a:moveTo>
                  <a:cubicBezTo>
                    <a:pt x="31" y="0"/>
                    <a:pt x="0" y="30"/>
                    <a:pt x="27" y="66"/>
                  </a:cubicBezTo>
                  <a:cubicBezTo>
                    <a:pt x="604" y="894"/>
                    <a:pt x="943" y="1785"/>
                    <a:pt x="1244" y="2739"/>
                  </a:cubicBezTo>
                  <a:cubicBezTo>
                    <a:pt x="1250" y="2761"/>
                    <a:pt x="1270" y="2770"/>
                    <a:pt x="1289" y="2770"/>
                  </a:cubicBezTo>
                  <a:cubicBezTo>
                    <a:pt x="1315" y="2770"/>
                    <a:pt x="1339" y="2754"/>
                    <a:pt x="1332" y="2726"/>
                  </a:cubicBezTo>
                  <a:cubicBezTo>
                    <a:pt x="1182" y="1747"/>
                    <a:pt x="680" y="806"/>
                    <a:pt x="102" y="15"/>
                  </a:cubicBezTo>
                  <a:cubicBezTo>
                    <a:pt x="92" y="5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675;p42"/>
            <p:cNvSpPr/>
            <p:nvPr/>
          </p:nvSpPr>
          <p:spPr>
            <a:xfrm>
              <a:off x="4523475" y="1434138"/>
              <a:ext cx="27950" cy="57025"/>
            </a:xfrm>
            <a:custGeom>
              <a:avLst/>
              <a:gdLst/>
              <a:ahLst/>
              <a:cxnLst/>
              <a:rect l="l" t="t" r="r" b="b"/>
              <a:pathLst>
                <a:path w="1118" h="2281" extrusionOk="0">
                  <a:moveTo>
                    <a:pt x="45" y="0"/>
                  </a:moveTo>
                  <a:cubicBezTo>
                    <a:pt x="21" y="0"/>
                    <a:pt x="0" y="19"/>
                    <a:pt x="17" y="44"/>
                  </a:cubicBezTo>
                  <a:cubicBezTo>
                    <a:pt x="343" y="784"/>
                    <a:pt x="644" y="1550"/>
                    <a:pt x="1033" y="2265"/>
                  </a:cubicBezTo>
                  <a:cubicBezTo>
                    <a:pt x="1040" y="2276"/>
                    <a:pt x="1051" y="2281"/>
                    <a:pt x="1062" y="2281"/>
                  </a:cubicBezTo>
                  <a:cubicBezTo>
                    <a:pt x="1088" y="2281"/>
                    <a:pt x="1117" y="2254"/>
                    <a:pt x="1108" y="2227"/>
                  </a:cubicBezTo>
                  <a:cubicBezTo>
                    <a:pt x="820" y="1474"/>
                    <a:pt x="431" y="747"/>
                    <a:pt x="79" y="19"/>
                  </a:cubicBezTo>
                  <a:cubicBezTo>
                    <a:pt x="71" y="6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676;p42"/>
            <p:cNvSpPr/>
            <p:nvPr/>
          </p:nvSpPr>
          <p:spPr>
            <a:xfrm>
              <a:off x="4556600" y="1412563"/>
              <a:ext cx="24700" cy="85675"/>
            </a:xfrm>
            <a:custGeom>
              <a:avLst/>
              <a:gdLst/>
              <a:ahLst/>
              <a:cxnLst/>
              <a:rect l="l" t="t" r="r" b="b"/>
              <a:pathLst>
                <a:path w="988" h="3427" extrusionOk="0">
                  <a:moveTo>
                    <a:pt x="51" y="0"/>
                  </a:moveTo>
                  <a:cubicBezTo>
                    <a:pt x="29" y="0"/>
                    <a:pt x="0" y="27"/>
                    <a:pt x="9" y="54"/>
                  </a:cubicBezTo>
                  <a:cubicBezTo>
                    <a:pt x="248" y="581"/>
                    <a:pt x="436" y="1133"/>
                    <a:pt x="586" y="1697"/>
                  </a:cubicBezTo>
                  <a:cubicBezTo>
                    <a:pt x="737" y="2262"/>
                    <a:pt x="787" y="2839"/>
                    <a:pt x="900" y="3404"/>
                  </a:cubicBezTo>
                  <a:cubicBezTo>
                    <a:pt x="900" y="3420"/>
                    <a:pt x="909" y="3427"/>
                    <a:pt x="919" y="3427"/>
                  </a:cubicBezTo>
                  <a:cubicBezTo>
                    <a:pt x="933" y="3427"/>
                    <a:pt x="950" y="3413"/>
                    <a:pt x="950" y="3392"/>
                  </a:cubicBezTo>
                  <a:cubicBezTo>
                    <a:pt x="988" y="2250"/>
                    <a:pt x="561" y="1032"/>
                    <a:pt x="72" y="16"/>
                  </a:cubicBezTo>
                  <a:cubicBezTo>
                    <a:pt x="68" y="5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677;p42"/>
            <p:cNvSpPr/>
            <p:nvPr/>
          </p:nvSpPr>
          <p:spPr>
            <a:xfrm>
              <a:off x="4546475" y="1404163"/>
              <a:ext cx="26375" cy="25775"/>
            </a:xfrm>
            <a:custGeom>
              <a:avLst/>
              <a:gdLst/>
              <a:ahLst/>
              <a:cxnLst/>
              <a:rect l="l" t="t" r="r" b="b"/>
              <a:pathLst>
                <a:path w="1055" h="1031" extrusionOk="0">
                  <a:moveTo>
                    <a:pt x="526" y="0"/>
                  </a:moveTo>
                  <a:cubicBezTo>
                    <a:pt x="518" y="0"/>
                    <a:pt x="510" y="0"/>
                    <a:pt x="502" y="1"/>
                  </a:cubicBezTo>
                  <a:cubicBezTo>
                    <a:pt x="226" y="13"/>
                    <a:pt x="0" y="252"/>
                    <a:pt x="13" y="540"/>
                  </a:cubicBezTo>
                  <a:cubicBezTo>
                    <a:pt x="25" y="809"/>
                    <a:pt x="251" y="1030"/>
                    <a:pt x="529" y="1030"/>
                  </a:cubicBezTo>
                  <a:cubicBezTo>
                    <a:pt x="537" y="1030"/>
                    <a:pt x="545" y="1030"/>
                    <a:pt x="552" y="1030"/>
                  </a:cubicBezTo>
                  <a:cubicBezTo>
                    <a:pt x="828" y="1017"/>
                    <a:pt x="1054" y="779"/>
                    <a:pt x="1042" y="490"/>
                  </a:cubicBezTo>
                  <a:cubicBezTo>
                    <a:pt x="1029" y="209"/>
                    <a:pt x="804" y="0"/>
                    <a:pt x="52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678;p42"/>
            <p:cNvSpPr/>
            <p:nvPr/>
          </p:nvSpPr>
          <p:spPr>
            <a:xfrm>
              <a:off x="4538300" y="1440838"/>
              <a:ext cx="14475" cy="14175"/>
            </a:xfrm>
            <a:custGeom>
              <a:avLst/>
              <a:gdLst/>
              <a:ahLst/>
              <a:cxnLst/>
              <a:rect l="l" t="t" r="r" b="b"/>
              <a:pathLst>
                <a:path w="579" h="567" extrusionOk="0">
                  <a:moveTo>
                    <a:pt x="299" y="1"/>
                  </a:moveTo>
                  <a:cubicBezTo>
                    <a:pt x="292" y="1"/>
                    <a:pt x="284" y="1"/>
                    <a:pt x="277" y="2"/>
                  </a:cubicBezTo>
                  <a:cubicBezTo>
                    <a:pt x="126" y="2"/>
                    <a:pt x="1" y="140"/>
                    <a:pt x="13" y="290"/>
                  </a:cubicBezTo>
                  <a:cubicBezTo>
                    <a:pt x="13" y="454"/>
                    <a:pt x="151" y="566"/>
                    <a:pt x="302" y="566"/>
                  </a:cubicBezTo>
                  <a:cubicBezTo>
                    <a:pt x="465" y="554"/>
                    <a:pt x="578" y="428"/>
                    <a:pt x="578" y="265"/>
                  </a:cubicBezTo>
                  <a:cubicBezTo>
                    <a:pt x="566" y="122"/>
                    <a:pt x="451" y="1"/>
                    <a:pt x="29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679;p42"/>
            <p:cNvSpPr/>
            <p:nvPr/>
          </p:nvSpPr>
          <p:spPr>
            <a:xfrm>
              <a:off x="4383025" y="1465938"/>
              <a:ext cx="14450" cy="14175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297" y="1"/>
                  </a:moveTo>
                  <a:cubicBezTo>
                    <a:pt x="290" y="1"/>
                    <a:pt x="283" y="1"/>
                    <a:pt x="276" y="2"/>
                  </a:cubicBezTo>
                  <a:cubicBezTo>
                    <a:pt x="113" y="2"/>
                    <a:pt x="0" y="140"/>
                    <a:pt x="0" y="290"/>
                  </a:cubicBezTo>
                  <a:cubicBezTo>
                    <a:pt x="13" y="453"/>
                    <a:pt x="138" y="566"/>
                    <a:pt x="301" y="566"/>
                  </a:cubicBezTo>
                  <a:cubicBezTo>
                    <a:pt x="452" y="554"/>
                    <a:pt x="577" y="428"/>
                    <a:pt x="565" y="265"/>
                  </a:cubicBezTo>
                  <a:cubicBezTo>
                    <a:pt x="565" y="122"/>
                    <a:pt x="439" y="1"/>
                    <a:pt x="29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680;p42"/>
            <p:cNvSpPr/>
            <p:nvPr/>
          </p:nvSpPr>
          <p:spPr>
            <a:xfrm>
              <a:off x="4282000" y="1582363"/>
              <a:ext cx="14450" cy="14150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276" y="0"/>
                  </a:moveTo>
                  <a:cubicBezTo>
                    <a:pt x="126" y="13"/>
                    <a:pt x="0" y="151"/>
                    <a:pt x="0" y="301"/>
                  </a:cubicBezTo>
                  <a:cubicBezTo>
                    <a:pt x="12" y="445"/>
                    <a:pt x="138" y="566"/>
                    <a:pt x="281" y="566"/>
                  </a:cubicBezTo>
                  <a:cubicBezTo>
                    <a:pt x="288" y="566"/>
                    <a:pt x="295" y="566"/>
                    <a:pt x="302" y="565"/>
                  </a:cubicBezTo>
                  <a:cubicBezTo>
                    <a:pt x="452" y="565"/>
                    <a:pt x="578" y="427"/>
                    <a:pt x="565" y="276"/>
                  </a:cubicBezTo>
                  <a:cubicBezTo>
                    <a:pt x="565" y="126"/>
                    <a:pt x="427" y="0"/>
                    <a:pt x="27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681;p42"/>
            <p:cNvSpPr/>
            <p:nvPr/>
          </p:nvSpPr>
          <p:spPr>
            <a:xfrm>
              <a:off x="4457050" y="1444613"/>
              <a:ext cx="21350" cy="21075"/>
            </a:xfrm>
            <a:custGeom>
              <a:avLst/>
              <a:gdLst/>
              <a:ahLst/>
              <a:cxnLst/>
              <a:rect l="l" t="t" r="r" b="b"/>
              <a:pathLst>
                <a:path w="854" h="843" extrusionOk="0">
                  <a:moveTo>
                    <a:pt x="426" y="1"/>
                  </a:moveTo>
                  <a:cubicBezTo>
                    <a:pt x="418" y="1"/>
                    <a:pt x="410" y="1"/>
                    <a:pt x="402" y="1"/>
                  </a:cubicBezTo>
                  <a:cubicBezTo>
                    <a:pt x="176" y="1"/>
                    <a:pt x="1" y="202"/>
                    <a:pt x="13" y="441"/>
                  </a:cubicBezTo>
                  <a:cubicBezTo>
                    <a:pt x="13" y="666"/>
                    <a:pt x="214" y="842"/>
                    <a:pt x="440" y="842"/>
                  </a:cubicBezTo>
                  <a:cubicBezTo>
                    <a:pt x="678" y="830"/>
                    <a:pt x="854" y="629"/>
                    <a:pt x="841" y="403"/>
                  </a:cubicBezTo>
                  <a:cubicBezTo>
                    <a:pt x="829" y="173"/>
                    <a:pt x="653" y="1"/>
                    <a:pt x="42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682;p42"/>
            <p:cNvSpPr/>
            <p:nvPr/>
          </p:nvSpPr>
          <p:spPr>
            <a:xfrm>
              <a:off x="4378925" y="1489488"/>
              <a:ext cx="21675" cy="21075"/>
            </a:xfrm>
            <a:custGeom>
              <a:avLst/>
              <a:gdLst/>
              <a:ahLst/>
              <a:cxnLst/>
              <a:rect l="l" t="t" r="r" b="b"/>
              <a:pathLst>
                <a:path w="867" h="843" extrusionOk="0">
                  <a:moveTo>
                    <a:pt x="436" y="0"/>
                  </a:moveTo>
                  <a:cubicBezTo>
                    <a:pt x="429" y="0"/>
                    <a:pt x="422" y="0"/>
                    <a:pt x="415" y="1"/>
                  </a:cubicBezTo>
                  <a:cubicBezTo>
                    <a:pt x="189" y="13"/>
                    <a:pt x="1" y="202"/>
                    <a:pt x="14" y="440"/>
                  </a:cubicBezTo>
                  <a:cubicBezTo>
                    <a:pt x="26" y="659"/>
                    <a:pt x="214" y="842"/>
                    <a:pt x="431" y="842"/>
                  </a:cubicBezTo>
                  <a:cubicBezTo>
                    <a:pt x="438" y="842"/>
                    <a:pt x="446" y="842"/>
                    <a:pt x="453" y="842"/>
                  </a:cubicBezTo>
                  <a:cubicBezTo>
                    <a:pt x="679" y="829"/>
                    <a:pt x="867" y="628"/>
                    <a:pt x="854" y="402"/>
                  </a:cubicBezTo>
                  <a:cubicBezTo>
                    <a:pt x="842" y="184"/>
                    <a:pt x="653" y="0"/>
                    <a:pt x="43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683;p42"/>
            <p:cNvSpPr/>
            <p:nvPr/>
          </p:nvSpPr>
          <p:spPr>
            <a:xfrm>
              <a:off x="4306150" y="1552863"/>
              <a:ext cx="21350" cy="21075"/>
            </a:xfrm>
            <a:custGeom>
              <a:avLst/>
              <a:gdLst/>
              <a:ahLst/>
              <a:cxnLst/>
              <a:rect l="l" t="t" r="r" b="b"/>
              <a:pathLst>
                <a:path w="854" h="843" extrusionOk="0">
                  <a:moveTo>
                    <a:pt x="426" y="0"/>
                  </a:moveTo>
                  <a:cubicBezTo>
                    <a:pt x="418" y="0"/>
                    <a:pt x="410" y="0"/>
                    <a:pt x="402" y="1"/>
                  </a:cubicBezTo>
                  <a:cubicBezTo>
                    <a:pt x="176" y="13"/>
                    <a:pt x="1" y="201"/>
                    <a:pt x="13" y="440"/>
                  </a:cubicBezTo>
                  <a:cubicBezTo>
                    <a:pt x="13" y="659"/>
                    <a:pt x="201" y="842"/>
                    <a:pt x="418" y="842"/>
                  </a:cubicBezTo>
                  <a:cubicBezTo>
                    <a:pt x="426" y="842"/>
                    <a:pt x="433" y="842"/>
                    <a:pt x="440" y="841"/>
                  </a:cubicBezTo>
                  <a:cubicBezTo>
                    <a:pt x="678" y="829"/>
                    <a:pt x="854" y="628"/>
                    <a:pt x="841" y="402"/>
                  </a:cubicBezTo>
                  <a:cubicBezTo>
                    <a:pt x="829" y="172"/>
                    <a:pt x="653" y="0"/>
                    <a:pt x="42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684;p42"/>
            <p:cNvSpPr/>
            <p:nvPr/>
          </p:nvSpPr>
          <p:spPr>
            <a:xfrm>
              <a:off x="4474000" y="1420788"/>
              <a:ext cx="14450" cy="14450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76" y="1"/>
                  </a:moveTo>
                  <a:cubicBezTo>
                    <a:pt x="113" y="13"/>
                    <a:pt x="0" y="151"/>
                    <a:pt x="0" y="302"/>
                  </a:cubicBezTo>
                  <a:cubicBezTo>
                    <a:pt x="13" y="452"/>
                    <a:pt x="138" y="578"/>
                    <a:pt x="301" y="578"/>
                  </a:cubicBezTo>
                  <a:cubicBezTo>
                    <a:pt x="452" y="565"/>
                    <a:pt x="578" y="427"/>
                    <a:pt x="565" y="277"/>
                  </a:cubicBezTo>
                  <a:cubicBezTo>
                    <a:pt x="565" y="126"/>
                    <a:pt x="427" y="1"/>
                    <a:pt x="27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685;p42"/>
            <p:cNvSpPr/>
            <p:nvPr/>
          </p:nvSpPr>
          <p:spPr>
            <a:xfrm>
              <a:off x="4327800" y="1512688"/>
              <a:ext cx="14150" cy="14175"/>
            </a:xfrm>
            <a:custGeom>
              <a:avLst/>
              <a:gdLst/>
              <a:ahLst/>
              <a:cxnLst/>
              <a:rect l="l" t="t" r="r" b="b"/>
              <a:pathLst>
                <a:path w="566" h="567" extrusionOk="0">
                  <a:moveTo>
                    <a:pt x="286" y="1"/>
                  </a:moveTo>
                  <a:cubicBezTo>
                    <a:pt x="279" y="1"/>
                    <a:pt x="272" y="1"/>
                    <a:pt x="264" y="1"/>
                  </a:cubicBezTo>
                  <a:cubicBezTo>
                    <a:pt x="113" y="1"/>
                    <a:pt x="0" y="139"/>
                    <a:pt x="0" y="290"/>
                  </a:cubicBezTo>
                  <a:cubicBezTo>
                    <a:pt x="13" y="453"/>
                    <a:pt x="139" y="566"/>
                    <a:pt x="289" y="566"/>
                  </a:cubicBezTo>
                  <a:cubicBezTo>
                    <a:pt x="452" y="554"/>
                    <a:pt x="565" y="428"/>
                    <a:pt x="565" y="265"/>
                  </a:cubicBezTo>
                  <a:cubicBezTo>
                    <a:pt x="553" y="121"/>
                    <a:pt x="439" y="1"/>
                    <a:pt x="28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686;p42"/>
            <p:cNvSpPr/>
            <p:nvPr/>
          </p:nvSpPr>
          <p:spPr>
            <a:xfrm>
              <a:off x="4264125" y="1540638"/>
              <a:ext cx="14125" cy="14450"/>
            </a:xfrm>
            <a:custGeom>
              <a:avLst/>
              <a:gdLst/>
              <a:ahLst/>
              <a:cxnLst/>
              <a:rect l="l" t="t" r="r" b="b"/>
              <a:pathLst>
                <a:path w="565" h="578" extrusionOk="0">
                  <a:moveTo>
                    <a:pt x="276" y="0"/>
                  </a:moveTo>
                  <a:cubicBezTo>
                    <a:pt x="113" y="13"/>
                    <a:pt x="0" y="151"/>
                    <a:pt x="0" y="301"/>
                  </a:cubicBezTo>
                  <a:cubicBezTo>
                    <a:pt x="13" y="452"/>
                    <a:pt x="138" y="578"/>
                    <a:pt x="301" y="578"/>
                  </a:cubicBezTo>
                  <a:cubicBezTo>
                    <a:pt x="452" y="565"/>
                    <a:pt x="565" y="427"/>
                    <a:pt x="565" y="276"/>
                  </a:cubicBezTo>
                  <a:cubicBezTo>
                    <a:pt x="552" y="126"/>
                    <a:pt x="427" y="0"/>
                    <a:pt x="27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687;p42"/>
            <p:cNvSpPr/>
            <p:nvPr/>
          </p:nvSpPr>
          <p:spPr>
            <a:xfrm>
              <a:off x="4338725" y="1541588"/>
              <a:ext cx="36325" cy="30275"/>
            </a:xfrm>
            <a:custGeom>
              <a:avLst/>
              <a:gdLst/>
              <a:ahLst/>
              <a:cxnLst/>
              <a:rect l="l" t="t" r="r" b="b"/>
              <a:pathLst>
                <a:path w="1453" h="1211" extrusionOk="0">
                  <a:moveTo>
                    <a:pt x="82" y="1"/>
                  </a:moveTo>
                  <a:cubicBezTo>
                    <a:pt x="39" y="1"/>
                    <a:pt x="1" y="48"/>
                    <a:pt x="40" y="88"/>
                  </a:cubicBezTo>
                  <a:cubicBezTo>
                    <a:pt x="266" y="289"/>
                    <a:pt x="492" y="489"/>
                    <a:pt x="718" y="690"/>
                  </a:cubicBezTo>
                  <a:cubicBezTo>
                    <a:pt x="919" y="866"/>
                    <a:pt x="1120" y="1067"/>
                    <a:pt x="1358" y="1205"/>
                  </a:cubicBezTo>
                  <a:cubicBezTo>
                    <a:pt x="1366" y="1209"/>
                    <a:pt x="1374" y="1210"/>
                    <a:pt x="1381" y="1210"/>
                  </a:cubicBezTo>
                  <a:cubicBezTo>
                    <a:pt x="1422" y="1210"/>
                    <a:pt x="1452" y="1159"/>
                    <a:pt x="1421" y="1117"/>
                  </a:cubicBezTo>
                  <a:cubicBezTo>
                    <a:pt x="1245" y="903"/>
                    <a:pt x="1007" y="728"/>
                    <a:pt x="781" y="552"/>
                  </a:cubicBezTo>
                  <a:cubicBezTo>
                    <a:pt x="567" y="364"/>
                    <a:pt x="342" y="188"/>
                    <a:pt x="116" y="12"/>
                  </a:cubicBezTo>
                  <a:cubicBezTo>
                    <a:pt x="105" y="4"/>
                    <a:pt x="93" y="1"/>
                    <a:pt x="8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688;p42"/>
            <p:cNvSpPr/>
            <p:nvPr/>
          </p:nvSpPr>
          <p:spPr>
            <a:xfrm>
              <a:off x="4404350" y="1502088"/>
              <a:ext cx="17200" cy="24150"/>
            </a:xfrm>
            <a:custGeom>
              <a:avLst/>
              <a:gdLst/>
              <a:ahLst/>
              <a:cxnLst/>
              <a:rect l="l" t="t" r="r" b="b"/>
              <a:pathLst>
                <a:path w="688" h="966" extrusionOk="0">
                  <a:moveTo>
                    <a:pt x="58" y="1"/>
                  </a:moveTo>
                  <a:cubicBezTo>
                    <a:pt x="26" y="1"/>
                    <a:pt x="0" y="32"/>
                    <a:pt x="26" y="74"/>
                  </a:cubicBezTo>
                  <a:cubicBezTo>
                    <a:pt x="176" y="363"/>
                    <a:pt x="352" y="714"/>
                    <a:pt x="603" y="952"/>
                  </a:cubicBezTo>
                  <a:cubicBezTo>
                    <a:pt x="612" y="962"/>
                    <a:pt x="622" y="966"/>
                    <a:pt x="631" y="966"/>
                  </a:cubicBezTo>
                  <a:cubicBezTo>
                    <a:pt x="661" y="966"/>
                    <a:pt x="688" y="928"/>
                    <a:pt x="678" y="890"/>
                  </a:cubicBezTo>
                  <a:cubicBezTo>
                    <a:pt x="540" y="589"/>
                    <a:pt x="302" y="287"/>
                    <a:pt x="101" y="24"/>
                  </a:cubicBezTo>
                  <a:cubicBezTo>
                    <a:pt x="89" y="8"/>
                    <a:pt x="73" y="1"/>
                    <a:pt x="5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689;p42"/>
            <p:cNvSpPr/>
            <p:nvPr/>
          </p:nvSpPr>
          <p:spPr>
            <a:xfrm>
              <a:off x="4410200" y="1482013"/>
              <a:ext cx="23500" cy="34825"/>
            </a:xfrm>
            <a:custGeom>
              <a:avLst/>
              <a:gdLst/>
              <a:ahLst/>
              <a:cxnLst/>
              <a:rect l="l" t="t" r="r" b="b"/>
              <a:pathLst>
                <a:path w="940" h="1393" extrusionOk="0">
                  <a:moveTo>
                    <a:pt x="47" y="0"/>
                  </a:moveTo>
                  <a:cubicBezTo>
                    <a:pt x="23" y="0"/>
                    <a:pt x="1" y="28"/>
                    <a:pt x="17" y="61"/>
                  </a:cubicBezTo>
                  <a:cubicBezTo>
                    <a:pt x="243" y="513"/>
                    <a:pt x="494" y="1003"/>
                    <a:pt x="833" y="1379"/>
                  </a:cubicBezTo>
                  <a:cubicBezTo>
                    <a:pt x="845" y="1388"/>
                    <a:pt x="858" y="1392"/>
                    <a:pt x="871" y="1392"/>
                  </a:cubicBezTo>
                  <a:cubicBezTo>
                    <a:pt x="909" y="1392"/>
                    <a:pt x="940" y="1354"/>
                    <a:pt x="921" y="1316"/>
                  </a:cubicBezTo>
                  <a:cubicBezTo>
                    <a:pt x="682" y="865"/>
                    <a:pt x="356" y="438"/>
                    <a:pt x="80" y="24"/>
                  </a:cubicBezTo>
                  <a:cubicBezTo>
                    <a:pt x="72" y="7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690;p42"/>
            <p:cNvSpPr/>
            <p:nvPr/>
          </p:nvSpPr>
          <p:spPr>
            <a:xfrm>
              <a:off x="4481700" y="1458538"/>
              <a:ext cx="25025" cy="38025"/>
            </a:xfrm>
            <a:custGeom>
              <a:avLst/>
              <a:gdLst/>
              <a:ahLst/>
              <a:cxnLst/>
              <a:rect l="l" t="t" r="r" b="b"/>
              <a:pathLst>
                <a:path w="1001" h="1521" extrusionOk="0">
                  <a:moveTo>
                    <a:pt x="57" y="1"/>
                  </a:moveTo>
                  <a:cubicBezTo>
                    <a:pt x="27" y="1"/>
                    <a:pt x="1" y="36"/>
                    <a:pt x="19" y="72"/>
                  </a:cubicBezTo>
                  <a:cubicBezTo>
                    <a:pt x="257" y="561"/>
                    <a:pt x="520" y="1101"/>
                    <a:pt x="884" y="1502"/>
                  </a:cubicBezTo>
                  <a:cubicBezTo>
                    <a:pt x="897" y="1515"/>
                    <a:pt x="912" y="1521"/>
                    <a:pt x="926" y="1521"/>
                  </a:cubicBezTo>
                  <a:cubicBezTo>
                    <a:pt x="966" y="1521"/>
                    <a:pt x="1000" y="1477"/>
                    <a:pt x="972" y="1440"/>
                  </a:cubicBezTo>
                  <a:cubicBezTo>
                    <a:pt x="721" y="950"/>
                    <a:pt x="370" y="498"/>
                    <a:pt x="94" y="22"/>
                  </a:cubicBezTo>
                  <a:cubicBezTo>
                    <a:pt x="83" y="7"/>
                    <a:pt x="70" y="1"/>
                    <a:pt x="5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691;p42"/>
            <p:cNvSpPr/>
            <p:nvPr/>
          </p:nvSpPr>
          <p:spPr>
            <a:xfrm>
              <a:off x="4556925" y="1440588"/>
              <a:ext cx="17800" cy="49400"/>
            </a:xfrm>
            <a:custGeom>
              <a:avLst/>
              <a:gdLst/>
              <a:ahLst/>
              <a:cxnLst/>
              <a:rect l="l" t="t" r="r" b="b"/>
              <a:pathLst>
                <a:path w="712" h="1976" extrusionOk="0">
                  <a:moveTo>
                    <a:pt x="49" y="0"/>
                  </a:moveTo>
                  <a:cubicBezTo>
                    <a:pt x="25" y="0"/>
                    <a:pt x="0" y="25"/>
                    <a:pt x="9" y="49"/>
                  </a:cubicBezTo>
                  <a:cubicBezTo>
                    <a:pt x="172" y="689"/>
                    <a:pt x="398" y="1304"/>
                    <a:pt x="536" y="1957"/>
                  </a:cubicBezTo>
                  <a:cubicBezTo>
                    <a:pt x="542" y="1969"/>
                    <a:pt x="558" y="1976"/>
                    <a:pt x="573" y="1976"/>
                  </a:cubicBezTo>
                  <a:cubicBezTo>
                    <a:pt x="589" y="1976"/>
                    <a:pt x="605" y="1969"/>
                    <a:pt x="611" y="1957"/>
                  </a:cubicBezTo>
                  <a:cubicBezTo>
                    <a:pt x="711" y="1317"/>
                    <a:pt x="335" y="589"/>
                    <a:pt x="84" y="24"/>
                  </a:cubicBezTo>
                  <a:cubicBezTo>
                    <a:pt x="75" y="7"/>
                    <a:pt x="62" y="0"/>
                    <a:pt x="4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692;p42"/>
            <p:cNvSpPr/>
            <p:nvPr/>
          </p:nvSpPr>
          <p:spPr>
            <a:xfrm>
              <a:off x="4301075" y="1586838"/>
              <a:ext cx="33225" cy="16300"/>
            </a:xfrm>
            <a:custGeom>
              <a:avLst/>
              <a:gdLst/>
              <a:ahLst/>
              <a:cxnLst/>
              <a:rect l="l" t="t" r="r" b="b"/>
              <a:pathLst>
                <a:path w="1329" h="652" extrusionOk="0">
                  <a:moveTo>
                    <a:pt x="73" y="0"/>
                  </a:moveTo>
                  <a:cubicBezTo>
                    <a:pt x="27" y="0"/>
                    <a:pt x="1" y="66"/>
                    <a:pt x="53" y="97"/>
                  </a:cubicBezTo>
                  <a:cubicBezTo>
                    <a:pt x="417" y="311"/>
                    <a:pt x="831" y="574"/>
                    <a:pt x="1258" y="650"/>
                  </a:cubicBezTo>
                  <a:cubicBezTo>
                    <a:pt x="1262" y="651"/>
                    <a:pt x="1266" y="651"/>
                    <a:pt x="1271" y="651"/>
                  </a:cubicBezTo>
                  <a:cubicBezTo>
                    <a:pt x="1312" y="651"/>
                    <a:pt x="1329" y="597"/>
                    <a:pt x="1283" y="574"/>
                  </a:cubicBezTo>
                  <a:cubicBezTo>
                    <a:pt x="931" y="348"/>
                    <a:pt x="492" y="198"/>
                    <a:pt x="103" y="10"/>
                  </a:cubicBezTo>
                  <a:cubicBezTo>
                    <a:pt x="93" y="3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693;p42"/>
            <p:cNvSpPr/>
            <p:nvPr/>
          </p:nvSpPr>
          <p:spPr>
            <a:xfrm>
              <a:off x="4284025" y="1603588"/>
              <a:ext cx="44425" cy="18625"/>
            </a:xfrm>
            <a:custGeom>
              <a:avLst/>
              <a:gdLst/>
              <a:ahLst/>
              <a:cxnLst/>
              <a:rect l="l" t="t" r="r" b="b"/>
              <a:pathLst>
                <a:path w="1777" h="745" extrusionOk="0">
                  <a:moveTo>
                    <a:pt x="77" y="0"/>
                  </a:moveTo>
                  <a:cubicBezTo>
                    <a:pt x="34" y="0"/>
                    <a:pt x="1" y="70"/>
                    <a:pt x="45" y="92"/>
                  </a:cubicBezTo>
                  <a:cubicBezTo>
                    <a:pt x="559" y="343"/>
                    <a:pt x="1124" y="645"/>
                    <a:pt x="1689" y="745"/>
                  </a:cubicBezTo>
                  <a:cubicBezTo>
                    <a:pt x="1739" y="745"/>
                    <a:pt x="1777" y="682"/>
                    <a:pt x="1726" y="657"/>
                  </a:cubicBezTo>
                  <a:cubicBezTo>
                    <a:pt x="1199" y="406"/>
                    <a:pt x="635" y="243"/>
                    <a:pt x="95" y="5"/>
                  </a:cubicBezTo>
                  <a:cubicBezTo>
                    <a:pt x="89" y="2"/>
                    <a:pt x="83" y="0"/>
                    <a:pt x="7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694;p42"/>
            <p:cNvSpPr/>
            <p:nvPr/>
          </p:nvSpPr>
          <p:spPr>
            <a:xfrm>
              <a:off x="4308350" y="1479438"/>
              <a:ext cx="323475" cy="222475"/>
            </a:xfrm>
            <a:custGeom>
              <a:avLst/>
              <a:gdLst/>
              <a:ahLst/>
              <a:cxnLst/>
              <a:rect l="l" t="t" r="r" b="b"/>
              <a:pathLst>
                <a:path w="12939" h="8899" extrusionOk="0">
                  <a:moveTo>
                    <a:pt x="9339" y="1"/>
                  </a:moveTo>
                  <a:cubicBezTo>
                    <a:pt x="8043" y="1"/>
                    <a:pt x="6751" y="333"/>
                    <a:pt x="5560" y="867"/>
                  </a:cubicBezTo>
                  <a:cubicBezTo>
                    <a:pt x="4091" y="1532"/>
                    <a:pt x="2774" y="2498"/>
                    <a:pt x="1531" y="3553"/>
                  </a:cubicBezTo>
                  <a:cubicBezTo>
                    <a:pt x="866" y="4130"/>
                    <a:pt x="176" y="4833"/>
                    <a:pt x="88" y="5749"/>
                  </a:cubicBezTo>
                  <a:cubicBezTo>
                    <a:pt x="0" y="6677"/>
                    <a:pt x="578" y="7556"/>
                    <a:pt x="1306" y="8058"/>
                  </a:cubicBezTo>
                  <a:cubicBezTo>
                    <a:pt x="2046" y="8547"/>
                    <a:pt x="2924" y="8735"/>
                    <a:pt x="3778" y="8898"/>
                  </a:cubicBezTo>
                  <a:lnTo>
                    <a:pt x="7806" y="6251"/>
                  </a:lnTo>
                  <a:cubicBezTo>
                    <a:pt x="9174" y="5862"/>
                    <a:pt x="10454" y="5146"/>
                    <a:pt x="11533" y="4167"/>
                  </a:cubicBezTo>
                  <a:cubicBezTo>
                    <a:pt x="12072" y="3678"/>
                    <a:pt x="12574" y="3088"/>
                    <a:pt x="12825" y="2373"/>
                  </a:cubicBezTo>
                  <a:cubicBezTo>
                    <a:pt x="12888" y="2185"/>
                    <a:pt x="12938" y="1984"/>
                    <a:pt x="12926" y="1783"/>
                  </a:cubicBezTo>
                  <a:cubicBezTo>
                    <a:pt x="12888" y="1206"/>
                    <a:pt x="12411" y="792"/>
                    <a:pt x="11934" y="541"/>
                  </a:cubicBezTo>
                  <a:cubicBezTo>
                    <a:pt x="11395" y="265"/>
                    <a:pt x="10792" y="114"/>
                    <a:pt x="10203" y="51"/>
                  </a:cubicBezTo>
                  <a:cubicBezTo>
                    <a:pt x="9915" y="17"/>
                    <a:pt x="9627" y="1"/>
                    <a:pt x="933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695;p42"/>
            <p:cNvSpPr/>
            <p:nvPr/>
          </p:nvSpPr>
          <p:spPr>
            <a:xfrm>
              <a:off x="4230850" y="1544313"/>
              <a:ext cx="157200" cy="189600"/>
            </a:xfrm>
            <a:custGeom>
              <a:avLst/>
              <a:gdLst/>
              <a:ahLst/>
              <a:cxnLst/>
              <a:rect l="l" t="t" r="r" b="b"/>
              <a:pathLst>
                <a:path w="6288" h="7584" extrusionOk="0">
                  <a:moveTo>
                    <a:pt x="933" y="1"/>
                  </a:moveTo>
                  <a:cubicBezTo>
                    <a:pt x="682" y="1"/>
                    <a:pt x="446" y="73"/>
                    <a:pt x="277" y="255"/>
                  </a:cubicBezTo>
                  <a:cubicBezTo>
                    <a:pt x="1" y="556"/>
                    <a:pt x="1" y="1033"/>
                    <a:pt x="89" y="1447"/>
                  </a:cubicBezTo>
                  <a:cubicBezTo>
                    <a:pt x="264" y="2162"/>
                    <a:pt x="666" y="2827"/>
                    <a:pt x="1155" y="3380"/>
                  </a:cubicBezTo>
                  <a:cubicBezTo>
                    <a:pt x="1645" y="3932"/>
                    <a:pt x="3188" y="5274"/>
                    <a:pt x="3753" y="5739"/>
                  </a:cubicBezTo>
                  <a:cubicBezTo>
                    <a:pt x="4983" y="6730"/>
                    <a:pt x="5058" y="6592"/>
                    <a:pt x="6288" y="7583"/>
                  </a:cubicBezTo>
                  <a:lnTo>
                    <a:pt x="6238" y="4873"/>
                  </a:lnTo>
                  <a:cubicBezTo>
                    <a:pt x="5347" y="4258"/>
                    <a:pt x="4707" y="3317"/>
                    <a:pt x="4042" y="2426"/>
                  </a:cubicBezTo>
                  <a:cubicBezTo>
                    <a:pt x="3389" y="1535"/>
                    <a:pt x="2661" y="631"/>
                    <a:pt x="1682" y="180"/>
                  </a:cubicBezTo>
                  <a:cubicBezTo>
                    <a:pt x="1450" y="73"/>
                    <a:pt x="1184" y="1"/>
                    <a:pt x="933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696;p42"/>
            <p:cNvSpPr/>
            <p:nvPr/>
          </p:nvSpPr>
          <p:spPr>
            <a:xfrm>
              <a:off x="4269750" y="1518963"/>
              <a:ext cx="170075" cy="182950"/>
            </a:xfrm>
            <a:custGeom>
              <a:avLst/>
              <a:gdLst/>
              <a:ahLst/>
              <a:cxnLst/>
              <a:rect l="l" t="t" r="r" b="b"/>
              <a:pathLst>
                <a:path w="6803" h="7318" extrusionOk="0">
                  <a:moveTo>
                    <a:pt x="726" y="0"/>
                  </a:moveTo>
                  <a:cubicBezTo>
                    <a:pt x="525" y="0"/>
                    <a:pt x="320" y="87"/>
                    <a:pt x="214" y="240"/>
                  </a:cubicBezTo>
                  <a:cubicBezTo>
                    <a:pt x="152" y="340"/>
                    <a:pt x="126" y="441"/>
                    <a:pt x="114" y="554"/>
                  </a:cubicBezTo>
                  <a:cubicBezTo>
                    <a:pt x="1" y="1419"/>
                    <a:pt x="440" y="2285"/>
                    <a:pt x="942" y="3026"/>
                  </a:cubicBezTo>
                  <a:cubicBezTo>
                    <a:pt x="1833" y="4343"/>
                    <a:pt x="2950" y="5485"/>
                    <a:pt x="4092" y="6602"/>
                  </a:cubicBezTo>
                  <a:cubicBezTo>
                    <a:pt x="4368" y="6878"/>
                    <a:pt x="4669" y="7167"/>
                    <a:pt x="5033" y="7317"/>
                  </a:cubicBezTo>
                  <a:lnTo>
                    <a:pt x="6802" y="6389"/>
                  </a:lnTo>
                  <a:cubicBezTo>
                    <a:pt x="5924" y="4619"/>
                    <a:pt x="4744" y="2988"/>
                    <a:pt x="3326" y="1557"/>
                  </a:cubicBezTo>
                  <a:cubicBezTo>
                    <a:pt x="2837" y="1056"/>
                    <a:pt x="2021" y="516"/>
                    <a:pt x="1381" y="190"/>
                  </a:cubicBezTo>
                  <a:cubicBezTo>
                    <a:pt x="1193" y="89"/>
                    <a:pt x="980" y="1"/>
                    <a:pt x="766" y="1"/>
                  </a:cubicBezTo>
                  <a:cubicBezTo>
                    <a:pt x="753" y="1"/>
                    <a:pt x="740" y="0"/>
                    <a:pt x="726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697;p42"/>
            <p:cNvSpPr/>
            <p:nvPr/>
          </p:nvSpPr>
          <p:spPr>
            <a:xfrm>
              <a:off x="4330925" y="1472988"/>
              <a:ext cx="182000" cy="201950"/>
            </a:xfrm>
            <a:custGeom>
              <a:avLst/>
              <a:gdLst/>
              <a:ahLst/>
              <a:cxnLst/>
              <a:rect l="l" t="t" r="r" b="b"/>
              <a:pathLst>
                <a:path w="7280" h="8078" extrusionOk="0">
                  <a:moveTo>
                    <a:pt x="668" y="0"/>
                  </a:moveTo>
                  <a:cubicBezTo>
                    <a:pt x="599" y="0"/>
                    <a:pt x="531" y="10"/>
                    <a:pt x="465" y="33"/>
                  </a:cubicBezTo>
                  <a:cubicBezTo>
                    <a:pt x="51" y="184"/>
                    <a:pt x="1" y="711"/>
                    <a:pt x="76" y="1138"/>
                  </a:cubicBezTo>
                  <a:cubicBezTo>
                    <a:pt x="302" y="2506"/>
                    <a:pt x="1055" y="3760"/>
                    <a:pt x="1921" y="4890"/>
                  </a:cubicBezTo>
                  <a:cubicBezTo>
                    <a:pt x="2799" y="6019"/>
                    <a:pt x="3464" y="6923"/>
                    <a:pt x="4293" y="8077"/>
                  </a:cubicBezTo>
                  <a:lnTo>
                    <a:pt x="7279" y="6822"/>
                  </a:lnTo>
                  <a:cubicBezTo>
                    <a:pt x="5987" y="4978"/>
                    <a:pt x="4606" y="3183"/>
                    <a:pt x="3000" y="1564"/>
                  </a:cubicBezTo>
                  <a:cubicBezTo>
                    <a:pt x="2473" y="1037"/>
                    <a:pt x="1908" y="510"/>
                    <a:pt x="1231" y="171"/>
                  </a:cubicBezTo>
                  <a:cubicBezTo>
                    <a:pt x="1055" y="79"/>
                    <a:pt x="859" y="0"/>
                    <a:pt x="668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698;p42"/>
            <p:cNvSpPr/>
            <p:nvPr/>
          </p:nvSpPr>
          <p:spPr>
            <a:xfrm>
              <a:off x="4405600" y="1433963"/>
              <a:ext cx="169125" cy="209600"/>
            </a:xfrm>
            <a:custGeom>
              <a:avLst/>
              <a:gdLst/>
              <a:ahLst/>
              <a:cxnLst/>
              <a:rect l="l" t="t" r="r" b="b"/>
              <a:pathLst>
                <a:path w="6765" h="8384" extrusionOk="0">
                  <a:moveTo>
                    <a:pt x="805" y="1"/>
                  </a:moveTo>
                  <a:cubicBezTo>
                    <a:pt x="722" y="1"/>
                    <a:pt x="637" y="9"/>
                    <a:pt x="553" y="26"/>
                  </a:cubicBezTo>
                  <a:cubicBezTo>
                    <a:pt x="365" y="63"/>
                    <a:pt x="189" y="151"/>
                    <a:pt x="101" y="302"/>
                  </a:cubicBezTo>
                  <a:cubicBezTo>
                    <a:pt x="38" y="415"/>
                    <a:pt x="26" y="528"/>
                    <a:pt x="26" y="653"/>
                  </a:cubicBezTo>
                  <a:cubicBezTo>
                    <a:pt x="1" y="1431"/>
                    <a:pt x="277" y="2197"/>
                    <a:pt x="603" y="2912"/>
                  </a:cubicBezTo>
                  <a:cubicBezTo>
                    <a:pt x="1519" y="4907"/>
                    <a:pt x="2774" y="6752"/>
                    <a:pt x="4292" y="8383"/>
                  </a:cubicBezTo>
                  <a:lnTo>
                    <a:pt x="6764" y="6765"/>
                  </a:lnTo>
                  <a:cubicBezTo>
                    <a:pt x="5510" y="4644"/>
                    <a:pt x="4230" y="2485"/>
                    <a:pt x="2385" y="791"/>
                  </a:cubicBezTo>
                  <a:cubicBezTo>
                    <a:pt x="1946" y="396"/>
                    <a:pt x="1391" y="1"/>
                    <a:pt x="80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699;p42"/>
            <p:cNvSpPr/>
            <p:nvPr/>
          </p:nvSpPr>
          <p:spPr>
            <a:xfrm>
              <a:off x="4499400" y="1390013"/>
              <a:ext cx="114550" cy="212450"/>
            </a:xfrm>
            <a:custGeom>
              <a:avLst/>
              <a:gdLst/>
              <a:ahLst/>
              <a:cxnLst/>
              <a:rect l="l" t="t" r="r" b="b"/>
              <a:pathLst>
                <a:path w="4582" h="8498" extrusionOk="0">
                  <a:moveTo>
                    <a:pt x="748" y="1"/>
                  </a:moveTo>
                  <a:cubicBezTo>
                    <a:pt x="682" y="1"/>
                    <a:pt x="617" y="13"/>
                    <a:pt x="553" y="40"/>
                  </a:cubicBezTo>
                  <a:cubicBezTo>
                    <a:pt x="365" y="115"/>
                    <a:pt x="239" y="316"/>
                    <a:pt x="164" y="516"/>
                  </a:cubicBezTo>
                  <a:cubicBezTo>
                    <a:pt x="13" y="905"/>
                    <a:pt x="1" y="1345"/>
                    <a:pt x="13" y="1759"/>
                  </a:cubicBezTo>
                  <a:cubicBezTo>
                    <a:pt x="89" y="3014"/>
                    <a:pt x="503" y="4218"/>
                    <a:pt x="1055" y="5335"/>
                  </a:cubicBezTo>
                  <a:cubicBezTo>
                    <a:pt x="1607" y="6439"/>
                    <a:pt x="2322" y="7468"/>
                    <a:pt x="3025" y="8497"/>
                  </a:cubicBezTo>
                  <a:lnTo>
                    <a:pt x="4581" y="6941"/>
                  </a:lnTo>
                  <a:cubicBezTo>
                    <a:pt x="4192" y="5046"/>
                    <a:pt x="3452" y="3214"/>
                    <a:pt x="2410" y="1583"/>
                  </a:cubicBezTo>
                  <a:cubicBezTo>
                    <a:pt x="2121" y="1131"/>
                    <a:pt x="1808" y="705"/>
                    <a:pt x="1419" y="341"/>
                  </a:cubicBezTo>
                  <a:cubicBezTo>
                    <a:pt x="1231" y="163"/>
                    <a:pt x="989" y="1"/>
                    <a:pt x="748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700;p42"/>
            <p:cNvSpPr/>
            <p:nvPr/>
          </p:nvSpPr>
          <p:spPr>
            <a:xfrm>
              <a:off x="4545525" y="1369613"/>
              <a:ext cx="94150" cy="214975"/>
            </a:xfrm>
            <a:custGeom>
              <a:avLst/>
              <a:gdLst/>
              <a:ahLst/>
              <a:cxnLst/>
              <a:rect l="l" t="t" r="r" b="b"/>
              <a:pathLst>
                <a:path w="3766" h="8599" extrusionOk="0">
                  <a:moveTo>
                    <a:pt x="1095" y="1"/>
                  </a:moveTo>
                  <a:cubicBezTo>
                    <a:pt x="967" y="1"/>
                    <a:pt x="840" y="29"/>
                    <a:pt x="728" y="90"/>
                  </a:cubicBezTo>
                  <a:cubicBezTo>
                    <a:pt x="465" y="241"/>
                    <a:pt x="339" y="554"/>
                    <a:pt x="276" y="843"/>
                  </a:cubicBezTo>
                  <a:cubicBezTo>
                    <a:pt x="0" y="2035"/>
                    <a:pt x="226" y="3277"/>
                    <a:pt x="578" y="4457"/>
                  </a:cubicBezTo>
                  <a:cubicBezTo>
                    <a:pt x="1029" y="5888"/>
                    <a:pt x="1669" y="7243"/>
                    <a:pt x="2322" y="8598"/>
                  </a:cubicBezTo>
                  <a:lnTo>
                    <a:pt x="3765" y="6904"/>
                  </a:lnTo>
                  <a:cubicBezTo>
                    <a:pt x="3627" y="4695"/>
                    <a:pt x="3376" y="2801"/>
                    <a:pt x="2234" y="856"/>
                  </a:cubicBezTo>
                  <a:cubicBezTo>
                    <a:pt x="2071" y="592"/>
                    <a:pt x="1895" y="328"/>
                    <a:pt x="1632" y="165"/>
                  </a:cubicBezTo>
                  <a:cubicBezTo>
                    <a:pt x="1475" y="61"/>
                    <a:pt x="1283" y="1"/>
                    <a:pt x="109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701;p42"/>
            <p:cNvSpPr/>
            <p:nvPr/>
          </p:nvSpPr>
          <p:spPr>
            <a:xfrm>
              <a:off x="4580975" y="1433138"/>
              <a:ext cx="38300" cy="102375"/>
            </a:xfrm>
            <a:custGeom>
              <a:avLst/>
              <a:gdLst/>
              <a:ahLst/>
              <a:cxnLst/>
              <a:rect l="l" t="t" r="r" b="b"/>
              <a:pathLst>
                <a:path w="1532" h="4095" extrusionOk="0">
                  <a:moveTo>
                    <a:pt x="488" y="1"/>
                  </a:moveTo>
                  <a:cubicBezTo>
                    <a:pt x="463" y="1"/>
                    <a:pt x="439" y="3"/>
                    <a:pt x="415" y="9"/>
                  </a:cubicBezTo>
                  <a:cubicBezTo>
                    <a:pt x="126" y="71"/>
                    <a:pt x="51" y="398"/>
                    <a:pt x="38" y="661"/>
                  </a:cubicBezTo>
                  <a:cubicBezTo>
                    <a:pt x="0" y="1640"/>
                    <a:pt x="615" y="3309"/>
                    <a:pt x="904" y="4037"/>
                  </a:cubicBezTo>
                  <a:cubicBezTo>
                    <a:pt x="926" y="4075"/>
                    <a:pt x="965" y="4094"/>
                    <a:pt x="1002" y="4094"/>
                  </a:cubicBezTo>
                  <a:cubicBezTo>
                    <a:pt x="1051" y="4094"/>
                    <a:pt x="1098" y="4063"/>
                    <a:pt x="1105" y="3999"/>
                  </a:cubicBezTo>
                  <a:cubicBezTo>
                    <a:pt x="1255" y="2845"/>
                    <a:pt x="1531" y="1803"/>
                    <a:pt x="1067" y="435"/>
                  </a:cubicBezTo>
                  <a:cubicBezTo>
                    <a:pt x="1017" y="285"/>
                    <a:pt x="891" y="172"/>
                    <a:pt x="753" y="84"/>
                  </a:cubicBezTo>
                  <a:cubicBezTo>
                    <a:pt x="674" y="35"/>
                    <a:pt x="580" y="1"/>
                    <a:pt x="488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702;p42"/>
            <p:cNvSpPr/>
            <p:nvPr/>
          </p:nvSpPr>
          <p:spPr>
            <a:xfrm>
              <a:off x="4267575" y="1595163"/>
              <a:ext cx="84875" cy="73625"/>
            </a:xfrm>
            <a:custGeom>
              <a:avLst/>
              <a:gdLst/>
              <a:ahLst/>
              <a:cxnLst/>
              <a:rect l="l" t="t" r="r" b="b"/>
              <a:pathLst>
                <a:path w="3395" h="2945" extrusionOk="0">
                  <a:moveTo>
                    <a:pt x="662" y="0"/>
                  </a:moveTo>
                  <a:cubicBezTo>
                    <a:pt x="603" y="0"/>
                    <a:pt x="545" y="6"/>
                    <a:pt x="490" y="15"/>
                  </a:cubicBezTo>
                  <a:cubicBezTo>
                    <a:pt x="364" y="28"/>
                    <a:pt x="251" y="78"/>
                    <a:pt x="176" y="178"/>
                  </a:cubicBezTo>
                  <a:cubicBezTo>
                    <a:pt x="0" y="417"/>
                    <a:pt x="151" y="706"/>
                    <a:pt x="326" y="919"/>
                  </a:cubicBezTo>
                  <a:cubicBezTo>
                    <a:pt x="954" y="1722"/>
                    <a:pt x="2610" y="2613"/>
                    <a:pt x="3250" y="2939"/>
                  </a:cubicBezTo>
                  <a:cubicBezTo>
                    <a:pt x="3260" y="2943"/>
                    <a:pt x="3271" y="2944"/>
                    <a:pt x="3281" y="2944"/>
                  </a:cubicBezTo>
                  <a:cubicBezTo>
                    <a:pt x="3344" y="2944"/>
                    <a:pt x="3394" y="2881"/>
                    <a:pt x="3351" y="2826"/>
                  </a:cubicBezTo>
                  <a:cubicBezTo>
                    <a:pt x="2686" y="1822"/>
                    <a:pt x="2234" y="818"/>
                    <a:pt x="954" y="66"/>
                  </a:cubicBezTo>
                  <a:cubicBezTo>
                    <a:pt x="866" y="18"/>
                    <a:pt x="764" y="0"/>
                    <a:pt x="662" y="0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703;p42"/>
            <p:cNvSpPr/>
            <p:nvPr/>
          </p:nvSpPr>
          <p:spPr>
            <a:xfrm>
              <a:off x="4298625" y="1562513"/>
              <a:ext cx="97500" cy="94675"/>
            </a:xfrm>
            <a:custGeom>
              <a:avLst/>
              <a:gdLst/>
              <a:ahLst/>
              <a:cxnLst/>
              <a:rect l="l" t="t" r="r" b="b"/>
              <a:pathLst>
                <a:path w="3900" h="3787" extrusionOk="0">
                  <a:moveTo>
                    <a:pt x="697" y="1"/>
                  </a:moveTo>
                  <a:cubicBezTo>
                    <a:pt x="669" y="1"/>
                    <a:pt x="642" y="2"/>
                    <a:pt x="615" y="4"/>
                  </a:cubicBezTo>
                  <a:cubicBezTo>
                    <a:pt x="427" y="4"/>
                    <a:pt x="239" y="92"/>
                    <a:pt x="138" y="242"/>
                  </a:cubicBezTo>
                  <a:cubicBezTo>
                    <a:pt x="0" y="481"/>
                    <a:pt x="151" y="794"/>
                    <a:pt x="314" y="1033"/>
                  </a:cubicBezTo>
                  <a:cubicBezTo>
                    <a:pt x="1042" y="2087"/>
                    <a:pt x="3163" y="3392"/>
                    <a:pt x="3803" y="3781"/>
                  </a:cubicBezTo>
                  <a:cubicBezTo>
                    <a:pt x="3811" y="3785"/>
                    <a:pt x="3819" y="3787"/>
                    <a:pt x="3826" y="3787"/>
                  </a:cubicBezTo>
                  <a:cubicBezTo>
                    <a:pt x="3867" y="3787"/>
                    <a:pt x="3899" y="3735"/>
                    <a:pt x="3878" y="3693"/>
                  </a:cubicBezTo>
                  <a:cubicBezTo>
                    <a:pt x="3125" y="2426"/>
                    <a:pt x="2673" y="1171"/>
                    <a:pt x="1155" y="129"/>
                  </a:cubicBezTo>
                  <a:cubicBezTo>
                    <a:pt x="1017" y="33"/>
                    <a:pt x="851" y="1"/>
                    <a:pt x="69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704;p42"/>
            <p:cNvSpPr/>
            <p:nvPr/>
          </p:nvSpPr>
          <p:spPr>
            <a:xfrm>
              <a:off x="4519475" y="1436713"/>
              <a:ext cx="51175" cy="120650"/>
            </a:xfrm>
            <a:custGeom>
              <a:avLst/>
              <a:gdLst/>
              <a:ahLst/>
              <a:cxnLst/>
              <a:rect l="l" t="t" r="r" b="b"/>
              <a:pathLst>
                <a:path w="2047" h="4826" extrusionOk="0">
                  <a:moveTo>
                    <a:pt x="479" y="0"/>
                  </a:moveTo>
                  <a:cubicBezTo>
                    <a:pt x="393" y="0"/>
                    <a:pt x="309" y="20"/>
                    <a:pt x="239" y="66"/>
                  </a:cubicBezTo>
                  <a:cubicBezTo>
                    <a:pt x="13" y="217"/>
                    <a:pt x="1" y="556"/>
                    <a:pt x="38" y="844"/>
                  </a:cubicBezTo>
                  <a:cubicBezTo>
                    <a:pt x="189" y="2062"/>
                    <a:pt x="1356" y="4044"/>
                    <a:pt x="1808" y="4785"/>
                  </a:cubicBezTo>
                  <a:cubicBezTo>
                    <a:pt x="1827" y="4813"/>
                    <a:pt x="1854" y="4825"/>
                    <a:pt x="1881" y="4825"/>
                  </a:cubicBezTo>
                  <a:cubicBezTo>
                    <a:pt x="1926" y="4825"/>
                    <a:pt x="1971" y="4790"/>
                    <a:pt x="1971" y="4735"/>
                  </a:cubicBezTo>
                  <a:cubicBezTo>
                    <a:pt x="1908" y="3304"/>
                    <a:pt x="2046" y="2011"/>
                    <a:pt x="1193" y="430"/>
                  </a:cubicBezTo>
                  <a:cubicBezTo>
                    <a:pt x="1105" y="267"/>
                    <a:pt x="942" y="142"/>
                    <a:pt x="766" y="66"/>
                  </a:cubicBezTo>
                  <a:cubicBezTo>
                    <a:pt x="679" y="26"/>
                    <a:pt x="577" y="0"/>
                    <a:pt x="479" y="0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705;p42"/>
            <p:cNvSpPr/>
            <p:nvPr/>
          </p:nvSpPr>
          <p:spPr>
            <a:xfrm>
              <a:off x="4349750" y="1519288"/>
              <a:ext cx="113700" cy="106475"/>
            </a:xfrm>
            <a:custGeom>
              <a:avLst/>
              <a:gdLst/>
              <a:ahLst/>
              <a:cxnLst/>
              <a:rect l="l" t="t" r="r" b="b"/>
              <a:pathLst>
                <a:path w="4548" h="4259" extrusionOk="0">
                  <a:moveTo>
                    <a:pt x="997" y="1"/>
                  </a:moveTo>
                  <a:cubicBezTo>
                    <a:pt x="991" y="1"/>
                    <a:pt x="986" y="1"/>
                    <a:pt x="980" y="1"/>
                  </a:cubicBezTo>
                  <a:cubicBezTo>
                    <a:pt x="1" y="14"/>
                    <a:pt x="666" y="1155"/>
                    <a:pt x="992" y="1507"/>
                  </a:cubicBezTo>
                  <a:cubicBezTo>
                    <a:pt x="1833" y="2448"/>
                    <a:pt x="3690" y="3753"/>
                    <a:pt x="4406" y="4242"/>
                  </a:cubicBezTo>
                  <a:cubicBezTo>
                    <a:pt x="4420" y="4254"/>
                    <a:pt x="4435" y="4259"/>
                    <a:pt x="4450" y="4259"/>
                  </a:cubicBezTo>
                  <a:cubicBezTo>
                    <a:pt x="4502" y="4259"/>
                    <a:pt x="4548" y="4200"/>
                    <a:pt x="4519" y="4142"/>
                  </a:cubicBezTo>
                  <a:cubicBezTo>
                    <a:pt x="4029" y="3289"/>
                    <a:pt x="3628" y="2398"/>
                    <a:pt x="3050" y="1595"/>
                  </a:cubicBezTo>
                  <a:cubicBezTo>
                    <a:pt x="2589" y="946"/>
                    <a:pt x="1880" y="1"/>
                    <a:pt x="99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706;p42"/>
            <p:cNvSpPr/>
            <p:nvPr/>
          </p:nvSpPr>
          <p:spPr>
            <a:xfrm>
              <a:off x="4426225" y="1470438"/>
              <a:ext cx="86000" cy="118325"/>
            </a:xfrm>
            <a:custGeom>
              <a:avLst/>
              <a:gdLst/>
              <a:ahLst/>
              <a:cxnLst/>
              <a:rect l="l" t="t" r="r" b="b"/>
              <a:pathLst>
                <a:path w="3440" h="4733" extrusionOk="0">
                  <a:moveTo>
                    <a:pt x="717" y="1"/>
                  </a:moveTo>
                  <a:cubicBezTo>
                    <a:pt x="1" y="1"/>
                    <a:pt x="373" y="1107"/>
                    <a:pt x="594" y="1491"/>
                  </a:cubicBezTo>
                  <a:cubicBezTo>
                    <a:pt x="1158" y="2482"/>
                    <a:pt x="2476" y="3950"/>
                    <a:pt x="3166" y="4678"/>
                  </a:cubicBezTo>
                  <a:cubicBezTo>
                    <a:pt x="3196" y="4716"/>
                    <a:pt x="3235" y="4732"/>
                    <a:pt x="3272" y="4732"/>
                  </a:cubicBezTo>
                  <a:cubicBezTo>
                    <a:pt x="3358" y="4732"/>
                    <a:pt x="3440" y="4645"/>
                    <a:pt x="3405" y="4540"/>
                  </a:cubicBezTo>
                  <a:cubicBezTo>
                    <a:pt x="3154" y="3687"/>
                    <a:pt x="2953" y="2833"/>
                    <a:pt x="2601" y="2005"/>
                  </a:cubicBezTo>
                  <a:cubicBezTo>
                    <a:pt x="2288" y="1277"/>
                    <a:pt x="1786" y="198"/>
                    <a:pt x="907" y="22"/>
                  </a:cubicBezTo>
                  <a:cubicBezTo>
                    <a:pt x="837" y="8"/>
                    <a:pt x="773" y="1"/>
                    <a:pt x="71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707;p42"/>
            <p:cNvSpPr/>
            <p:nvPr/>
          </p:nvSpPr>
          <p:spPr>
            <a:xfrm>
              <a:off x="4322650" y="1679513"/>
              <a:ext cx="20550" cy="7975"/>
            </a:xfrm>
            <a:custGeom>
              <a:avLst/>
              <a:gdLst/>
              <a:ahLst/>
              <a:cxnLst/>
              <a:rect l="l" t="t" r="r" b="b"/>
              <a:pathLst>
                <a:path w="822" h="319" extrusionOk="0">
                  <a:moveTo>
                    <a:pt x="62" y="0"/>
                  </a:moveTo>
                  <a:cubicBezTo>
                    <a:pt x="14" y="0"/>
                    <a:pt x="0" y="82"/>
                    <a:pt x="56" y="105"/>
                  </a:cubicBezTo>
                  <a:cubicBezTo>
                    <a:pt x="181" y="142"/>
                    <a:pt x="307" y="193"/>
                    <a:pt x="432" y="230"/>
                  </a:cubicBezTo>
                  <a:cubicBezTo>
                    <a:pt x="545" y="268"/>
                    <a:pt x="646" y="306"/>
                    <a:pt x="771" y="318"/>
                  </a:cubicBezTo>
                  <a:cubicBezTo>
                    <a:pt x="809" y="318"/>
                    <a:pt x="821" y="255"/>
                    <a:pt x="784" y="243"/>
                  </a:cubicBezTo>
                  <a:cubicBezTo>
                    <a:pt x="696" y="168"/>
                    <a:pt x="570" y="142"/>
                    <a:pt x="457" y="117"/>
                  </a:cubicBezTo>
                  <a:cubicBezTo>
                    <a:pt x="332" y="67"/>
                    <a:pt x="206" y="42"/>
                    <a:pt x="81" y="4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708;p42"/>
            <p:cNvSpPr/>
            <p:nvPr/>
          </p:nvSpPr>
          <p:spPr>
            <a:xfrm>
              <a:off x="4341500" y="1675313"/>
              <a:ext cx="17375" cy="9200"/>
            </a:xfrm>
            <a:custGeom>
              <a:avLst/>
              <a:gdLst/>
              <a:ahLst/>
              <a:cxnLst/>
              <a:rect l="l" t="t" r="r" b="b"/>
              <a:pathLst>
                <a:path w="695" h="368" extrusionOk="0">
                  <a:moveTo>
                    <a:pt x="67" y="0"/>
                  </a:moveTo>
                  <a:cubicBezTo>
                    <a:pt x="28" y="0"/>
                    <a:pt x="1" y="66"/>
                    <a:pt x="42" y="97"/>
                  </a:cubicBezTo>
                  <a:cubicBezTo>
                    <a:pt x="143" y="172"/>
                    <a:pt x="256" y="235"/>
                    <a:pt x="369" y="298"/>
                  </a:cubicBezTo>
                  <a:cubicBezTo>
                    <a:pt x="440" y="329"/>
                    <a:pt x="520" y="367"/>
                    <a:pt x="601" y="367"/>
                  </a:cubicBezTo>
                  <a:cubicBezTo>
                    <a:pt x="620" y="367"/>
                    <a:pt x="638" y="365"/>
                    <a:pt x="657" y="361"/>
                  </a:cubicBezTo>
                  <a:cubicBezTo>
                    <a:pt x="682" y="361"/>
                    <a:pt x="695" y="323"/>
                    <a:pt x="670" y="298"/>
                  </a:cubicBezTo>
                  <a:cubicBezTo>
                    <a:pt x="594" y="235"/>
                    <a:pt x="494" y="223"/>
                    <a:pt x="406" y="185"/>
                  </a:cubicBezTo>
                  <a:cubicBezTo>
                    <a:pt x="293" y="135"/>
                    <a:pt x="193" y="72"/>
                    <a:pt x="92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709;p42"/>
            <p:cNvSpPr/>
            <p:nvPr/>
          </p:nvSpPr>
          <p:spPr>
            <a:xfrm>
              <a:off x="4358025" y="1671413"/>
              <a:ext cx="18425" cy="10450"/>
            </a:xfrm>
            <a:custGeom>
              <a:avLst/>
              <a:gdLst/>
              <a:ahLst/>
              <a:cxnLst/>
              <a:rect l="l" t="t" r="r" b="b"/>
              <a:pathLst>
                <a:path w="737" h="418" extrusionOk="0">
                  <a:moveTo>
                    <a:pt x="71" y="0"/>
                  </a:moveTo>
                  <a:cubicBezTo>
                    <a:pt x="37" y="0"/>
                    <a:pt x="0" y="43"/>
                    <a:pt x="34" y="65"/>
                  </a:cubicBezTo>
                  <a:cubicBezTo>
                    <a:pt x="134" y="153"/>
                    <a:pt x="235" y="228"/>
                    <a:pt x="360" y="303"/>
                  </a:cubicBezTo>
                  <a:cubicBezTo>
                    <a:pt x="441" y="350"/>
                    <a:pt x="555" y="418"/>
                    <a:pt x="661" y="418"/>
                  </a:cubicBezTo>
                  <a:cubicBezTo>
                    <a:pt x="669" y="418"/>
                    <a:pt x="678" y="417"/>
                    <a:pt x="686" y="416"/>
                  </a:cubicBezTo>
                  <a:cubicBezTo>
                    <a:pt x="724" y="416"/>
                    <a:pt x="737" y="379"/>
                    <a:pt x="711" y="354"/>
                  </a:cubicBezTo>
                  <a:cubicBezTo>
                    <a:pt x="649" y="278"/>
                    <a:pt x="511" y="241"/>
                    <a:pt x="410" y="190"/>
                  </a:cubicBezTo>
                  <a:cubicBezTo>
                    <a:pt x="297" y="140"/>
                    <a:pt x="197" y="65"/>
                    <a:pt x="84" y="2"/>
                  </a:cubicBezTo>
                  <a:cubicBezTo>
                    <a:pt x="80" y="1"/>
                    <a:pt x="76" y="0"/>
                    <a:pt x="7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710;p42"/>
            <p:cNvSpPr/>
            <p:nvPr/>
          </p:nvSpPr>
          <p:spPr>
            <a:xfrm>
              <a:off x="4373100" y="1665938"/>
              <a:ext cx="16125" cy="11875"/>
            </a:xfrm>
            <a:custGeom>
              <a:avLst/>
              <a:gdLst/>
              <a:ahLst/>
              <a:cxnLst/>
              <a:rect l="l" t="t" r="r" b="b"/>
              <a:pathLst>
                <a:path w="645" h="475" extrusionOk="0">
                  <a:moveTo>
                    <a:pt x="43" y="1"/>
                  </a:moveTo>
                  <a:cubicBezTo>
                    <a:pt x="21" y="1"/>
                    <a:pt x="0" y="38"/>
                    <a:pt x="21" y="58"/>
                  </a:cubicBezTo>
                  <a:cubicBezTo>
                    <a:pt x="121" y="133"/>
                    <a:pt x="221" y="221"/>
                    <a:pt x="322" y="296"/>
                  </a:cubicBezTo>
                  <a:cubicBezTo>
                    <a:pt x="397" y="359"/>
                    <a:pt x="485" y="434"/>
                    <a:pt x="585" y="472"/>
                  </a:cubicBezTo>
                  <a:cubicBezTo>
                    <a:pt x="589" y="474"/>
                    <a:pt x="592" y="475"/>
                    <a:pt x="596" y="475"/>
                  </a:cubicBezTo>
                  <a:cubicBezTo>
                    <a:pt x="619" y="475"/>
                    <a:pt x="645" y="442"/>
                    <a:pt x="623" y="409"/>
                  </a:cubicBezTo>
                  <a:cubicBezTo>
                    <a:pt x="560" y="322"/>
                    <a:pt x="460" y="271"/>
                    <a:pt x="372" y="221"/>
                  </a:cubicBezTo>
                  <a:cubicBezTo>
                    <a:pt x="272" y="146"/>
                    <a:pt x="159" y="83"/>
                    <a:pt x="58" y="8"/>
                  </a:cubicBezTo>
                  <a:cubicBezTo>
                    <a:pt x="53" y="3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711;p42"/>
            <p:cNvSpPr/>
            <p:nvPr/>
          </p:nvSpPr>
          <p:spPr>
            <a:xfrm>
              <a:off x="4384175" y="1662163"/>
              <a:ext cx="14800" cy="13475"/>
            </a:xfrm>
            <a:custGeom>
              <a:avLst/>
              <a:gdLst/>
              <a:ahLst/>
              <a:cxnLst/>
              <a:rect l="l" t="t" r="r" b="b"/>
              <a:pathLst>
                <a:path w="592" h="539" extrusionOk="0">
                  <a:moveTo>
                    <a:pt x="64" y="0"/>
                  </a:moveTo>
                  <a:cubicBezTo>
                    <a:pt x="31" y="0"/>
                    <a:pt x="0" y="29"/>
                    <a:pt x="29" y="58"/>
                  </a:cubicBezTo>
                  <a:cubicBezTo>
                    <a:pt x="92" y="159"/>
                    <a:pt x="180" y="247"/>
                    <a:pt x="255" y="334"/>
                  </a:cubicBezTo>
                  <a:cubicBezTo>
                    <a:pt x="331" y="410"/>
                    <a:pt x="418" y="523"/>
                    <a:pt x="519" y="535"/>
                  </a:cubicBezTo>
                  <a:cubicBezTo>
                    <a:pt x="525" y="538"/>
                    <a:pt x="532" y="539"/>
                    <a:pt x="539" y="539"/>
                  </a:cubicBezTo>
                  <a:cubicBezTo>
                    <a:pt x="568" y="539"/>
                    <a:pt x="592" y="516"/>
                    <a:pt x="582" y="485"/>
                  </a:cubicBezTo>
                  <a:cubicBezTo>
                    <a:pt x="544" y="385"/>
                    <a:pt x="431" y="322"/>
                    <a:pt x="356" y="259"/>
                  </a:cubicBezTo>
                  <a:cubicBezTo>
                    <a:pt x="268" y="184"/>
                    <a:pt x="180" y="96"/>
                    <a:pt x="92" y="8"/>
                  </a:cubicBezTo>
                  <a:cubicBezTo>
                    <a:pt x="84" y="3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712;p42"/>
            <p:cNvSpPr/>
            <p:nvPr/>
          </p:nvSpPr>
          <p:spPr>
            <a:xfrm>
              <a:off x="4394450" y="1651238"/>
              <a:ext cx="22100" cy="18850"/>
            </a:xfrm>
            <a:custGeom>
              <a:avLst/>
              <a:gdLst/>
              <a:ahLst/>
              <a:cxnLst/>
              <a:rect l="l" t="t" r="r" b="b"/>
              <a:pathLst>
                <a:path w="884" h="754" extrusionOk="0">
                  <a:moveTo>
                    <a:pt x="52" y="0"/>
                  </a:moveTo>
                  <a:cubicBezTo>
                    <a:pt x="22" y="0"/>
                    <a:pt x="1" y="48"/>
                    <a:pt x="33" y="69"/>
                  </a:cubicBezTo>
                  <a:cubicBezTo>
                    <a:pt x="183" y="182"/>
                    <a:pt x="321" y="307"/>
                    <a:pt x="459" y="433"/>
                  </a:cubicBezTo>
                  <a:cubicBezTo>
                    <a:pt x="585" y="533"/>
                    <a:pt x="685" y="659"/>
                    <a:pt x="811" y="746"/>
                  </a:cubicBezTo>
                  <a:cubicBezTo>
                    <a:pt x="818" y="751"/>
                    <a:pt x="825" y="753"/>
                    <a:pt x="831" y="753"/>
                  </a:cubicBezTo>
                  <a:cubicBezTo>
                    <a:pt x="861" y="753"/>
                    <a:pt x="883" y="714"/>
                    <a:pt x="873" y="684"/>
                  </a:cubicBezTo>
                  <a:cubicBezTo>
                    <a:pt x="685" y="408"/>
                    <a:pt x="346" y="194"/>
                    <a:pt x="70" y="6"/>
                  </a:cubicBezTo>
                  <a:cubicBezTo>
                    <a:pt x="64" y="2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713;p42"/>
            <p:cNvSpPr/>
            <p:nvPr/>
          </p:nvSpPr>
          <p:spPr>
            <a:xfrm>
              <a:off x="4411375" y="1646188"/>
              <a:ext cx="25225" cy="17500"/>
            </a:xfrm>
            <a:custGeom>
              <a:avLst/>
              <a:gdLst/>
              <a:ahLst/>
              <a:cxnLst/>
              <a:rect l="l" t="t" r="r" b="b"/>
              <a:pathLst>
                <a:path w="1009" h="700" extrusionOk="0">
                  <a:moveTo>
                    <a:pt x="43" y="0"/>
                  </a:moveTo>
                  <a:cubicBezTo>
                    <a:pt x="21" y="0"/>
                    <a:pt x="0" y="37"/>
                    <a:pt x="21" y="57"/>
                  </a:cubicBezTo>
                  <a:cubicBezTo>
                    <a:pt x="284" y="283"/>
                    <a:pt x="610" y="597"/>
                    <a:pt x="962" y="697"/>
                  </a:cubicBezTo>
                  <a:cubicBezTo>
                    <a:pt x="965" y="699"/>
                    <a:pt x="969" y="700"/>
                    <a:pt x="972" y="700"/>
                  </a:cubicBezTo>
                  <a:cubicBezTo>
                    <a:pt x="993" y="700"/>
                    <a:pt x="1009" y="669"/>
                    <a:pt x="987" y="647"/>
                  </a:cubicBezTo>
                  <a:cubicBezTo>
                    <a:pt x="861" y="522"/>
                    <a:pt x="698" y="446"/>
                    <a:pt x="548" y="346"/>
                  </a:cubicBezTo>
                  <a:cubicBezTo>
                    <a:pt x="372" y="233"/>
                    <a:pt x="221" y="133"/>
                    <a:pt x="58" y="7"/>
                  </a:cubicBezTo>
                  <a:cubicBezTo>
                    <a:pt x="53" y="2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714;p42"/>
            <p:cNvSpPr/>
            <p:nvPr/>
          </p:nvSpPr>
          <p:spPr>
            <a:xfrm>
              <a:off x="4435225" y="1641688"/>
              <a:ext cx="18850" cy="17400"/>
            </a:xfrm>
            <a:custGeom>
              <a:avLst/>
              <a:gdLst/>
              <a:ahLst/>
              <a:cxnLst/>
              <a:rect l="l" t="t" r="r" b="b"/>
              <a:pathLst>
                <a:path w="754" h="696" extrusionOk="0">
                  <a:moveTo>
                    <a:pt x="50" y="0"/>
                  </a:moveTo>
                  <a:cubicBezTo>
                    <a:pt x="24" y="0"/>
                    <a:pt x="0" y="24"/>
                    <a:pt x="8" y="62"/>
                  </a:cubicBezTo>
                  <a:cubicBezTo>
                    <a:pt x="33" y="200"/>
                    <a:pt x="158" y="288"/>
                    <a:pt x="259" y="375"/>
                  </a:cubicBezTo>
                  <a:cubicBezTo>
                    <a:pt x="384" y="488"/>
                    <a:pt x="522" y="614"/>
                    <a:pt x="673" y="689"/>
                  </a:cubicBezTo>
                  <a:cubicBezTo>
                    <a:pt x="682" y="694"/>
                    <a:pt x="691" y="696"/>
                    <a:pt x="699" y="696"/>
                  </a:cubicBezTo>
                  <a:cubicBezTo>
                    <a:pt x="734" y="696"/>
                    <a:pt x="754" y="657"/>
                    <a:pt x="723" y="626"/>
                  </a:cubicBezTo>
                  <a:cubicBezTo>
                    <a:pt x="635" y="514"/>
                    <a:pt x="510" y="426"/>
                    <a:pt x="397" y="338"/>
                  </a:cubicBezTo>
                  <a:cubicBezTo>
                    <a:pt x="284" y="250"/>
                    <a:pt x="133" y="162"/>
                    <a:pt x="96" y="37"/>
                  </a:cubicBezTo>
                  <a:cubicBezTo>
                    <a:pt x="85" y="11"/>
                    <a:pt x="67" y="0"/>
                    <a:pt x="5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715;p42"/>
            <p:cNvSpPr/>
            <p:nvPr/>
          </p:nvSpPr>
          <p:spPr>
            <a:xfrm>
              <a:off x="4444800" y="1630588"/>
              <a:ext cx="20325" cy="22550"/>
            </a:xfrm>
            <a:custGeom>
              <a:avLst/>
              <a:gdLst/>
              <a:ahLst/>
              <a:cxnLst/>
              <a:rect l="l" t="t" r="r" b="b"/>
              <a:pathLst>
                <a:path w="813" h="902" extrusionOk="0">
                  <a:moveTo>
                    <a:pt x="68" y="0"/>
                  </a:moveTo>
                  <a:cubicBezTo>
                    <a:pt x="33" y="0"/>
                    <a:pt x="1" y="37"/>
                    <a:pt x="26" y="79"/>
                  </a:cubicBezTo>
                  <a:cubicBezTo>
                    <a:pt x="189" y="380"/>
                    <a:pt x="415" y="732"/>
                    <a:pt x="729" y="895"/>
                  </a:cubicBezTo>
                  <a:cubicBezTo>
                    <a:pt x="738" y="899"/>
                    <a:pt x="747" y="902"/>
                    <a:pt x="756" y="902"/>
                  </a:cubicBezTo>
                  <a:cubicBezTo>
                    <a:pt x="791" y="902"/>
                    <a:pt x="812" y="863"/>
                    <a:pt x="792" y="832"/>
                  </a:cubicBezTo>
                  <a:cubicBezTo>
                    <a:pt x="679" y="694"/>
                    <a:pt x="541" y="594"/>
                    <a:pt x="428" y="468"/>
                  </a:cubicBezTo>
                  <a:cubicBezTo>
                    <a:pt x="315" y="330"/>
                    <a:pt x="202" y="179"/>
                    <a:pt x="114" y="29"/>
                  </a:cubicBezTo>
                  <a:cubicBezTo>
                    <a:pt x="102" y="9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716;p42"/>
            <p:cNvSpPr/>
            <p:nvPr/>
          </p:nvSpPr>
          <p:spPr>
            <a:xfrm>
              <a:off x="4463200" y="1627463"/>
              <a:ext cx="17300" cy="17800"/>
            </a:xfrm>
            <a:custGeom>
              <a:avLst/>
              <a:gdLst/>
              <a:ahLst/>
              <a:cxnLst/>
              <a:rect l="l" t="t" r="r" b="b"/>
              <a:pathLst>
                <a:path w="692" h="712" extrusionOk="0">
                  <a:moveTo>
                    <a:pt x="63" y="1"/>
                  </a:moveTo>
                  <a:cubicBezTo>
                    <a:pt x="34" y="1"/>
                    <a:pt x="0" y="30"/>
                    <a:pt x="18" y="66"/>
                  </a:cubicBezTo>
                  <a:cubicBezTo>
                    <a:pt x="156" y="317"/>
                    <a:pt x="357" y="593"/>
                    <a:pt x="633" y="706"/>
                  </a:cubicBezTo>
                  <a:cubicBezTo>
                    <a:pt x="639" y="710"/>
                    <a:pt x="645" y="712"/>
                    <a:pt x="650" y="712"/>
                  </a:cubicBezTo>
                  <a:cubicBezTo>
                    <a:pt x="677" y="712"/>
                    <a:pt x="692" y="662"/>
                    <a:pt x="671" y="631"/>
                  </a:cubicBezTo>
                  <a:cubicBezTo>
                    <a:pt x="583" y="530"/>
                    <a:pt x="470" y="455"/>
                    <a:pt x="370" y="355"/>
                  </a:cubicBezTo>
                  <a:cubicBezTo>
                    <a:pt x="269" y="254"/>
                    <a:pt x="181" y="141"/>
                    <a:pt x="93" y="16"/>
                  </a:cubicBezTo>
                  <a:cubicBezTo>
                    <a:pt x="86" y="5"/>
                    <a:pt x="75" y="1"/>
                    <a:pt x="6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717;p42"/>
            <p:cNvSpPr/>
            <p:nvPr/>
          </p:nvSpPr>
          <p:spPr>
            <a:xfrm>
              <a:off x="4473600" y="1613888"/>
              <a:ext cx="22200" cy="25025"/>
            </a:xfrm>
            <a:custGeom>
              <a:avLst/>
              <a:gdLst/>
              <a:ahLst/>
              <a:cxnLst/>
              <a:rect l="l" t="t" r="r" b="b"/>
              <a:pathLst>
                <a:path w="888" h="1001" extrusionOk="0">
                  <a:moveTo>
                    <a:pt x="59" y="1"/>
                  </a:moveTo>
                  <a:cubicBezTo>
                    <a:pt x="28" y="1"/>
                    <a:pt x="1" y="45"/>
                    <a:pt x="29" y="82"/>
                  </a:cubicBezTo>
                  <a:cubicBezTo>
                    <a:pt x="267" y="396"/>
                    <a:pt x="506" y="735"/>
                    <a:pt x="794" y="986"/>
                  </a:cubicBezTo>
                  <a:cubicBezTo>
                    <a:pt x="805" y="996"/>
                    <a:pt x="818" y="1001"/>
                    <a:pt x="830" y="1001"/>
                  </a:cubicBezTo>
                  <a:cubicBezTo>
                    <a:pt x="860" y="1001"/>
                    <a:pt x="888" y="971"/>
                    <a:pt x="870" y="935"/>
                  </a:cubicBezTo>
                  <a:cubicBezTo>
                    <a:pt x="644" y="609"/>
                    <a:pt x="355" y="320"/>
                    <a:pt x="92" y="19"/>
                  </a:cubicBezTo>
                  <a:cubicBezTo>
                    <a:pt x="82" y="6"/>
                    <a:pt x="70" y="1"/>
                    <a:pt x="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718;p42"/>
            <p:cNvSpPr/>
            <p:nvPr/>
          </p:nvSpPr>
          <p:spPr>
            <a:xfrm>
              <a:off x="4484175" y="1600663"/>
              <a:ext cx="28550" cy="29925"/>
            </a:xfrm>
            <a:custGeom>
              <a:avLst/>
              <a:gdLst/>
              <a:ahLst/>
              <a:cxnLst/>
              <a:rect l="l" t="t" r="r" b="b"/>
              <a:pathLst>
                <a:path w="1142" h="1197" extrusionOk="0">
                  <a:moveTo>
                    <a:pt x="45" y="1"/>
                  </a:moveTo>
                  <a:cubicBezTo>
                    <a:pt x="19" y="1"/>
                    <a:pt x="0" y="30"/>
                    <a:pt x="20" y="59"/>
                  </a:cubicBezTo>
                  <a:cubicBezTo>
                    <a:pt x="183" y="247"/>
                    <a:pt x="346" y="435"/>
                    <a:pt x="522" y="636"/>
                  </a:cubicBezTo>
                  <a:cubicBezTo>
                    <a:pt x="685" y="812"/>
                    <a:pt x="848" y="1025"/>
                    <a:pt x="1049" y="1188"/>
                  </a:cubicBezTo>
                  <a:cubicBezTo>
                    <a:pt x="1057" y="1194"/>
                    <a:pt x="1067" y="1196"/>
                    <a:pt x="1076" y="1196"/>
                  </a:cubicBezTo>
                  <a:cubicBezTo>
                    <a:pt x="1109" y="1196"/>
                    <a:pt x="1141" y="1165"/>
                    <a:pt x="1112" y="1126"/>
                  </a:cubicBezTo>
                  <a:cubicBezTo>
                    <a:pt x="836" y="711"/>
                    <a:pt x="409" y="360"/>
                    <a:pt x="70" y="9"/>
                  </a:cubicBez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719;p42"/>
            <p:cNvSpPr/>
            <p:nvPr/>
          </p:nvSpPr>
          <p:spPr>
            <a:xfrm>
              <a:off x="4505325" y="1606613"/>
              <a:ext cx="16900" cy="18925"/>
            </a:xfrm>
            <a:custGeom>
              <a:avLst/>
              <a:gdLst/>
              <a:ahLst/>
              <a:cxnLst/>
              <a:rect l="l" t="t" r="r" b="b"/>
              <a:pathLst>
                <a:path w="676" h="757" extrusionOk="0">
                  <a:moveTo>
                    <a:pt x="74" y="1"/>
                  </a:moveTo>
                  <a:cubicBezTo>
                    <a:pt x="37" y="1"/>
                    <a:pt x="1" y="36"/>
                    <a:pt x="27" y="72"/>
                  </a:cubicBezTo>
                  <a:cubicBezTo>
                    <a:pt x="165" y="310"/>
                    <a:pt x="354" y="611"/>
                    <a:pt x="592" y="749"/>
                  </a:cubicBezTo>
                  <a:cubicBezTo>
                    <a:pt x="599" y="754"/>
                    <a:pt x="606" y="756"/>
                    <a:pt x="614" y="756"/>
                  </a:cubicBezTo>
                  <a:cubicBezTo>
                    <a:pt x="646" y="756"/>
                    <a:pt x="675" y="717"/>
                    <a:pt x="655" y="687"/>
                  </a:cubicBezTo>
                  <a:cubicBezTo>
                    <a:pt x="579" y="574"/>
                    <a:pt x="479" y="486"/>
                    <a:pt x="391" y="386"/>
                  </a:cubicBezTo>
                  <a:cubicBezTo>
                    <a:pt x="291" y="273"/>
                    <a:pt x="203" y="147"/>
                    <a:pt x="115" y="22"/>
                  </a:cubicBezTo>
                  <a:cubicBezTo>
                    <a:pt x="104" y="7"/>
                    <a:pt x="89" y="1"/>
                    <a:pt x="7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720;p42"/>
            <p:cNvSpPr/>
            <p:nvPr/>
          </p:nvSpPr>
          <p:spPr>
            <a:xfrm>
              <a:off x="4518100" y="1599413"/>
              <a:ext cx="14200" cy="20100"/>
            </a:xfrm>
            <a:custGeom>
              <a:avLst/>
              <a:gdLst/>
              <a:ahLst/>
              <a:cxnLst/>
              <a:rect l="l" t="t" r="r" b="b"/>
              <a:pathLst>
                <a:path w="568" h="804" extrusionOk="0">
                  <a:moveTo>
                    <a:pt x="62" y="0"/>
                  </a:moveTo>
                  <a:cubicBezTo>
                    <a:pt x="33" y="0"/>
                    <a:pt x="0" y="36"/>
                    <a:pt x="18" y="71"/>
                  </a:cubicBezTo>
                  <a:cubicBezTo>
                    <a:pt x="81" y="209"/>
                    <a:pt x="156" y="335"/>
                    <a:pt x="232" y="460"/>
                  </a:cubicBezTo>
                  <a:cubicBezTo>
                    <a:pt x="307" y="586"/>
                    <a:pt x="382" y="711"/>
                    <a:pt x="495" y="799"/>
                  </a:cubicBezTo>
                  <a:cubicBezTo>
                    <a:pt x="501" y="802"/>
                    <a:pt x="509" y="804"/>
                    <a:pt x="517" y="804"/>
                  </a:cubicBezTo>
                  <a:cubicBezTo>
                    <a:pt x="541" y="804"/>
                    <a:pt x="567" y="790"/>
                    <a:pt x="558" y="761"/>
                  </a:cubicBezTo>
                  <a:cubicBezTo>
                    <a:pt x="495" y="636"/>
                    <a:pt x="407" y="523"/>
                    <a:pt x="332" y="410"/>
                  </a:cubicBezTo>
                  <a:cubicBezTo>
                    <a:pt x="244" y="285"/>
                    <a:pt x="169" y="159"/>
                    <a:pt x="93" y="21"/>
                  </a:cubicBezTo>
                  <a:cubicBezTo>
                    <a:pt x="86" y="6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721;p42"/>
            <p:cNvSpPr/>
            <p:nvPr/>
          </p:nvSpPr>
          <p:spPr>
            <a:xfrm>
              <a:off x="4527850" y="1585963"/>
              <a:ext cx="15950" cy="23150"/>
            </a:xfrm>
            <a:custGeom>
              <a:avLst/>
              <a:gdLst/>
              <a:ahLst/>
              <a:cxnLst/>
              <a:rect l="l" t="t" r="r" b="b"/>
              <a:pathLst>
                <a:path w="638" h="926" extrusionOk="0">
                  <a:moveTo>
                    <a:pt x="36" y="1"/>
                  </a:moveTo>
                  <a:cubicBezTo>
                    <a:pt x="16" y="1"/>
                    <a:pt x="1" y="20"/>
                    <a:pt x="17" y="45"/>
                  </a:cubicBezTo>
                  <a:cubicBezTo>
                    <a:pt x="180" y="333"/>
                    <a:pt x="331" y="672"/>
                    <a:pt x="557" y="910"/>
                  </a:cubicBezTo>
                  <a:cubicBezTo>
                    <a:pt x="564" y="921"/>
                    <a:pt x="575" y="926"/>
                    <a:pt x="585" y="926"/>
                  </a:cubicBezTo>
                  <a:cubicBezTo>
                    <a:pt x="611" y="926"/>
                    <a:pt x="637" y="899"/>
                    <a:pt x="620" y="873"/>
                  </a:cubicBezTo>
                  <a:cubicBezTo>
                    <a:pt x="494" y="572"/>
                    <a:pt x="256" y="295"/>
                    <a:pt x="67" y="19"/>
                  </a:cubicBezTo>
                  <a:cubicBezTo>
                    <a:pt x="59" y="6"/>
                    <a:pt x="47" y="1"/>
                    <a:pt x="3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722;p42"/>
            <p:cNvSpPr/>
            <p:nvPr/>
          </p:nvSpPr>
          <p:spPr>
            <a:xfrm>
              <a:off x="4533200" y="1573113"/>
              <a:ext cx="19675" cy="30425"/>
            </a:xfrm>
            <a:custGeom>
              <a:avLst/>
              <a:gdLst/>
              <a:ahLst/>
              <a:cxnLst/>
              <a:rect l="l" t="t" r="r" b="b"/>
              <a:pathLst>
                <a:path w="787" h="1217" extrusionOk="0">
                  <a:moveTo>
                    <a:pt x="45" y="0"/>
                  </a:moveTo>
                  <a:cubicBezTo>
                    <a:pt x="21" y="0"/>
                    <a:pt x="0" y="19"/>
                    <a:pt x="17" y="44"/>
                  </a:cubicBezTo>
                  <a:cubicBezTo>
                    <a:pt x="268" y="420"/>
                    <a:pt x="456" y="822"/>
                    <a:pt x="694" y="1199"/>
                  </a:cubicBezTo>
                  <a:cubicBezTo>
                    <a:pt x="703" y="1211"/>
                    <a:pt x="716" y="1217"/>
                    <a:pt x="730" y="1217"/>
                  </a:cubicBezTo>
                  <a:cubicBezTo>
                    <a:pt x="758" y="1217"/>
                    <a:pt x="786" y="1194"/>
                    <a:pt x="769" y="1161"/>
                  </a:cubicBezTo>
                  <a:cubicBezTo>
                    <a:pt x="619" y="747"/>
                    <a:pt x="330" y="370"/>
                    <a:pt x="79" y="19"/>
                  </a:cubicBezTo>
                  <a:cubicBezTo>
                    <a:pt x="71" y="6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723;p42"/>
            <p:cNvSpPr/>
            <p:nvPr/>
          </p:nvSpPr>
          <p:spPr>
            <a:xfrm>
              <a:off x="4549800" y="1578138"/>
              <a:ext cx="13875" cy="22025"/>
            </a:xfrm>
            <a:custGeom>
              <a:avLst/>
              <a:gdLst/>
              <a:ahLst/>
              <a:cxnLst/>
              <a:rect l="l" t="t" r="r" b="b"/>
              <a:pathLst>
                <a:path w="555" h="881" extrusionOk="0">
                  <a:moveTo>
                    <a:pt x="66" y="1"/>
                  </a:moveTo>
                  <a:cubicBezTo>
                    <a:pt x="34" y="1"/>
                    <a:pt x="1" y="23"/>
                    <a:pt x="18" y="56"/>
                  </a:cubicBezTo>
                  <a:cubicBezTo>
                    <a:pt x="80" y="207"/>
                    <a:pt x="143" y="370"/>
                    <a:pt x="231" y="508"/>
                  </a:cubicBezTo>
                  <a:cubicBezTo>
                    <a:pt x="294" y="634"/>
                    <a:pt x="369" y="797"/>
                    <a:pt x="494" y="872"/>
                  </a:cubicBezTo>
                  <a:cubicBezTo>
                    <a:pt x="500" y="878"/>
                    <a:pt x="507" y="880"/>
                    <a:pt x="513" y="880"/>
                  </a:cubicBezTo>
                  <a:cubicBezTo>
                    <a:pt x="534" y="880"/>
                    <a:pt x="554" y="854"/>
                    <a:pt x="545" y="834"/>
                  </a:cubicBezTo>
                  <a:cubicBezTo>
                    <a:pt x="507" y="696"/>
                    <a:pt x="394" y="571"/>
                    <a:pt x="331" y="458"/>
                  </a:cubicBezTo>
                  <a:cubicBezTo>
                    <a:pt x="244" y="320"/>
                    <a:pt x="168" y="169"/>
                    <a:pt x="105" y="19"/>
                  </a:cubicBezTo>
                  <a:cubicBezTo>
                    <a:pt x="97" y="6"/>
                    <a:pt x="82" y="1"/>
                    <a:pt x="6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724;p42"/>
            <p:cNvSpPr/>
            <p:nvPr/>
          </p:nvSpPr>
          <p:spPr>
            <a:xfrm>
              <a:off x="4560050" y="1568463"/>
              <a:ext cx="13100" cy="25650"/>
            </a:xfrm>
            <a:custGeom>
              <a:avLst/>
              <a:gdLst/>
              <a:ahLst/>
              <a:cxnLst/>
              <a:rect l="l" t="t" r="r" b="b"/>
              <a:pathLst>
                <a:path w="524" h="1026" extrusionOk="0">
                  <a:moveTo>
                    <a:pt x="35" y="1"/>
                  </a:moveTo>
                  <a:cubicBezTo>
                    <a:pt x="16" y="1"/>
                    <a:pt x="0" y="24"/>
                    <a:pt x="9" y="42"/>
                  </a:cubicBezTo>
                  <a:cubicBezTo>
                    <a:pt x="97" y="205"/>
                    <a:pt x="172" y="355"/>
                    <a:pt x="248" y="531"/>
                  </a:cubicBezTo>
                  <a:cubicBezTo>
                    <a:pt x="323" y="682"/>
                    <a:pt x="361" y="870"/>
                    <a:pt x="474" y="1008"/>
                  </a:cubicBezTo>
                  <a:cubicBezTo>
                    <a:pt x="479" y="1019"/>
                    <a:pt x="490" y="1026"/>
                    <a:pt x="500" y="1026"/>
                  </a:cubicBezTo>
                  <a:cubicBezTo>
                    <a:pt x="512" y="1026"/>
                    <a:pt x="524" y="1016"/>
                    <a:pt x="524" y="995"/>
                  </a:cubicBezTo>
                  <a:cubicBezTo>
                    <a:pt x="511" y="845"/>
                    <a:pt x="423" y="694"/>
                    <a:pt x="348" y="544"/>
                  </a:cubicBezTo>
                  <a:cubicBezTo>
                    <a:pt x="260" y="368"/>
                    <a:pt x="160" y="192"/>
                    <a:pt x="59" y="17"/>
                  </a:cubicBezTo>
                  <a:cubicBezTo>
                    <a:pt x="52" y="5"/>
                    <a:pt x="43" y="1"/>
                    <a:pt x="3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725;p42"/>
            <p:cNvSpPr/>
            <p:nvPr/>
          </p:nvSpPr>
          <p:spPr>
            <a:xfrm>
              <a:off x="4570425" y="1567863"/>
              <a:ext cx="10250" cy="19000"/>
            </a:xfrm>
            <a:custGeom>
              <a:avLst/>
              <a:gdLst/>
              <a:ahLst/>
              <a:cxnLst/>
              <a:rect l="l" t="t" r="r" b="b"/>
              <a:pathLst>
                <a:path w="410" h="760" extrusionOk="0">
                  <a:moveTo>
                    <a:pt x="50" y="1"/>
                  </a:moveTo>
                  <a:cubicBezTo>
                    <a:pt x="26" y="1"/>
                    <a:pt x="1" y="22"/>
                    <a:pt x="8" y="53"/>
                  </a:cubicBezTo>
                  <a:cubicBezTo>
                    <a:pt x="46" y="191"/>
                    <a:pt x="84" y="317"/>
                    <a:pt x="146" y="442"/>
                  </a:cubicBezTo>
                  <a:cubicBezTo>
                    <a:pt x="197" y="555"/>
                    <a:pt x="247" y="693"/>
                    <a:pt x="360" y="756"/>
                  </a:cubicBezTo>
                  <a:cubicBezTo>
                    <a:pt x="364" y="758"/>
                    <a:pt x="369" y="759"/>
                    <a:pt x="373" y="759"/>
                  </a:cubicBezTo>
                  <a:cubicBezTo>
                    <a:pt x="393" y="759"/>
                    <a:pt x="410" y="739"/>
                    <a:pt x="410" y="718"/>
                  </a:cubicBezTo>
                  <a:cubicBezTo>
                    <a:pt x="385" y="605"/>
                    <a:pt x="297" y="505"/>
                    <a:pt x="247" y="417"/>
                  </a:cubicBezTo>
                  <a:cubicBezTo>
                    <a:pt x="184" y="292"/>
                    <a:pt x="134" y="166"/>
                    <a:pt x="84" y="28"/>
                  </a:cubicBezTo>
                  <a:cubicBezTo>
                    <a:pt x="79" y="9"/>
                    <a:pt x="65" y="1"/>
                    <a:pt x="5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726;p42"/>
            <p:cNvSpPr/>
            <p:nvPr/>
          </p:nvSpPr>
          <p:spPr>
            <a:xfrm>
              <a:off x="4579400" y="1543588"/>
              <a:ext cx="11850" cy="34225"/>
            </a:xfrm>
            <a:custGeom>
              <a:avLst/>
              <a:gdLst/>
              <a:ahLst/>
              <a:cxnLst/>
              <a:rect l="l" t="t" r="r" b="b"/>
              <a:pathLst>
                <a:path w="474" h="1369" extrusionOk="0">
                  <a:moveTo>
                    <a:pt x="40" y="1"/>
                  </a:moveTo>
                  <a:cubicBezTo>
                    <a:pt x="20" y="1"/>
                    <a:pt x="1" y="17"/>
                    <a:pt x="1" y="45"/>
                  </a:cubicBezTo>
                  <a:cubicBezTo>
                    <a:pt x="63" y="485"/>
                    <a:pt x="151" y="974"/>
                    <a:pt x="390" y="1350"/>
                  </a:cubicBezTo>
                  <a:cubicBezTo>
                    <a:pt x="398" y="1363"/>
                    <a:pt x="411" y="1369"/>
                    <a:pt x="423" y="1369"/>
                  </a:cubicBezTo>
                  <a:cubicBezTo>
                    <a:pt x="448" y="1369"/>
                    <a:pt x="473" y="1346"/>
                    <a:pt x="465" y="1313"/>
                  </a:cubicBezTo>
                  <a:cubicBezTo>
                    <a:pt x="352" y="874"/>
                    <a:pt x="164" y="485"/>
                    <a:pt x="76" y="33"/>
                  </a:cubicBezTo>
                  <a:cubicBezTo>
                    <a:pt x="70" y="11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727;p42"/>
            <p:cNvSpPr/>
            <p:nvPr/>
          </p:nvSpPr>
          <p:spPr>
            <a:xfrm>
              <a:off x="4588925" y="1543713"/>
              <a:ext cx="8700" cy="29275"/>
            </a:xfrm>
            <a:custGeom>
              <a:avLst/>
              <a:gdLst/>
              <a:ahLst/>
              <a:cxnLst/>
              <a:rect l="l" t="t" r="r" b="b"/>
              <a:pathLst>
                <a:path w="348" h="1171" extrusionOk="0">
                  <a:moveTo>
                    <a:pt x="59" y="1"/>
                  </a:moveTo>
                  <a:cubicBezTo>
                    <a:pt x="32" y="1"/>
                    <a:pt x="1" y="22"/>
                    <a:pt x="9" y="53"/>
                  </a:cubicBezTo>
                  <a:cubicBezTo>
                    <a:pt x="59" y="254"/>
                    <a:pt x="97" y="455"/>
                    <a:pt x="134" y="643"/>
                  </a:cubicBezTo>
                  <a:cubicBezTo>
                    <a:pt x="172" y="818"/>
                    <a:pt x="184" y="1007"/>
                    <a:pt x="260" y="1157"/>
                  </a:cubicBezTo>
                  <a:cubicBezTo>
                    <a:pt x="264" y="1167"/>
                    <a:pt x="273" y="1171"/>
                    <a:pt x="282" y="1171"/>
                  </a:cubicBezTo>
                  <a:cubicBezTo>
                    <a:pt x="295" y="1171"/>
                    <a:pt x="310" y="1160"/>
                    <a:pt x="310" y="1145"/>
                  </a:cubicBezTo>
                  <a:cubicBezTo>
                    <a:pt x="348" y="793"/>
                    <a:pt x="184" y="367"/>
                    <a:pt x="97" y="28"/>
                  </a:cubicBezTo>
                  <a:cubicBezTo>
                    <a:pt x="92" y="9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728;p42"/>
            <p:cNvSpPr/>
            <p:nvPr/>
          </p:nvSpPr>
          <p:spPr>
            <a:xfrm>
              <a:off x="4598550" y="1529913"/>
              <a:ext cx="9425" cy="34325"/>
            </a:xfrm>
            <a:custGeom>
              <a:avLst/>
              <a:gdLst/>
              <a:ahLst/>
              <a:cxnLst/>
              <a:rect l="l" t="t" r="r" b="b"/>
              <a:pathLst>
                <a:path w="377" h="1373" extrusionOk="0">
                  <a:moveTo>
                    <a:pt x="54" y="0"/>
                  </a:moveTo>
                  <a:cubicBezTo>
                    <a:pt x="29" y="0"/>
                    <a:pt x="0" y="22"/>
                    <a:pt x="0" y="53"/>
                  </a:cubicBezTo>
                  <a:cubicBezTo>
                    <a:pt x="88" y="479"/>
                    <a:pt x="151" y="931"/>
                    <a:pt x="289" y="1345"/>
                  </a:cubicBezTo>
                  <a:cubicBezTo>
                    <a:pt x="295" y="1363"/>
                    <a:pt x="314" y="1372"/>
                    <a:pt x="333" y="1372"/>
                  </a:cubicBezTo>
                  <a:cubicBezTo>
                    <a:pt x="355" y="1372"/>
                    <a:pt x="377" y="1360"/>
                    <a:pt x="377" y="1333"/>
                  </a:cubicBezTo>
                  <a:cubicBezTo>
                    <a:pt x="339" y="894"/>
                    <a:pt x="188" y="454"/>
                    <a:pt x="88" y="28"/>
                  </a:cubicBezTo>
                  <a:cubicBezTo>
                    <a:pt x="83" y="9"/>
                    <a:pt x="69" y="0"/>
                    <a:pt x="5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729;p42"/>
            <p:cNvSpPr/>
            <p:nvPr/>
          </p:nvSpPr>
          <p:spPr>
            <a:xfrm>
              <a:off x="4611850" y="1533363"/>
              <a:ext cx="6800" cy="24275"/>
            </a:xfrm>
            <a:custGeom>
              <a:avLst/>
              <a:gdLst/>
              <a:ahLst/>
              <a:cxnLst/>
              <a:rect l="l" t="t" r="r" b="b"/>
              <a:pathLst>
                <a:path w="272" h="971" extrusionOk="0">
                  <a:moveTo>
                    <a:pt x="58" y="0"/>
                  </a:moveTo>
                  <a:cubicBezTo>
                    <a:pt x="31" y="0"/>
                    <a:pt x="0" y="22"/>
                    <a:pt x="8" y="53"/>
                  </a:cubicBezTo>
                  <a:cubicBezTo>
                    <a:pt x="45" y="341"/>
                    <a:pt x="58" y="705"/>
                    <a:pt x="183" y="956"/>
                  </a:cubicBezTo>
                  <a:cubicBezTo>
                    <a:pt x="193" y="966"/>
                    <a:pt x="204" y="970"/>
                    <a:pt x="215" y="970"/>
                  </a:cubicBezTo>
                  <a:cubicBezTo>
                    <a:pt x="232" y="970"/>
                    <a:pt x="246" y="959"/>
                    <a:pt x="246" y="944"/>
                  </a:cubicBezTo>
                  <a:cubicBezTo>
                    <a:pt x="271" y="793"/>
                    <a:pt x="221" y="655"/>
                    <a:pt x="196" y="505"/>
                  </a:cubicBezTo>
                  <a:cubicBezTo>
                    <a:pt x="171" y="354"/>
                    <a:pt x="133" y="191"/>
                    <a:pt x="96" y="28"/>
                  </a:cubicBezTo>
                  <a:cubicBezTo>
                    <a:pt x="91" y="9"/>
                    <a:pt x="75" y="0"/>
                    <a:pt x="5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30;p42"/>
            <p:cNvSpPr/>
            <p:nvPr/>
          </p:nvSpPr>
          <p:spPr>
            <a:xfrm>
              <a:off x="4623150" y="1521538"/>
              <a:ext cx="8050" cy="26275"/>
            </a:xfrm>
            <a:custGeom>
              <a:avLst/>
              <a:gdLst/>
              <a:ahLst/>
              <a:cxnLst/>
              <a:rect l="l" t="t" r="r" b="b"/>
              <a:pathLst>
                <a:path w="322" h="1051" extrusionOk="0">
                  <a:moveTo>
                    <a:pt x="55" y="0"/>
                  </a:moveTo>
                  <a:cubicBezTo>
                    <a:pt x="28" y="0"/>
                    <a:pt x="0" y="24"/>
                    <a:pt x="8" y="62"/>
                  </a:cubicBezTo>
                  <a:cubicBezTo>
                    <a:pt x="45" y="225"/>
                    <a:pt x="83" y="375"/>
                    <a:pt x="108" y="538"/>
                  </a:cubicBezTo>
                  <a:cubicBezTo>
                    <a:pt x="146" y="702"/>
                    <a:pt x="158" y="877"/>
                    <a:pt x="221" y="1028"/>
                  </a:cubicBezTo>
                  <a:cubicBezTo>
                    <a:pt x="226" y="1044"/>
                    <a:pt x="238" y="1051"/>
                    <a:pt x="250" y="1051"/>
                  </a:cubicBezTo>
                  <a:cubicBezTo>
                    <a:pt x="267" y="1051"/>
                    <a:pt x="284" y="1037"/>
                    <a:pt x="284" y="1015"/>
                  </a:cubicBezTo>
                  <a:cubicBezTo>
                    <a:pt x="321" y="702"/>
                    <a:pt x="183" y="338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31;p42"/>
            <p:cNvSpPr/>
            <p:nvPr/>
          </p:nvSpPr>
          <p:spPr>
            <a:xfrm>
              <a:off x="4325300" y="1532163"/>
              <a:ext cx="320950" cy="228125"/>
            </a:xfrm>
            <a:custGeom>
              <a:avLst/>
              <a:gdLst/>
              <a:ahLst/>
              <a:cxnLst/>
              <a:rect l="l" t="t" r="r" b="b"/>
              <a:pathLst>
                <a:path w="12838" h="9125" extrusionOk="0">
                  <a:moveTo>
                    <a:pt x="12511" y="0"/>
                  </a:moveTo>
                  <a:cubicBezTo>
                    <a:pt x="10190" y="2535"/>
                    <a:pt x="4568" y="6149"/>
                    <a:pt x="0" y="6237"/>
                  </a:cubicBezTo>
                  <a:cubicBezTo>
                    <a:pt x="1293" y="7404"/>
                    <a:pt x="2435" y="8295"/>
                    <a:pt x="4129" y="8772"/>
                  </a:cubicBezTo>
                  <a:cubicBezTo>
                    <a:pt x="4903" y="8994"/>
                    <a:pt x="5765" y="9125"/>
                    <a:pt x="6624" y="9125"/>
                  </a:cubicBezTo>
                  <a:cubicBezTo>
                    <a:pt x="7854" y="9125"/>
                    <a:pt x="9079" y="8857"/>
                    <a:pt x="10039" y="8207"/>
                  </a:cubicBezTo>
                  <a:cubicBezTo>
                    <a:pt x="11420" y="7279"/>
                    <a:pt x="12172" y="5647"/>
                    <a:pt x="12536" y="4066"/>
                  </a:cubicBezTo>
                  <a:cubicBezTo>
                    <a:pt x="12838" y="2724"/>
                    <a:pt x="12700" y="1343"/>
                    <a:pt x="12511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32;p42"/>
            <p:cNvSpPr/>
            <p:nvPr/>
          </p:nvSpPr>
          <p:spPr>
            <a:xfrm>
              <a:off x="4339725" y="1552863"/>
              <a:ext cx="302025" cy="147550"/>
            </a:xfrm>
            <a:custGeom>
              <a:avLst/>
              <a:gdLst/>
              <a:ahLst/>
              <a:cxnLst/>
              <a:rect l="l" t="t" r="r" b="b"/>
              <a:pathLst>
                <a:path w="12081" h="5902" extrusionOk="0">
                  <a:moveTo>
                    <a:pt x="12042" y="0"/>
                  </a:moveTo>
                  <a:cubicBezTo>
                    <a:pt x="12031" y="0"/>
                    <a:pt x="12018" y="4"/>
                    <a:pt x="12010" y="13"/>
                  </a:cubicBezTo>
                  <a:cubicBezTo>
                    <a:pt x="10742" y="1783"/>
                    <a:pt x="8747" y="2899"/>
                    <a:pt x="6852" y="3891"/>
                  </a:cubicBezTo>
                  <a:cubicBezTo>
                    <a:pt x="4706" y="5020"/>
                    <a:pt x="2472" y="5748"/>
                    <a:pt x="38" y="5848"/>
                  </a:cubicBezTo>
                  <a:cubicBezTo>
                    <a:pt x="0" y="5848"/>
                    <a:pt x="0" y="5899"/>
                    <a:pt x="38" y="5899"/>
                  </a:cubicBezTo>
                  <a:cubicBezTo>
                    <a:pt x="126" y="5901"/>
                    <a:pt x="214" y="5902"/>
                    <a:pt x="302" y="5902"/>
                  </a:cubicBezTo>
                  <a:cubicBezTo>
                    <a:pt x="2678" y="5902"/>
                    <a:pt x="4946" y="5093"/>
                    <a:pt x="7028" y="4004"/>
                  </a:cubicBezTo>
                  <a:cubicBezTo>
                    <a:pt x="8119" y="3427"/>
                    <a:pt x="9211" y="2824"/>
                    <a:pt x="10190" y="2071"/>
                  </a:cubicBezTo>
                  <a:cubicBezTo>
                    <a:pt x="10880" y="1544"/>
                    <a:pt x="11771" y="892"/>
                    <a:pt x="12072" y="38"/>
                  </a:cubicBezTo>
                  <a:cubicBezTo>
                    <a:pt x="12080" y="14"/>
                    <a:pt x="12062" y="0"/>
                    <a:pt x="1204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3;p42"/>
            <p:cNvSpPr/>
            <p:nvPr/>
          </p:nvSpPr>
          <p:spPr>
            <a:xfrm>
              <a:off x="4324975" y="1531388"/>
              <a:ext cx="313950" cy="157475"/>
            </a:xfrm>
            <a:custGeom>
              <a:avLst/>
              <a:gdLst/>
              <a:ahLst/>
              <a:cxnLst/>
              <a:rect l="l" t="t" r="r" b="b"/>
              <a:pathLst>
                <a:path w="12558" h="6299" extrusionOk="0">
                  <a:moveTo>
                    <a:pt x="12522" y="0"/>
                  </a:moveTo>
                  <a:cubicBezTo>
                    <a:pt x="12513" y="0"/>
                    <a:pt x="12504" y="6"/>
                    <a:pt x="12499" y="19"/>
                  </a:cubicBezTo>
                  <a:cubicBezTo>
                    <a:pt x="11834" y="998"/>
                    <a:pt x="10667" y="1776"/>
                    <a:pt x="9726" y="2453"/>
                  </a:cubicBezTo>
                  <a:cubicBezTo>
                    <a:pt x="8785" y="3144"/>
                    <a:pt x="7781" y="3746"/>
                    <a:pt x="6739" y="4273"/>
                  </a:cubicBezTo>
                  <a:cubicBezTo>
                    <a:pt x="5685" y="4787"/>
                    <a:pt x="4581" y="5227"/>
                    <a:pt x="3451" y="5553"/>
                  </a:cubicBezTo>
                  <a:cubicBezTo>
                    <a:pt x="2322" y="5867"/>
                    <a:pt x="1180" y="5992"/>
                    <a:pt x="38" y="6231"/>
                  </a:cubicBezTo>
                  <a:cubicBezTo>
                    <a:pt x="1" y="6231"/>
                    <a:pt x="13" y="6293"/>
                    <a:pt x="38" y="6293"/>
                  </a:cubicBezTo>
                  <a:cubicBezTo>
                    <a:pt x="122" y="6297"/>
                    <a:pt x="207" y="6299"/>
                    <a:pt x="292" y="6299"/>
                  </a:cubicBezTo>
                  <a:cubicBezTo>
                    <a:pt x="1395" y="6299"/>
                    <a:pt x="2541" y="6007"/>
                    <a:pt x="3590" y="5704"/>
                  </a:cubicBezTo>
                  <a:cubicBezTo>
                    <a:pt x="4731" y="5365"/>
                    <a:pt x="5848" y="4913"/>
                    <a:pt x="6915" y="4373"/>
                  </a:cubicBezTo>
                  <a:cubicBezTo>
                    <a:pt x="8032" y="3809"/>
                    <a:pt x="9111" y="3118"/>
                    <a:pt x="10115" y="2353"/>
                  </a:cubicBezTo>
                  <a:cubicBezTo>
                    <a:pt x="10968" y="1700"/>
                    <a:pt x="11997" y="985"/>
                    <a:pt x="12549" y="44"/>
                  </a:cubicBezTo>
                  <a:cubicBezTo>
                    <a:pt x="12558" y="19"/>
                    <a:pt x="12539" y="0"/>
                    <a:pt x="1252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34;p42"/>
            <p:cNvSpPr/>
            <p:nvPr/>
          </p:nvSpPr>
          <p:spPr>
            <a:xfrm>
              <a:off x="4370150" y="1707838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89" y="1"/>
                  </a:moveTo>
                  <a:cubicBezTo>
                    <a:pt x="126" y="13"/>
                    <a:pt x="1" y="151"/>
                    <a:pt x="13" y="315"/>
                  </a:cubicBezTo>
                  <a:cubicBezTo>
                    <a:pt x="13" y="465"/>
                    <a:pt x="151" y="591"/>
                    <a:pt x="314" y="591"/>
                  </a:cubicBezTo>
                  <a:cubicBezTo>
                    <a:pt x="477" y="578"/>
                    <a:pt x="590" y="440"/>
                    <a:pt x="590" y="289"/>
                  </a:cubicBezTo>
                  <a:cubicBezTo>
                    <a:pt x="578" y="126"/>
                    <a:pt x="452" y="1"/>
                    <a:pt x="2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35;p42"/>
            <p:cNvSpPr/>
            <p:nvPr/>
          </p:nvSpPr>
          <p:spPr>
            <a:xfrm>
              <a:off x="4418775" y="1695613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89" y="0"/>
                  </a:moveTo>
                  <a:cubicBezTo>
                    <a:pt x="126" y="13"/>
                    <a:pt x="1" y="151"/>
                    <a:pt x="13" y="314"/>
                  </a:cubicBezTo>
                  <a:cubicBezTo>
                    <a:pt x="13" y="465"/>
                    <a:pt x="151" y="590"/>
                    <a:pt x="314" y="590"/>
                  </a:cubicBezTo>
                  <a:cubicBezTo>
                    <a:pt x="478" y="578"/>
                    <a:pt x="590" y="440"/>
                    <a:pt x="590" y="276"/>
                  </a:cubicBezTo>
                  <a:cubicBezTo>
                    <a:pt x="578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36;p42"/>
            <p:cNvSpPr/>
            <p:nvPr/>
          </p:nvSpPr>
          <p:spPr>
            <a:xfrm>
              <a:off x="4478700" y="1673338"/>
              <a:ext cx="15075" cy="14775"/>
            </a:xfrm>
            <a:custGeom>
              <a:avLst/>
              <a:gdLst/>
              <a:ahLst/>
              <a:cxnLst/>
              <a:rect l="l" t="t" r="r" b="b"/>
              <a:pathLst>
                <a:path w="603" h="591" extrusionOk="0">
                  <a:moveTo>
                    <a:pt x="289" y="0"/>
                  </a:moveTo>
                  <a:cubicBezTo>
                    <a:pt x="126" y="13"/>
                    <a:pt x="0" y="151"/>
                    <a:pt x="13" y="314"/>
                  </a:cubicBezTo>
                  <a:cubicBezTo>
                    <a:pt x="13" y="465"/>
                    <a:pt x="151" y="590"/>
                    <a:pt x="314" y="590"/>
                  </a:cubicBezTo>
                  <a:cubicBezTo>
                    <a:pt x="477" y="578"/>
                    <a:pt x="603" y="440"/>
                    <a:pt x="590" y="277"/>
                  </a:cubicBezTo>
                  <a:cubicBezTo>
                    <a:pt x="578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37;p42"/>
            <p:cNvSpPr/>
            <p:nvPr/>
          </p:nvSpPr>
          <p:spPr>
            <a:xfrm>
              <a:off x="4533925" y="1646663"/>
              <a:ext cx="14750" cy="14800"/>
            </a:xfrm>
            <a:custGeom>
              <a:avLst/>
              <a:gdLst/>
              <a:ahLst/>
              <a:cxnLst/>
              <a:rect l="l" t="t" r="r" b="b"/>
              <a:pathLst>
                <a:path w="590" h="592" extrusionOk="0">
                  <a:moveTo>
                    <a:pt x="289" y="1"/>
                  </a:moveTo>
                  <a:cubicBezTo>
                    <a:pt x="126" y="13"/>
                    <a:pt x="0" y="151"/>
                    <a:pt x="13" y="315"/>
                  </a:cubicBezTo>
                  <a:cubicBezTo>
                    <a:pt x="13" y="470"/>
                    <a:pt x="138" y="591"/>
                    <a:pt x="291" y="591"/>
                  </a:cubicBezTo>
                  <a:cubicBezTo>
                    <a:pt x="299" y="591"/>
                    <a:pt x="306" y="591"/>
                    <a:pt x="314" y="591"/>
                  </a:cubicBezTo>
                  <a:cubicBezTo>
                    <a:pt x="477" y="578"/>
                    <a:pt x="590" y="453"/>
                    <a:pt x="590" y="289"/>
                  </a:cubicBezTo>
                  <a:cubicBezTo>
                    <a:pt x="577" y="126"/>
                    <a:pt x="439" y="1"/>
                    <a:pt x="2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38;p42"/>
            <p:cNvSpPr/>
            <p:nvPr/>
          </p:nvSpPr>
          <p:spPr>
            <a:xfrm>
              <a:off x="4585375" y="1613113"/>
              <a:ext cx="15075" cy="14750"/>
            </a:xfrm>
            <a:custGeom>
              <a:avLst/>
              <a:gdLst/>
              <a:ahLst/>
              <a:cxnLst/>
              <a:rect l="l" t="t" r="r" b="b"/>
              <a:pathLst>
                <a:path w="603" h="590" extrusionOk="0">
                  <a:moveTo>
                    <a:pt x="289" y="0"/>
                  </a:moveTo>
                  <a:cubicBezTo>
                    <a:pt x="126" y="13"/>
                    <a:pt x="0" y="151"/>
                    <a:pt x="13" y="301"/>
                  </a:cubicBezTo>
                  <a:cubicBezTo>
                    <a:pt x="13" y="464"/>
                    <a:pt x="151" y="590"/>
                    <a:pt x="314" y="590"/>
                  </a:cubicBezTo>
                  <a:cubicBezTo>
                    <a:pt x="477" y="577"/>
                    <a:pt x="602" y="439"/>
                    <a:pt x="590" y="276"/>
                  </a:cubicBezTo>
                  <a:cubicBezTo>
                    <a:pt x="590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39;p42"/>
            <p:cNvSpPr/>
            <p:nvPr/>
          </p:nvSpPr>
          <p:spPr>
            <a:xfrm>
              <a:off x="4627100" y="1583288"/>
              <a:ext cx="14750" cy="14775"/>
            </a:xfrm>
            <a:custGeom>
              <a:avLst/>
              <a:gdLst/>
              <a:ahLst/>
              <a:cxnLst/>
              <a:rect l="l" t="t" r="r" b="b"/>
              <a:pathLst>
                <a:path w="590" h="591" extrusionOk="0">
                  <a:moveTo>
                    <a:pt x="276" y="1"/>
                  </a:moveTo>
                  <a:cubicBezTo>
                    <a:pt x="126" y="13"/>
                    <a:pt x="0" y="152"/>
                    <a:pt x="0" y="315"/>
                  </a:cubicBezTo>
                  <a:cubicBezTo>
                    <a:pt x="13" y="465"/>
                    <a:pt x="151" y="591"/>
                    <a:pt x="314" y="591"/>
                  </a:cubicBezTo>
                  <a:cubicBezTo>
                    <a:pt x="464" y="578"/>
                    <a:pt x="590" y="440"/>
                    <a:pt x="590" y="277"/>
                  </a:cubicBezTo>
                  <a:cubicBezTo>
                    <a:pt x="577" y="126"/>
                    <a:pt x="439" y="1"/>
                    <a:pt x="27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740;p42"/>
            <p:cNvSpPr/>
            <p:nvPr/>
          </p:nvSpPr>
          <p:spPr>
            <a:xfrm>
              <a:off x="4399025" y="1708113"/>
              <a:ext cx="5350" cy="5150"/>
            </a:xfrm>
            <a:custGeom>
              <a:avLst/>
              <a:gdLst/>
              <a:ahLst/>
              <a:cxnLst/>
              <a:rect l="l" t="t" r="r" b="b"/>
              <a:pathLst>
                <a:path w="214" h="206" extrusionOk="0">
                  <a:moveTo>
                    <a:pt x="120" y="0"/>
                  </a:moveTo>
                  <a:cubicBezTo>
                    <a:pt x="113" y="0"/>
                    <a:pt x="107" y="1"/>
                    <a:pt x="100" y="2"/>
                  </a:cubicBezTo>
                  <a:cubicBezTo>
                    <a:pt x="38" y="2"/>
                    <a:pt x="0" y="53"/>
                    <a:pt x="0" y="103"/>
                  </a:cubicBezTo>
                  <a:cubicBezTo>
                    <a:pt x="0" y="159"/>
                    <a:pt x="40" y="205"/>
                    <a:pt x="94" y="205"/>
                  </a:cubicBezTo>
                  <a:cubicBezTo>
                    <a:pt x="100" y="205"/>
                    <a:pt x="106" y="204"/>
                    <a:pt x="113" y="203"/>
                  </a:cubicBezTo>
                  <a:cubicBezTo>
                    <a:pt x="163" y="203"/>
                    <a:pt x="213" y="153"/>
                    <a:pt x="213" y="103"/>
                  </a:cubicBezTo>
                  <a:cubicBezTo>
                    <a:pt x="213" y="47"/>
                    <a:pt x="173" y="0"/>
                    <a:pt x="12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741;p42"/>
            <p:cNvSpPr/>
            <p:nvPr/>
          </p:nvSpPr>
          <p:spPr>
            <a:xfrm>
              <a:off x="4458300" y="1689613"/>
              <a:ext cx="5675" cy="512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29" y="0"/>
                  </a:moveTo>
                  <a:cubicBezTo>
                    <a:pt x="124" y="0"/>
                    <a:pt x="119" y="1"/>
                    <a:pt x="114" y="2"/>
                  </a:cubicBezTo>
                  <a:cubicBezTo>
                    <a:pt x="51" y="2"/>
                    <a:pt x="1" y="52"/>
                    <a:pt x="13" y="102"/>
                  </a:cubicBezTo>
                  <a:cubicBezTo>
                    <a:pt x="13" y="159"/>
                    <a:pt x="54" y="205"/>
                    <a:pt x="98" y="205"/>
                  </a:cubicBezTo>
                  <a:cubicBezTo>
                    <a:pt x="103" y="205"/>
                    <a:pt x="109" y="204"/>
                    <a:pt x="114" y="203"/>
                  </a:cubicBezTo>
                  <a:cubicBezTo>
                    <a:pt x="177" y="203"/>
                    <a:pt x="227" y="153"/>
                    <a:pt x="214" y="102"/>
                  </a:cubicBezTo>
                  <a:cubicBezTo>
                    <a:pt x="214" y="46"/>
                    <a:pt x="174" y="0"/>
                    <a:pt x="12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742;p42"/>
            <p:cNvSpPr/>
            <p:nvPr/>
          </p:nvSpPr>
          <p:spPr>
            <a:xfrm>
              <a:off x="4566550" y="1633813"/>
              <a:ext cx="5350" cy="5400"/>
            </a:xfrm>
            <a:custGeom>
              <a:avLst/>
              <a:gdLst/>
              <a:ahLst/>
              <a:cxnLst/>
              <a:rect l="l" t="t" r="r" b="b"/>
              <a:pathLst>
                <a:path w="214" h="216" extrusionOk="0">
                  <a:moveTo>
                    <a:pt x="113" y="0"/>
                  </a:moveTo>
                  <a:cubicBezTo>
                    <a:pt x="50" y="13"/>
                    <a:pt x="0" y="63"/>
                    <a:pt x="13" y="113"/>
                  </a:cubicBezTo>
                  <a:cubicBezTo>
                    <a:pt x="13" y="169"/>
                    <a:pt x="53" y="216"/>
                    <a:pt x="97" y="216"/>
                  </a:cubicBezTo>
                  <a:cubicBezTo>
                    <a:pt x="103" y="216"/>
                    <a:pt x="108" y="215"/>
                    <a:pt x="113" y="214"/>
                  </a:cubicBezTo>
                  <a:cubicBezTo>
                    <a:pt x="176" y="214"/>
                    <a:pt x="214" y="163"/>
                    <a:pt x="214" y="113"/>
                  </a:cubicBezTo>
                  <a:cubicBezTo>
                    <a:pt x="214" y="50"/>
                    <a:pt x="163" y="0"/>
                    <a:pt x="11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743;p42"/>
            <p:cNvSpPr/>
            <p:nvPr/>
          </p:nvSpPr>
          <p:spPr>
            <a:xfrm>
              <a:off x="4615475" y="1601188"/>
              <a:ext cx="5375" cy="5350"/>
            </a:xfrm>
            <a:custGeom>
              <a:avLst/>
              <a:gdLst/>
              <a:ahLst/>
              <a:cxnLst/>
              <a:rect l="l" t="t" r="r" b="b"/>
              <a:pathLst>
                <a:path w="215" h="214" extrusionOk="0">
                  <a:moveTo>
                    <a:pt x="101" y="0"/>
                  </a:moveTo>
                  <a:cubicBezTo>
                    <a:pt x="38" y="0"/>
                    <a:pt x="1" y="50"/>
                    <a:pt x="1" y="113"/>
                  </a:cubicBezTo>
                  <a:cubicBezTo>
                    <a:pt x="1" y="176"/>
                    <a:pt x="51" y="214"/>
                    <a:pt x="114" y="214"/>
                  </a:cubicBezTo>
                  <a:cubicBezTo>
                    <a:pt x="164" y="214"/>
                    <a:pt x="214" y="163"/>
                    <a:pt x="214" y="101"/>
                  </a:cubicBezTo>
                  <a:cubicBezTo>
                    <a:pt x="214" y="50"/>
                    <a:pt x="164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744;p42"/>
            <p:cNvSpPr/>
            <p:nvPr/>
          </p:nvSpPr>
          <p:spPr>
            <a:xfrm>
              <a:off x="4511950" y="1664563"/>
              <a:ext cx="5350" cy="5350"/>
            </a:xfrm>
            <a:custGeom>
              <a:avLst/>
              <a:gdLst/>
              <a:ahLst/>
              <a:cxnLst/>
              <a:rect l="l" t="t" r="r" b="b"/>
              <a:pathLst>
                <a:path w="214" h="214" extrusionOk="0">
                  <a:moveTo>
                    <a:pt x="101" y="0"/>
                  </a:moveTo>
                  <a:cubicBezTo>
                    <a:pt x="38" y="0"/>
                    <a:pt x="1" y="50"/>
                    <a:pt x="1" y="113"/>
                  </a:cubicBezTo>
                  <a:cubicBezTo>
                    <a:pt x="1" y="176"/>
                    <a:pt x="51" y="213"/>
                    <a:pt x="114" y="213"/>
                  </a:cubicBezTo>
                  <a:cubicBezTo>
                    <a:pt x="164" y="213"/>
                    <a:pt x="214" y="163"/>
                    <a:pt x="214" y="100"/>
                  </a:cubicBezTo>
                  <a:cubicBezTo>
                    <a:pt x="201" y="38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745;p42"/>
            <p:cNvSpPr/>
            <p:nvPr/>
          </p:nvSpPr>
          <p:spPr>
            <a:xfrm>
              <a:off x="4446225" y="1744438"/>
              <a:ext cx="21525" cy="7125"/>
            </a:xfrm>
            <a:custGeom>
              <a:avLst/>
              <a:gdLst/>
              <a:ahLst/>
              <a:cxnLst/>
              <a:rect l="l" t="t" r="r" b="b"/>
              <a:pathLst>
                <a:path w="861" h="285" extrusionOk="0">
                  <a:moveTo>
                    <a:pt x="52" y="1"/>
                  </a:moveTo>
                  <a:cubicBezTo>
                    <a:pt x="14" y="1"/>
                    <a:pt x="1" y="69"/>
                    <a:pt x="45" y="80"/>
                  </a:cubicBezTo>
                  <a:cubicBezTo>
                    <a:pt x="252" y="161"/>
                    <a:pt x="513" y="284"/>
                    <a:pt x="748" y="284"/>
                  </a:cubicBezTo>
                  <a:cubicBezTo>
                    <a:pt x="769" y="284"/>
                    <a:pt x="790" y="283"/>
                    <a:pt x="810" y="281"/>
                  </a:cubicBezTo>
                  <a:cubicBezTo>
                    <a:pt x="835" y="269"/>
                    <a:pt x="860" y="231"/>
                    <a:pt x="823" y="206"/>
                  </a:cubicBezTo>
                  <a:cubicBezTo>
                    <a:pt x="710" y="156"/>
                    <a:pt x="584" y="143"/>
                    <a:pt x="471" y="118"/>
                  </a:cubicBezTo>
                  <a:cubicBezTo>
                    <a:pt x="333" y="80"/>
                    <a:pt x="195" y="43"/>
                    <a:pt x="70" y="5"/>
                  </a:cubicBezTo>
                  <a:cubicBezTo>
                    <a:pt x="63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746;p42"/>
            <p:cNvSpPr/>
            <p:nvPr/>
          </p:nvSpPr>
          <p:spPr>
            <a:xfrm>
              <a:off x="4441250" y="1716163"/>
              <a:ext cx="24850" cy="11500"/>
            </a:xfrm>
            <a:custGeom>
              <a:avLst/>
              <a:gdLst/>
              <a:ahLst/>
              <a:cxnLst/>
              <a:rect l="l" t="t" r="r" b="b"/>
              <a:pathLst>
                <a:path w="994" h="460" extrusionOk="0">
                  <a:moveTo>
                    <a:pt x="69" y="1"/>
                  </a:moveTo>
                  <a:cubicBezTo>
                    <a:pt x="29" y="1"/>
                    <a:pt x="1" y="50"/>
                    <a:pt x="43" y="82"/>
                  </a:cubicBezTo>
                  <a:cubicBezTo>
                    <a:pt x="319" y="233"/>
                    <a:pt x="633" y="421"/>
                    <a:pt x="934" y="458"/>
                  </a:cubicBezTo>
                  <a:cubicBezTo>
                    <a:pt x="938" y="459"/>
                    <a:pt x="941" y="460"/>
                    <a:pt x="945" y="460"/>
                  </a:cubicBezTo>
                  <a:cubicBezTo>
                    <a:pt x="986" y="460"/>
                    <a:pt x="994" y="394"/>
                    <a:pt x="959" y="371"/>
                  </a:cubicBezTo>
                  <a:cubicBezTo>
                    <a:pt x="695" y="220"/>
                    <a:pt x="369" y="132"/>
                    <a:pt x="93" y="7"/>
                  </a:cubicBezTo>
                  <a:cubicBezTo>
                    <a:pt x="85" y="3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747;p42"/>
            <p:cNvSpPr/>
            <p:nvPr/>
          </p:nvSpPr>
          <p:spPr>
            <a:xfrm>
              <a:off x="4469775" y="1735963"/>
              <a:ext cx="21425" cy="8350"/>
            </a:xfrm>
            <a:custGeom>
              <a:avLst/>
              <a:gdLst/>
              <a:ahLst/>
              <a:cxnLst/>
              <a:rect l="l" t="t" r="r" b="b"/>
              <a:pathLst>
                <a:path w="857" h="334" extrusionOk="0">
                  <a:moveTo>
                    <a:pt x="61" y="0"/>
                  </a:moveTo>
                  <a:cubicBezTo>
                    <a:pt x="22" y="0"/>
                    <a:pt x="1" y="59"/>
                    <a:pt x="44" y="80"/>
                  </a:cubicBezTo>
                  <a:cubicBezTo>
                    <a:pt x="270" y="206"/>
                    <a:pt x="546" y="331"/>
                    <a:pt x="809" y="331"/>
                  </a:cubicBezTo>
                  <a:cubicBezTo>
                    <a:pt x="813" y="333"/>
                    <a:pt x="816" y="333"/>
                    <a:pt x="819" y="333"/>
                  </a:cubicBezTo>
                  <a:cubicBezTo>
                    <a:pt x="849" y="333"/>
                    <a:pt x="856" y="280"/>
                    <a:pt x="822" y="269"/>
                  </a:cubicBezTo>
                  <a:cubicBezTo>
                    <a:pt x="571" y="181"/>
                    <a:pt x="320" y="131"/>
                    <a:pt x="81" y="5"/>
                  </a:cubicBezTo>
                  <a:cubicBezTo>
                    <a:pt x="74" y="2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748;p42"/>
            <p:cNvSpPr/>
            <p:nvPr/>
          </p:nvSpPr>
          <p:spPr>
            <a:xfrm>
              <a:off x="4484750" y="1704363"/>
              <a:ext cx="20250" cy="10150"/>
            </a:xfrm>
            <a:custGeom>
              <a:avLst/>
              <a:gdLst/>
              <a:ahLst/>
              <a:cxnLst/>
              <a:rect l="l" t="t" r="r" b="b"/>
              <a:pathLst>
                <a:path w="810" h="406" extrusionOk="0">
                  <a:moveTo>
                    <a:pt x="86" y="0"/>
                  </a:moveTo>
                  <a:cubicBezTo>
                    <a:pt x="40" y="0"/>
                    <a:pt x="1" y="66"/>
                    <a:pt x="47" y="90"/>
                  </a:cubicBezTo>
                  <a:cubicBezTo>
                    <a:pt x="273" y="190"/>
                    <a:pt x="511" y="341"/>
                    <a:pt x="750" y="403"/>
                  </a:cubicBezTo>
                  <a:cubicBezTo>
                    <a:pt x="755" y="405"/>
                    <a:pt x="760" y="405"/>
                    <a:pt x="765" y="405"/>
                  </a:cubicBezTo>
                  <a:cubicBezTo>
                    <a:pt x="802" y="405"/>
                    <a:pt x="810" y="363"/>
                    <a:pt x="788" y="341"/>
                  </a:cubicBezTo>
                  <a:cubicBezTo>
                    <a:pt x="587" y="190"/>
                    <a:pt x="323" y="102"/>
                    <a:pt x="97" y="2"/>
                  </a:cubicBezTo>
                  <a:cubicBezTo>
                    <a:pt x="94" y="1"/>
                    <a:pt x="90" y="0"/>
                    <a:pt x="8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749;p42"/>
            <p:cNvSpPr/>
            <p:nvPr/>
          </p:nvSpPr>
          <p:spPr>
            <a:xfrm>
              <a:off x="4480750" y="1717413"/>
              <a:ext cx="17750" cy="10525"/>
            </a:xfrm>
            <a:custGeom>
              <a:avLst/>
              <a:gdLst/>
              <a:ahLst/>
              <a:cxnLst/>
              <a:rect l="l" t="t" r="r" b="b"/>
              <a:pathLst>
                <a:path w="710" h="421" extrusionOk="0">
                  <a:moveTo>
                    <a:pt x="67" y="0"/>
                  </a:moveTo>
                  <a:cubicBezTo>
                    <a:pt x="28" y="0"/>
                    <a:pt x="1" y="39"/>
                    <a:pt x="31" y="70"/>
                  </a:cubicBezTo>
                  <a:cubicBezTo>
                    <a:pt x="195" y="233"/>
                    <a:pt x="420" y="408"/>
                    <a:pt x="659" y="421"/>
                  </a:cubicBezTo>
                  <a:cubicBezTo>
                    <a:pt x="709" y="421"/>
                    <a:pt x="709" y="358"/>
                    <a:pt x="684" y="333"/>
                  </a:cubicBezTo>
                  <a:cubicBezTo>
                    <a:pt x="584" y="283"/>
                    <a:pt x="483" y="258"/>
                    <a:pt x="383" y="208"/>
                  </a:cubicBezTo>
                  <a:cubicBezTo>
                    <a:pt x="282" y="145"/>
                    <a:pt x="182" y="82"/>
                    <a:pt x="94" y="7"/>
                  </a:cubicBezTo>
                  <a:cubicBezTo>
                    <a:pt x="85" y="2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750;p42"/>
            <p:cNvSpPr/>
            <p:nvPr/>
          </p:nvSpPr>
          <p:spPr>
            <a:xfrm>
              <a:off x="4498300" y="1733738"/>
              <a:ext cx="18075" cy="8025"/>
            </a:xfrm>
            <a:custGeom>
              <a:avLst/>
              <a:gdLst/>
              <a:ahLst/>
              <a:cxnLst/>
              <a:rect l="l" t="t" r="r" b="b"/>
              <a:pathLst>
                <a:path w="723" h="321" extrusionOk="0">
                  <a:moveTo>
                    <a:pt x="52" y="1"/>
                  </a:moveTo>
                  <a:cubicBezTo>
                    <a:pt x="22" y="1"/>
                    <a:pt x="1" y="48"/>
                    <a:pt x="32" y="69"/>
                  </a:cubicBezTo>
                  <a:cubicBezTo>
                    <a:pt x="220" y="169"/>
                    <a:pt x="459" y="308"/>
                    <a:pt x="672" y="320"/>
                  </a:cubicBezTo>
                  <a:cubicBezTo>
                    <a:pt x="710" y="320"/>
                    <a:pt x="722" y="257"/>
                    <a:pt x="685" y="245"/>
                  </a:cubicBezTo>
                  <a:cubicBezTo>
                    <a:pt x="597" y="195"/>
                    <a:pt x="496" y="169"/>
                    <a:pt x="409" y="144"/>
                  </a:cubicBezTo>
                  <a:cubicBezTo>
                    <a:pt x="296" y="107"/>
                    <a:pt x="183" y="57"/>
                    <a:pt x="70" y="6"/>
                  </a:cubicBez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751;p42"/>
            <p:cNvSpPr/>
            <p:nvPr/>
          </p:nvSpPr>
          <p:spPr>
            <a:xfrm>
              <a:off x="4508400" y="1720613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97" y="0"/>
                  </a:moveTo>
                  <a:cubicBezTo>
                    <a:pt x="43" y="0"/>
                    <a:pt x="0" y="82"/>
                    <a:pt x="67" y="105"/>
                  </a:cubicBezTo>
                  <a:cubicBezTo>
                    <a:pt x="193" y="180"/>
                    <a:pt x="331" y="243"/>
                    <a:pt x="469" y="305"/>
                  </a:cubicBezTo>
                  <a:cubicBezTo>
                    <a:pt x="582" y="356"/>
                    <a:pt x="707" y="418"/>
                    <a:pt x="833" y="418"/>
                  </a:cubicBezTo>
                  <a:cubicBezTo>
                    <a:pt x="858" y="406"/>
                    <a:pt x="896" y="356"/>
                    <a:pt x="858" y="331"/>
                  </a:cubicBezTo>
                  <a:cubicBezTo>
                    <a:pt x="770" y="255"/>
                    <a:pt x="657" y="230"/>
                    <a:pt x="544" y="193"/>
                  </a:cubicBezTo>
                  <a:cubicBezTo>
                    <a:pt x="406" y="142"/>
                    <a:pt x="256" y="80"/>
                    <a:pt x="118" y="4"/>
                  </a:cubicBezTo>
                  <a:cubicBezTo>
                    <a:pt x="111" y="2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752;p42"/>
            <p:cNvSpPr/>
            <p:nvPr/>
          </p:nvSpPr>
          <p:spPr>
            <a:xfrm>
              <a:off x="4511875" y="1682113"/>
              <a:ext cx="16325" cy="15150"/>
            </a:xfrm>
            <a:custGeom>
              <a:avLst/>
              <a:gdLst/>
              <a:ahLst/>
              <a:cxnLst/>
              <a:rect l="l" t="t" r="r" b="b"/>
              <a:pathLst>
                <a:path w="653" h="606" extrusionOk="0">
                  <a:moveTo>
                    <a:pt x="56" y="0"/>
                  </a:moveTo>
                  <a:cubicBezTo>
                    <a:pt x="22" y="0"/>
                    <a:pt x="0" y="38"/>
                    <a:pt x="29" y="76"/>
                  </a:cubicBezTo>
                  <a:cubicBezTo>
                    <a:pt x="104" y="176"/>
                    <a:pt x="204" y="264"/>
                    <a:pt x="292" y="365"/>
                  </a:cubicBezTo>
                  <a:cubicBezTo>
                    <a:pt x="380" y="440"/>
                    <a:pt x="468" y="540"/>
                    <a:pt x="568" y="603"/>
                  </a:cubicBezTo>
                  <a:cubicBezTo>
                    <a:pt x="573" y="605"/>
                    <a:pt x="579" y="606"/>
                    <a:pt x="584" y="606"/>
                  </a:cubicBezTo>
                  <a:cubicBezTo>
                    <a:pt x="618" y="606"/>
                    <a:pt x="653" y="573"/>
                    <a:pt x="631" y="540"/>
                  </a:cubicBezTo>
                  <a:cubicBezTo>
                    <a:pt x="568" y="440"/>
                    <a:pt x="468" y="365"/>
                    <a:pt x="380" y="277"/>
                  </a:cubicBezTo>
                  <a:cubicBezTo>
                    <a:pt x="280" y="189"/>
                    <a:pt x="192" y="101"/>
                    <a:pt x="92" y="13"/>
                  </a:cubicBezTo>
                  <a:cubicBezTo>
                    <a:pt x="79" y="4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753;p42"/>
            <p:cNvSpPr/>
            <p:nvPr/>
          </p:nvSpPr>
          <p:spPr>
            <a:xfrm>
              <a:off x="4503075" y="1696013"/>
              <a:ext cx="12900" cy="9725"/>
            </a:xfrm>
            <a:custGeom>
              <a:avLst/>
              <a:gdLst/>
              <a:ahLst/>
              <a:cxnLst/>
              <a:rect l="l" t="t" r="r" b="b"/>
              <a:pathLst>
                <a:path w="516" h="389" extrusionOk="0">
                  <a:moveTo>
                    <a:pt x="67" y="0"/>
                  </a:moveTo>
                  <a:cubicBezTo>
                    <a:pt x="28" y="0"/>
                    <a:pt x="0" y="66"/>
                    <a:pt x="42" y="97"/>
                  </a:cubicBezTo>
                  <a:cubicBezTo>
                    <a:pt x="167" y="198"/>
                    <a:pt x="293" y="323"/>
                    <a:pt x="444" y="386"/>
                  </a:cubicBezTo>
                  <a:cubicBezTo>
                    <a:pt x="449" y="388"/>
                    <a:pt x="454" y="388"/>
                    <a:pt x="458" y="388"/>
                  </a:cubicBezTo>
                  <a:cubicBezTo>
                    <a:pt x="490" y="388"/>
                    <a:pt x="515" y="356"/>
                    <a:pt x="494" y="323"/>
                  </a:cubicBezTo>
                  <a:cubicBezTo>
                    <a:pt x="381" y="198"/>
                    <a:pt x="218" y="110"/>
                    <a:pt x="92" y="10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754;p42"/>
            <p:cNvSpPr/>
            <p:nvPr/>
          </p:nvSpPr>
          <p:spPr>
            <a:xfrm>
              <a:off x="4422075" y="1722163"/>
              <a:ext cx="22150" cy="8300"/>
            </a:xfrm>
            <a:custGeom>
              <a:avLst/>
              <a:gdLst/>
              <a:ahLst/>
              <a:cxnLst/>
              <a:rect l="l" t="t" r="r" b="b"/>
              <a:pathLst>
                <a:path w="886" h="332" extrusionOk="0">
                  <a:moveTo>
                    <a:pt x="64" y="1"/>
                  </a:moveTo>
                  <a:cubicBezTo>
                    <a:pt x="24" y="1"/>
                    <a:pt x="0" y="71"/>
                    <a:pt x="44" y="93"/>
                  </a:cubicBezTo>
                  <a:cubicBezTo>
                    <a:pt x="295" y="206"/>
                    <a:pt x="559" y="319"/>
                    <a:pt x="847" y="331"/>
                  </a:cubicBezTo>
                  <a:cubicBezTo>
                    <a:pt x="885" y="331"/>
                    <a:pt x="885" y="269"/>
                    <a:pt x="847" y="256"/>
                  </a:cubicBezTo>
                  <a:cubicBezTo>
                    <a:pt x="596" y="168"/>
                    <a:pt x="333" y="105"/>
                    <a:pt x="82" y="5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755;p42"/>
            <p:cNvSpPr/>
            <p:nvPr/>
          </p:nvSpPr>
          <p:spPr>
            <a:xfrm>
              <a:off x="4492600" y="1751138"/>
              <a:ext cx="22525" cy="4150"/>
            </a:xfrm>
            <a:custGeom>
              <a:avLst/>
              <a:gdLst/>
              <a:ahLst/>
              <a:cxnLst/>
              <a:rect l="l" t="t" r="r" b="b"/>
              <a:pathLst>
                <a:path w="901" h="166" extrusionOk="0">
                  <a:moveTo>
                    <a:pt x="63" y="12"/>
                  </a:moveTo>
                  <a:cubicBezTo>
                    <a:pt x="19" y="12"/>
                    <a:pt x="0" y="101"/>
                    <a:pt x="59" y="101"/>
                  </a:cubicBezTo>
                  <a:cubicBezTo>
                    <a:pt x="233" y="127"/>
                    <a:pt x="432" y="165"/>
                    <a:pt x="621" y="165"/>
                  </a:cubicBezTo>
                  <a:cubicBezTo>
                    <a:pt x="704" y="165"/>
                    <a:pt x="786" y="158"/>
                    <a:pt x="863" y="139"/>
                  </a:cubicBezTo>
                  <a:cubicBezTo>
                    <a:pt x="900" y="126"/>
                    <a:pt x="900" y="76"/>
                    <a:pt x="863" y="63"/>
                  </a:cubicBezTo>
                  <a:cubicBezTo>
                    <a:pt x="612" y="1"/>
                    <a:pt x="323" y="38"/>
                    <a:pt x="72" y="13"/>
                  </a:cubicBezTo>
                  <a:cubicBezTo>
                    <a:pt x="69" y="12"/>
                    <a:pt x="66" y="12"/>
                    <a:pt x="63" y="12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756;p42"/>
            <p:cNvSpPr/>
            <p:nvPr/>
          </p:nvSpPr>
          <p:spPr>
            <a:xfrm>
              <a:off x="4529075" y="1705763"/>
              <a:ext cx="12975" cy="12200"/>
            </a:xfrm>
            <a:custGeom>
              <a:avLst/>
              <a:gdLst/>
              <a:ahLst/>
              <a:cxnLst/>
              <a:rect l="l" t="t" r="r" b="b"/>
              <a:pathLst>
                <a:path w="519" h="488" extrusionOk="0">
                  <a:moveTo>
                    <a:pt x="67" y="0"/>
                  </a:moveTo>
                  <a:cubicBezTo>
                    <a:pt x="33" y="0"/>
                    <a:pt x="1" y="36"/>
                    <a:pt x="18" y="71"/>
                  </a:cubicBezTo>
                  <a:cubicBezTo>
                    <a:pt x="119" y="222"/>
                    <a:pt x="269" y="435"/>
                    <a:pt x="445" y="485"/>
                  </a:cubicBezTo>
                  <a:cubicBezTo>
                    <a:pt x="450" y="486"/>
                    <a:pt x="454" y="487"/>
                    <a:pt x="458" y="487"/>
                  </a:cubicBezTo>
                  <a:cubicBezTo>
                    <a:pt x="499" y="487"/>
                    <a:pt x="518" y="433"/>
                    <a:pt x="495" y="410"/>
                  </a:cubicBezTo>
                  <a:cubicBezTo>
                    <a:pt x="445" y="335"/>
                    <a:pt x="357" y="297"/>
                    <a:pt x="294" y="234"/>
                  </a:cubicBezTo>
                  <a:cubicBezTo>
                    <a:pt x="232" y="172"/>
                    <a:pt x="156" y="96"/>
                    <a:pt x="106" y="21"/>
                  </a:cubicBezTo>
                  <a:cubicBezTo>
                    <a:pt x="95" y="6"/>
                    <a:pt x="81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757;p42"/>
            <p:cNvSpPr/>
            <p:nvPr/>
          </p:nvSpPr>
          <p:spPr>
            <a:xfrm>
              <a:off x="4543375" y="1666663"/>
              <a:ext cx="10325" cy="17300"/>
            </a:xfrm>
            <a:custGeom>
              <a:avLst/>
              <a:gdLst/>
              <a:ahLst/>
              <a:cxnLst/>
              <a:rect l="l" t="t" r="r" b="b"/>
              <a:pathLst>
                <a:path w="413" h="692" extrusionOk="0">
                  <a:moveTo>
                    <a:pt x="35" y="1"/>
                  </a:moveTo>
                  <a:cubicBezTo>
                    <a:pt x="16" y="1"/>
                    <a:pt x="1" y="21"/>
                    <a:pt x="11" y="42"/>
                  </a:cubicBezTo>
                  <a:cubicBezTo>
                    <a:pt x="49" y="154"/>
                    <a:pt x="124" y="255"/>
                    <a:pt x="174" y="355"/>
                  </a:cubicBezTo>
                  <a:cubicBezTo>
                    <a:pt x="237" y="468"/>
                    <a:pt x="275" y="581"/>
                    <a:pt x="350" y="682"/>
                  </a:cubicBezTo>
                  <a:cubicBezTo>
                    <a:pt x="353" y="689"/>
                    <a:pt x="360" y="692"/>
                    <a:pt x="367" y="692"/>
                  </a:cubicBezTo>
                  <a:cubicBezTo>
                    <a:pt x="387" y="692"/>
                    <a:pt x="413" y="671"/>
                    <a:pt x="413" y="644"/>
                  </a:cubicBezTo>
                  <a:cubicBezTo>
                    <a:pt x="413" y="518"/>
                    <a:pt x="337" y="405"/>
                    <a:pt x="275" y="305"/>
                  </a:cubicBezTo>
                  <a:cubicBezTo>
                    <a:pt x="212" y="192"/>
                    <a:pt x="149" y="79"/>
                    <a:pt x="49" y="4"/>
                  </a:cubicBezTo>
                  <a:cubicBezTo>
                    <a:pt x="44" y="2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758;p42"/>
            <p:cNvSpPr/>
            <p:nvPr/>
          </p:nvSpPr>
          <p:spPr>
            <a:xfrm>
              <a:off x="4532025" y="1677938"/>
              <a:ext cx="9075" cy="11600"/>
            </a:xfrm>
            <a:custGeom>
              <a:avLst/>
              <a:gdLst/>
              <a:ahLst/>
              <a:cxnLst/>
              <a:rect l="l" t="t" r="r" b="b"/>
              <a:pathLst>
                <a:path w="363" h="464" extrusionOk="0">
                  <a:moveTo>
                    <a:pt x="73" y="1"/>
                  </a:moveTo>
                  <a:cubicBezTo>
                    <a:pt x="38" y="1"/>
                    <a:pt x="0" y="38"/>
                    <a:pt x="26" y="80"/>
                  </a:cubicBezTo>
                  <a:cubicBezTo>
                    <a:pt x="89" y="218"/>
                    <a:pt x="164" y="369"/>
                    <a:pt x="289" y="456"/>
                  </a:cubicBezTo>
                  <a:cubicBezTo>
                    <a:pt x="296" y="461"/>
                    <a:pt x="304" y="463"/>
                    <a:pt x="310" y="463"/>
                  </a:cubicBezTo>
                  <a:cubicBezTo>
                    <a:pt x="339" y="463"/>
                    <a:pt x="362" y="424"/>
                    <a:pt x="352" y="394"/>
                  </a:cubicBezTo>
                  <a:cubicBezTo>
                    <a:pt x="289" y="268"/>
                    <a:pt x="189" y="155"/>
                    <a:pt x="114" y="30"/>
                  </a:cubicBezTo>
                  <a:cubicBezTo>
                    <a:pt x="106" y="9"/>
                    <a:pt x="90" y="1"/>
                    <a:pt x="7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759;p42"/>
            <p:cNvSpPr/>
            <p:nvPr/>
          </p:nvSpPr>
          <p:spPr>
            <a:xfrm>
              <a:off x="4544675" y="1694713"/>
              <a:ext cx="8100" cy="13275"/>
            </a:xfrm>
            <a:custGeom>
              <a:avLst/>
              <a:gdLst/>
              <a:ahLst/>
              <a:cxnLst/>
              <a:rect l="l" t="t" r="r" b="b"/>
              <a:pathLst>
                <a:path w="324" h="531" extrusionOk="0">
                  <a:moveTo>
                    <a:pt x="71" y="1"/>
                  </a:moveTo>
                  <a:cubicBezTo>
                    <a:pt x="38" y="1"/>
                    <a:pt x="1" y="32"/>
                    <a:pt x="9" y="74"/>
                  </a:cubicBezTo>
                  <a:cubicBezTo>
                    <a:pt x="47" y="162"/>
                    <a:pt x="85" y="250"/>
                    <a:pt x="122" y="325"/>
                  </a:cubicBezTo>
                  <a:cubicBezTo>
                    <a:pt x="160" y="400"/>
                    <a:pt x="198" y="488"/>
                    <a:pt x="273" y="526"/>
                  </a:cubicBezTo>
                  <a:cubicBezTo>
                    <a:pt x="280" y="529"/>
                    <a:pt x="286" y="531"/>
                    <a:pt x="293" y="531"/>
                  </a:cubicBezTo>
                  <a:cubicBezTo>
                    <a:pt x="310" y="531"/>
                    <a:pt x="323" y="519"/>
                    <a:pt x="323" y="501"/>
                  </a:cubicBezTo>
                  <a:cubicBezTo>
                    <a:pt x="323" y="413"/>
                    <a:pt x="273" y="350"/>
                    <a:pt x="235" y="287"/>
                  </a:cubicBezTo>
                  <a:cubicBezTo>
                    <a:pt x="198" y="200"/>
                    <a:pt x="147" y="112"/>
                    <a:pt x="110" y="24"/>
                  </a:cubicBezTo>
                  <a:cubicBezTo>
                    <a:pt x="102" y="8"/>
                    <a:pt x="87" y="1"/>
                    <a:pt x="7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2760;p42"/>
            <p:cNvSpPr/>
            <p:nvPr/>
          </p:nvSpPr>
          <p:spPr>
            <a:xfrm>
              <a:off x="4566550" y="1684013"/>
              <a:ext cx="4100" cy="17200"/>
            </a:xfrm>
            <a:custGeom>
              <a:avLst/>
              <a:gdLst/>
              <a:ahLst/>
              <a:cxnLst/>
              <a:rect l="l" t="t" r="r" b="b"/>
              <a:pathLst>
                <a:path w="164" h="688" extrusionOk="0">
                  <a:moveTo>
                    <a:pt x="44" y="0"/>
                  </a:moveTo>
                  <a:cubicBezTo>
                    <a:pt x="22" y="0"/>
                    <a:pt x="0" y="13"/>
                    <a:pt x="0" y="38"/>
                  </a:cubicBezTo>
                  <a:cubicBezTo>
                    <a:pt x="0" y="151"/>
                    <a:pt x="13" y="276"/>
                    <a:pt x="13" y="389"/>
                  </a:cubicBezTo>
                  <a:cubicBezTo>
                    <a:pt x="13" y="477"/>
                    <a:pt x="13" y="577"/>
                    <a:pt x="50" y="665"/>
                  </a:cubicBezTo>
                  <a:cubicBezTo>
                    <a:pt x="61" y="681"/>
                    <a:pt x="76" y="688"/>
                    <a:pt x="91" y="688"/>
                  </a:cubicBezTo>
                  <a:cubicBezTo>
                    <a:pt x="111" y="688"/>
                    <a:pt x="131" y="675"/>
                    <a:pt x="138" y="653"/>
                  </a:cubicBezTo>
                  <a:cubicBezTo>
                    <a:pt x="163" y="565"/>
                    <a:pt x="138" y="464"/>
                    <a:pt x="126" y="364"/>
                  </a:cubicBezTo>
                  <a:cubicBezTo>
                    <a:pt x="113" y="251"/>
                    <a:pt x="101" y="151"/>
                    <a:pt x="88" y="38"/>
                  </a:cubicBezTo>
                  <a:cubicBezTo>
                    <a:pt x="88" y="13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2761;p42"/>
            <p:cNvSpPr/>
            <p:nvPr/>
          </p:nvSpPr>
          <p:spPr>
            <a:xfrm>
              <a:off x="4558075" y="1660388"/>
              <a:ext cx="4425" cy="13025"/>
            </a:xfrm>
            <a:custGeom>
              <a:avLst/>
              <a:gdLst/>
              <a:ahLst/>
              <a:cxnLst/>
              <a:rect l="l" t="t" r="r" b="b"/>
              <a:pathLst>
                <a:path w="177" h="521" extrusionOk="0">
                  <a:moveTo>
                    <a:pt x="44" y="1"/>
                  </a:moveTo>
                  <a:cubicBezTo>
                    <a:pt x="23" y="1"/>
                    <a:pt x="0" y="19"/>
                    <a:pt x="0" y="42"/>
                  </a:cubicBezTo>
                  <a:cubicBezTo>
                    <a:pt x="25" y="192"/>
                    <a:pt x="38" y="355"/>
                    <a:pt x="101" y="493"/>
                  </a:cubicBezTo>
                  <a:cubicBezTo>
                    <a:pt x="107" y="511"/>
                    <a:pt x="123" y="520"/>
                    <a:pt x="139" y="520"/>
                  </a:cubicBezTo>
                  <a:cubicBezTo>
                    <a:pt x="158" y="520"/>
                    <a:pt x="176" y="508"/>
                    <a:pt x="176" y="481"/>
                  </a:cubicBezTo>
                  <a:cubicBezTo>
                    <a:pt x="176" y="330"/>
                    <a:pt x="113" y="167"/>
                    <a:pt x="76" y="29"/>
                  </a:cubicBezTo>
                  <a:cubicBezTo>
                    <a:pt x="71" y="9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762;p42"/>
            <p:cNvSpPr/>
            <p:nvPr/>
          </p:nvSpPr>
          <p:spPr>
            <a:xfrm>
              <a:off x="4581925" y="1648038"/>
              <a:ext cx="4725" cy="19100"/>
            </a:xfrm>
            <a:custGeom>
              <a:avLst/>
              <a:gdLst/>
              <a:ahLst/>
              <a:cxnLst/>
              <a:rect l="l" t="t" r="r" b="b"/>
              <a:pathLst>
                <a:path w="189" h="764" extrusionOk="0">
                  <a:moveTo>
                    <a:pt x="37" y="1"/>
                  </a:moveTo>
                  <a:cubicBezTo>
                    <a:pt x="18" y="1"/>
                    <a:pt x="0" y="13"/>
                    <a:pt x="0" y="34"/>
                  </a:cubicBezTo>
                  <a:cubicBezTo>
                    <a:pt x="13" y="260"/>
                    <a:pt x="13" y="523"/>
                    <a:pt x="88" y="736"/>
                  </a:cubicBezTo>
                  <a:cubicBezTo>
                    <a:pt x="94" y="754"/>
                    <a:pt x="108" y="763"/>
                    <a:pt x="121" y="763"/>
                  </a:cubicBezTo>
                  <a:cubicBezTo>
                    <a:pt x="136" y="763"/>
                    <a:pt x="151" y="751"/>
                    <a:pt x="151" y="724"/>
                  </a:cubicBezTo>
                  <a:cubicBezTo>
                    <a:pt x="188" y="510"/>
                    <a:pt x="113" y="247"/>
                    <a:pt x="75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763;p42"/>
            <p:cNvSpPr/>
            <p:nvPr/>
          </p:nvSpPr>
          <p:spPr>
            <a:xfrm>
              <a:off x="4575650" y="1671763"/>
              <a:ext cx="4725" cy="20400"/>
            </a:xfrm>
            <a:custGeom>
              <a:avLst/>
              <a:gdLst/>
              <a:ahLst/>
              <a:cxnLst/>
              <a:rect l="l" t="t" r="r" b="b"/>
              <a:pathLst>
                <a:path w="189" h="816" extrusionOk="0">
                  <a:moveTo>
                    <a:pt x="63" y="1"/>
                  </a:moveTo>
                  <a:cubicBezTo>
                    <a:pt x="44" y="1"/>
                    <a:pt x="25" y="13"/>
                    <a:pt x="25" y="38"/>
                  </a:cubicBezTo>
                  <a:cubicBezTo>
                    <a:pt x="25" y="277"/>
                    <a:pt x="0" y="565"/>
                    <a:pt x="63" y="791"/>
                  </a:cubicBezTo>
                  <a:cubicBezTo>
                    <a:pt x="70" y="805"/>
                    <a:pt x="88" y="815"/>
                    <a:pt x="105" y="815"/>
                  </a:cubicBezTo>
                  <a:cubicBezTo>
                    <a:pt x="119" y="815"/>
                    <a:pt x="132" y="808"/>
                    <a:pt x="138" y="791"/>
                  </a:cubicBezTo>
                  <a:cubicBezTo>
                    <a:pt x="188" y="553"/>
                    <a:pt x="126" y="277"/>
                    <a:pt x="100" y="38"/>
                  </a:cubicBezTo>
                  <a:cubicBezTo>
                    <a:pt x="100" y="13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2764;p42"/>
            <p:cNvSpPr/>
            <p:nvPr/>
          </p:nvSpPr>
          <p:spPr>
            <a:xfrm>
              <a:off x="4594900" y="1681213"/>
              <a:ext cx="8875" cy="19450"/>
            </a:xfrm>
            <a:custGeom>
              <a:avLst/>
              <a:gdLst/>
              <a:ahLst/>
              <a:cxnLst/>
              <a:rect l="l" t="t" r="r" b="b"/>
              <a:pathLst>
                <a:path w="355" h="778" extrusionOk="0">
                  <a:moveTo>
                    <a:pt x="300" y="0"/>
                  </a:moveTo>
                  <a:cubicBezTo>
                    <a:pt x="282" y="0"/>
                    <a:pt x="264" y="11"/>
                    <a:pt x="259" y="37"/>
                  </a:cubicBezTo>
                  <a:cubicBezTo>
                    <a:pt x="184" y="275"/>
                    <a:pt x="71" y="501"/>
                    <a:pt x="8" y="740"/>
                  </a:cubicBezTo>
                  <a:cubicBezTo>
                    <a:pt x="0" y="764"/>
                    <a:pt x="18" y="778"/>
                    <a:pt x="35" y="778"/>
                  </a:cubicBezTo>
                  <a:cubicBezTo>
                    <a:pt x="45" y="778"/>
                    <a:pt x="54" y="774"/>
                    <a:pt x="58" y="765"/>
                  </a:cubicBezTo>
                  <a:cubicBezTo>
                    <a:pt x="209" y="564"/>
                    <a:pt x="272" y="300"/>
                    <a:pt x="347" y="62"/>
                  </a:cubicBezTo>
                  <a:cubicBezTo>
                    <a:pt x="354" y="24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2765;p42"/>
            <p:cNvSpPr/>
            <p:nvPr/>
          </p:nvSpPr>
          <p:spPr>
            <a:xfrm>
              <a:off x="4596350" y="1651063"/>
              <a:ext cx="3775" cy="16425"/>
            </a:xfrm>
            <a:custGeom>
              <a:avLst/>
              <a:gdLst/>
              <a:ahLst/>
              <a:cxnLst/>
              <a:rect l="l" t="t" r="r" b="b"/>
              <a:pathLst>
                <a:path w="151" h="657" extrusionOk="0">
                  <a:moveTo>
                    <a:pt x="57" y="1"/>
                  </a:moveTo>
                  <a:cubicBezTo>
                    <a:pt x="30" y="1"/>
                    <a:pt x="0" y="22"/>
                    <a:pt x="0" y="51"/>
                  </a:cubicBezTo>
                  <a:cubicBezTo>
                    <a:pt x="0" y="151"/>
                    <a:pt x="13" y="251"/>
                    <a:pt x="0" y="352"/>
                  </a:cubicBezTo>
                  <a:cubicBezTo>
                    <a:pt x="0" y="440"/>
                    <a:pt x="0" y="528"/>
                    <a:pt x="13" y="628"/>
                  </a:cubicBezTo>
                  <a:cubicBezTo>
                    <a:pt x="19" y="647"/>
                    <a:pt x="38" y="656"/>
                    <a:pt x="57" y="656"/>
                  </a:cubicBezTo>
                  <a:cubicBezTo>
                    <a:pt x="76" y="656"/>
                    <a:pt x="94" y="647"/>
                    <a:pt x="101" y="628"/>
                  </a:cubicBezTo>
                  <a:cubicBezTo>
                    <a:pt x="151" y="452"/>
                    <a:pt x="138" y="214"/>
                    <a:pt x="101" y="38"/>
                  </a:cubicBezTo>
                  <a:cubicBezTo>
                    <a:pt x="95" y="12"/>
                    <a:pt x="77" y="1"/>
                    <a:pt x="5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766;p42"/>
            <p:cNvSpPr/>
            <p:nvPr/>
          </p:nvSpPr>
          <p:spPr>
            <a:xfrm>
              <a:off x="4619675" y="1641388"/>
              <a:ext cx="6175" cy="20975"/>
            </a:xfrm>
            <a:custGeom>
              <a:avLst/>
              <a:gdLst/>
              <a:ahLst/>
              <a:cxnLst/>
              <a:rect l="l" t="t" r="r" b="b"/>
              <a:pathLst>
                <a:path w="247" h="839" extrusionOk="0">
                  <a:moveTo>
                    <a:pt x="151" y="1"/>
                  </a:moveTo>
                  <a:cubicBezTo>
                    <a:pt x="132" y="1"/>
                    <a:pt x="114" y="14"/>
                    <a:pt x="121" y="36"/>
                  </a:cubicBezTo>
                  <a:cubicBezTo>
                    <a:pt x="121" y="162"/>
                    <a:pt x="121" y="300"/>
                    <a:pt x="96" y="438"/>
                  </a:cubicBezTo>
                  <a:cubicBezTo>
                    <a:pt x="71" y="551"/>
                    <a:pt x="34" y="664"/>
                    <a:pt x="8" y="789"/>
                  </a:cubicBezTo>
                  <a:cubicBezTo>
                    <a:pt x="0" y="814"/>
                    <a:pt x="24" y="838"/>
                    <a:pt x="49" y="838"/>
                  </a:cubicBezTo>
                  <a:cubicBezTo>
                    <a:pt x="62" y="838"/>
                    <a:pt x="75" y="831"/>
                    <a:pt x="84" y="814"/>
                  </a:cubicBezTo>
                  <a:cubicBezTo>
                    <a:pt x="234" y="601"/>
                    <a:pt x="247" y="275"/>
                    <a:pt x="184" y="24"/>
                  </a:cubicBezTo>
                  <a:cubicBezTo>
                    <a:pt x="179" y="8"/>
                    <a:pt x="165" y="1"/>
                    <a:pt x="15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767;p42"/>
            <p:cNvSpPr/>
            <p:nvPr/>
          </p:nvSpPr>
          <p:spPr>
            <a:xfrm>
              <a:off x="4605875" y="1678838"/>
              <a:ext cx="10475" cy="21800"/>
            </a:xfrm>
            <a:custGeom>
              <a:avLst/>
              <a:gdLst/>
              <a:ahLst/>
              <a:cxnLst/>
              <a:rect l="l" t="t" r="r" b="b"/>
              <a:pathLst>
                <a:path w="419" h="872" extrusionOk="0">
                  <a:moveTo>
                    <a:pt x="359" y="1"/>
                  </a:moveTo>
                  <a:cubicBezTo>
                    <a:pt x="344" y="1"/>
                    <a:pt x="330" y="6"/>
                    <a:pt x="322" y="19"/>
                  </a:cubicBezTo>
                  <a:cubicBezTo>
                    <a:pt x="209" y="282"/>
                    <a:pt x="71" y="546"/>
                    <a:pt x="8" y="822"/>
                  </a:cubicBezTo>
                  <a:cubicBezTo>
                    <a:pt x="0" y="847"/>
                    <a:pt x="24" y="871"/>
                    <a:pt x="49" y="871"/>
                  </a:cubicBezTo>
                  <a:cubicBezTo>
                    <a:pt x="62" y="871"/>
                    <a:pt x="75" y="864"/>
                    <a:pt x="84" y="847"/>
                  </a:cubicBezTo>
                  <a:cubicBezTo>
                    <a:pt x="222" y="609"/>
                    <a:pt x="310" y="320"/>
                    <a:pt x="410" y="57"/>
                  </a:cubicBezTo>
                  <a:cubicBezTo>
                    <a:pt x="418" y="23"/>
                    <a:pt x="388" y="1"/>
                    <a:pt x="3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2768;p42"/>
            <p:cNvSpPr/>
            <p:nvPr/>
          </p:nvSpPr>
          <p:spPr>
            <a:xfrm>
              <a:off x="4525275" y="1735038"/>
              <a:ext cx="14950" cy="5250"/>
            </a:xfrm>
            <a:custGeom>
              <a:avLst/>
              <a:gdLst/>
              <a:ahLst/>
              <a:cxnLst/>
              <a:rect l="l" t="t" r="r" b="b"/>
              <a:pathLst>
                <a:path w="598" h="210" extrusionOk="0">
                  <a:moveTo>
                    <a:pt x="41" y="0"/>
                  </a:moveTo>
                  <a:cubicBezTo>
                    <a:pt x="5" y="0"/>
                    <a:pt x="1" y="69"/>
                    <a:pt x="45" y="80"/>
                  </a:cubicBezTo>
                  <a:cubicBezTo>
                    <a:pt x="177" y="135"/>
                    <a:pt x="339" y="210"/>
                    <a:pt x="487" y="210"/>
                  </a:cubicBezTo>
                  <a:cubicBezTo>
                    <a:pt x="507" y="210"/>
                    <a:pt x="527" y="208"/>
                    <a:pt x="547" y="205"/>
                  </a:cubicBezTo>
                  <a:cubicBezTo>
                    <a:pt x="572" y="205"/>
                    <a:pt x="597" y="168"/>
                    <a:pt x="559" y="155"/>
                  </a:cubicBezTo>
                  <a:cubicBezTo>
                    <a:pt x="484" y="117"/>
                    <a:pt x="409" y="105"/>
                    <a:pt x="334" y="80"/>
                  </a:cubicBezTo>
                  <a:cubicBezTo>
                    <a:pt x="233" y="67"/>
                    <a:pt x="145" y="30"/>
                    <a:pt x="57" y="5"/>
                  </a:cubicBezTo>
                  <a:cubicBezTo>
                    <a:pt x="51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2769;p42"/>
            <p:cNvSpPr/>
            <p:nvPr/>
          </p:nvSpPr>
          <p:spPr>
            <a:xfrm>
              <a:off x="4517300" y="1748013"/>
              <a:ext cx="21650" cy="3500"/>
            </a:xfrm>
            <a:custGeom>
              <a:avLst/>
              <a:gdLst/>
              <a:ahLst/>
              <a:cxnLst/>
              <a:rect l="l" t="t" r="r" b="b"/>
              <a:pathLst>
                <a:path w="866" h="140" extrusionOk="0">
                  <a:moveTo>
                    <a:pt x="63" y="0"/>
                  </a:moveTo>
                  <a:cubicBezTo>
                    <a:pt x="25" y="0"/>
                    <a:pt x="0" y="63"/>
                    <a:pt x="50" y="75"/>
                  </a:cubicBezTo>
                  <a:cubicBezTo>
                    <a:pt x="196" y="112"/>
                    <a:pt x="349" y="140"/>
                    <a:pt x="502" y="140"/>
                  </a:cubicBezTo>
                  <a:cubicBezTo>
                    <a:pt x="613" y="140"/>
                    <a:pt x="723" y="125"/>
                    <a:pt x="828" y="88"/>
                  </a:cubicBezTo>
                  <a:cubicBezTo>
                    <a:pt x="866" y="75"/>
                    <a:pt x="866" y="13"/>
                    <a:pt x="816" y="13"/>
                  </a:cubicBezTo>
                  <a:cubicBezTo>
                    <a:pt x="678" y="19"/>
                    <a:pt x="545" y="30"/>
                    <a:pt x="409" y="30"/>
                  </a:cubicBezTo>
                  <a:cubicBezTo>
                    <a:pt x="296" y="30"/>
                    <a:pt x="182" y="23"/>
                    <a:pt x="6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770;p42"/>
            <p:cNvSpPr/>
            <p:nvPr/>
          </p:nvSpPr>
          <p:spPr>
            <a:xfrm>
              <a:off x="4545000" y="1706438"/>
              <a:ext cx="12425" cy="17500"/>
            </a:xfrm>
            <a:custGeom>
              <a:avLst/>
              <a:gdLst/>
              <a:ahLst/>
              <a:cxnLst/>
              <a:rect l="l" t="t" r="r" b="b"/>
              <a:pathLst>
                <a:path w="497" h="700" extrusionOk="0">
                  <a:moveTo>
                    <a:pt x="49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47" y="182"/>
                    <a:pt x="122" y="295"/>
                    <a:pt x="185" y="408"/>
                  </a:cubicBezTo>
                  <a:cubicBezTo>
                    <a:pt x="260" y="509"/>
                    <a:pt x="335" y="622"/>
                    <a:pt x="436" y="697"/>
                  </a:cubicBezTo>
                  <a:cubicBezTo>
                    <a:pt x="441" y="698"/>
                    <a:pt x="445" y="699"/>
                    <a:pt x="450" y="699"/>
                  </a:cubicBezTo>
                  <a:cubicBezTo>
                    <a:pt x="479" y="699"/>
                    <a:pt x="497" y="667"/>
                    <a:pt x="486" y="634"/>
                  </a:cubicBezTo>
                  <a:cubicBezTo>
                    <a:pt x="436" y="534"/>
                    <a:pt x="335" y="433"/>
                    <a:pt x="272" y="333"/>
                  </a:cubicBezTo>
                  <a:cubicBezTo>
                    <a:pt x="197" y="232"/>
                    <a:pt x="147" y="120"/>
                    <a:pt x="84" y="19"/>
                  </a:cubicBezTo>
                  <a:cubicBezTo>
                    <a:pt x="75" y="6"/>
                    <a:pt x="62" y="1"/>
                    <a:pt x="4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771;p42"/>
            <p:cNvSpPr/>
            <p:nvPr/>
          </p:nvSpPr>
          <p:spPr>
            <a:xfrm>
              <a:off x="4559125" y="1693988"/>
              <a:ext cx="7125" cy="21675"/>
            </a:xfrm>
            <a:custGeom>
              <a:avLst/>
              <a:gdLst/>
              <a:ahLst/>
              <a:cxnLst/>
              <a:rect l="l" t="t" r="r" b="b"/>
              <a:pathLst>
                <a:path w="285" h="867" extrusionOk="0">
                  <a:moveTo>
                    <a:pt x="50" y="0"/>
                  </a:moveTo>
                  <a:cubicBezTo>
                    <a:pt x="27" y="0"/>
                    <a:pt x="1" y="22"/>
                    <a:pt x="9" y="53"/>
                  </a:cubicBezTo>
                  <a:cubicBezTo>
                    <a:pt x="59" y="304"/>
                    <a:pt x="96" y="605"/>
                    <a:pt x="222" y="843"/>
                  </a:cubicBezTo>
                  <a:cubicBezTo>
                    <a:pt x="227" y="859"/>
                    <a:pt x="239" y="866"/>
                    <a:pt x="251" y="866"/>
                  </a:cubicBezTo>
                  <a:cubicBezTo>
                    <a:pt x="268" y="866"/>
                    <a:pt x="285" y="853"/>
                    <a:pt x="285" y="831"/>
                  </a:cubicBezTo>
                  <a:cubicBezTo>
                    <a:pt x="272" y="567"/>
                    <a:pt x="159" y="279"/>
                    <a:pt x="84" y="28"/>
                  </a:cubicBezTo>
                  <a:cubicBezTo>
                    <a:pt x="79" y="9"/>
                    <a:pt x="65" y="0"/>
                    <a:pt x="5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2772;p42"/>
            <p:cNvSpPr/>
            <p:nvPr/>
          </p:nvSpPr>
          <p:spPr>
            <a:xfrm>
              <a:off x="4581075" y="1688088"/>
              <a:ext cx="8400" cy="29325"/>
            </a:xfrm>
            <a:custGeom>
              <a:avLst/>
              <a:gdLst/>
              <a:ahLst/>
              <a:cxnLst/>
              <a:rect l="l" t="t" r="r" b="b"/>
              <a:pathLst>
                <a:path w="336" h="1173" extrusionOk="0">
                  <a:moveTo>
                    <a:pt x="291" y="0"/>
                  </a:moveTo>
                  <a:cubicBezTo>
                    <a:pt x="269" y="0"/>
                    <a:pt x="247" y="13"/>
                    <a:pt x="247" y="38"/>
                  </a:cubicBezTo>
                  <a:cubicBezTo>
                    <a:pt x="197" y="414"/>
                    <a:pt x="84" y="753"/>
                    <a:pt x="9" y="1117"/>
                  </a:cubicBezTo>
                  <a:cubicBezTo>
                    <a:pt x="1" y="1151"/>
                    <a:pt x="31" y="1173"/>
                    <a:pt x="60" y="1173"/>
                  </a:cubicBezTo>
                  <a:cubicBezTo>
                    <a:pt x="75" y="1173"/>
                    <a:pt x="88" y="1167"/>
                    <a:pt x="97" y="1155"/>
                  </a:cubicBezTo>
                  <a:cubicBezTo>
                    <a:pt x="272" y="816"/>
                    <a:pt x="310" y="414"/>
                    <a:pt x="335" y="38"/>
                  </a:cubicBezTo>
                  <a:cubicBezTo>
                    <a:pt x="335" y="13"/>
                    <a:pt x="313" y="0"/>
                    <a:pt x="29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2773;p42"/>
            <p:cNvSpPr/>
            <p:nvPr/>
          </p:nvSpPr>
          <p:spPr>
            <a:xfrm>
              <a:off x="4079325" y="1591588"/>
              <a:ext cx="105900" cy="110075"/>
            </a:xfrm>
            <a:custGeom>
              <a:avLst/>
              <a:gdLst/>
              <a:ahLst/>
              <a:cxnLst/>
              <a:rect l="l" t="t" r="r" b="b"/>
              <a:pathLst>
                <a:path w="4236" h="4403" extrusionOk="0">
                  <a:moveTo>
                    <a:pt x="2856" y="0"/>
                  </a:moveTo>
                  <a:cubicBezTo>
                    <a:pt x="2634" y="0"/>
                    <a:pt x="2483" y="130"/>
                    <a:pt x="2360" y="309"/>
                  </a:cubicBezTo>
                  <a:cubicBezTo>
                    <a:pt x="2109" y="685"/>
                    <a:pt x="2134" y="1250"/>
                    <a:pt x="2134" y="1250"/>
                  </a:cubicBezTo>
                  <a:cubicBezTo>
                    <a:pt x="2134" y="1250"/>
                    <a:pt x="1707" y="259"/>
                    <a:pt x="1281" y="196"/>
                  </a:cubicBezTo>
                  <a:cubicBezTo>
                    <a:pt x="1256" y="193"/>
                    <a:pt x="1232" y="192"/>
                    <a:pt x="1207" y="192"/>
                  </a:cubicBezTo>
                  <a:cubicBezTo>
                    <a:pt x="800" y="192"/>
                    <a:pt x="373" y="570"/>
                    <a:pt x="515" y="949"/>
                  </a:cubicBezTo>
                  <a:cubicBezTo>
                    <a:pt x="678" y="1376"/>
                    <a:pt x="980" y="1652"/>
                    <a:pt x="1406" y="1802"/>
                  </a:cubicBezTo>
                  <a:cubicBezTo>
                    <a:pt x="1327" y="1796"/>
                    <a:pt x="1251" y="1793"/>
                    <a:pt x="1179" y="1793"/>
                  </a:cubicBezTo>
                  <a:cubicBezTo>
                    <a:pt x="675" y="1793"/>
                    <a:pt x="365" y="1948"/>
                    <a:pt x="189" y="2267"/>
                  </a:cubicBezTo>
                  <a:cubicBezTo>
                    <a:pt x="1" y="2630"/>
                    <a:pt x="176" y="3145"/>
                    <a:pt x="566" y="3296"/>
                  </a:cubicBezTo>
                  <a:cubicBezTo>
                    <a:pt x="626" y="3320"/>
                    <a:pt x="689" y="3331"/>
                    <a:pt x="754" y="3331"/>
                  </a:cubicBezTo>
                  <a:cubicBezTo>
                    <a:pt x="1097" y="3331"/>
                    <a:pt x="1488" y="3028"/>
                    <a:pt x="1720" y="2743"/>
                  </a:cubicBezTo>
                  <a:lnTo>
                    <a:pt x="1720" y="2743"/>
                  </a:lnTo>
                  <a:cubicBezTo>
                    <a:pt x="1695" y="3208"/>
                    <a:pt x="1607" y="3697"/>
                    <a:pt x="1883" y="4061"/>
                  </a:cubicBezTo>
                  <a:cubicBezTo>
                    <a:pt x="1996" y="4237"/>
                    <a:pt x="2159" y="4387"/>
                    <a:pt x="2373" y="4400"/>
                  </a:cubicBezTo>
                  <a:cubicBezTo>
                    <a:pt x="2389" y="4402"/>
                    <a:pt x="2406" y="4403"/>
                    <a:pt x="2422" y="4403"/>
                  </a:cubicBezTo>
                  <a:cubicBezTo>
                    <a:pt x="2701" y="4403"/>
                    <a:pt x="2926" y="4106"/>
                    <a:pt x="2950" y="3810"/>
                  </a:cubicBezTo>
                  <a:cubicBezTo>
                    <a:pt x="2962" y="3509"/>
                    <a:pt x="2849" y="2969"/>
                    <a:pt x="2711" y="2693"/>
                  </a:cubicBezTo>
                  <a:lnTo>
                    <a:pt x="2711" y="2693"/>
                  </a:lnTo>
                  <a:cubicBezTo>
                    <a:pt x="2943" y="2844"/>
                    <a:pt x="3207" y="2915"/>
                    <a:pt x="3449" y="2915"/>
                  </a:cubicBezTo>
                  <a:cubicBezTo>
                    <a:pt x="3851" y="2915"/>
                    <a:pt x="4189" y="2719"/>
                    <a:pt x="4205" y="2367"/>
                  </a:cubicBezTo>
                  <a:cubicBezTo>
                    <a:pt x="4236" y="1749"/>
                    <a:pt x="3748" y="1630"/>
                    <a:pt x="3369" y="1630"/>
                  </a:cubicBezTo>
                  <a:cubicBezTo>
                    <a:pt x="3132" y="1630"/>
                    <a:pt x="2937" y="1677"/>
                    <a:pt x="2937" y="1677"/>
                  </a:cubicBezTo>
                  <a:cubicBezTo>
                    <a:pt x="2937" y="1677"/>
                    <a:pt x="3326" y="1338"/>
                    <a:pt x="3477" y="899"/>
                  </a:cubicBezTo>
                  <a:cubicBezTo>
                    <a:pt x="3577" y="598"/>
                    <a:pt x="3452" y="171"/>
                    <a:pt x="3100" y="45"/>
                  </a:cubicBezTo>
                  <a:cubicBezTo>
                    <a:pt x="3010" y="14"/>
                    <a:pt x="2929" y="0"/>
                    <a:pt x="285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774;p42"/>
            <p:cNvSpPr/>
            <p:nvPr/>
          </p:nvSpPr>
          <p:spPr>
            <a:xfrm>
              <a:off x="4133300" y="1650188"/>
              <a:ext cx="6550" cy="14075"/>
            </a:xfrm>
            <a:custGeom>
              <a:avLst/>
              <a:gdLst/>
              <a:ahLst/>
              <a:cxnLst/>
              <a:rect l="l" t="t" r="r" b="b"/>
              <a:pathLst>
                <a:path w="262" h="563" extrusionOk="0">
                  <a:moveTo>
                    <a:pt x="145" y="0"/>
                  </a:moveTo>
                  <a:cubicBezTo>
                    <a:pt x="105" y="0"/>
                    <a:pt x="66" y="22"/>
                    <a:pt x="50" y="73"/>
                  </a:cubicBezTo>
                  <a:cubicBezTo>
                    <a:pt x="0" y="199"/>
                    <a:pt x="0" y="349"/>
                    <a:pt x="13" y="487"/>
                  </a:cubicBezTo>
                  <a:cubicBezTo>
                    <a:pt x="19" y="537"/>
                    <a:pt x="60" y="563"/>
                    <a:pt x="99" y="563"/>
                  </a:cubicBezTo>
                  <a:cubicBezTo>
                    <a:pt x="138" y="563"/>
                    <a:pt x="176" y="537"/>
                    <a:pt x="176" y="487"/>
                  </a:cubicBezTo>
                  <a:cubicBezTo>
                    <a:pt x="176" y="362"/>
                    <a:pt x="201" y="249"/>
                    <a:pt x="239" y="123"/>
                  </a:cubicBezTo>
                  <a:cubicBezTo>
                    <a:pt x="261" y="48"/>
                    <a:pt x="20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2775;p42"/>
            <p:cNvSpPr/>
            <p:nvPr/>
          </p:nvSpPr>
          <p:spPr>
            <a:xfrm>
              <a:off x="4125025" y="1646738"/>
              <a:ext cx="13300" cy="10725"/>
            </a:xfrm>
            <a:custGeom>
              <a:avLst/>
              <a:gdLst/>
              <a:ahLst/>
              <a:cxnLst/>
              <a:rect l="l" t="t" r="r" b="b"/>
              <a:pathLst>
                <a:path w="532" h="429" extrusionOk="0">
                  <a:moveTo>
                    <a:pt x="413" y="1"/>
                  </a:moveTo>
                  <a:cubicBezTo>
                    <a:pt x="347" y="1"/>
                    <a:pt x="277" y="40"/>
                    <a:pt x="218" y="73"/>
                  </a:cubicBezTo>
                  <a:cubicBezTo>
                    <a:pt x="130" y="148"/>
                    <a:pt x="68" y="236"/>
                    <a:pt x="17" y="349"/>
                  </a:cubicBezTo>
                  <a:cubicBezTo>
                    <a:pt x="1" y="392"/>
                    <a:pt x="47" y="428"/>
                    <a:pt x="90" y="428"/>
                  </a:cubicBezTo>
                  <a:cubicBezTo>
                    <a:pt x="111" y="428"/>
                    <a:pt x="131" y="420"/>
                    <a:pt x="143" y="399"/>
                  </a:cubicBezTo>
                  <a:cubicBezTo>
                    <a:pt x="181" y="324"/>
                    <a:pt x="256" y="249"/>
                    <a:pt x="331" y="211"/>
                  </a:cubicBezTo>
                  <a:cubicBezTo>
                    <a:pt x="394" y="173"/>
                    <a:pt x="482" y="161"/>
                    <a:pt x="519" y="98"/>
                  </a:cubicBezTo>
                  <a:cubicBezTo>
                    <a:pt x="532" y="73"/>
                    <a:pt x="532" y="48"/>
                    <a:pt x="507" y="35"/>
                  </a:cubicBezTo>
                  <a:cubicBezTo>
                    <a:pt x="478" y="10"/>
                    <a:pt x="446" y="1"/>
                    <a:pt x="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2776;p42"/>
            <p:cNvSpPr/>
            <p:nvPr/>
          </p:nvSpPr>
          <p:spPr>
            <a:xfrm>
              <a:off x="4108700" y="1646063"/>
              <a:ext cx="16775" cy="7625"/>
            </a:xfrm>
            <a:custGeom>
              <a:avLst/>
              <a:gdLst/>
              <a:ahLst/>
              <a:cxnLst/>
              <a:rect l="l" t="t" r="r" b="b"/>
              <a:pathLst>
                <a:path w="671" h="305" extrusionOk="0">
                  <a:moveTo>
                    <a:pt x="562" y="1"/>
                  </a:moveTo>
                  <a:cubicBezTo>
                    <a:pt x="494" y="1"/>
                    <a:pt x="428" y="43"/>
                    <a:pt x="369" y="62"/>
                  </a:cubicBezTo>
                  <a:cubicBezTo>
                    <a:pt x="269" y="100"/>
                    <a:pt x="169" y="138"/>
                    <a:pt x="81" y="163"/>
                  </a:cubicBezTo>
                  <a:cubicBezTo>
                    <a:pt x="1" y="197"/>
                    <a:pt x="25" y="304"/>
                    <a:pt x="96" y="304"/>
                  </a:cubicBezTo>
                  <a:cubicBezTo>
                    <a:pt x="103" y="304"/>
                    <a:pt x="110" y="303"/>
                    <a:pt x="118" y="301"/>
                  </a:cubicBezTo>
                  <a:cubicBezTo>
                    <a:pt x="219" y="276"/>
                    <a:pt x="319" y="251"/>
                    <a:pt x="432" y="213"/>
                  </a:cubicBezTo>
                  <a:cubicBezTo>
                    <a:pt x="507" y="188"/>
                    <a:pt x="608" y="175"/>
                    <a:pt x="658" y="100"/>
                  </a:cubicBezTo>
                  <a:cubicBezTo>
                    <a:pt x="670" y="62"/>
                    <a:pt x="658" y="25"/>
                    <a:pt x="620" y="12"/>
                  </a:cubicBezTo>
                  <a:cubicBezTo>
                    <a:pt x="601" y="4"/>
                    <a:pt x="581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2777;p42"/>
            <p:cNvSpPr/>
            <p:nvPr/>
          </p:nvSpPr>
          <p:spPr>
            <a:xfrm>
              <a:off x="4118100" y="1640638"/>
              <a:ext cx="20875" cy="7475"/>
            </a:xfrm>
            <a:custGeom>
              <a:avLst/>
              <a:gdLst/>
              <a:ahLst/>
              <a:cxnLst/>
              <a:rect l="l" t="t" r="r" b="b"/>
              <a:pathLst>
                <a:path w="835" h="299" extrusionOk="0">
                  <a:moveTo>
                    <a:pt x="110" y="1"/>
                  </a:moveTo>
                  <a:cubicBezTo>
                    <a:pt x="26" y="1"/>
                    <a:pt x="1" y="132"/>
                    <a:pt x="94" y="166"/>
                  </a:cubicBezTo>
                  <a:cubicBezTo>
                    <a:pt x="219" y="217"/>
                    <a:pt x="357" y="254"/>
                    <a:pt x="508" y="279"/>
                  </a:cubicBezTo>
                  <a:cubicBezTo>
                    <a:pt x="558" y="286"/>
                    <a:pt x="614" y="298"/>
                    <a:pt x="668" y="298"/>
                  </a:cubicBezTo>
                  <a:cubicBezTo>
                    <a:pt x="721" y="298"/>
                    <a:pt x="771" y="286"/>
                    <a:pt x="809" y="242"/>
                  </a:cubicBezTo>
                  <a:cubicBezTo>
                    <a:pt x="834" y="229"/>
                    <a:pt x="834" y="192"/>
                    <a:pt x="822" y="166"/>
                  </a:cubicBezTo>
                  <a:cubicBezTo>
                    <a:pt x="759" y="79"/>
                    <a:pt x="658" y="91"/>
                    <a:pt x="558" y="79"/>
                  </a:cubicBezTo>
                  <a:cubicBezTo>
                    <a:pt x="407" y="66"/>
                    <a:pt x="269" y="41"/>
                    <a:pt x="131" y="3"/>
                  </a:cubicBezTo>
                  <a:cubicBezTo>
                    <a:pt x="124" y="1"/>
                    <a:pt x="116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2778;p42"/>
            <p:cNvSpPr/>
            <p:nvPr/>
          </p:nvSpPr>
          <p:spPr>
            <a:xfrm>
              <a:off x="4114350" y="1627138"/>
              <a:ext cx="11125" cy="6375"/>
            </a:xfrm>
            <a:custGeom>
              <a:avLst/>
              <a:gdLst/>
              <a:ahLst/>
              <a:cxnLst/>
              <a:rect l="l" t="t" r="r" b="b"/>
              <a:pathLst>
                <a:path w="445" h="255" extrusionOk="0">
                  <a:moveTo>
                    <a:pt x="94" y="0"/>
                  </a:moveTo>
                  <a:cubicBezTo>
                    <a:pt x="24" y="0"/>
                    <a:pt x="0" y="97"/>
                    <a:pt x="68" y="142"/>
                  </a:cubicBezTo>
                  <a:cubicBezTo>
                    <a:pt x="143" y="205"/>
                    <a:pt x="256" y="255"/>
                    <a:pt x="357" y="255"/>
                  </a:cubicBezTo>
                  <a:cubicBezTo>
                    <a:pt x="419" y="255"/>
                    <a:pt x="444" y="179"/>
                    <a:pt x="407" y="142"/>
                  </a:cubicBezTo>
                  <a:cubicBezTo>
                    <a:pt x="344" y="67"/>
                    <a:pt x="219" y="16"/>
                    <a:pt x="118" y="4"/>
                  </a:cubicBezTo>
                  <a:cubicBezTo>
                    <a:pt x="110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2779;p42"/>
            <p:cNvSpPr/>
            <p:nvPr/>
          </p:nvSpPr>
          <p:spPr>
            <a:xfrm>
              <a:off x="4127650" y="1631163"/>
              <a:ext cx="17275" cy="12300"/>
            </a:xfrm>
            <a:custGeom>
              <a:avLst/>
              <a:gdLst/>
              <a:ahLst/>
              <a:cxnLst/>
              <a:rect l="l" t="t" r="r" b="b"/>
              <a:pathLst>
                <a:path w="691" h="492" extrusionOk="0">
                  <a:moveTo>
                    <a:pt x="78" y="0"/>
                  </a:moveTo>
                  <a:cubicBezTo>
                    <a:pt x="39" y="0"/>
                    <a:pt x="0" y="27"/>
                    <a:pt x="0" y="69"/>
                  </a:cubicBezTo>
                  <a:cubicBezTo>
                    <a:pt x="0" y="219"/>
                    <a:pt x="113" y="307"/>
                    <a:pt x="226" y="382"/>
                  </a:cubicBezTo>
                  <a:cubicBezTo>
                    <a:pt x="312" y="430"/>
                    <a:pt x="433" y="492"/>
                    <a:pt x="542" y="492"/>
                  </a:cubicBezTo>
                  <a:cubicBezTo>
                    <a:pt x="576" y="492"/>
                    <a:pt x="610" y="485"/>
                    <a:pt x="640" y="470"/>
                  </a:cubicBezTo>
                  <a:cubicBezTo>
                    <a:pt x="678" y="445"/>
                    <a:pt x="691" y="382"/>
                    <a:pt x="653" y="357"/>
                  </a:cubicBezTo>
                  <a:cubicBezTo>
                    <a:pt x="590" y="282"/>
                    <a:pt x="477" y="282"/>
                    <a:pt x="402" y="257"/>
                  </a:cubicBezTo>
                  <a:cubicBezTo>
                    <a:pt x="301" y="219"/>
                    <a:pt x="163" y="156"/>
                    <a:pt x="151" y="56"/>
                  </a:cubicBezTo>
                  <a:cubicBezTo>
                    <a:pt x="140" y="17"/>
                    <a:pt x="109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2780;p42"/>
            <p:cNvSpPr/>
            <p:nvPr/>
          </p:nvSpPr>
          <p:spPr>
            <a:xfrm>
              <a:off x="4133850" y="1640363"/>
              <a:ext cx="12650" cy="14475"/>
            </a:xfrm>
            <a:custGeom>
              <a:avLst/>
              <a:gdLst/>
              <a:ahLst/>
              <a:cxnLst/>
              <a:rect l="l" t="t" r="r" b="b"/>
              <a:pathLst>
                <a:path w="506" h="579" extrusionOk="0">
                  <a:moveTo>
                    <a:pt x="402" y="1"/>
                  </a:moveTo>
                  <a:cubicBezTo>
                    <a:pt x="308" y="1"/>
                    <a:pt x="226" y="106"/>
                    <a:pt x="166" y="177"/>
                  </a:cubicBezTo>
                  <a:cubicBezTo>
                    <a:pt x="104" y="278"/>
                    <a:pt x="53" y="378"/>
                    <a:pt x="16" y="491"/>
                  </a:cubicBezTo>
                  <a:cubicBezTo>
                    <a:pt x="1" y="544"/>
                    <a:pt x="45" y="579"/>
                    <a:pt x="91" y="579"/>
                  </a:cubicBezTo>
                  <a:cubicBezTo>
                    <a:pt x="121" y="579"/>
                    <a:pt x="151" y="564"/>
                    <a:pt x="166" y="529"/>
                  </a:cubicBezTo>
                  <a:cubicBezTo>
                    <a:pt x="204" y="428"/>
                    <a:pt x="254" y="353"/>
                    <a:pt x="330" y="278"/>
                  </a:cubicBezTo>
                  <a:cubicBezTo>
                    <a:pt x="380" y="215"/>
                    <a:pt x="468" y="177"/>
                    <a:pt x="493" y="90"/>
                  </a:cubicBezTo>
                  <a:cubicBezTo>
                    <a:pt x="505" y="39"/>
                    <a:pt x="468" y="2"/>
                    <a:pt x="417" y="2"/>
                  </a:cubicBezTo>
                  <a:cubicBezTo>
                    <a:pt x="412" y="1"/>
                    <a:pt x="407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2781;p42"/>
            <p:cNvSpPr/>
            <p:nvPr/>
          </p:nvSpPr>
          <p:spPr>
            <a:xfrm>
              <a:off x="4138950" y="1642313"/>
              <a:ext cx="8425" cy="20325"/>
            </a:xfrm>
            <a:custGeom>
              <a:avLst/>
              <a:gdLst/>
              <a:ahLst/>
              <a:cxnLst/>
              <a:rect l="l" t="t" r="r" b="b"/>
              <a:pathLst>
                <a:path w="337" h="813" extrusionOk="0">
                  <a:moveTo>
                    <a:pt x="258" y="0"/>
                  </a:moveTo>
                  <a:cubicBezTo>
                    <a:pt x="248" y="0"/>
                    <a:pt x="236" y="4"/>
                    <a:pt x="226" y="12"/>
                  </a:cubicBezTo>
                  <a:cubicBezTo>
                    <a:pt x="0" y="175"/>
                    <a:pt x="25" y="551"/>
                    <a:pt x="100" y="777"/>
                  </a:cubicBezTo>
                  <a:cubicBezTo>
                    <a:pt x="110" y="802"/>
                    <a:pt x="131" y="813"/>
                    <a:pt x="153" y="813"/>
                  </a:cubicBezTo>
                  <a:cubicBezTo>
                    <a:pt x="187" y="813"/>
                    <a:pt x="221" y="785"/>
                    <a:pt x="213" y="739"/>
                  </a:cubicBezTo>
                  <a:cubicBezTo>
                    <a:pt x="188" y="627"/>
                    <a:pt x="188" y="501"/>
                    <a:pt x="226" y="388"/>
                  </a:cubicBezTo>
                  <a:cubicBezTo>
                    <a:pt x="251" y="288"/>
                    <a:pt x="314" y="200"/>
                    <a:pt x="326" y="99"/>
                  </a:cubicBezTo>
                  <a:cubicBezTo>
                    <a:pt x="336" y="50"/>
                    <a:pt x="299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2782;p42"/>
            <p:cNvSpPr/>
            <p:nvPr/>
          </p:nvSpPr>
          <p:spPr>
            <a:xfrm>
              <a:off x="3724825" y="1625538"/>
              <a:ext cx="72500" cy="72600"/>
            </a:xfrm>
            <a:custGeom>
              <a:avLst/>
              <a:gdLst/>
              <a:ahLst/>
              <a:cxnLst/>
              <a:rect l="l" t="t" r="r" b="b"/>
              <a:pathLst>
                <a:path w="2900" h="2904" extrusionOk="0">
                  <a:moveTo>
                    <a:pt x="1197" y="1"/>
                  </a:moveTo>
                  <a:cubicBezTo>
                    <a:pt x="996" y="1"/>
                    <a:pt x="796" y="114"/>
                    <a:pt x="779" y="306"/>
                  </a:cubicBezTo>
                  <a:cubicBezTo>
                    <a:pt x="766" y="607"/>
                    <a:pt x="879" y="858"/>
                    <a:pt x="1080" y="1059"/>
                  </a:cubicBezTo>
                  <a:cubicBezTo>
                    <a:pt x="886" y="945"/>
                    <a:pt x="720" y="892"/>
                    <a:pt x="575" y="892"/>
                  </a:cubicBezTo>
                  <a:cubicBezTo>
                    <a:pt x="449" y="892"/>
                    <a:pt x="339" y="933"/>
                    <a:pt x="239" y="1009"/>
                  </a:cubicBezTo>
                  <a:cubicBezTo>
                    <a:pt x="26" y="1172"/>
                    <a:pt x="1" y="1523"/>
                    <a:pt x="189" y="1712"/>
                  </a:cubicBezTo>
                  <a:cubicBezTo>
                    <a:pt x="269" y="1797"/>
                    <a:pt x="386" y="1831"/>
                    <a:pt x="514" y="1831"/>
                  </a:cubicBezTo>
                  <a:cubicBezTo>
                    <a:pt x="684" y="1831"/>
                    <a:pt x="873" y="1771"/>
                    <a:pt x="1017" y="1699"/>
                  </a:cubicBezTo>
                  <a:lnTo>
                    <a:pt x="1017" y="1699"/>
                  </a:lnTo>
                  <a:cubicBezTo>
                    <a:pt x="879" y="1975"/>
                    <a:pt x="703" y="2239"/>
                    <a:pt x="766" y="2527"/>
                  </a:cubicBezTo>
                  <a:cubicBezTo>
                    <a:pt x="791" y="2665"/>
                    <a:pt x="841" y="2803"/>
                    <a:pt x="967" y="2866"/>
                  </a:cubicBezTo>
                  <a:cubicBezTo>
                    <a:pt x="1012" y="2892"/>
                    <a:pt x="1060" y="2904"/>
                    <a:pt x="1109" y="2904"/>
                  </a:cubicBezTo>
                  <a:cubicBezTo>
                    <a:pt x="1250" y="2904"/>
                    <a:pt x="1394" y="2805"/>
                    <a:pt x="1469" y="2665"/>
                  </a:cubicBezTo>
                  <a:cubicBezTo>
                    <a:pt x="1557" y="2490"/>
                    <a:pt x="1632" y="2138"/>
                    <a:pt x="1632" y="1938"/>
                  </a:cubicBezTo>
                  <a:cubicBezTo>
                    <a:pt x="1785" y="2191"/>
                    <a:pt x="2052" y="2336"/>
                    <a:pt x="2273" y="2336"/>
                  </a:cubicBezTo>
                  <a:cubicBezTo>
                    <a:pt x="2413" y="2336"/>
                    <a:pt x="2535" y="2278"/>
                    <a:pt x="2598" y="2151"/>
                  </a:cubicBezTo>
                  <a:cubicBezTo>
                    <a:pt x="2899" y="1574"/>
                    <a:pt x="2034" y="1398"/>
                    <a:pt x="2034" y="1398"/>
                  </a:cubicBezTo>
                  <a:cubicBezTo>
                    <a:pt x="2034" y="1398"/>
                    <a:pt x="2360" y="1298"/>
                    <a:pt x="2561" y="1084"/>
                  </a:cubicBezTo>
                  <a:cubicBezTo>
                    <a:pt x="2699" y="934"/>
                    <a:pt x="2749" y="645"/>
                    <a:pt x="2561" y="469"/>
                  </a:cubicBezTo>
                  <a:cubicBezTo>
                    <a:pt x="2473" y="381"/>
                    <a:pt x="2385" y="347"/>
                    <a:pt x="2299" y="347"/>
                  </a:cubicBezTo>
                  <a:cubicBezTo>
                    <a:pt x="2212" y="347"/>
                    <a:pt x="2128" y="381"/>
                    <a:pt x="2046" y="432"/>
                  </a:cubicBezTo>
                  <a:cubicBezTo>
                    <a:pt x="1795" y="582"/>
                    <a:pt x="1670" y="934"/>
                    <a:pt x="1670" y="934"/>
                  </a:cubicBezTo>
                  <a:cubicBezTo>
                    <a:pt x="1670" y="934"/>
                    <a:pt x="1682" y="218"/>
                    <a:pt x="1444" y="68"/>
                  </a:cubicBezTo>
                  <a:cubicBezTo>
                    <a:pt x="1371" y="22"/>
                    <a:pt x="1284" y="1"/>
                    <a:pt x="1197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2783;p42"/>
            <p:cNvSpPr/>
            <p:nvPr/>
          </p:nvSpPr>
          <p:spPr>
            <a:xfrm>
              <a:off x="3755475" y="1665238"/>
              <a:ext cx="9175" cy="9675"/>
            </a:xfrm>
            <a:custGeom>
              <a:avLst/>
              <a:gdLst/>
              <a:ahLst/>
              <a:cxnLst/>
              <a:rect l="l" t="t" r="r" b="b"/>
              <a:pathLst>
                <a:path w="367" h="387" extrusionOk="0">
                  <a:moveTo>
                    <a:pt x="213" y="1"/>
                  </a:moveTo>
                  <a:cubicBezTo>
                    <a:pt x="184" y="1"/>
                    <a:pt x="154" y="14"/>
                    <a:pt x="130" y="48"/>
                  </a:cubicBezTo>
                  <a:cubicBezTo>
                    <a:pt x="80" y="124"/>
                    <a:pt x="42" y="199"/>
                    <a:pt x="17" y="287"/>
                  </a:cubicBezTo>
                  <a:cubicBezTo>
                    <a:pt x="0" y="345"/>
                    <a:pt x="49" y="386"/>
                    <a:pt x="95" y="386"/>
                  </a:cubicBezTo>
                  <a:cubicBezTo>
                    <a:pt x="119" y="386"/>
                    <a:pt x="142" y="375"/>
                    <a:pt x="155" y="350"/>
                  </a:cubicBezTo>
                  <a:cubicBezTo>
                    <a:pt x="193" y="287"/>
                    <a:pt x="230" y="224"/>
                    <a:pt x="293" y="174"/>
                  </a:cubicBezTo>
                  <a:cubicBezTo>
                    <a:pt x="366" y="101"/>
                    <a:pt x="293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2784;p42"/>
            <p:cNvSpPr/>
            <p:nvPr/>
          </p:nvSpPr>
          <p:spPr>
            <a:xfrm>
              <a:off x="3752325" y="1662663"/>
              <a:ext cx="12050" cy="5900"/>
            </a:xfrm>
            <a:custGeom>
              <a:avLst/>
              <a:gdLst/>
              <a:ahLst/>
              <a:cxnLst/>
              <a:rect l="l" t="t" r="r" b="b"/>
              <a:pathLst>
                <a:path w="482" h="236" extrusionOk="0">
                  <a:moveTo>
                    <a:pt x="297" y="1"/>
                  </a:moveTo>
                  <a:cubicBezTo>
                    <a:pt x="201" y="1"/>
                    <a:pt x="111" y="48"/>
                    <a:pt x="43" y="126"/>
                  </a:cubicBezTo>
                  <a:cubicBezTo>
                    <a:pt x="1" y="168"/>
                    <a:pt x="37" y="236"/>
                    <a:pt x="87" y="236"/>
                  </a:cubicBezTo>
                  <a:cubicBezTo>
                    <a:pt x="97" y="236"/>
                    <a:pt x="107" y="233"/>
                    <a:pt x="118" y="227"/>
                  </a:cubicBezTo>
                  <a:cubicBezTo>
                    <a:pt x="193" y="176"/>
                    <a:pt x="268" y="176"/>
                    <a:pt x="369" y="176"/>
                  </a:cubicBezTo>
                  <a:cubicBezTo>
                    <a:pt x="457" y="176"/>
                    <a:pt x="482" y="38"/>
                    <a:pt x="381" y="13"/>
                  </a:cubicBezTo>
                  <a:cubicBezTo>
                    <a:pt x="353" y="5"/>
                    <a:pt x="325" y="1"/>
                    <a:pt x="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2785;p42"/>
            <p:cNvSpPr/>
            <p:nvPr/>
          </p:nvSpPr>
          <p:spPr>
            <a:xfrm>
              <a:off x="3743750" y="1658513"/>
              <a:ext cx="12475" cy="4675"/>
            </a:xfrm>
            <a:custGeom>
              <a:avLst/>
              <a:gdLst/>
              <a:ahLst/>
              <a:cxnLst/>
              <a:rect l="l" t="t" r="r" b="b"/>
              <a:pathLst>
                <a:path w="499" h="187" extrusionOk="0">
                  <a:moveTo>
                    <a:pt x="229" y="0"/>
                  </a:moveTo>
                  <a:cubicBezTo>
                    <a:pt x="176" y="0"/>
                    <a:pt x="125" y="4"/>
                    <a:pt x="84" y="4"/>
                  </a:cubicBezTo>
                  <a:cubicBezTo>
                    <a:pt x="81" y="3"/>
                    <a:pt x="77" y="3"/>
                    <a:pt x="74" y="3"/>
                  </a:cubicBezTo>
                  <a:cubicBezTo>
                    <a:pt x="8" y="3"/>
                    <a:pt x="0" y="117"/>
                    <a:pt x="72" y="129"/>
                  </a:cubicBezTo>
                  <a:cubicBezTo>
                    <a:pt x="140" y="146"/>
                    <a:pt x="256" y="187"/>
                    <a:pt x="350" y="187"/>
                  </a:cubicBezTo>
                  <a:cubicBezTo>
                    <a:pt x="394" y="187"/>
                    <a:pt x="433" y="178"/>
                    <a:pt x="461" y="154"/>
                  </a:cubicBezTo>
                  <a:cubicBezTo>
                    <a:pt x="498" y="129"/>
                    <a:pt x="498" y="91"/>
                    <a:pt x="473" y="66"/>
                  </a:cubicBezTo>
                  <a:cubicBezTo>
                    <a:pt x="417" y="10"/>
                    <a:pt x="321" y="0"/>
                    <a:pt x="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786;p42"/>
            <p:cNvSpPr/>
            <p:nvPr/>
          </p:nvSpPr>
          <p:spPr>
            <a:xfrm>
              <a:off x="3751450" y="1655138"/>
              <a:ext cx="14550" cy="10550"/>
            </a:xfrm>
            <a:custGeom>
              <a:avLst/>
              <a:gdLst/>
              <a:ahLst/>
              <a:cxnLst/>
              <a:rect l="l" t="t" r="r" b="b"/>
              <a:pathLst>
                <a:path w="582" h="422" extrusionOk="0">
                  <a:moveTo>
                    <a:pt x="109" y="1"/>
                  </a:moveTo>
                  <a:cubicBezTo>
                    <a:pt x="43" y="1"/>
                    <a:pt x="0" y="89"/>
                    <a:pt x="52" y="151"/>
                  </a:cubicBezTo>
                  <a:cubicBezTo>
                    <a:pt x="153" y="252"/>
                    <a:pt x="266" y="365"/>
                    <a:pt x="416" y="415"/>
                  </a:cubicBezTo>
                  <a:cubicBezTo>
                    <a:pt x="427" y="419"/>
                    <a:pt x="437" y="421"/>
                    <a:pt x="447" y="421"/>
                  </a:cubicBezTo>
                  <a:cubicBezTo>
                    <a:pt x="522" y="421"/>
                    <a:pt x="582" y="307"/>
                    <a:pt x="504" y="252"/>
                  </a:cubicBezTo>
                  <a:cubicBezTo>
                    <a:pt x="391" y="164"/>
                    <a:pt x="266" y="101"/>
                    <a:pt x="153" y="13"/>
                  </a:cubicBezTo>
                  <a:cubicBezTo>
                    <a:pt x="138" y="5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787;p42"/>
            <p:cNvSpPr/>
            <p:nvPr/>
          </p:nvSpPr>
          <p:spPr>
            <a:xfrm>
              <a:off x="3753175" y="1646113"/>
              <a:ext cx="7100" cy="7225"/>
            </a:xfrm>
            <a:custGeom>
              <a:avLst/>
              <a:gdLst/>
              <a:ahLst/>
              <a:cxnLst/>
              <a:rect l="l" t="t" r="r" b="b"/>
              <a:pathLst>
                <a:path w="284" h="289" extrusionOk="0">
                  <a:moveTo>
                    <a:pt x="94" y="0"/>
                  </a:moveTo>
                  <a:cubicBezTo>
                    <a:pt x="39" y="0"/>
                    <a:pt x="1" y="62"/>
                    <a:pt x="21" y="123"/>
                  </a:cubicBezTo>
                  <a:cubicBezTo>
                    <a:pt x="59" y="186"/>
                    <a:pt x="121" y="261"/>
                    <a:pt x="197" y="286"/>
                  </a:cubicBezTo>
                  <a:cubicBezTo>
                    <a:pt x="202" y="288"/>
                    <a:pt x="207" y="288"/>
                    <a:pt x="212" y="288"/>
                  </a:cubicBezTo>
                  <a:cubicBezTo>
                    <a:pt x="254" y="288"/>
                    <a:pt x="283" y="243"/>
                    <a:pt x="272" y="198"/>
                  </a:cubicBezTo>
                  <a:cubicBezTo>
                    <a:pt x="260" y="123"/>
                    <a:pt x="197" y="48"/>
                    <a:pt x="134" y="10"/>
                  </a:cubicBezTo>
                  <a:cubicBezTo>
                    <a:pt x="120" y="3"/>
                    <a:pt x="10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2788;p42"/>
            <p:cNvSpPr/>
            <p:nvPr/>
          </p:nvSpPr>
          <p:spPr>
            <a:xfrm>
              <a:off x="3758800" y="1652138"/>
              <a:ext cx="10600" cy="12250"/>
            </a:xfrm>
            <a:custGeom>
              <a:avLst/>
              <a:gdLst/>
              <a:ahLst/>
              <a:cxnLst/>
              <a:rect l="l" t="t" r="r" b="b"/>
              <a:pathLst>
                <a:path w="424" h="490" extrusionOk="0">
                  <a:moveTo>
                    <a:pt x="132" y="1"/>
                  </a:moveTo>
                  <a:cubicBezTo>
                    <a:pt x="100" y="1"/>
                    <a:pt x="64" y="17"/>
                    <a:pt x="47" y="45"/>
                  </a:cubicBezTo>
                  <a:cubicBezTo>
                    <a:pt x="0" y="197"/>
                    <a:pt x="160" y="490"/>
                    <a:pt x="334" y="490"/>
                  </a:cubicBezTo>
                  <a:cubicBezTo>
                    <a:pt x="347" y="490"/>
                    <a:pt x="360" y="488"/>
                    <a:pt x="373" y="485"/>
                  </a:cubicBezTo>
                  <a:cubicBezTo>
                    <a:pt x="411" y="472"/>
                    <a:pt x="424" y="434"/>
                    <a:pt x="424" y="397"/>
                  </a:cubicBezTo>
                  <a:cubicBezTo>
                    <a:pt x="398" y="259"/>
                    <a:pt x="185" y="221"/>
                    <a:pt x="198" y="70"/>
                  </a:cubicBezTo>
                  <a:cubicBezTo>
                    <a:pt x="204" y="23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2789;p42"/>
            <p:cNvSpPr/>
            <p:nvPr/>
          </p:nvSpPr>
          <p:spPr>
            <a:xfrm>
              <a:off x="3757825" y="1661138"/>
              <a:ext cx="12525" cy="8450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73" y="0"/>
                  </a:moveTo>
                  <a:cubicBezTo>
                    <a:pt x="251" y="0"/>
                    <a:pt x="116" y="122"/>
                    <a:pt x="48" y="200"/>
                  </a:cubicBezTo>
                  <a:cubicBezTo>
                    <a:pt x="0" y="258"/>
                    <a:pt x="48" y="338"/>
                    <a:pt x="107" y="338"/>
                  </a:cubicBezTo>
                  <a:cubicBezTo>
                    <a:pt x="125" y="338"/>
                    <a:pt x="144" y="330"/>
                    <a:pt x="161" y="313"/>
                  </a:cubicBezTo>
                  <a:cubicBezTo>
                    <a:pt x="212" y="263"/>
                    <a:pt x="274" y="225"/>
                    <a:pt x="350" y="200"/>
                  </a:cubicBezTo>
                  <a:cubicBezTo>
                    <a:pt x="412" y="187"/>
                    <a:pt x="450" y="175"/>
                    <a:pt x="488" y="125"/>
                  </a:cubicBezTo>
                  <a:cubicBezTo>
                    <a:pt x="500" y="99"/>
                    <a:pt x="500" y="62"/>
                    <a:pt x="475" y="37"/>
                  </a:cubicBezTo>
                  <a:cubicBezTo>
                    <a:pt x="444" y="11"/>
                    <a:pt x="409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2790;p42"/>
            <p:cNvSpPr/>
            <p:nvPr/>
          </p:nvSpPr>
          <p:spPr>
            <a:xfrm>
              <a:off x="3760900" y="1662988"/>
              <a:ext cx="9750" cy="12650"/>
            </a:xfrm>
            <a:custGeom>
              <a:avLst/>
              <a:gdLst/>
              <a:ahLst/>
              <a:cxnLst/>
              <a:rect l="l" t="t" r="r" b="b"/>
              <a:pathLst>
                <a:path w="390" h="506" extrusionOk="0">
                  <a:moveTo>
                    <a:pt x="302" y="0"/>
                  </a:moveTo>
                  <a:cubicBezTo>
                    <a:pt x="101" y="0"/>
                    <a:pt x="1" y="289"/>
                    <a:pt x="1" y="452"/>
                  </a:cubicBezTo>
                  <a:cubicBezTo>
                    <a:pt x="1" y="487"/>
                    <a:pt x="27" y="506"/>
                    <a:pt x="55" y="506"/>
                  </a:cubicBezTo>
                  <a:cubicBezTo>
                    <a:pt x="78" y="506"/>
                    <a:pt x="102" y="493"/>
                    <a:pt x="114" y="465"/>
                  </a:cubicBezTo>
                  <a:cubicBezTo>
                    <a:pt x="126" y="389"/>
                    <a:pt x="164" y="314"/>
                    <a:pt x="227" y="264"/>
                  </a:cubicBezTo>
                  <a:cubicBezTo>
                    <a:pt x="264" y="201"/>
                    <a:pt x="340" y="176"/>
                    <a:pt x="365" y="113"/>
                  </a:cubicBezTo>
                  <a:cubicBezTo>
                    <a:pt x="390" y="63"/>
                    <a:pt x="365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2791;p42"/>
            <p:cNvSpPr/>
            <p:nvPr/>
          </p:nvSpPr>
          <p:spPr>
            <a:xfrm>
              <a:off x="3942550" y="1591238"/>
              <a:ext cx="125500" cy="125475"/>
            </a:xfrm>
            <a:custGeom>
              <a:avLst/>
              <a:gdLst/>
              <a:ahLst/>
              <a:cxnLst/>
              <a:rect l="l" t="t" r="r" b="b"/>
              <a:pathLst>
                <a:path w="5020" h="5019" extrusionOk="0">
                  <a:moveTo>
                    <a:pt x="1663" y="1"/>
                  </a:moveTo>
                  <a:cubicBezTo>
                    <a:pt x="1244" y="1"/>
                    <a:pt x="804" y="335"/>
                    <a:pt x="879" y="750"/>
                  </a:cubicBezTo>
                  <a:cubicBezTo>
                    <a:pt x="979" y="1264"/>
                    <a:pt x="1293" y="1628"/>
                    <a:pt x="1745" y="1879"/>
                  </a:cubicBezTo>
                  <a:cubicBezTo>
                    <a:pt x="1513" y="1819"/>
                    <a:pt x="1309" y="1790"/>
                    <a:pt x="1130" y="1790"/>
                  </a:cubicBezTo>
                  <a:cubicBezTo>
                    <a:pt x="747" y="1790"/>
                    <a:pt x="477" y="1924"/>
                    <a:pt x="289" y="2180"/>
                  </a:cubicBezTo>
                  <a:cubicBezTo>
                    <a:pt x="1" y="2557"/>
                    <a:pt x="113" y="3171"/>
                    <a:pt x="515" y="3410"/>
                  </a:cubicBezTo>
                  <a:cubicBezTo>
                    <a:pt x="614" y="3467"/>
                    <a:pt x="727" y="3492"/>
                    <a:pt x="845" y="3492"/>
                  </a:cubicBezTo>
                  <a:cubicBezTo>
                    <a:pt x="1220" y="3492"/>
                    <a:pt x="1656" y="3244"/>
                    <a:pt x="1933" y="2996"/>
                  </a:cubicBezTo>
                  <a:lnTo>
                    <a:pt x="1933" y="2996"/>
                  </a:lnTo>
                  <a:cubicBezTo>
                    <a:pt x="1833" y="3510"/>
                    <a:pt x="1644" y="4050"/>
                    <a:pt x="1883" y="4527"/>
                  </a:cubicBezTo>
                  <a:cubicBezTo>
                    <a:pt x="1983" y="4740"/>
                    <a:pt x="2146" y="4941"/>
                    <a:pt x="2372" y="5004"/>
                  </a:cubicBezTo>
                  <a:cubicBezTo>
                    <a:pt x="2413" y="5014"/>
                    <a:pt x="2453" y="5019"/>
                    <a:pt x="2493" y="5019"/>
                  </a:cubicBezTo>
                  <a:cubicBezTo>
                    <a:pt x="2798" y="5019"/>
                    <a:pt x="3071" y="4737"/>
                    <a:pt x="3138" y="4426"/>
                  </a:cubicBezTo>
                  <a:cubicBezTo>
                    <a:pt x="3213" y="4088"/>
                    <a:pt x="3175" y="3460"/>
                    <a:pt x="3075" y="3121"/>
                  </a:cubicBezTo>
                  <a:lnTo>
                    <a:pt x="3075" y="3121"/>
                  </a:lnTo>
                  <a:cubicBezTo>
                    <a:pt x="3369" y="3386"/>
                    <a:pt x="3743" y="3518"/>
                    <a:pt x="4072" y="3518"/>
                  </a:cubicBezTo>
                  <a:cubicBezTo>
                    <a:pt x="4444" y="3518"/>
                    <a:pt x="4758" y="3348"/>
                    <a:pt x="4832" y="3008"/>
                  </a:cubicBezTo>
                  <a:cubicBezTo>
                    <a:pt x="5020" y="2079"/>
                    <a:pt x="3975" y="2001"/>
                    <a:pt x="3618" y="2001"/>
                  </a:cubicBezTo>
                  <a:cubicBezTo>
                    <a:pt x="3546" y="2001"/>
                    <a:pt x="3502" y="2004"/>
                    <a:pt x="3502" y="2004"/>
                  </a:cubicBezTo>
                  <a:cubicBezTo>
                    <a:pt x="3502" y="2004"/>
                    <a:pt x="4004" y="1691"/>
                    <a:pt x="4255" y="1226"/>
                  </a:cubicBezTo>
                  <a:cubicBezTo>
                    <a:pt x="4430" y="888"/>
                    <a:pt x="4355" y="386"/>
                    <a:pt x="3978" y="185"/>
                  </a:cubicBezTo>
                  <a:cubicBezTo>
                    <a:pt x="3844" y="111"/>
                    <a:pt x="3723" y="79"/>
                    <a:pt x="3612" y="79"/>
                  </a:cubicBezTo>
                  <a:cubicBezTo>
                    <a:pt x="3404" y="79"/>
                    <a:pt x="3235" y="192"/>
                    <a:pt x="3088" y="348"/>
                  </a:cubicBezTo>
                  <a:cubicBezTo>
                    <a:pt x="2736" y="724"/>
                    <a:pt x="2661" y="1377"/>
                    <a:pt x="2661" y="1377"/>
                  </a:cubicBezTo>
                  <a:cubicBezTo>
                    <a:pt x="2661" y="1377"/>
                    <a:pt x="2360" y="172"/>
                    <a:pt x="1883" y="34"/>
                  </a:cubicBezTo>
                  <a:cubicBezTo>
                    <a:pt x="1812" y="11"/>
                    <a:pt x="1738" y="1"/>
                    <a:pt x="1663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2792;p42"/>
            <p:cNvSpPr/>
            <p:nvPr/>
          </p:nvSpPr>
          <p:spPr>
            <a:xfrm>
              <a:off x="4003725" y="1657363"/>
              <a:ext cx="8100" cy="15500"/>
            </a:xfrm>
            <a:custGeom>
              <a:avLst/>
              <a:gdLst/>
              <a:ahLst/>
              <a:cxnLst/>
              <a:rect l="l" t="t" r="r" b="b"/>
              <a:pathLst>
                <a:path w="324" h="620" extrusionOk="0">
                  <a:moveTo>
                    <a:pt x="191" y="0"/>
                  </a:moveTo>
                  <a:cubicBezTo>
                    <a:pt x="162" y="0"/>
                    <a:pt x="133" y="15"/>
                    <a:pt x="113" y="50"/>
                  </a:cubicBezTo>
                  <a:cubicBezTo>
                    <a:pt x="38" y="200"/>
                    <a:pt x="13" y="376"/>
                    <a:pt x="1" y="552"/>
                  </a:cubicBezTo>
                  <a:cubicBezTo>
                    <a:pt x="1" y="593"/>
                    <a:pt x="43" y="620"/>
                    <a:pt x="83" y="620"/>
                  </a:cubicBezTo>
                  <a:cubicBezTo>
                    <a:pt x="115" y="620"/>
                    <a:pt x="146" y="603"/>
                    <a:pt x="151" y="564"/>
                  </a:cubicBezTo>
                  <a:cubicBezTo>
                    <a:pt x="176" y="414"/>
                    <a:pt x="226" y="288"/>
                    <a:pt x="289" y="150"/>
                  </a:cubicBezTo>
                  <a:cubicBezTo>
                    <a:pt x="324" y="72"/>
                    <a:pt x="257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2793;p42"/>
            <p:cNvSpPr/>
            <p:nvPr/>
          </p:nvSpPr>
          <p:spPr>
            <a:xfrm>
              <a:off x="3995175" y="1653388"/>
              <a:ext cx="15800" cy="10400"/>
            </a:xfrm>
            <a:custGeom>
              <a:avLst/>
              <a:gdLst/>
              <a:ahLst/>
              <a:cxnLst/>
              <a:rect l="l" t="t" r="r" b="b"/>
              <a:pathLst>
                <a:path w="632" h="416" extrusionOk="0">
                  <a:moveTo>
                    <a:pt x="492" y="1"/>
                  </a:moveTo>
                  <a:cubicBezTo>
                    <a:pt x="422" y="1"/>
                    <a:pt x="347" y="34"/>
                    <a:pt x="292" y="58"/>
                  </a:cubicBezTo>
                  <a:cubicBezTo>
                    <a:pt x="179" y="121"/>
                    <a:pt x="92" y="209"/>
                    <a:pt x="29" y="322"/>
                  </a:cubicBezTo>
                  <a:cubicBezTo>
                    <a:pt x="1" y="368"/>
                    <a:pt x="42" y="415"/>
                    <a:pt x="81" y="415"/>
                  </a:cubicBezTo>
                  <a:cubicBezTo>
                    <a:pt x="94" y="415"/>
                    <a:pt x="107" y="410"/>
                    <a:pt x="117" y="397"/>
                  </a:cubicBezTo>
                  <a:cubicBezTo>
                    <a:pt x="192" y="309"/>
                    <a:pt x="267" y="246"/>
                    <a:pt x="368" y="209"/>
                  </a:cubicBezTo>
                  <a:cubicBezTo>
                    <a:pt x="443" y="184"/>
                    <a:pt x="543" y="184"/>
                    <a:pt x="606" y="121"/>
                  </a:cubicBezTo>
                  <a:cubicBezTo>
                    <a:pt x="631" y="96"/>
                    <a:pt x="631" y="71"/>
                    <a:pt x="606" y="46"/>
                  </a:cubicBezTo>
                  <a:cubicBezTo>
                    <a:pt x="573" y="13"/>
                    <a:pt x="534" y="1"/>
                    <a:pt x="4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2794;p42"/>
            <p:cNvSpPr/>
            <p:nvPr/>
          </p:nvSpPr>
          <p:spPr>
            <a:xfrm>
              <a:off x="3977475" y="1650538"/>
              <a:ext cx="19375" cy="5900"/>
            </a:xfrm>
            <a:custGeom>
              <a:avLst/>
              <a:gdLst/>
              <a:ahLst/>
              <a:cxnLst/>
              <a:rect l="l" t="t" r="r" b="b"/>
              <a:pathLst>
                <a:path w="775" h="236" extrusionOk="0">
                  <a:moveTo>
                    <a:pt x="639" y="0"/>
                  </a:moveTo>
                  <a:cubicBezTo>
                    <a:pt x="563" y="0"/>
                    <a:pt x="487" y="24"/>
                    <a:pt x="411" y="34"/>
                  </a:cubicBezTo>
                  <a:cubicBezTo>
                    <a:pt x="298" y="59"/>
                    <a:pt x="185" y="84"/>
                    <a:pt x="72" y="109"/>
                  </a:cubicBezTo>
                  <a:cubicBezTo>
                    <a:pt x="0" y="121"/>
                    <a:pt x="8" y="236"/>
                    <a:pt x="74" y="236"/>
                  </a:cubicBezTo>
                  <a:cubicBezTo>
                    <a:pt x="77" y="236"/>
                    <a:pt x="81" y="235"/>
                    <a:pt x="84" y="235"/>
                  </a:cubicBezTo>
                  <a:cubicBezTo>
                    <a:pt x="197" y="235"/>
                    <a:pt x="323" y="222"/>
                    <a:pt x="436" y="197"/>
                  </a:cubicBezTo>
                  <a:cubicBezTo>
                    <a:pt x="536" y="185"/>
                    <a:pt x="649" y="185"/>
                    <a:pt x="737" y="109"/>
                  </a:cubicBezTo>
                  <a:cubicBezTo>
                    <a:pt x="774" y="84"/>
                    <a:pt x="749" y="21"/>
                    <a:pt x="712" y="9"/>
                  </a:cubicBezTo>
                  <a:cubicBezTo>
                    <a:pt x="688" y="3"/>
                    <a:pt x="663" y="0"/>
                    <a:pt x="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2795;p42"/>
            <p:cNvSpPr/>
            <p:nvPr/>
          </p:nvSpPr>
          <p:spPr>
            <a:xfrm>
              <a:off x="3989525" y="1643988"/>
              <a:ext cx="22700" cy="10425"/>
            </a:xfrm>
            <a:custGeom>
              <a:avLst/>
              <a:gdLst/>
              <a:ahLst/>
              <a:cxnLst/>
              <a:rect l="l" t="t" r="r" b="b"/>
              <a:pathLst>
                <a:path w="908" h="417" extrusionOk="0">
                  <a:moveTo>
                    <a:pt x="100" y="1"/>
                  </a:moveTo>
                  <a:cubicBezTo>
                    <a:pt x="31" y="1"/>
                    <a:pt x="0" y="114"/>
                    <a:pt x="67" y="158"/>
                  </a:cubicBezTo>
                  <a:cubicBezTo>
                    <a:pt x="205" y="233"/>
                    <a:pt x="343" y="296"/>
                    <a:pt x="493" y="346"/>
                  </a:cubicBezTo>
                  <a:cubicBezTo>
                    <a:pt x="571" y="372"/>
                    <a:pt x="667" y="416"/>
                    <a:pt x="756" y="416"/>
                  </a:cubicBezTo>
                  <a:cubicBezTo>
                    <a:pt x="796" y="416"/>
                    <a:pt x="835" y="407"/>
                    <a:pt x="870" y="384"/>
                  </a:cubicBezTo>
                  <a:cubicBezTo>
                    <a:pt x="895" y="371"/>
                    <a:pt x="907" y="334"/>
                    <a:pt x="895" y="309"/>
                  </a:cubicBezTo>
                  <a:cubicBezTo>
                    <a:pt x="820" y="196"/>
                    <a:pt x="681" y="196"/>
                    <a:pt x="569" y="158"/>
                  </a:cubicBezTo>
                  <a:cubicBezTo>
                    <a:pt x="418" y="120"/>
                    <a:pt x="280" y="70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2796;p42"/>
            <p:cNvSpPr/>
            <p:nvPr/>
          </p:nvSpPr>
          <p:spPr>
            <a:xfrm>
              <a:off x="3987525" y="1627763"/>
              <a:ext cx="11725" cy="8000"/>
            </a:xfrm>
            <a:custGeom>
              <a:avLst/>
              <a:gdLst/>
              <a:ahLst/>
              <a:cxnLst/>
              <a:rect l="l" t="t" r="r" b="b"/>
              <a:pathLst>
                <a:path w="469" h="320" extrusionOk="0">
                  <a:moveTo>
                    <a:pt x="112" y="0"/>
                  </a:moveTo>
                  <a:cubicBezTo>
                    <a:pt x="48" y="0"/>
                    <a:pt x="1" y="97"/>
                    <a:pt x="46" y="142"/>
                  </a:cubicBezTo>
                  <a:cubicBezTo>
                    <a:pt x="134" y="217"/>
                    <a:pt x="247" y="305"/>
                    <a:pt x="360" y="318"/>
                  </a:cubicBezTo>
                  <a:cubicBezTo>
                    <a:pt x="365" y="319"/>
                    <a:pt x="371" y="320"/>
                    <a:pt x="376" y="320"/>
                  </a:cubicBezTo>
                  <a:cubicBezTo>
                    <a:pt x="422" y="320"/>
                    <a:pt x="469" y="273"/>
                    <a:pt x="435" y="217"/>
                  </a:cubicBezTo>
                  <a:cubicBezTo>
                    <a:pt x="372" y="129"/>
                    <a:pt x="234" y="54"/>
                    <a:pt x="134" y="4"/>
                  </a:cubicBezTo>
                  <a:cubicBezTo>
                    <a:pt x="127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2797;p42"/>
            <p:cNvSpPr/>
            <p:nvPr/>
          </p:nvSpPr>
          <p:spPr>
            <a:xfrm>
              <a:off x="4001525" y="1634863"/>
              <a:ext cx="18225" cy="15550"/>
            </a:xfrm>
            <a:custGeom>
              <a:avLst/>
              <a:gdLst/>
              <a:ahLst/>
              <a:cxnLst/>
              <a:rect l="l" t="t" r="r" b="b"/>
              <a:pathLst>
                <a:path w="729" h="622" extrusionOk="0">
                  <a:moveTo>
                    <a:pt x="97" y="1"/>
                  </a:moveTo>
                  <a:cubicBezTo>
                    <a:pt x="60" y="1"/>
                    <a:pt x="20" y="26"/>
                    <a:pt x="13" y="71"/>
                  </a:cubicBezTo>
                  <a:cubicBezTo>
                    <a:pt x="1" y="234"/>
                    <a:pt x="114" y="347"/>
                    <a:pt x="239" y="448"/>
                  </a:cubicBezTo>
                  <a:cubicBezTo>
                    <a:pt x="325" y="512"/>
                    <a:pt x="465" y="622"/>
                    <a:pt x="590" y="622"/>
                  </a:cubicBezTo>
                  <a:cubicBezTo>
                    <a:pt x="612" y="622"/>
                    <a:pt x="633" y="618"/>
                    <a:pt x="653" y="611"/>
                  </a:cubicBezTo>
                  <a:cubicBezTo>
                    <a:pt x="716" y="586"/>
                    <a:pt x="729" y="536"/>
                    <a:pt x="691" y="485"/>
                  </a:cubicBezTo>
                  <a:cubicBezTo>
                    <a:pt x="628" y="410"/>
                    <a:pt x="490" y="385"/>
                    <a:pt x="402" y="335"/>
                  </a:cubicBezTo>
                  <a:cubicBezTo>
                    <a:pt x="314" y="285"/>
                    <a:pt x="176" y="184"/>
                    <a:pt x="164" y="71"/>
                  </a:cubicBezTo>
                  <a:cubicBezTo>
                    <a:pt x="164" y="23"/>
                    <a:pt x="132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2798;p42"/>
            <p:cNvSpPr/>
            <p:nvPr/>
          </p:nvSpPr>
          <p:spPr>
            <a:xfrm>
              <a:off x="4005600" y="1647838"/>
              <a:ext cx="15725" cy="14575"/>
            </a:xfrm>
            <a:custGeom>
              <a:avLst/>
              <a:gdLst/>
              <a:ahLst/>
              <a:cxnLst/>
              <a:rect l="l" t="t" r="r" b="b"/>
              <a:pathLst>
                <a:path w="629" h="583" extrusionOk="0">
                  <a:moveTo>
                    <a:pt x="526" y="0"/>
                  </a:moveTo>
                  <a:cubicBezTo>
                    <a:pt x="419" y="0"/>
                    <a:pt x="330" y="87"/>
                    <a:pt x="252" y="155"/>
                  </a:cubicBezTo>
                  <a:cubicBezTo>
                    <a:pt x="151" y="242"/>
                    <a:pt x="76" y="355"/>
                    <a:pt x="26" y="468"/>
                  </a:cubicBezTo>
                  <a:cubicBezTo>
                    <a:pt x="0" y="528"/>
                    <a:pt x="51" y="583"/>
                    <a:pt x="102" y="583"/>
                  </a:cubicBezTo>
                  <a:cubicBezTo>
                    <a:pt x="125" y="583"/>
                    <a:pt x="148" y="571"/>
                    <a:pt x="164" y="544"/>
                  </a:cubicBezTo>
                  <a:cubicBezTo>
                    <a:pt x="214" y="456"/>
                    <a:pt x="277" y="368"/>
                    <a:pt x="365" y="293"/>
                  </a:cubicBezTo>
                  <a:cubicBezTo>
                    <a:pt x="440" y="230"/>
                    <a:pt x="553" y="192"/>
                    <a:pt x="603" y="104"/>
                  </a:cubicBezTo>
                  <a:cubicBezTo>
                    <a:pt x="628" y="67"/>
                    <a:pt x="603" y="17"/>
                    <a:pt x="566" y="4"/>
                  </a:cubicBezTo>
                  <a:cubicBezTo>
                    <a:pt x="552" y="1"/>
                    <a:pt x="539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2799;p42"/>
            <p:cNvSpPr/>
            <p:nvPr/>
          </p:nvSpPr>
          <p:spPr>
            <a:xfrm>
              <a:off x="4011575" y="1650413"/>
              <a:ext cx="10525" cy="22100"/>
            </a:xfrm>
            <a:custGeom>
              <a:avLst/>
              <a:gdLst/>
              <a:ahLst/>
              <a:cxnLst/>
              <a:rect l="l" t="t" r="r" b="b"/>
              <a:pathLst>
                <a:path w="421" h="884" extrusionOk="0">
                  <a:moveTo>
                    <a:pt x="340" y="1"/>
                  </a:moveTo>
                  <a:cubicBezTo>
                    <a:pt x="327" y="1"/>
                    <a:pt x="313" y="5"/>
                    <a:pt x="301" y="14"/>
                  </a:cubicBezTo>
                  <a:cubicBezTo>
                    <a:pt x="38" y="152"/>
                    <a:pt x="0" y="579"/>
                    <a:pt x="50" y="842"/>
                  </a:cubicBezTo>
                  <a:cubicBezTo>
                    <a:pt x="50" y="870"/>
                    <a:pt x="71" y="883"/>
                    <a:pt x="93" y="883"/>
                  </a:cubicBezTo>
                  <a:cubicBezTo>
                    <a:pt x="121" y="883"/>
                    <a:pt x="151" y="864"/>
                    <a:pt x="151" y="830"/>
                  </a:cubicBezTo>
                  <a:cubicBezTo>
                    <a:pt x="151" y="692"/>
                    <a:pt x="163" y="554"/>
                    <a:pt x="226" y="415"/>
                  </a:cubicBezTo>
                  <a:cubicBezTo>
                    <a:pt x="264" y="303"/>
                    <a:pt x="364" y="202"/>
                    <a:pt x="402" y="89"/>
                  </a:cubicBezTo>
                  <a:cubicBezTo>
                    <a:pt x="421" y="41"/>
                    <a:pt x="382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2800;p42"/>
            <p:cNvSpPr/>
            <p:nvPr/>
          </p:nvSpPr>
          <p:spPr>
            <a:xfrm>
              <a:off x="4033850" y="1441813"/>
              <a:ext cx="124800" cy="125950"/>
            </a:xfrm>
            <a:custGeom>
              <a:avLst/>
              <a:gdLst/>
              <a:ahLst/>
              <a:cxnLst/>
              <a:rect l="l" t="t" r="r" b="b"/>
              <a:pathLst>
                <a:path w="4992" h="5038" extrusionOk="0">
                  <a:moveTo>
                    <a:pt x="2786" y="0"/>
                  </a:moveTo>
                  <a:cubicBezTo>
                    <a:pt x="2347" y="0"/>
                    <a:pt x="2171" y="251"/>
                    <a:pt x="2071" y="578"/>
                  </a:cubicBezTo>
                  <a:cubicBezTo>
                    <a:pt x="1933" y="1067"/>
                    <a:pt x="2184" y="1682"/>
                    <a:pt x="2184" y="1682"/>
                  </a:cubicBezTo>
                  <a:cubicBezTo>
                    <a:pt x="2184" y="1682"/>
                    <a:pt x="1429" y="835"/>
                    <a:pt x="934" y="835"/>
                  </a:cubicBezTo>
                  <a:cubicBezTo>
                    <a:pt x="911" y="835"/>
                    <a:pt x="888" y="837"/>
                    <a:pt x="866" y="841"/>
                  </a:cubicBezTo>
                  <a:cubicBezTo>
                    <a:pt x="377" y="942"/>
                    <a:pt x="0" y="1569"/>
                    <a:pt x="301" y="1945"/>
                  </a:cubicBezTo>
                  <a:cubicBezTo>
                    <a:pt x="640" y="2360"/>
                    <a:pt x="1079" y="2548"/>
                    <a:pt x="1581" y="2548"/>
                  </a:cubicBezTo>
                  <a:cubicBezTo>
                    <a:pt x="866" y="2724"/>
                    <a:pt x="515" y="3037"/>
                    <a:pt x="439" y="3502"/>
                  </a:cubicBezTo>
                  <a:cubicBezTo>
                    <a:pt x="364" y="3966"/>
                    <a:pt x="741" y="4455"/>
                    <a:pt x="1217" y="4480"/>
                  </a:cubicBezTo>
                  <a:cubicBezTo>
                    <a:pt x="1227" y="4481"/>
                    <a:pt x="1237" y="4481"/>
                    <a:pt x="1246" y="4481"/>
                  </a:cubicBezTo>
                  <a:cubicBezTo>
                    <a:pt x="1699" y="4481"/>
                    <a:pt x="2100" y="3906"/>
                    <a:pt x="2272" y="3451"/>
                  </a:cubicBezTo>
                  <a:cubicBezTo>
                    <a:pt x="2422" y="3966"/>
                    <a:pt x="2497" y="4531"/>
                    <a:pt x="2937" y="4832"/>
                  </a:cubicBezTo>
                  <a:cubicBezTo>
                    <a:pt x="3088" y="4943"/>
                    <a:pt x="3272" y="5038"/>
                    <a:pt x="3456" y="5038"/>
                  </a:cubicBezTo>
                  <a:cubicBezTo>
                    <a:pt x="3501" y="5038"/>
                    <a:pt x="3545" y="5032"/>
                    <a:pt x="3589" y="5020"/>
                  </a:cubicBezTo>
                  <a:cubicBezTo>
                    <a:pt x="3928" y="4945"/>
                    <a:pt x="4091" y="4505"/>
                    <a:pt x="4003" y="4167"/>
                  </a:cubicBezTo>
                  <a:cubicBezTo>
                    <a:pt x="3915" y="3828"/>
                    <a:pt x="3577" y="3288"/>
                    <a:pt x="3338" y="3037"/>
                  </a:cubicBezTo>
                  <a:lnTo>
                    <a:pt x="3338" y="3037"/>
                  </a:lnTo>
                  <a:cubicBezTo>
                    <a:pt x="3468" y="3071"/>
                    <a:pt x="3600" y="3087"/>
                    <a:pt x="3728" y="3087"/>
                  </a:cubicBezTo>
                  <a:cubicBezTo>
                    <a:pt x="4404" y="3087"/>
                    <a:pt x="4992" y="2648"/>
                    <a:pt x="4844" y="2121"/>
                  </a:cubicBezTo>
                  <a:cubicBezTo>
                    <a:pt x="4717" y="1675"/>
                    <a:pt x="4427" y="1542"/>
                    <a:pt x="4126" y="1542"/>
                  </a:cubicBezTo>
                  <a:cubicBezTo>
                    <a:pt x="3681" y="1542"/>
                    <a:pt x="3213" y="1833"/>
                    <a:pt x="3213" y="1833"/>
                  </a:cubicBezTo>
                  <a:cubicBezTo>
                    <a:pt x="3213" y="1833"/>
                    <a:pt x="3514" y="1331"/>
                    <a:pt x="3514" y="804"/>
                  </a:cubicBezTo>
                  <a:cubicBezTo>
                    <a:pt x="3514" y="427"/>
                    <a:pt x="3225" y="13"/>
                    <a:pt x="278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2801;p42"/>
            <p:cNvSpPr/>
            <p:nvPr/>
          </p:nvSpPr>
          <p:spPr>
            <a:xfrm>
              <a:off x="4101300" y="1511938"/>
              <a:ext cx="7025" cy="15525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101" y="0"/>
                  </a:moveTo>
                  <a:cubicBezTo>
                    <a:pt x="50" y="0"/>
                    <a:pt x="0" y="31"/>
                    <a:pt x="0" y="94"/>
                  </a:cubicBezTo>
                  <a:cubicBezTo>
                    <a:pt x="0" y="270"/>
                    <a:pt x="50" y="433"/>
                    <a:pt x="126" y="584"/>
                  </a:cubicBezTo>
                  <a:cubicBezTo>
                    <a:pt x="139" y="609"/>
                    <a:pt x="162" y="620"/>
                    <a:pt x="185" y="620"/>
                  </a:cubicBezTo>
                  <a:cubicBezTo>
                    <a:pt x="231" y="620"/>
                    <a:pt x="280" y="579"/>
                    <a:pt x="264" y="521"/>
                  </a:cubicBezTo>
                  <a:cubicBezTo>
                    <a:pt x="214" y="383"/>
                    <a:pt x="201" y="245"/>
                    <a:pt x="201" y="94"/>
                  </a:cubicBezTo>
                  <a:cubicBezTo>
                    <a:pt x="201" y="31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2802;p42"/>
            <p:cNvSpPr/>
            <p:nvPr/>
          </p:nvSpPr>
          <p:spPr>
            <a:xfrm>
              <a:off x="4092825" y="1508763"/>
              <a:ext cx="11000" cy="14550"/>
            </a:xfrm>
            <a:custGeom>
              <a:avLst/>
              <a:gdLst/>
              <a:ahLst/>
              <a:cxnLst/>
              <a:rect l="l" t="t" r="r" b="b"/>
              <a:pathLst>
                <a:path w="440" h="582" extrusionOk="0">
                  <a:moveTo>
                    <a:pt x="344" y="0"/>
                  </a:moveTo>
                  <a:cubicBezTo>
                    <a:pt x="250" y="0"/>
                    <a:pt x="168" y="95"/>
                    <a:pt x="113" y="171"/>
                  </a:cubicBezTo>
                  <a:cubicBezTo>
                    <a:pt x="38" y="271"/>
                    <a:pt x="0" y="384"/>
                    <a:pt x="0" y="522"/>
                  </a:cubicBezTo>
                  <a:cubicBezTo>
                    <a:pt x="0" y="558"/>
                    <a:pt x="37" y="581"/>
                    <a:pt x="70" y="581"/>
                  </a:cubicBezTo>
                  <a:cubicBezTo>
                    <a:pt x="96" y="581"/>
                    <a:pt x="120" y="568"/>
                    <a:pt x="126" y="535"/>
                  </a:cubicBezTo>
                  <a:cubicBezTo>
                    <a:pt x="138" y="435"/>
                    <a:pt x="189" y="334"/>
                    <a:pt x="251" y="259"/>
                  </a:cubicBezTo>
                  <a:cubicBezTo>
                    <a:pt x="314" y="196"/>
                    <a:pt x="402" y="158"/>
                    <a:pt x="427" y="71"/>
                  </a:cubicBezTo>
                  <a:cubicBezTo>
                    <a:pt x="440" y="46"/>
                    <a:pt x="415" y="8"/>
                    <a:pt x="389" y="8"/>
                  </a:cubicBezTo>
                  <a:cubicBezTo>
                    <a:pt x="374" y="3"/>
                    <a:pt x="359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2803;p42"/>
            <p:cNvSpPr/>
            <p:nvPr/>
          </p:nvSpPr>
          <p:spPr>
            <a:xfrm>
              <a:off x="4072975" y="1512663"/>
              <a:ext cx="16400" cy="12525"/>
            </a:xfrm>
            <a:custGeom>
              <a:avLst/>
              <a:gdLst/>
              <a:ahLst/>
              <a:cxnLst/>
              <a:rect l="l" t="t" r="r" b="b"/>
              <a:pathLst>
                <a:path w="656" h="501" extrusionOk="0">
                  <a:moveTo>
                    <a:pt x="605" y="0"/>
                  </a:moveTo>
                  <a:cubicBezTo>
                    <a:pt x="602" y="0"/>
                    <a:pt x="598" y="1"/>
                    <a:pt x="594" y="2"/>
                  </a:cubicBezTo>
                  <a:cubicBezTo>
                    <a:pt x="481" y="15"/>
                    <a:pt x="418" y="90"/>
                    <a:pt x="343" y="153"/>
                  </a:cubicBezTo>
                  <a:cubicBezTo>
                    <a:pt x="242" y="228"/>
                    <a:pt x="142" y="304"/>
                    <a:pt x="54" y="379"/>
                  </a:cubicBezTo>
                  <a:cubicBezTo>
                    <a:pt x="1" y="421"/>
                    <a:pt x="47" y="500"/>
                    <a:pt x="100" y="500"/>
                  </a:cubicBezTo>
                  <a:cubicBezTo>
                    <a:pt x="110" y="500"/>
                    <a:pt x="120" y="498"/>
                    <a:pt x="129" y="492"/>
                  </a:cubicBezTo>
                  <a:cubicBezTo>
                    <a:pt x="242" y="429"/>
                    <a:pt x="343" y="354"/>
                    <a:pt x="443" y="291"/>
                  </a:cubicBezTo>
                  <a:cubicBezTo>
                    <a:pt x="518" y="228"/>
                    <a:pt x="619" y="178"/>
                    <a:pt x="644" y="78"/>
                  </a:cubicBezTo>
                  <a:cubicBezTo>
                    <a:pt x="655" y="44"/>
                    <a:pt x="636" y="0"/>
                    <a:pt x="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2804;p42"/>
            <p:cNvSpPr/>
            <p:nvPr/>
          </p:nvSpPr>
          <p:spPr>
            <a:xfrm>
              <a:off x="4079950" y="1504888"/>
              <a:ext cx="23575" cy="6900"/>
            </a:xfrm>
            <a:custGeom>
              <a:avLst/>
              <a:gdLst/>
              <a:ahLst/>
              <a:cxnLst/>
              <a:rect l="l" t="t" r="r" b="b"/>
              <a:pathLst>
                <a:path w="943" h="276" extrusionOk="0">
                  <a:moveTo>
                    <a:pt x="786" y="0"/>
                  </a:moveTo>
                  <a:cubicBezTo>
                    <a:pt x="718" y="0"/>
                    <a:pt x="650" y="21"/>
                    <a:pt x="578" y="37"/>
                  </a:cubicBezTo>
                  <a:cubicBezTo>
                    <a:pt x="428" y="75"/>
                    <a:pt x="264" y="100"/>
                    <a:pt x="114" y="113"/>
                  </a:cubicBezTo>
                  <a:cubicBezTo>
                    <a:pt x="13" y="125"/>
                    <a:pt x="1" y="276"/>
                    <a:pt x="114" y="276"/>
                  </a:cubicBezTo>
                  <a:cubicBezTo>
                    <a:pt x="264" y="276"/>
                    <a:pt x="428" y="276"/>
                    <a:pt x="578" y="251"/>
                  </a:cubicBezTo>
                  <a:cubicBezTo>
                    <a:pt x="704" y="226"/>
                    <a:pt x="854" y="226"/>
                    <a:pt x="930" y="100"/>
                  </a:cubicBezTo>
                  <a:cubicBezTo>
                    <a:pt x="942" y="75"/>
                    <a:pt x="930" y="37"/>
                    <a:pt x="904" y="25"/>
                  </a:cubicBezTo>
                  <a:cubicBezTo>
                    <a:pt x="864" y="7"/>
                    <a:pt x="825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2805;p42"/>
            <p:cNvSpPr/>
            <p:nvPr/>
          </p:nvSpPr>
          <p:spPr>
            <a:xfrm>
              <a:off x="4070550" y="1494213"/>
              <a:ext cx="12875" cy="4875"/>
            </a:xfrm>
            <a:custGeom>
              <a:avLst/>
              <a:gdLst/>
              <a:ahLst/>
              <a:cxnLst/>
              <a:rect l="l" t="t" r="r" b="b"/>
              <a:pathLst>
                <a:path w="515" h="195" extrusionOk="0">
                  <a:moveTo>
                    <a:pt x="113" y="0"/>
                  </a:moveTo>
                  <a:cubicBezTo>
                    <a:pt x="26" y="13"/>
                    <a:pt x="0" y="126"/>
                    <a:pt x="88" y="163"/>
                  </a:cubicBezTo>
                  <a:cubicBezTo>
                    <a:pt x="160" y="179"/>
                    <a:pt x="241" y="195"/>
                    <a:pt x="320" y="195"/>
                  </a:cubicBezTo>
                  <a:cubicBezTo>
                    <a:pt x="366" y="195"/>
                    <a:pt x="411" y="190"/>
                    <a:pt x="452" y="176"/>
                  </a:cubicBezTo>
                  <a:cubicBezTo>
                    <a:pt x="502" y="163"/>
                    <a:pt x="515" y="88"/>
                    <a:pt x="465" y="50"/>
                  </a:cubicBezTo>
                  <a:cubicBezTo>
                    <a:pt x="364" y="0"/>
                    <a:pt x="226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2806;p42"/>
            <p:cNvSpPr/>
            <p:nvPr/>
          </p:nvSpPr>
          <p:spPr>
            <a:xfrm>
              <a:off x="4086250" y="1494213"/>
              <a:ext cx="21975" cy="9125"/>
            </a:xfrm>
            <a:custGeom>
              <a:avLst/>
              <a:gdLst/>
              <a:ahLst/>
              <a:cxnLst/>
              <a:rect l="l" t="t" r="r" b="b"/>
              <a:pathLst>
                <a:path w="879" h="365" extrusionOk="0">
                  <a:moveTo>
                    <a:pt x="93" y="0"/>
                  </a:moveTo>
                  <a:cubicBezTo>
                    <a:pt x="45" y="0"/>
                    <a:pt x="0" y="39"/>
                    <a:pt x="25" y="88"/>
                  </a:cubicBezTo>
                  <a:cubicBezTo>
                    <a:pt x="75" y="226"/>
                    <a:pt x="176" y="276"/>
                    <a:pt x="314" y="314"/>
                  </a:cubicBezTo>
                  <a:cubicBezTo>
                    <a:pt x="395" y="341"/>
                    <a:pt x="498" y="364"/>
                    <a:pt x="598" y="364"/>
                  </a:cubicBezTo>
                  <a:cubicBezTo>
                    <a:pt x="683" y="364"/>
                    <a:pt x="765" y="347"/>
                    <a:pt x="828" y="301"/>
                  </a:cubicBezTo>
                  <a:cubicBezTo>
                    <a:pt x="878" y="264"/>
                    <a:pt x="878" y="176"/>
                    <a:pt x="816" y="163"/>
                  </a:cubicBezTo>
                  <a:cubicBezTo>
                    <a:pt x="778" y="153"/>
                    <a:pt x="734" y="150"/>
                    <a:pt x="687" y="150"/>
                  </a:cubicBezTo>
                  <a:cubicBezTo>
                    <a:pt x="617" y="150"/>
                    <a:pt x="540" y="157"/>
                    <a:pt x="466" y="157"/>
                  </a:cubicBezTo>
                  <a:cubicBezTo>
                    <a:pt x="342" y="157"/>
                    <a:pt x="226" y="138"/>
                    <a:pt x="163" y="38"/>
                  </a:cubicBezTo>
                  <a:cubicBezTo>
                    <a:pt x="146" y="11"/>
                    <a:pt x="11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2807;p42"/>
            <p:cNvSpPr/>
            <p:nvPr/>
          </p:nvSpPr>
          <p:spPr>
            <a:xfrm>
              <a:off x="4100975" y="1498538"/>
              <a:ext cx="9075" cy="18600"/>
            </a:xfrm>
            <a:custGeom>
              <a:avLst/>
              <a:gdLst/>
              <a:ahLst/>
              <a:cxnLst/>
              <a:rect l="l" t="t" r="r" b="b"/>
              <a:pathLst>
                <a:path w="363" h="744" extrusionOk="0">
                  <a:moveTo>
                    <a:pt x="284" y="0"/>
                  </a:moveTo>
                  <a:cubicBezTo>
                    <a:pt x="278" y="0"/>
                    <a:pt x="271" y="1"/>
                    <a:pt x="264" y="3"/>
                  </a:cubicBezTo>
                  <a:cubicBezTo>
                    <a:pt x="51" y="78"/>
                    <a:pt x="1" y="467"/>
                    <a:pt x="13" y="668"/>
                  </a:cubicBezTo>
                  <a:cubicBezTo>
                    <a:pt x="13" y="718"/>
                    <a:pt x="51" y="743"/>
                    <a:pt x="89" y="743"/>
                  </a:cubicBezTo>
                  <a:cubicBezTo>
                    <a:pt x="126" y="743"/>
                    <a:pt x="164" y="718"/>
                    <a:pt x="164" y="668"/>
                  </a:cubicBezTo>
                  <a:cubicBezTo>
                    <a:pt x="164" y="555"/>
                    <a:pt x="189" y="429"/>
                    <a:pt x="239" y="329"/>
                  </a:cubicBezTo>
                  <a:cubicBezTo>
                    <a:pt x="289" y="241"/>
                    <a:pt x="352" y="166"/>
                    <a:pt x="352" y="65"/>
                  </a:cubicBezTo>
                  <a:cubicBezTo>
                    <a:pt x="363" y="33"/>
                    <a:pt x="327" y="0"/>
                    <a:pt x="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2808;p42"/>
            <p:cNvSpPr/>
            <p:nvPr/>
          </p:nvSpPr>
          <p:spPr>
            <a:xfrm>
              <a:off x="4104425" y="1500538"/>
              <a:ext cx="10850" cy="22700"/>
            </a:xfrm>
            <a:custGeom>
              <a:avLst/>
              <a:gdLst/>
              <a:ahLst/>
              <a:cxnLst/>
              <a:rect l="l" t="t" r="r" b="b"/>
              <a:pathLst>
                <a:path w="434" h="908" extrusionOk="0">
                  <a:moveTo>
                    <a:pt x="223" y="0"/>
                  </a:moveTo>
                  <a:cubicBezTo>
                    <a:pt x="201" y="0"/>
                    <a:pt x="179" y="11"/>
                    <a:pt x="164" y="36"/>
                  </a:cubicBezTo>
                  <a:cubicBezTo>
                    <a:pt x="1" y="287"/>
                    <a:pt x="164" y="676"/>
                    <a:pt x="327" y="889"/>
                  </a:cubicBezTo>
                  <a:cubicBezTo>
                    <a:pt x="337" y="902"/>
                    <a:pt x="349" y="907"/>
                    <a:pt x="362" y="907"/>
                  </a:cubicBezTo>
                  <a:cubicBezTo>
                    <a:pt x="397" y="907"/>
                    <a:pt x="433" y="863"/>
                    <a:pt x="415" y="826"/>
                  </a:cubicBezTo>
                  <a:cubicBezTo>
                    <a:pt x="340" y="701"/>
                    <a:pt x="302" y="575"/>
                    <a:pt x="289" y="437"/>
                  </a:cubicBezTo>
                  <a:cubicBezTo>
                    <a:pt x="277" y="312"/>
                    <a:pt x="314" y="186"/>
                    <a:pt x="302" y="73"/>
                  </a:cubicBezTo>
                  <a:cubicBezTo>
                    <a:pt x="294" y="27"/>
                    <a:pt x="259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2809;p42"/>
            <p:cNvSpPr/>
            <p:nvPr/>
          </p:nvSpPr>
          <p:spPr>
            <a:xfrm>
              <a:off x="3891725" y="1480538"/>
              <a:ext cx="95700" cy="95375"/>
            </a:xfrm>
            <a:custGeom>
              <a:avLst/>
              <a:gdLst/>
              <a:ahLst/>
              <a:cxnLst/>
              <a:rect l="l" t="t" r="r" b="b"/>
              <a:pathLst>
                <a:path w="3828" h="3815" extrusionOk="0">
                  <a:moveTo>
                    <a:pt x="1631" y="1"/>
                  </a:moveTo>
                  <a:cubicBezTo>
                    <a:pt x="1380" y="1"/>
                    <a:pt x="1138" y="135"/>
                    <a:pt x="1105" y="384"/>
                  </a:cubicBezTo>
                  <a:cubicBezTo>
                    <a:pt x="1067" y="773"/>
                    <a:pt x="1193" y="1112"/>
                    <a:pt x="1456" y="1388"/>
                  </a:cubicBezTo>
                  <a:cubicBezTo>
                    <a:pt x="1189" y="1214"/>
                    <a:pt x="959" y="1133"/>
                    <a:pt x="757" y="1133"/>
                  </a:cubicBezTo>
                  <a:cubicBezTo>
                    <a:pt x="608" y="1133"/>
                    <a:pt x="474" y="1177"/>
                    <a:pt x="352" y="1262"/>
                  </a:cubicBezTo>
                  <a:cubicBezTo>
                    <a:pt x="63" y="1463"/>
                    <a:pt x="1" y="1927"/>
                    <a:pt x="239" y="2191"/>
                  </a:cubicBezTo>
                  <a:cubicBezTo>
                    <a:pt x="353" y="2317"/>
                    <a:pt x="533" y="2365"/>
                    <a:pt x="726" y="2365"/>
                  </a:cubicBezTo>
                  <a:cubicBezTo>
                    <a:pt x="938" y="2365"/>
                    <a:pt x="1166" y="2307"/>
                    <a:pt x="1343" y="2229"/>
                  </a:cubicBezTo>
                  <a:lnTo>
                    <a:pt x="1343" y="2229"/>
                  </a:lnTo>
                  <a:cubicBezTo>
                    <a:pt x="1143" y="2567"/>
                    <a:pt x="892" y="2919"/>
                    <a:pt x="954" y="3308"/>
                  </a:cubicBezTo>
                  <a:cubicBezTo>
                    <a:pt x="979" y="3483"/>
                    <a:pt x="1042" y="3659"/>
                    <a:pt x="1193" y="3760"/>
                  </a:cubicBezTo>
                  <a:cubicBezTo>
                    <a:pt x="1255" y="3797"/>
                    <a:pt x="1323" y="3814"/>
                    <a:pt x="1393" y="3814"/>
                  </a:cubicBezTo>
                  <a:cubicBezTo>
                    <a:pt x="1577" y="3814"/>
                    <a:pt x="1770" y="3694"/>
                    <a:pt x="1870" y="3521"/>
                  </a:cubicBezTo>
                  <a:cubicBezTo>
                    <a:pt x="2008" y="3295"/>
                    <a:pt x="2121" y="2843"/>
                    <a:pt x="2121" y="2580"/>
                  </a:cubicBezTo>
                  <a:cubicBezTo>
                    <a:pt x="2327" y="2928"/>
                    <a:pt x="2687" y="3136"/>
                    <a:pt x="2984" y="3136"/>
                  </a:cubicBezTo>
                  <a:cubicBezTo>
                    <a:pt x="3159" y="3136"/>
                    <a:pt x="3313" y="3064"/>
                    <a:pt x="3401" y="2906"/>
                  </a:cubicBezTo>
                  <a:cubicBezTo>
                    <a:pt x="3828" y="2166"/>
                    <a:pt x="2686" y="1877"/>
                    <a:pt x="2686" y="1877"/>
                  </a:cubicBezTo>
                  <a:cubicBezTo>
                    <a:pt x="2686" y="1877"/>
                    <a:pt x="3113" y="1777"/>
                    <a:pt x="3401" y="1501"/>
                  </a:cubicBezTo>
                  <a:cubicBezTo>
                    <a:pt x="3602" y="1300"/>
                    <a:pt x="3665" y="936"/>
                    <a:pt x="3439" y="698"/>
                  </a:cubicBezTo>
                  <a:cubicBezTo>
                    <a:pt x="3318" y="564"/>
                    <a:pt x="3198" y="512"/>
                    <a:pt x="3079" y="512"/>
                  </a:cubicBezTo>
                  <a:cubicBezTo>
                    <a:pt x="2975" y="512"/>
                    <a:pt x="2873" y="551"/>
                    <a:pt x="2774" y="610"/>
                  </a:cubicBezTo>
                  <a:cubicBezTo>
                    <a:pt x="2435" y="798"/>
                    <a:pt x="2234" y="1250"/>
                    <a:pt x="2234" y="1250"/>
                  </a:cubicBezTo>
                  <a:cubicBezTo>
                    <a:pt x="2234" y="1250"/>
                    <a:pt x="2297" y="309"/>
                    <a:pt x="1996" y="108"/>
                  </a:cubicBezTo>
                  <a:cubicBezTo>
                    <a:pt x="1890" y="36"/>
                    <a:pt x="1759" y="1"/>
                    <a:pt x="1631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2810;p42"/>
            <p:cNvSpPr/>
            <p:nvPr/>
          </p:nvSpPr>
          <p:spPr>
            <a:xfrm>
              <a:off x="3932400" y="1533538"/>
              <a:ext cx="10525" cy="11500"/>
            </a:xfrm>
            <a:custGeom>
              <a:avLst/>
              <a:gdLst/>
              <a:ahLst/>
              <a:cxnLst/>
              <a:rect l="l" t="t" r="r" b="b"/>
              <a:pathLst>
                <a:path w="421" h="460" extrusionOk="0">
                  <a:moveTo>
                    <a:pt x="274" y="0"/>
                  </a:moveTo>
                  <a:cubicBezTo>
                    <a:pt x="250" y="0"/>
                    <a:pt x="226" y="10"/>
                    <a:pt x="206" y="33"/>
                  </a:cubicBezTo>
                  <a:cubicBezTo>
                    <a:pt x="118" y="134"/>
                    <a:pt x="55" y="247"/>
                    <a:pt x="17" y="360"/>
                  </a:cubicBezTo>
                  <a:cubicBezTo>
                    <a:pt x="1" y="418"/>
                    <a:pt x="50" y="459"/>
                    <a:pt x="96" y="459"/>
                  </a:cubicBezTo>
                  <a:cubicBezTo>
                    <a:pt x="120" y="459"/>
                    <a:pt x="143" y="448"/>
                    <a:pt x="156" y="422"/>
                  </a:cubicBezTo>
                  <a:cubicBezTo>
                    <a:pt x="206" y="322"/>
                    <a:pt x="268" y="247"/>
                    <a:pt x="344" y="171"/>
                  </a:cubicBezTo>
                  <a:cubicBezTo>
                    <a:pt x="421" y="104"/>
                    <a:pt x="35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2811;p42"/>
            <p:cNvSpPr/>
            <p:nvPr/>
          </p:nvSpPr>
          <p:spPr>
            <a:xfrm>
              <a:off x="3928325" y="1530138"/>
              <a:ext cx="13925" cy="6350"/>
            </a:xfrm>
            <a:custGeom>
              <a:avLst/>
              <a:gdLst/>
              <a:ahLst/>
              <a:cxnLst/>
              <a:rect l="l" t="t" r="r" b="b"/>
              <a:pathLst>
                <a:path w="557" h="254" extrusionOk="0">
                  <a:moveTo>
                    <a:pt x="393" y="0"/>
                  </a:moveTo>
                  <a:cubicBezTo>
                    <a:pt x="367" y="0"/>
                    <a:pt x="341" y="3"/>
                    <a:pt x="319" y="6"/>
                  </a:cubicBezTo>
                  <a:cubicBezTo>
                    <a:pt x="218" y="19"/>
                    <a:pt x="130" y="69"/>
                    <a:pt x="42" y="144"/>
                  </a:cubicBezTo>
                  <a:cubicBezTo>
                    <a:pt x="1" y="186"/>
                    <a:pt x="46" y="254"/>
                    <a:pt x="91" y="254"/>
                  </a:cubicBezTo>
                  <a:cubicBezTo>
                    <a:pt x="100" y="254"/>
                    <a:pt x="109" y="251"/>
                    <a:pt x="118" y="245"/>
                  </a:cubicBezTo>
                  <a:cubicBezTo>
                    <a:pt x="193" y="194"/>
                    <a:pt x="281" y="169"/>
                    <a:pt x="369" y="169"/>
                  </a:cubicBezTo>
                  <a:cubicBezTo>
                    <a:pt x="397" y="175"/>
                    <a:pt x="422" y="181"/>
                    <a:pt x="448" y="181"/>
                  </a:cubicBezTo>
                  <a:cubicBezTo>
                    <a:pt x="479" y="181"/>
                    <a:pt x="510" y="172"/>
                    <a:pt x="544" y="144"/>
                  </a:cubicBezTo>
                  <a:cubicBezTo>
                    <a:pt x="557" y="132"/>
                    <a:pt x="557" y="119"/>
                    <a:pt x="557" y="94"/>
                  </a:cubicBezTo>
                  <a:cubicBezTo>
                    <a:pt x="538" y="20"/>
                    <a:pt x="46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2812;p42"/>
            <p:cNvSpPr/>
            <p:nvPr/>
          </p:nvSpPr>
          <p:spPr>
            <a:xfrm>
              <a:off x="3917450" y="1523688"/>
              <a:ext cx="15400" cy="5475"/>
            </a:xfrm>
            <a:custGeom>
              <a:avLst/>
              <a:gdLst/>
              <a:ahLst/>
              <a:cxnLst/>
              <a:rect l="l" t="t" r="r" b="b"/>
              <a:pathLst>
                <a:path w="616" h="219" extrusionOk="0">
                  <a:moveTo>
                    <a:pt x="88" y="1"/>
                  </a:moveTo>
                  <a:cubicBezTo>
                    <a:pt x="13" y="1"/>
                    <a:pt x="1" y="114"/>
                    <a:pt x="76" y="139"/>
                  </a:cubicBezTo>
                  <a:cubicBezTo>
                    <a:pt x="164" y="164"/>
                    <a:pt x="264" y="189"/>
                    <a:pt x="352" y="201"/>
                  </a:cubicBezTo>
                  <a:cubicBezTo>
                    <a:pt x="400" y="208"/>
                    <a:pt x="444" y="219"/>
                    <a:pt x="485" y="219"/>
                  </a:cubicBezTo>
                  <a:cubicBezTo>
                    <a:pt x="518" y="219"/>
                    <a:pt x="549" y="212"/>
                    <a:pt x="578" y="189"/>
                  </a:cubicBezTo>
                  <a:cubicBezTo>
                    <a:pt x="615" y="176"/>
                    <a:pt x="615" y="126"/>
                    <a:pt x="590" y="101"/>
                  </a:cubicBezTo>
                  <a:cubicBezTo>
                    <a:pt x="528" y="38"/>
                    <a:pt x="452" y="51"/>
                    <a:pt x="377" y="38"/>
                  </a:cubicBezTo>
                  <a:cubicBezTo>
                    <a:pt x="289" y="26"/>
                    <a:pt x="189" y="13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2813;p42"/>
            <p:cNvSpPr/>
            <p:nvPr/>
          </p:nvSpPr>
          <p:spPr>
            <a:xfrm>
              <a:off x="3927900" y="1520363"/>
              <a:ext cx="16250" cy="12575"/>
            </a:xfrm>
            <a:custGeom>
              <a:avLst/>
              <a:gdLst/>
              <a:ahLst/>
              <a:cxnLst/>
              <a:rect l="l" t="t" r="r" b="b"/>
              <a:pathLst>
                <a:path w="650" h="503" extrusionOk="0">
                  <a:moveTo>
                    <a:pt x="120" y="1"/>
                  </a:moveTo>
                  <a:cubicBezTo>
                    <a:pt x="56" y="1"/>
                    <a:pt x="1" y="75"/>
                    <a:pt x="59" y="134"/>
                  </a:cubicBezTo>
                  <a:cubicBezTo>
                    <a:pt x="185" y="272"/>
                    <a:pt x="348" y="447"/>
                    <a:pt x="524" y="498"/>
                  </a:cubicBezTo>
                  <a:cubicBezTo>
                    <a:pt x="534" y="501"/>
                    <a:pt x="544" y="502"/>
                    <a:pt x="554" y="502"/>
                  </a:cubicBezTo>
                  <a:cubicBezTo>
                    <a:pt x="580" y="502"/>
                    <a:pt x="602" y="491"/>
                    <a:pt x="612" y="472"/>
                  </a:cubicBezTo>
                  <a:cubicBezTo>
                    <a:pt x="624" y="460"/>
                    <a:pt x="637" y="447"/>
                    <a:pt x="637" y="435"/>
                  </a:cubicBezTo>
                  <a:cubicBezTo>
                    <a:pt x="649" y="397"/>
                    <a:pt x="637" y="360"/>
                    <a:pt x="612" y="334"/>
                  </a:cubicBezTo>
                  <a:cubicBezTo>
                    <a:pt x="561" y="272"/>
                    <a:pt x="474" y="234"/>
                    <a:pt x="411" y="184"/>
                  </a:cubicBezTo>
                  <a:cubicBezTo>
                    <a:pt x="323" y="134"/>
                    <a:pt x="248" y="83"/>
                    <a:pt x="172" y="21"/>
                  </a:cubicBezTo>
                  <a:cubicBezTo>
                    <a:pt x="156" y="7"/>
                    <a:pt x="137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2814;p42"/>
            <p:cNvSpPr/>
            <p:nvPr/>
          </p:nvSpPr>
          <p:spPr>
            <a:xfrm>
              <a:off x="3930825" y="1508263"/>
              <a:ext cx="7925" cy="8125"/>
            </a:xfrm>
            <a:custGeom>
              <a:avLst/>
              <a:gdLst/>
              <a:ahLst/>
              <a:cxnLst/>
              <a:rect l="l" t="t" r="r" b="b"/>
              <a:pathLst>
                <a:path w="317" h="325" extrusionOk="0">
                  <a:moveTo>
                    <a:pt x="86" y="0"/>
                  </a:moveTo>
                  <a:cubicBezTo>
                    <a:pt x="34" y="0"/>
                    <a:pt x="0" y="66"/>
                    <a:pt x="30" y="116"/>
                  </a:cubicBezTo>
                  <a:cubicBezTo>
                    <a:pt x="55" y="191"/>
                    <a:pt x="131" y="291"/>
                    <a:pt x="206" y="316"/>
                  </a:cubicBezTo>
                  <a:cubicBezTo>
                    <a:pt x="217" y="322"/>
                    <a:pt x="228" y="324"/>
                    <a:pt x="239" y="324"/>
                  </a:cubicBezTo>
                  <a:cubicBezTo>
                    <a:pt x="280" y="324"/>
                    <a:pt x="316" y="291"/>
                    <a:pt x="306" y="241"/>
                  </a:cubicBezTo>
                  <a:cubicBezTo>
                    <a:pt x="294" y="153"/>
                    <a:pt x="206" y="66"/>
                    <a:pt x="131" y="15"/>
                  </a:cubicBezTo>
                  <a:cubicBezTo>
                    <a:pt x="115" y="5"/>
                    <a:pt x="100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2815;p42"/>
            <p:cNvSpPr/>
            <p:nvPr/>
          </p:nvSpPr>
          <p:spPr>
            <a:xfrm>
              <a:off x="3938150" y="1516263"/>
              <a:ext cx="12275" cy="15325"/>
            </a:xfrm>
            <a:custGeom>
              <a:avLst/>
              <a:gdLst/>
              <a:ahLst/>
              <a:cxnLst/>
              <a:rect l="l" t="t" r="r" b="b"/>
              <a:pathLst>
                <a:path w="491" h="613" extrusionOk="0">
                  <a:moveTo>
                    <a:pt x="116" y="0"/>
                  </a:moveTo>
                  <a:cubicBezTo>
                    <a:pt x="95" y="0"/>
                    <a:pt x="76" y="10"/>
                    <a:pt x="64" y="34"/>
                  </a:cubicBezTo>
                  <a:cubicBezTo>
                    <a:pt x="1" y="160"/>
                    <a:pt x="51" y="273"/>
                    <a:pt x="114" y="385"/>
                  </a:cubicBezTo>
                  <a:cubicBezTo>
                    <a:pt x="174" y="470"/>
                    <a:pt x="269" y="612"/>
                    <a:pt x="388" y="612"/>
                  </a:cubicBezTo>
                  <a:cubicBezTo>
                    <a:pt x="392" y="612"/>
                    <a:pt x="397" y="612"/>
                    <a:pt x="402" y="611"/>
                  </a:cubicBezTo>
                  <a:cubicBezTo>
                    <a:pt x="453" y="599"/>
                    <a:pt x="490" y="574"/>
                    <a:pt x="478" y="511"/>
                  </a:cubicBezTo>
                  <a:cubicBezTo>
                    <a:pt x="453" y="436"/>
                    <a:pt x="377" y="398"/>
                    <a:pt x="327" y="348"/>
                  </a:cubicBezTo>
                  <a:cubicBezTo>
                    <a:pt x="277" y="285"/>
                    <a:pt x="177" y="185"/>
                    <a:pt x="202" y="97"/>
                  </a:cubicBezTo>
                  <a:cubicBezTo>
                    <a:pt x="210" y="46"/>
                    <a:pt x="160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2816;p42"/>
            <p:cNvSpPr/>
            <p:nvPr/>
          </p:nvSpPr>
          <p:spPr>
            <a:xfrm>
              <a:off x="3936000" y="1528688"/>
              <a:ext cx="15050" cy="9325"/>
            </a:xfrm>
            <a:custGeom>
              <a:avLst/>
              <a:gdLst/>
              <a:ahLst/>
              <a:cxnLst/>
              <a:rect l="l" t="t" r="r" b="b"/>
              <a:pathLst>
                <a:path w="602" h="373" extrusionOk="0">
                  <a:moveTo>
                    <a:pt x="466" y="1"/>
                  </a:moveTo>
                  <a:cubicBezTo>
                    <a:pt x="319" y="1"/>
                    <a:pt x="138" y="151"/>
                    <a:pt x="49" y="240"/>
                  </a:cubicBezTo>
                  <a:cubicBezTo>
                    <a:pt x="0" y="299"/>
                    <a:pt x="51" y="373"/>
                    <a:pt x="111" y="373"/>
                  </a:cubicBezTo>
                  <a:cubicBezTo>
                    <a:pt x="128" y="373"/>
                    <a:pt x="146" y="367"/>
                    <a:pt x="162" y="353"/>
                  </a:cubicBezTo>
                  <a:cubicBezTo>
                    <a:pt x="225" y="290"/>
                    <a:pt x="313" y="240"/>
                    <a:pt x="401" y="215"/>
                  </a:cubicBezTo>
                  <a:cubicBezTo>
                    <a:pt x="476" y="190"/>
                    <a:pt x="539" y="190"/>
                    <a:pt x="589" y="127"/>
                  </a:cubicBezTo>
                  <a:cubicBezTo>
                    <a:pt x="601" y="102"/>
                    <a:pt x="601" y="64"/>
                    <a:pt x="576" y="39"/>
                  </a:cubicBezTo>
                  <a:cubicBezTo>
                    <a:pt x="544" y="12"/>
                    <a:pt x="506" y="1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2817;p42"/>
            <p:cNvSpPr/>
            <p:nvPr/>
          </p:nvSpPr>
          <p:spPr>
            <a:xfrm>
              <a:off x="3939100" y="1531213"/>
              <a:ext cx="12250" cy="15175"/>
            </a:xfrm>
            <a:custGeom>
              <a:avLst/>
              <a:gdLst/>
              <a:ahLst/>
              <a:cxnLst/>
              <a:rect l="l" t="t" r="r" b="b"/>
              <a:pathLst>
                <a:path w="490" h="607" extrusionOk="0">
                  <a:moveTo>
                    <a:pt x="402" y="1"/>
                  </a:moveTo>
                  <a:cubicBezTo>
                    <a:pt x="289" y="1"/>
                    <a:pt x="189" y="114"/>
                    <a:pt x="126" y="214"/>
                  </a:cubicBezTo>
                  <a:cubicBezTo>
                    <a:pt x="51" y="315"/>
                    <a:pt x="13" y="427"/>
                    <a:pt x="0" y="553"/>
                  </a:cubicBezTo>
                  <a:cubicBezTo>
                    <a:pt x="0" y="587"/>
                    <a:pt x="31" y="607"/>
                    <a:pt x="60" y="607"/>
                  </a:cubicBezTo>
                  <a:cubicBezTo>
                    <a:pt x="84" y="607"/>
                    <a:pt x="108" y="594"/>
                    <a:pt x="113" y="566"/>
                  </a:cubicBezTo>
                  <a:cubicBezTo>
                    <a:pt x="139" y="465"/>
                    <a:pt x="189" y="377"/>
                    <a:pt x="264" y="302"/>
                  </a:cubicBezTo>
                  <a:cubicBezTo>
                    <a:pt x="327" y="227"/>
                    <a:pt x="427" y="189"/>
                    <a:pt x="465" y="114"/>
                  </a:cubicBezTo>
                  <a:cubicBezTo>
                    <a:pt x="490" y="64"/>
                    <a:pt x="465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2818;p42"/>
            <p:cNvSpPr/>
            <p:nvPr/>
          </p:nvSpPr>
          <p:spPr>
            <a:xfrm>
              <a:off x="3829300" y="1562588"/>
              <a:ext cx="81275" cy="77800"/>
            </a:xfrm>
            <a:custGeom>
              <a:avLst/>
              <a:gdLst/>
              <a:ahLst/>
              <a:cxnLst/>
              <a:rect l="l" t="t" r="r" b="b"/>
              <a:pathLst>
                <a:path w="3251" h="3112" extrusionOk="0">
                  <a:moveTo>
                    <a:pt x="1637" y="1"/>
                  </a:moveTo>
                  <a:cubicBezTo>
                    <a:pt x="1484" y="1"/>
                    <a:pt x="1342" y="67"/>
                    <a:pt x="1280" y="214"/>
                  </a:cubicBezTo>
                  <a:cubicBezTo>
                    <a:pt x="1155" y="515"/>
                    <a:pt x="1180" y="829"/>
                    <a:pt x="1331" y="1118"/>
                  </a:cubicBezTo>
                  <a:cubicBezTo>
                    <a:pt x="1090" y="848"/>
                    <a:pt x="864" y="719"/>
                    <a:pt x="647" y="719"/>
                  </a:cubicBezTo>
                  <a:cubicBezTo>
                    <a:pt x="581" y="719"/>
                    <a:pt x="516" y="730"/>
                    <a:pt x="452" y="754"/>
                  </a:cubicBezTo>
                  <a:cubicBezTo>
                    <a:pt x="163" y="841"/>
                    <a:pt x="0" y="1205"/>
                    <a:pt x="126" y="1481"/>
                  </a:cubicBezTo>
                  <a:cubicBezTo>
                    <a:pt x="230" y="1710"/>
                    <a:pt x="558" y="1793"/>
                    <a:pt x="846" y="1793"/>
                  </a:cubicBezTo>
                  <a:cubicBezTo>
                    <a:pt x="905" y="1793"/>
                    <a:pt x="963" y="1789"/>
                    <a:pt x="1017" y="1783"/>
                  </a:cubicBezTo>
                  <a:lnTo>
                    <a:pt x="1017" y="1783"/>
                  </a:lnTo>
                  <a:cubicBezTo>
                    <a:pt x="778" y="2021"/>
                    <a:pt x="477" y="2234"/>
                    <a:pt x="440" y="2573"/>
                  </a:cubicBezTo>
                  <a:cubicBezTo>
                    <a:pt x="414" y="2724"/>
                    <a:pt x="427" y="2887"/>
                    <a:pt x="527" y="3000"/>
                  </a:cubicBezTo>
                  <a:cubicBezTo>
                    <a:pt x="594" y="3078"/>
                    <a:pt x="688" y="3111"/>
                    <a:pt x="786" y="3111"/>
                  </a:cubicBezTo>
                  <a:cubicBezTo>
                    <a:pt x="909" y="3111"/>
                    <a:pt x="1039" y="3059"/>
                    <a:pt x="1130" y="2975"/>
                  </a:cubicBezTo>
                  <a:cubicBezTo>
                    <a:pt x="1305" y="2824"/>
                    <a:pt x="1506" y="2473"/>
                    <a:pt x="1582" y="2259"/>
                  </a:cubicBezTo>
                  <a:cubicBezTo>
                    <a:pt x="1675" y="2663"/>
                    <a:pt x="1994" y="2955"/>
                    <a:pt x="2275" y="2955"/>
                  </a:cubicBezTo>
                  <a:cubicBezTo>
                    <a:pt x="2369" y="2955"/>
                    <a:pt x="2459" y="2922"/>
                    <a:pt x="2535" y="2849"/>
                  </a:cubicBezTo>
                  <a:cubicBezTo>
                    <a:pt x="3075" y="2347"/>
                    <a:pt x="2209" y="1833"/>
                    <a:pt x="2209" y="1833"/>
                  </a:cubicBezTo>
                  <a:lnTo>
                    <a:pt x="2209" y="1833"/>
                  </a:lnTo>
                  <a:cubicBezTo>
                    <a:pt x="2209" y="1833"/>
                    <a:pt x="2230" y="1834"/>
                    <a:pt x="2266" y="1834"/>
                  </a:cubicBezTo>
                  <a:cubicBezTo>
                    <a:pt x="2382" y="1834"/>
                    <a:pt x="2656" y="1820"/>
                    <a:pt x="2887" y="1695"/>
                  </a:cubicBezTo>
                  <a:cubicBezTo>
                    <a:pt x="3100" y="1582"/>
                    <a:pt x="3251" y="1293"/>
                    <a:pt x="3125" y="1042"/>
                  </a:cubicBezTo>
                  <a:cubicBezTo>
                    <a:pt x="3019" y="849"/>
                    <a:pt x="2883" y="790"/>
                    <a:pt x="2729" y="790"/>
                  </a:cubicBezTo>
                  <a:cubicBezTo>
                    <a:pt x="2683" y="790"/>
                    <a:pt x="2635" y="795"/>
                    <a:pt x="2585" y="804"/>
                  </a:cubicBezTo>
                  <a:cubicBezTo>
                    <a:pt x="2259" y="879"/>
                    <a:pt x="1996" y="1193"/>
                    <a:pt x="1996" y="1193"/>
                  </a:cubicBezTo>
                  <a:cubicBezTo>
                    <a:pt x="1996" y="1193"/>
                    <a:pt x="2272" y="452"/>
                    <a:pt x="2071" y="201"/>
                  </a:cubicBezTo>
                  <a:cubicBezTo>
                    <a:pt x="1968" y="73"/>
                    <a:pt x="1797" y="1"/>
                    <a:pt x="1637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2819;p42"/>
            <p:cNvSpPr/>
            <p:nvPr/>
          </p:nvSpPr>
          <p:spPr>
            <a:xfrm>
              <a:off x="3858150" y="1607963"/>
              <a:ext cx="11800" cy="9150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330" y="0"/>
                  </a:moveTo>
                  <a:cubicBezTo>
                    <a:pt x="313" y="0"/>
                    <a:pt x="295" y="6"/>
                    <a:pt x="277" y="18"/>
                  </a:cubicBezTo>
                  <a:cubicBezTo>
                    <a:pt x="177" y="81"/>
                    <a:pt x="101" y="156"/>
                    <a:pt x="39" y="244"/>
                  </a:cubicBezTo>
                  <a:cubicBezTo>
                    <a:pt x="0" y="301"/>
                    <a:pt x="57" y="366"/>
                    <a:pt x="113" y="366"/>
                  </a:cubicBezTo>
                  <a:cubicBezTo>
                    <a:pt x="131" y="366"/>
                    <a:pt x="149" y="359"/>
                    <a:pt x="164" y="344"/>
                  </a:cubicBezTo>
                  <a:cubicBezTo>
                    <a:pt x="227" y="281"/>
                    <a:pt x="302" y="231"/>
                    <a:pt x="377" y="194"/>
                  </a:cubicBezTo>
                  <a:cubicBezTo>
                    <a:pt x="472" y="141"/>
                    <a:pt x="417" y="0"/>
                    <a:pt x="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2820;p42"/>
            <p:cNvSpPr/>
            <p:nvPr/>
          </p:nvSpPr>
          <p:spPr>
            <a:xfrm>
              <a:off x="3857400" y="1604513"/>
              <a:ext cx="12700" cy="5275"/>
            </a:xfrm>
            <a:custGeom>
              <a:avLst/>
              <a:gdLst/>
              <a:ahLst/>
              <a:cxnLst/>
              <a:rect l="l" t="t" r="r" b="b"/>
              <a:pathLst>
                <a:path w="508" h="211" extrusionOk="0">
                  <a:moveTo>
                    <a:pt x="269" y="0"/>
                  </a:moveTo>
                  <a:cubicBezTo>
                    <a:pt x="196" y="0"/>
                    <a:pt x="121" y="23"/>
                    <a:pt x="56" y="55"/>
                  </a:cubicBezTo>
                  <a:cubicBezTo>
                    <a:pt x="0" y="89"/>
                    <a:pt x="24" y="172"/>
                    <a:pt x="83" y="172"/>
                  </a:cubicBezTo>
                  <a:cubicBezTo>
                    <a:pt x="90" y="172"/>
                    <a:pt x="98" y="171"/>
                    <a:pt x="106" y="168"/>
                  </a:cubicBezTo>
                  <a:cubicBezTo>
                    <a:pt x="129" y="163"/>
                    <a:pt x="151" y="160"/>
                    <a:pt x="173" y="160"/>
                  </a:cubicBezTo>
                  <a:cubicBezTo>
                    <a:pt x="243" y="160"/>
                    <a:pt x="305" y="187"/>
                    <a:pt x="382" y="206"/>
                  </a:cubicBezTo>
                  <a:cubicBezTo>
                    <a:pt x="394" y="209"/>
                    <a:pt x="406" y="211"/>
                    <a:pt x="417" y="211"/>
                  </a:cubicBezTo>
                  <a:cubicBezTo>
                    <a:pt x="454" y="211"/>
                    <a:pt x="486" y="194"/>
                    <a:pt x="495" y="156"/>
                  </a:cubicBezTo>
                  <a:cubicBezTo>
                    <a:pt x="508" y="118"/>
                    <a:pt x="483" y="81"/>
                    <a:pt x="458" y="68"/>
                  </a:cubicBezTo>
                  <a:cubicBezTo>
                    <a:pt x="403" y="20"/>
                    <a:pt x="337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2821;p42"/>
            <p:cNvSpPr/>
            <p:nvPr/>
          </p:nvSpPr>
          <p:spPr>
            <a:xfrm>
              <a:off x="3850775" y="1595138"/>
              <a:ext cx="12750" cy="7800"/>
            </a:xfrm>
            <a:custGeom>
              <a:avLst/>
              <a:gdLst/>
              <a:ahLst/>
              <a:cxnLst/>
              <a:rect l="l" t="t" r="r" b="b"/>
              <a:pathLst>
                <a:path w="510" h="312" extrusionOk="0">
                  <a:moveTo>
                    <a:pt x="87" y="0"/>
                  </a:moveTo>
                  <a:cubicBezTo>
                    <a:pt x="26" y="0"/>
                    <a:pt x="1" y="95"/>
                    <a:pt x="57" y="129"/>
                  </a:cubicBezTo>
                  <a:cubicBezTo>
                    <a:pt x="146" y="196"/>
                    <a:pt x="294" y="311"/>
                    <a:pt x="413" y="311"/>
                  </a:cubicBezTo>
                  <a:cubicBezTo>
                    <a:pt x="429" y="311"/>
                    <a:pt x="444" y="309"/>
                    <a:pt x="459" y="305"/>
                  </a:cubicBezTo>
                  <a:cubicBezTo>
                    <a:pt x="497" y="292"/>
                    <a:pt x="509" y="242"/>
                    <a:pt x="497" y="217"/>
                  </a:cubicBezTo>
                  <a:cubicBezTo>
                    <a:pt x="459" y="142"/>
                    <a:pt x="396" y="129"/>
                    <a:pt x="334" y="104"/>
                  </a:cubicBezTo>
                  <a:cubicBezTo>
                    <a:pt x="258" y="67"/>
                    <a:pt x="183" y="41"/>
                    <a:pt x="108" y="4"/>
                  </a:cubicBezTo>
                  <a:cubicBezTo>
                    <a:pt x="100" y="1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2822;p42"/>
            <p:cNvSpPr/>
            <p:nvPr/>
          </p:nvSpPr>
          <p:spPr>
            <a:xfrm>
              <a:off x="3860350" y="1595188"/>
              <a:ext cx="12075" cy="13700"/>
            </a:xfrm>
            <a:custGeom>
              <a:avLst/>
              <a:gdLst/>
              <a:ahLst/>
              <a:cxnLst/>
              <a:rect l="l" t="t" r="r" b="b"/>
              <a:pathLst>
                <a:path w="483" h="548" extrusionOk="0">
                  <a:moveTo>
                    <a:pt x="101" y="0"/>
                  </a:moveTo>
                  <a:cubicBezTo>
                    <a:pt x="51" y="0"/>
                    <a:pt x="0" y="55"/>
                    <a:pt x="26" y="115"/>
                  </a:cubicBezTo>
                  <a:cubicBezTo>
                    <a:pt x="101" y="265"/>
                    <a:pt x="189" y="441"/>
                    <a:pt x="327" y="529"/>
                  </a:cubicBezTo>
                  <a:cubicBezTo>
                    <a:pt x="342" y="542"/>
                    <a:pt x="358" y="547"/>
                    <a:pt x="373" y="547"/>
                  </a:cubicBezTo>
                  <a:cubicBezTo>
                    <a:pt x="433" y="547"/>
                    <a:pt x="482" y="463"/>
                    <a:pt x="452" y="403"/>
                  </a:cubicBezTo>
                  <a:cubicBezTo>
                    <a:pt x="377" y="265"/>
                    <a:pt x="252" y="165"/>
                    <a:pt x="164" y="39"/>
                  </a:cubicBezTo>
                  <a:cubicBezTo>
                    <a:pt x="148" y="12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2823;p42"/>
            <p:cNvSpPr/>
            <p:nvPr/>
          </p:nvSpPr>
          <p:spPr>
            <a:xfrm>
              <a:off x="3865500" y="1585913"/>
              <a:ext cx="5850" cy="8200"/>
            </a:xfrm>
            <a:custGeom>
              <a:avLst/>
              <a:gdLst/>
              <a:ahLst/>
              <a:cxnLst/>
              <a:rect l="l" t="t" r="r" b="b"/>
              <a:pathLst>
                <a:path w="234" h="328" extrusionOk="0">
                  <a:moveTo>
                    <a:pt x="72" y="0"/>
                  </a:moveTo>
                  <a:cubicBezTo>
                    <a:pt x="34" y="0"/>
                    <a:pt x="1" y="22"/>
                    <a:pt x="8" y="72"/>
                  </a:cubicBezTo>
                  <a:cubicBezTo>
                    <a:pt x="21" y="159"/>
                    <a:pt x="46" y="260"/>
                    <a:pt x="108" y="310"/>
                  </a:cubicBezTo>
                  <a:cubicBezTo>
                    <a:pt x="125" y="322"/>
                    <a:pt x="142" y="328"/>
                    <a:pt x="158" y="328"/>
                  </a:cubicBezTo>
                  <a:cubicBezTo>
                    <a:pt x="194" y="328"/>
                    <a:pt x="225" y="302"/>
                    <a:pt x="234" y="260"/>
                  </a:cubicBezTo>
                  <a:cubicBezTo>
                    <a:pt x="234" y="185"/>
                    <a:pt x="196" y="97"/>
                    <a:pt x="146" y="34"/>
                  </a:cubicBezTo>
                  <a:cubicBezTo>
                    <a:pt x="130" y="12"/>
                    <a:pt x="100" y="0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2824;p42"/>
            <p:cNvSpPr/>
            <p:nvPr/>
          </p:nvSpPr>
          <p:spPr>
            <a:xfrm>
              <a:off x="3868825" y="1594363"/>
              <a:ext cx="8500" cy="15000"/>
            </a:xfrm>
            <a:custGeom>
              <a:avLst/>
              <a:gdLst/>
              <a:ahLst/>
              <a:cxnLst/>
              <a:rect l="l" t="t" r="r" b="b"/>
              <a:pathLst>
                <a:path w="340" h="600" extrusionOk="0">
                  <a:moveTo>
                    <a:pt x="136" y="1"/>
                  </a:moveTo>
                  <a:cubicBezTo>
                    <a:pt x="120" y="1"/>
                    <a:pt x="104" y="7"/>
                    <a:pt x="88" y="22"/>
                  </a:cubicBezTo>
                  <a:cubicBezTo>
                    <a:pt x="1" y="110"/>
                    <a:pt x="13" y="223"/>
                    <a:pt x="51" y="336"/>
                  </a:cubicBezTo>
                  <a:cubicBezTo>
                    <a:pt x="76" y="449"/>
                    <a:pt x="126" y="574"/>
                    <a:pt x="251" y="599"/>
                  </a:cubicBezTo>
                  <a:cubicBezTo>
                    <a:pt x="302" y="599"/>
                    <a:pt x="327" y="562"/>
                    <a:pt x="327" y="524"/>
                  </a:cubicBezTo>
                  <a:cubicBezTo>
                    <a:pt x="339" y="449"/>
                    <a:pt x="289" y="399"/>
                    <a:pt x="251" y="336"/>
                  </a:cubicBezTo>
                  <a:cubicBezTo>
                    <a:pt x="226" y="286"/>
                    <a:pt x="176" y="173"/>
                    <a:pt x="201" y="110"/>
                  </a:cubicBezTo>
                  <a:cubicBezTo>
                    <a:pt x="230" y="63"/>
                    <a:pt x="186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2825;p42"/>
            <p:cNvSpPr/>
            <p:nvPr/>
          </p:nvSpPr>
          <p:spPr>
            <a:xfrm>
              <a:off x="3862825" y="1605913"/>
              <a:ext cx="14800" cy="6450"/>
            </a:xfrm>
            <a:custGeom>
              <a:avLst/>
              <a:gdLst/>
              <a:ahLst/>
              <a:cxnLst/>
              <a:rect l="l" t="t" r="r" b="b"/>
              <a:pathLst>
                <a:path w="592" h="258" extrusionOk="0">
                  <a:moveTo>
                    <a:pt x="418" y="1"/>
                  </a:moveTo>
                  <a:cubicBezTo>
                    <a:pt x="300" y="1"/>
                    <a:pt x="158" y="64"/>
                    <a:pt x="77" y="112"/>
                  </a:cubicBezTo>
                  <a:cubicBezTo>
                    <a:pt x="1" y="156"/>
                    <a:pt x="48" y="257"/>
                    <a:pt x="120" y="257"/>
                  </a:cubicBezTo>
                  <a:cubicBezTo>
                    <a:pt x="131" y="257"/>
                    <a:pt x="142" y="255"/>
                    <a:pt x="153" y="250"/>
                  </a:cubicBezTo>
                  <a:cubicBezTo>
                    <a:pt x="228" y="213"/>
                    <a:pt x="316" y="200"/>
                    <a:pt x="404" y="200"/>
                  </a:cubicBezTo>
                  <a:cubicBezTo>
                    <a:pt x="425" y="200"/>
                    <a:pt x="443" y="202"/>
                    <a:pt x="460" y="202"/>
                  </a:cubicBezTo>
                  <a:cubicBezTo>
                    <a:pt x="494" y="202"/>
                    <a:pt x="525" y="196"/>
                    <a:pt x="567" y="163"/>
                  </a:cubicBezTo>
                  <a:cubicBezTo>
                    <a:pt x="592" y="137"/>
                    <a:pt x="592" y="100"/>
                    <a:pt x="579" y="75"/>
                  </a:cubicBezTo>
                  <a:cubicBezTo>
                    <a:pt x="543" y="21"/>
                    <a:pt x="484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2826;p42"/>
            <p:cNvSpPr/>
            <p:nvPr/>
          </p:nvSpPr>
          <p:spPr>
            <a:xfrm>
              <a:off x="3863400" y="1608463"/>
              <a:ext cx="14225" cy="10975"/>
            </a:xfrm>
            <a:custGeom>
              <a:avLst/>
              <a:gdLst/>
              <a:ahLst/>
              <a:cxnLst/>
              <a:rect l="l" t="t" r="r" b="b"/>
              <a:pathLst>
                <a:path w="569" h="439" extrusionOk="0">
                  <a:moveTo>
                    <a:pt x="431" y="1"/>
                  </a:moveTo>
                  <a:cubicBezTo>
                    <a:pt x="250" y="1"/>
                    <a:pt x="73" y="228"/>
                    <a:pt x="17" y="374"/>
                  </a:cubicBezTo>
                  <a:cubicBezTo>
                    <a:pt x="1" y="414"/>
                    <a:pt x="35" y="439"/>
                    <a:pt x="69" y="439"/>
                  </a:cubicBezTo>
                  <a:cubicBezTo>
                    <a:pt x="89" y="439"/>
                    <a:pt x="108" y="430"/>
                    <a:pt x="117" y="412"/>
                  </a:cubicBezTo>
                  <a:cubicBezTo>
                    <a:pt x="167" y="337"/>
                    <a:pt x="243" y="274"/>
                    <a:pt x="318" y="236"/>
                  </a:cubicBezTo>
                  <a:cubicBezTo>
                    <a:pt x="381" y="199"/>
                    <a:pt x="468" y="186"/>
                    <a:pt x="519" y="123"/>
                  </a:cubicBezTo>
                  <a:cubicBezTo>
                    <a:pt x="569" y="86"/>
                    <a:pt x="544" y="23"/>
                    <a:pt x="494" y="10"/>
                  </a:cubicBezTo>
                  <a:cubicBezTo>
                    <a:pt x="473" y="4"/>
                    <a:pt x="452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03" y="4997721"/>
            <a:ext cx="1651634" cy="110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524000" y="1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Hello. My name's Hai. I love sport.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I play volleyball at school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and I often go cycling with my dad at the weekend. But my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favourite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sport is karate.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I </a:t>
              </a:r>
              <a:r>
                <a:rPr lang="en-US" sz="2800" dirty="0" err="1">
                  <a:solidFill>
                    <a:srgbClr val="7030A0"/>
                  </a:solidFill>
                  <a:latin typeface="Helvetica Neue"/>
                </a:rPr>
                <a:t>practise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 it three times a week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My name's Alice. I'm twelve years old. I don't like doing sport very much, but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I like watching sport on TV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. My hobby is playing chess. </a:t>
              </a:r>
              <a:r>
                <a:rPr lang="en-US" sz="2800" dirty="0">
                  <a:solidFill>
                    <a:srgbClr val="7030A0"/>
                  </a:solidFill>
                  <a:latin typeface="Helvetica Neue"/>
                </a:rPr>
                <a:t>My friend and I play chess every Saturday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. I sometimes play computer games, too. I hope to create a new computer game one day.</a:t>
              </a:r>
              <a:endParaRPr lang="en-US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042" y="116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9434" y="1481333"/>
            <a:ext cx="6101766" cy="1497200"/>
          </a:xfrm>
        </p:spPr>
        <p:txBody>
          <a:bodyPr/>
          <a:lstStyle/>
          <a:p>
            <a:r>
              <a:rPr lang="en-US" dirty="0" smtClean="0"/>
              <a:t>WRITING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5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4" y="1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8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56062" y="1766455"/>
            <a:ext cx="62033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>
                <a:solidFill>
                  <a:prstClr val="black"/>
                </a:solidFill>
                <a:latin typeface="Calibri" panose="020F0502020204030204"/>
              </a:rPr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>
                <a:solidFill>
                  <a:prstClr val="black"/>
                </a:solidFill>
                <a:latin typeface="Calibri" panose="020F0502020204030204"/>
              </a:rPr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>
                <a:solidFill>
                  <a:prstClr val="black"/>
                </a:solidFill>
                <a:latin typeface="Calibri" panose="020F0502020204030204"/>
              </a:rPr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>
                <a:solidFill>
                  <a:prstClr val="black"/>
                </a:solidFill>
                <a:latin typeface="Calibri" panose="020F0502020204030204"/>
              </a:rPr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600">
                <a:solidFill>
                  <a:prstClr val="black"/>
                </a:solidFill>
                <a:latin typeface="Calibri" panose="020F0502020204030204"/>
              </a:rPr>
              <a:t>Why do you like it?</a:t>
            </a:r>
          </a:p>
        </p:txBody>
      </p:sp>
      <p:grpSp>
        <p:nvGrpSpPr>
          <p:cNvPr id="9" name="Google Shape;4366;p49"/>
          <p:cNvGrpSpPr/>
          <p:nvPr/>
        </p:nvGrpSpPr>
        <p:grpSpPr>
          <a:xfrm>
            <a:off x="9725102" y="2484205"/>
            <a:ext cx="2319429" cy="4373795"/>
            <a:chOff x="2930200" y="528775"/>
            <a:chExt cx="2267725" cy="4724000"/>
          </a:xfrm>
        </p:grpSpPr>
        <p:sp>
          <p:nvSpPr>
            <p:cNvPr id="10" name="Google Shape;4367;p49"/>
            <p:cNvSpPr/>
            <p:nvPr/>
          </p:nvSpPr>
          <p:spPr>
            <a:xfrm>
              <a:off x="4079575" y="2550175"/>
              <a:ext cx="481525" cy="2702600"/>
            </a:xfrm>
            <a:custGeom>
              <a:avLst/>
              <a:gdLst/>
              <a:ahLst/>
              <a:cxnLst/>
              <a:rect l="l" t="t" r="r" b="b"/>
              <a:pathLst>
                <a:path w="19261" h="108104" extrusionOk="0">
                  <a:moveTo>
                    <a:pt x="1" y="0"/>
                  </a:moveTo>
                  <a:lnTo>
                    <a:pt x="977" y="6657"/>
                  </a:lnTo>
                  <a:lnTo>
                    <a:pt x="3640" y="19793"/>
                  </a:lnTo>
                  <a:lnTo>
                    <a:pt x="5237" y="26094"/>
                  </a:lnTo>
                  <a:lnTo>
                    <a:pt x="6480" y="31065"/>
                  </a:lnTo>
                  <a:lnTo>
                    <a:pt x="8521" y="41005"/>
                  </a:lnTo>
                  <a:lnTo>
                    <a:pt x="10030" y="51034"/>
                  </a:lnTo>
                  <a:lnTo>
                    <a:pt x="10918" y="61153"/>
                  </a:lnTo>
                  <a:lnTo>
                    <a:pt x="11095" y="71448"/>
                  </a:lnTo>
                  <a:lnTo>
                    <a:pt x="10385" y="81832"/>
                  </a:lnTo>
                  <a:lnTo>
                    <a:pt x="8876" y="92305"/>
                  </a:lnTo>
                  <a:lnTo>
                    <a:pt x="6391" y="102778"/>
                  </a:lnTo>
                  <a:lnTo>
                    <a:pt x="4793" y="108104"/>
                  </a:lnTo>
                  <a:lnTo>
                    <a:pt x="16775" y="108104"/>
                  </a:lnTo>
                  <a:lnTo>
                    <a:pt x="17752" y="101447"/>
                  </a:lnTo>
                  <a:lnTo>
                    <a:pt x="18905" y="88844"/>
                  </a:lnTo>
                  <a:lnTo>
                    <a:pt x="19260" y="77040"/>
                  </a:lnTo>
                  <a:lnTo>
                    <a:pt x="18905" y="66123"/>
                  </a:lnTo>
                  <a:lnTo>
                    <a:pt x="17929" y="55916"/>
                  </a:lnTo>
                  <a:lnTo>
                    <a:pt x="16509" y="46685"/>
                  </a:lnTo>
                  <a:lnTo>
                    <a:pt x="13846" y="34349"/>
                  </a:lnTo>
                  <a:lnTo>
                    <a:pt x="11716" y="27603"/>
                  </a:lnTo>
                  <a:lnTo>
                    <a:pt x="9586" y="20947"/>
                  </a:lnTo>
                  <a:lnTo>
                    <a:pt x="6036" y="7012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67C2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68;p49"/>
            <p:cNvSpPr/>
            <p:nvPr/>
          </p:nvSpPr>
          <p:spPr>
            <a:xfrm>
              <a:off x="4731925" y="1336450"/>
              <a:ext cx="466000" cy="605775"/>
            </a:xfrm>
            <a:custGeom>
              <a:avLst/>
              <a:gdLst/>
              <a:ahLst/>
              <a:cxnLst/>
              <a:rect l="l" t="t" r="r" b="b"/>
              <a:pathLst>
                <a:path w="18640" h="24231" extrusionOk="0">
                  <a:moveTo>
                    <a:pt x="13669" y="1"/>
                  </a:moveTo>
                  <a:lnTo>
                    <a:pt x="11184" y="89"/>
                  </a:lnTo>
                  <a:lnTo>
                    <a:pt x="8787" y="799"/>
                  </a:lnTo>
                  <a:lnTo>
                    <a:pt x="6568" y="2042"/>
                  </a:lnTo>
                  <a:lnTo>
                    <a:pt x="5592" y="2841"/>
                  </a:lnTo>
                  <a:lnTo>
                    <a:pt x="3817" y="4616"/>
                  </a:lnTo>
                  <a:lnTo>
                    <a:pt x="1066" y="8787"/>
                  </a:lnTo>
                  <a:lnTo>
                    <a:pt x="1" y="11095"/>
                  </a:lnTo>
                  <a:lnTo>
                    <a:pt x="1953" y="24231"/>
                  </a:lnTo>
                  <a:lnTo>
                    <a:pt x="4616" y="22722"/>
                  </a:lnTo>
                  <a:lnTo>
                    <a:pt x="9764" y="19083"/>
                  </a:lnTo>
                  <a:lnTo>
                    <a:pt x="14201" y="14734"/>
                  </a:lnTo>
                  <a:lnTo>
                    <a:pt x="16687" y="10917"/>
                  </a:lnTo>
                  <a:lnTo>
                    <a:pt x="17929" y="8166"/>
                  </a:lnTo>
                  <a:lnTo>
                    <a:pt x="18373" y="6746"/>
                  </a:lnTo>
                  <a:lnTo>
                    <a:pt x="18550" y="5770"/>
                  </a:lnTo>
                  <a:lnTo>
                    <a:pt x="18639" y="3906"/>
                  </a:lnTo>
                  <a:lnTo>
                    <a:pt x="18373" y="3018"/>
                  </a:lnTo>
                  <a:lnTo>
                    <a:pt x="17840" y="2042"/>
                  </a:lnTo>
                  <a:lnTo>
                    <a:pt x="15976" y="622"/>
                  </a:lnTo>
                  <a:lnTo>
                    <a:pt x="14823" y="267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69;p49"/>
            <p:cNvSpPr/>
            <p:nvPr/>
          </p:nvSpPr>
          <p:spPr>
            <a:xfrm>
              <a:off x="4425725" y="835000"/>
              <a:ext cx="528125" cy="710050"/>
            </a:xfrm>
            <a:custGeom>
              <a:avLst/>
              <a:gdLst/>
              <a:ahLst/>
              <a:cxnLst/>
              <a:rect l="l" t="t" r="r" b="b"/>
              <a:pathLst>
                <a:path w="21125" h="28402" extrusionOk="0">
                  <a:moveTo>
                    <a:pt x="13225" y="0"/>
                  </a:moveTo>
                  <a:lnTo>
                    <a:pt x="10740" y="799"/>
                  </a:lnTo>
                  <a:lnTo>
                    <a:pt x="9320" y="1775"/>
                  </a:lnTo>
                  <a:lnTo>
                    <a:pt x="7988" y="2929"/>
                  </a:lnTo>
                  <a:lnTo>
                    <a:pt x="5858" y="5592"/>
                  </a:lnTo>
                  <a:lnTo>
                    <a:pt x="4882" y="7012"/>
                  </a:lnTo>
                  <a:lnTo>
                    <a:pt x="2841" y="10384"/>
                  </a:lnTo>
                  <a:lnTo>
                    <a:pt x="622" y="15798"/>
                  </a:lnTo>
                  <a:lnTo>
                    <a:pt x="0" y="19526"/>
                  </a:lnTo>
                  <a:lnTo>
                    <a:pt x="0" y="21479"/>
                  </a:lnTo>
                  <a:lnTo>
                    <a:pt x="12692" y="28402"/>
                  </a:lnTo>
                  <a:lnTo>
                    <a:pt x="14556" y="25473"/>
                  </a:lnTo>
                  <a:lnTo>
                    <a:pt x="17840" y="19260"/>
                  </a:lnTo>
                  <a:lnTo>
                    <a:pt x="19260" y="16065"/>
                  </a:lnTo>
                  <a:lnTo>
                    <a:pt x="20148" y="13935"/>
                  </a:lnTo>
                  <a:lnTo>
                    <a:pt x="21124" y="9408"/>
                  </a:lnTo>
                  <a:lnTo>
                    <a:pt x="21035" y="7100"/>
                  </a:lnTo>
                  <a:lnTo>
                    <a:pt x="20947" y="5947"/>
                  </a:lnTo>
                  <a:lnTo>
                    <a:pt x="20059" y="3728"/>
                  </a:lnTo>
                  <a:lnTo>
                    <a:pt x="18728" y="1864"/>
                  </a:lnTo>
                  <a:lnTo>
                    <a:pt x="16864" y="533"/>
                  </a:lnTo>
                  <a:lnTo>
                    <a:pt x="15799" y="178"/>
                  </a:lnTo>
                  <a:lnTo>
                    <a:pt x="14911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370;p49"/>
            <p:cNvSpPr/>
            <p:nvPr/>
          </p:nvSpPr>
          <p:spPr>
            <a:xfrm>
              <a:off x="4028550" y="528775"/>
              <a:ext cx="505925" cy="730050"/>
            </a:xfrm>
            <a:custGeom>
              <a:avLst/>
              <a:gdLst/>
              <a:ahLst/>
              <a:cxnLst/>
              <a:rect l="l" t="t" r="r" b="b"/>
              <a:pathLst>
                <a:path w="20237" h="29202" extrusionOk="0">
                  <a:moveTo>
                    <a:pt x="9053" y="1"/>
                  </a:moveTo>
                  <a:lnTo>
                    <a:pt x="7722" y="356"/>
                  </a:lnTo>
                  <a:lnTo>
                    <a:pt x="6834" y="800"/>
                  </a:lnTo>
                  <a:lnTo>
                    <a:pt x="5414" y="2220"/>
                  </a:lnTo>
                  <a:lnTo>
                    <a:pt x="4793" y="3019"/>
                  </a:lnTo>
                  <a:lnTo>
                    <a:pt x="3817" y="4261"/>
                  </a:lnTo>
                  <a:lnTo>
                    <a:pt x="2308" y="7013"/>
                  </a:lnTo>
                  <a:lnTo>
                    <a:pt x="710" y="11450"/>
                  </a:lnTo>
                  <a:lnTo>
                    <a:pt x="0" y="17752"/>
                  </a:lnTo>
                  <a:lnTo>
                    <a:pt x="622" y="22367"/>
                  </a:lnTo>
                  <a:lnTo>
                    <a:pt x="1509" y="25385"/>
                  </a:lnTo>
                  <a:lnTo>
                    <a:pt x="2130" y="26894"/>
                  </a:lnTo>
                  <a:lnTo>
                    <a:pt x="18461" y="29201"/>
                  </a:lnTo>
                  <a:lnTo>
                    <a:pt x="19438" y="26272"/>
                  </a:lnTo>
                  <a:lnTo>
                    <a:pt x="20236" y="20326"/>
                  </a:lnTo>
                  <a:lnTo>
                    <a:pt x="19881" y="14290"/>
                  </a:lnTo>
                  <a:lnTo>
                    <a:pt x="18195" y="8433"/>
                  </a:lnTo>
                  <a:lnTo>
                    <a:pt x="16864" y="5681"/>
                  </a:lnTo>
                  <a:lnTo>
                    <a:pt x="16154" y="4439"/>
                  </a:lnTo>
                  <a:lnTo>
                    <a:pt x="14379" y="2131"/>
                  </a:lnTo>
                  <a:lnTo>
                    <a:pt x="13225" y="1155"/>
                  </a:lnTo>
                  <a:lnTo>
                    <a:pt x="11982" y="445"/>
                  </a:lnTo>
                  <a:lnTo>
                    <a:pt x="9053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371;p49"/>
            <p:cNvSpPr/>
            <p:nvPr/>
          </p:nvSpPr>
          <p:spPr>
            <a:xfrm>
              <a:off x="3516000" y="590925"/>
              <a:ext cx="536975" cy="803250"/>
            </a:xfrm>
            <a:custGeom>
              <a:avLst/>
              <a:gdLst/>
              <a:ahLst/>
              <a:cxnLst/>
              <a:rect l="l" t="t" r="r" b="b"/>
              <a:pathLst>
                <a:path w="21479" h="32130" extrusionOk="0">
                  <a:moveTo>
                    <a:pt x="7367" y="0"/>
                  </a:moveTo>
                  <a:lnTo>
                    <a:pt x="6479" y="178"/>
                  </a:lnTo>
                  <a:lnTo>
                    <a:pt x="5148" y="621"/>
                  </a:lnTo>
                  <a:lnTo>
                    <a:pt x="3106" y="2751"/>
                  </a:lnTo>
                  <a:lnTo>
                    <a:pt x="2308" y="3994"/>
                  </a:lnTo>
                  <a:lnTo>
                    <a:pt x="1509" y="5680"/>
                  </a:lnTo>
                  <a:lnTo>
                    <a:pt x="444" y="9231"/>
                  </a:lnTo>
                  <a:lnTo>
                    <a:pt x="0" y="12958"/>
                  </a:lnTo>
                  <a:lnTo>
                    <a:pt x="266" y="16686"/>
                  </a:lnTo>
                  <a:lnTo>
                    <a:pt x="533" y="18550"/>
                  </a:lnTo>
                  <a:lnTo>
                    <a:pt x="976" y="20325"/>
                  </a:lnTo>
                  <a:lnTo>
                    <a:pt x="2130" y="23875"/>
                  </a:lnTo>
                  <a:lnTo>
                    <a:pt x="4526" y="28934"/>
                  </a:lnTo>
                  <a:lnTo>
                    <a:pt x="6479" y="32129"/>
                  </a:lnTo>
                  <a:lnTo>
                    <a:pt x="21479" y="23698"/>
                  </a:lnTo>
                  <a:lnTo>
                    <a:pt x="21035" y="20769"/>
                  </a:lnTo>
                  <a:lnTo>
                    <a:pt x="19704" y="14822"/>
                  </a:lnTo>
                  <a:lnTo>
                    <a:pt x="17840" y="9319"/>
                  </a:lnTo>
                  <a:lnTo>
                    <a:pt x="15621" y="5503"/>
                  </a:lnTo>
                  <a:lnTo>
                    <a:pt x="13757" y="3284"/>
                  </a:lnTo>
                  <a:lnTo>
                    <a:pt x="12692" y="2308"/>
                  </a:lnTo>
                  <a:lnTo>
                    <a:pt x="11361" y="1243"/>
                  </a:lnTo>
                  <a:lnTo>
                    <a:pt x="8964" y="17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372;p49"/>
            <p:cNvSpPr/>
            <p:nvPr/>
          </p:nvSpPr>
          <p:spPr>
            <a:xfrm>
              <a:off x="3154300" y="1030250"/>
              <a:ext cx="499275" cy="634625"/>
            </a:xfrm>
            <a:custGeom>
              <a:avLst/>
              <a:gdLst/>
              <a:ahLst/>
              <a:cxnLst/>
              <a:rect l="l" t="t" r="r" b="b"/>
              <a:pathLst>
                <a:path w="19971" h="25385" extrusionOk="0">
                  <a:moveTo>
                    <a:pt x="5060" y="0"/>
                  </a:moveTo>
                  <a:lnTo>
                    <a:pt x="3817" y="178"/>
                  </a:lnTo>
                  <a:lnTo>
                    <a:pt x="2841" y="444"/>
                  </a:lnTo>
                  <a:lnTo>
                    <a:pt x="1332" y="1776"/>
                  </a:lnTo>
                  <a:lnTo>
                    <a:pt x="356" y="3728"/>
                  </a:lnTo>
                  <a:lnTo>
                    <a:pt x="1" y="5858"/>
                  </a:lnTo>
                  <a:lnTo>
                    <a:pt x="90" y="6923"/>
                  </a:lnTo>
                  <a:lnTo>
                    <a:pt x="356" y="8432"/>
                  </a:lnTo>
                  <a:lnTo>
                    <a:pt x="1510" y="11184"/>
                  </a:lnTo>
                  <a:lnTo>
                    <a:pt x="4172" y="15000"/>
                  </a:lnTo>
                  <a:lnTo>
                    <a:pt x="6303" y="17308"/>
                  </a:lnTo>
                  <a:lnTo>
                    <a:pt x="13758" y="25384"/>
                  </a:lnTo>
                  <a:lnTo>
                    <a:pt x="19971" y="13580"/>
                  </a:lnTo>
                  <a:lnTo>
                    <a:pt x="19083" y="11627"/>
                  </a:lnTo>
                  <a:lnTo>
                    <a:pt x="16687" y="7988"/>
                  </a:lnTo>
                  <a:lnTo>
                    <a:pt x="13758" y="4882"/>
                  </a:lnTo>
                  <a:lnTo>
                    <a:pt x="10297" y="2219"/>
                  </a:lnTo>
                  <a:lnTo>
                    <a:pt x="8433" y="1154"/>
                  </a:lnTo>
                  <a:lnTo>
                    <a:pt x="7368" y="622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373;p49"/>
            <p:cNvSpPr/>
            <p:nvPr/>
          </p:nvSpPr>
          <p:spPr>
            <a:xfrm>
              <a:off x="2930200" y="1387475"/>
              <a:ext cx="541425" cy="672350"/>
            </a:xfrm>
            <a:custGeom>
              <a:avLst/>
              <a:gdLst/>
              <a:ahLst/>
              <a:cxnLst/>
              <a:rect l="l" t="t" r="r" b="b"/>
              <a:pathLst>
                <a:path w="21657" h="26894" extrusionOk="0">
                  <a:moveTo>
                    <a:pt x="5149" y="1"/>
                  </a:moveTo>
                  <a:lnTo>
                    <a:pt x="3995" y="267"/>
                  </a:lnTo>
                  <a:lnTo>
                    <a:pt x="2397" y="800"/>
                  </a:lnTo>
                  <a:lnTo>
                    <a:pt x="445" y="2752"/>
                  </a:lnTo>
                  <a:lnTo>
                    <a:pt x="1" y="5415"/>
                  </a:lnTo>
                  <a:lnTo>
                    <a:pt x="622" y="8521"/>
                  </a:lnTo>
                  <a:lnTo>
                    <a:pt x="2042" y="11717"/>
                  </a:lnTo>
                  <a:lnTo>
                    <a:pt x="3995" y="14912"/>
                  </a:lnTo>
                  <a:lnTo>
                    <a:pt x="7279" y="18994"/>
                  </a:lnTo>
                  <a:lnTo>
                    <a:pt x="9320" y="20681"/>
                  </a:lnTo>
                  <a:lnTo>
                    <a:pt x="11716" y="22367"/>
                  </a:lnTo>
                  <a:lnTo>
                    <a:pt x="16864" y="25562"/>
                  </a:lnTo>
                  <a:lnTo>
                    <a:pt x="19616" y="26894"/>
                  </a:lnTo>
                  <a:lnTo>
                    <a:pt x="21657" y="9942"/>
                  </a:lnTo>
                  <a:lnTo>
                    <a:pt x="18195" y="6658"/>
                  </a:lnTo>
                  <a:lnTo>
                    <a:pt x="11184" y="1510"/>
                  </a:lnTo>
                  <a:lnTo>
                    <a:pt x="7456" y="178"/>
                  </a:lnTo>
                  <a:lnTo>
                    <a:pt x="514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374;p49"/>
            <p:cNvSpPr/>
            <p:nvPr/>
          </p:nvSpPr>
          <p:spPr>
            <a:xfrm>
              <a:off x="3358450" y="1076850"/>
              <a:ext cx="1428975" cy="1238150"/>
            </a:xfrm>
            <a:custGeom>
              <a:avLst/>
              <a:gdLst/>
              <a:ahLst/>
              <a:cxnLst/>
              <a:rect l="l" t="t" r="r" b="b"/>
              <a:pathLst>
                <a:path w="57159" h="49526" extrusionOk="0">
                  <a:moveTo>
                    <a:pt x="32662" y="0"/>
                  </a:moveTo>
                  <a:lnTo>
                    <a:pt x="27071" y="533"/>
                  </a:lnTo>
                  <a:lnTo>
                    <a:pt x="21479" y="1864"/>
                  </a:lnTo>
                  <a:lnTo>
                    <a:pt x="16243" y="3817"/>
                  </a:lnTo>
                  <a:lnTo>
                    <a:pt x="11539" y="6391"/>
                  </a:lnTo>
                  <a:lnTo>
                    <a:pt x="7545" y="9586"/>
                  </a:lnTo>
                  <a:lnTo>
                    <a:pt x="6036" y="11361"/>
                  </a:lnTo>
                  <a:lnTo>
                    <a:pt x="4882" y="12870"/>
                  </a:lnTo>
                  <a:lnTo>
                    <a:pt x="2929" y="16065"/>
                  </a:lnTo>
                  <a:lnTo>
                    <a:pt x="1509" y="19526"/>
                  </a:lnTo>
                  <a:lnTo>
                    <a:pt x="444" y="23077"/>
                  </a:lnTo>
                  <a:lnTo>
                    <a:pt x="0" y="26715"/>
                  </a:lnTo>
                  <a:lnTo>
                    <a:pt x="178" y="30354"/>
                  </a:lnTo>
                  <a:lnTo>
                    <a:pt x="977" y="33816"/>
                  </a:lnTo>
                  <a:lnTo>
                    <a:pt x="2397" y="37100"/>
                  </a:lnTo>
                  <a:lnTo>
                    <a:pt x="3462" y="38609"/>
                  </a:lnTo>
                  <a:lnTo>
                    <a:pt x="4616" y="40029"/>
                  </a:lnTo>
                  <a:lnTo>
                    <a:pt x="7367" y="42514"/>
                  </a:lnTo>
                  <a:lnTo>
                    <a:pt x="12249" y="45354"/>
                  </a:lnTo>
                  <a:lnTo>
                    <a:pt x="15710" y="46774"/>
                  </a:lnTo>
                  <a:lnTo>
                    <a:pt x="17929" y="47484"/>
                  </a:lnTo>
                  <a:lnTo>
                    <a:pt x="22455" y="48727"/>
                  </a:lnTo>
                  <a:lnTo>
                    <a:pt x="27071" y="49348"/>
                  </a:lnTo>
                  <a:lnTo>
                    <a:pt x="31686" y="49525"/>
                  </a:lnTo>
                  <a:lnTo>
                    <a:pt x="36301" y="49170"/>
                  </a:lnTo>
                  <a:lnTo>
                    <a:pt x="40650" y="48105"/>
                  </a:lnTo>
                  <a:lnTo>
                    <a:pt x="44733" y="46419"/>
                  </a:lnTo>
                  <a:lnTo>
                    <a:pt x="48461" y="43934"/>
                  </a:lnTo>
                  <a:lnTo>
                    <a:pt x="50147" y="42425"/>
                  </a:lnTo>
                  <a:lnTo>
                    <a:pt x="52188" y="40117"/>
                  </a:lnTo>
                  <a:lnTo>
                    <a:pt x="55206" y="34881"/>
                  </a:lnTo>
                  <a:lnTo>
                    <a:pt x="56892" y="28934"/>
                  </a:lnTo>
                  <a:lnTo>
                    <a:pt x="57158" y="22810"/>
                  </a:lnTo>
                  <a:lnTo>
                    <a:pt x="56803" y="19793"/>
                  </a:lnTo>
                  <a:lnTo>
                    <a:pt x="56271" y="17041"/>
                  </a:lnTo>
                  <a:lnTo>
                    <a:pt x="54407" y="11982"/>
                  </a:lnTo>
                  <a:lnTo>
                    <a:pt x="51389" y="7367"/>
                  </a:lnTo>
                  <a:lnTo>
                    <a:pt x="47484" y="3728"/>
                  </a:lnTo>
                  <a:lnTo>
                    <a:pt x="45088" y="2397"/>
                  </a:lnTo>
                  <a:lnTo>
                    <a:pt x="42958" y="1420"/>
                  </a:lnTo>
                  <a:lnTo>
                    <a:pt x="37987" y="267"/>
                  </a:lnTo>
                  <a:lnTo>
                    <a:pt x="32662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375;p49"/>
            <p:cNvSpPr/>
            <p:nvPr/>
          </p:nvSpPr>
          <p:spPr>
            <a:xfrm>
              <a:off x="4328100" y="1252125"/>
              <a:ext cx="233000" cy="159800"/>
            </a:xfrm>
            <a:custGeom>
              <a:avLst/>
              <a:gdLst/>
              <a:ahLst/>
              <a:cxnLst/>
              <a:rect l="l" t="t" r="r" b="b"/>
              <a:pathLst>
                <a:path w="9320" h="6392" extrusionOk="0">
                  <a:moveTo>
                    <a:pt x="267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2485" y="2131"/>
                  </a:lnTo>
                  <a:lnTo>
                    <a:pt x="4704" y="3462"/>
                  </a:lnTo>
                  <a:lnTo>
                    <a:pt x="6657" y="4971"/>
                  </a:lnTo>
                  <a:lnTo>
                    <a:pt x="8698" y="6391"/>
                  </a:lnTo>
                  <a:lnTo>
                    <a:pt x="8964" y="6391"/>
                  </a:lnTo>
                  <a:lnTo>
                    <a:pt x="9319" y="6125"/>
                  </a:lnTo>
                  <a:lnTo>
                    <a:pt x="9231" y="5859"/>
                  </a:lnTo>
                  <a:lnTo>
                    <a:pt x="8609" y="4794"/>
                  </a:lnTo>
                  <a:lnTo>
                    <a:pt x="6568" y="3107"/>
                  </a:lnTo>
                  <a:lnTo>
                    <a:pt x="5503" y="2397"/>
                  </a:lnTo>
                  <a:lnTo>
                    <a:pt x="3107" y="1066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376;p49"/>
            <p:cNvSpPr/>
            <p:nvPr/>
          </p:nvSpPr>
          <p:spPr>
            <a:xfrm>
              <a:off x="4288150" y="1394150"/>
              <a:ext cx="168675" cy="133150"/>
            </a:xfrm>
            <a:custGeom>
              <a:avLst/>
              <a:gdLst/>
              <a:ahLst/>
              <a:cxnLst/>
              <a:rect l="l" t="t" r="r" b="b"/>
              <a:pathLst>
                <a:path w="6747" h="5326" extrusionOk="0">
                  <a:moveTo>
                    <a:pt x="533" y="0"/>
                  </a:moveTo>
                  <a:lnTo>
                    <a:pt x="178" y="89"/>
                  </a:lnTo>
                  <a:lnTo>
                    <a:pt x="1" y="710"/>
                  </a:lnTo>
                  <a:lnTo>
                    <a:pt x="267" y="977"/>
                  </a:lnTo>
                  <a:lnTo>
                    <a:pt x="1243" y="1243"/>
                  </a:lnTo>
                  <a:lnTo>
                    <a:pt x="3107" y="2219"/>
                  </a:lnTo>
                  <a:lnTo>
                    <a:pt x="3906" y="2840"/>
                  </a:lnTo>
                  <a:lnTo>
                    <a:pt x="5060" y="4083"/>
                  </a:lnTo>
                  <a:lnTo>
                    <a:pt x="6302" y="5237"/>
                  </a:lnTo>
                  <a:lnTo>
                    <a:pt x="6657" y="5326"/>
                  </a:lnTo>
                  <a:lnTo>
                    <a:pt x="6746" y="4971"/>
                  </a:lnTo>
                  <a:lnTo>
                    <a:pt x="6569" y="4083"/>
                  </a:lnTo>
                  <a:lnTo>
                    <a:pt x="5237" y="2485"/>
                  </a:lnTo>
                  <a:lnTo>
                    <a:pt x="4527" y="1864"/>
                  </a:lnTo>
                  <a:lnTo>
                    <a:pt x="3551" y="1243"/>
                  </a:lnTo>
                  <a:lnTo>
                    <a:pt x="1598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377;p49"/>
            <p:cNvSpPr/>
            <p:nvPr/>
          </p:nvSpPr>
          <p:spPr>
            <a:xfrm>
              <a:off x="3993050" y="1205550"/>
              <a:ext cx="157550" cy="51050"/>
            </a:xfrm>
            <a:custGeom>
              <a:avLst/>
              <a:gdLst/>
              <a:ahLst/>
              <a:cxnLst/>
              <a:rect l="l" t="t" r="r" b="b"/>
              <a:pathLst>
                <a:path w="6302" h="2042" extrusionOk="0">
                  <a:moveTo>
                    <a:pt x="4527" y="0"/>
                  </a:moveTo>
                  <a:lnTo>
                    <a:pt x="2130" y="89"/>
                  </a:lnTo>
                  <a:lnTo>
                    <a:pt x="710" y="799"/>
                  </a:lnTo>
                  <a:lnTo>
                    <a:pt x="178" y="1331"/>
                  </a:lnTo>
                  <a:lnTo>
                    <a:pt x="0" y="1598"/>
                  </a:lnTo>
                  <a:lnTo>
                    <a:pt x="355" y="2041"/>
                  </a:lnTo>
                  <a:lnTo>
                    <a:pt x="622" y="1953"/>
                  </a:lnTo>
                  <a:lnTo>
                    <a:pt x="1864" y="1420"/>
                  </a:lnTo>
                  <a:lnTo>
                    <a:pt x="4261" y="1065"/>
                  </a:lnTo>
                  <a:lnTo>
                    <a:pt x="5592" y="1509"/>
                  </a:lnTo>
                  <a:lnTo>
                    <a:pt x="5947" y="1509"/>
                  </a:lnTo>
                  <a:lnTo>
                    <a:pt x="6302" y="710"/>
                  </a:lnTo>
                  <a:lnTo>
                    <a:pt x="5947" y="444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378;p49"/>
            <p:cNvSpPr/>
            <p:nvPr/>
          </p:nvSpPr>
          <p:spPr>
            <a:xfrm>
              <a:off x="4055175" y="1318700"/>
              <a:ext cx="179750" cy="71025"/>
            </a:xfrm>
            <a:custGeom>
              <a:avLst/>
              <a:gdLst/>
              <a:ahLst/>
              <a:cxnLst/>
              <a:rect l="l" t="t" r="r" b="b"/>
              <a:pathLst>
                <a:path w="7190" h="2841" extrusionOk="0">
                  <a:moveTo>
                    <a:pt x="5059" y="1"/>
                  </a:moveTo>
                  <a:lnTo>
                    <a:pt x="2308" y="711"/>
                  </a:lnTo>
                  <a:lnTo>
                    <a:pt x="710" y="1598"/>
                  </a:lnTo>
                  <a:lnTo>
                    <a:pt x="89" y="2219"/>
                  </a:lnTo>
                  <a:lnTo>
                    <a:pt x="0" y="2397"/>
                  </a:lnTo>
                  <a:lnTo>
                    <a:pt x="178" y="2841"/>
                  </a:lnTo>
                  <a:lnTo>
                    <a:pt x="444" y="2752"/>
                  </a:lnTo>
                  <a:lnTo>
                    <a:pt x="1864" y="2131"/>
                  </a:lnTo>
                  <a:lnTo>
                    <a:pt x="3373" y="1509"/>
                  </a:lnTo>
                  <a:lnTo>
                    <a:pt x="5059" y="1066"/>
                  </a:lnTo>
                  <a:lnTo>
                    <a:pt x="6835" y="977"/>
                  </a:lnTo>
                  <a:lnTo>
                    <a:pt x="7190" y="888"/>
                  </a:lnTo>
                  <a:lnTo>
                    <a:pt x="7190" y="89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379;p49"/>
            <p:cNvSpPr/>
            <p:nvPr/>
          </p:nvSpPr>
          <p:spPr>
            <a:xfrm>
              <a:off x="4108425" y="1451825"/>
              <a:ext cx="195275" cy="64375"/>
            </a:xfrm>
            <a:custGeom>
              <a:avLst/>
              <a:gdLst/>
              <a:ahLst/>
              <a:cxnLst/>
              <a:rect l="l" t="t" r="r" b="b"/>
              <a:pathLst>
                <a:path w="7811" h="2575" extrusionOk="0">
                  <a:moveTo>
                    <a:pt x="3018" y="1"/>
                  </a:moveTo>
                  <a:lnTo>
                    <a:pt x="888" y="533"/>
                  </a:lnTo>
                  <a:lnTo>
                    <a:pt x="178" y="1243"/>
                  </a:lnTo>
                  <a:lnTo>
                    <a:pt x="1" y="1510"/>
                  </a:lnTo>
                  <a:lnTo>
                    <a:pt x="267" y="1953"/>
                  </a:lnTo>
                  <a:lnTo>
                    <a:pt x="533" y="1953"/>
                  </a:lnTo>
                  <a:lnTo>
                    <a:pt x="2042" y="1332"/>
                  </a:lnTo>
                  <a:lnTo>
                    <a:pt x="3728" y="1155"/>
                  </a:lnTo>
                  <a:lnTo>
                    <a:pt x="4616" y="1155"/>
                  </a:lnTo>
                  <a:lnTo>
                    <a:pt x="6302" y="1865"/>
                  </a:lnTo>
                  <a:lnTo>
                    <a:pt x="7012" y="2486"/>
                  </a:lnTo>
                  <a:lnTo>
                    <a:pt x="7367" y="2575"/>
                  </a:lnTo>
                  <a:lnTo>
                    <a:pt x="7811" y="2220"/>
                  </a:lnTo>
                  <a:lnTo>
                    <a:pt x="7633" y="1865"/>
                  </a:lnTo>
                  <a:lnTo>
                    <a:pt x="6835" y="1155"/>
                  </a:lnTo>
                  <a:lnTo>
                    <a:pt x="5060" y="178"/>
                  </a:lnTo>
                  <a:lnTo>
                    <a:pt x="3994" y="90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380;p49"/>
            <p:cNvSpPr/>
            <p:nvPr/>
          </p:nvSpPr>
          <p:spPr>
            <a:xfrm>
              <a:off x="3811100" y="1360850"/>
              <a:ext cx="164225" cy="122075"/>
            </a:xfrm>
            <a:custGeom>
              <a:avLst/>
              <a:gdLst/>
              <a:ahLst/>
              <a:cxnLst/>
              <a:rect l="l" t="t" r="r" b="b"/>
              <a:pathLst>
                <a:path w="6569" h="4883" extrusionOk="0">
                  <a:moveTo>
                    <a:pt x="6036" y="1"/>
                  </a:moveTo>
                  <a:lnTo>
                    <a:pt x="4261" y="622"/>
                  </a:lnTo>
                  <a:lnTo>
                    <a:pt x="1687" y="2220"/>
                  </a:lnTo>
                  <a:lnTo>
                    <a:pt x="444" y="3729"/>
                  </a:lnTo>
                  <a:lnTo>
                    <a:pt x="0" y="4527"/>
                  </a:lnTo>
                  <a:lnTo>
                    <a:pt x="89" y="4882"/>
                  </a:lnTo>
                  <a:lnTo>
                    <a:pt x="444" y="4882"/>
                  </a:lnTo>
                  <a:lnTo>
                    <a:pt x="1687" y="3817"/>
                  </a:lnTo>
                  <a:lnTo>
                    <a:pt x="2841" y="2752"/>
                  </a:lnTo>
                  <a:lnTo>
                    <a:pt x="4438" y="1598"/>
                  </a:lnTo>
                  <a:lnTo>
                    <a:pt x="6302" y="800"/>
                  </a:lnTo>
                  <a:lnTo>
                    <a:pt x="6568" y="622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381;p49"/>
            <p:cNvSpPr/>
            <p:nvPr/>
          </p:nvSpPr>
          <p:spPr>
            <a:xfrm>
              <a:off x="3884325" y="1505075"/>
              <a:ext cx="95425" cy="71050"/>
            </a:xfrm>
            <a:custGeom>
              <a:avLst/>
              <a:gdLst/>
              <a:ahLst/>
              <a:cxnLst/>
              <a:rect l="l" t="t" r="r" b="b"/>
              <a:pathLst>
                <a:path w="3817" h="2842" extrusionOk="0">
                  <a:moveTo>
                    <a:pt x="3373" y="1"/>
                  </a:moveTo>
                  <a:lnTo>
                    <a:pt x="2397" y="267"/>
                  </a:lnTo>
                  <a:lnTo>
                    <a:pt x="444" y="1510"/>
                  </a:lnTo>
                  <a:lnTo>
                    <a:pt x="0" y="2486"/>
                  </a:lnTo>
                  <a:lnTo>
                    <a:pt x="89" y="2841"/>
                  </a:lnTo>
                  <a:lnTo>
                    <a:pt x="444" y="2752"/>
                  </a:lnTo>
                  <a:lnTo>
                    <a:pt x="1154" y="2042"/>
                  </a:lnTo>
                  <a:lnTo>
                    <a:pt x="1864" y="1421"/>
                  </a:lnTo>
                  <a:lnTo>
                    <a:pt x="2663" y="977"/>
                  </a:lnTo>
                  <a:lnTo>
                    <a:pt x="3639" y="711"/>
                  </a:lnTo>
                  <a:lnTo>
                    <a:pt x="3817" y="534"/>
                  </a:lnTo>
                  <a:lnTo>
                    <a:pt x="372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382;p49"/>
            <p:cNvSpPr/>
            <p:nvPr/>
          </p:nvSpPr>
          <p:spPr>
            <a:xfrm>
              <a:off x="4101775" y="1629350"/>
              <a:ext cx="144250" cy="59925"/>
            </a:xfrm>
            <a:custGeom>
              <a:avLst/>
              <a:gdLst/>
              <a:ahLst/>
              <a:cxnLst/>
              <a:rect l="l" t="t" r="r" b="b"/>
              <a:pathLst>
                <a:path w="5770" h="2397" extrusionOk="0">
                  <a:moveTo>
                    <a:pt x="1775" y="0"/>
                  </a:moveTo>
                  <a:lnTo>
                    <a:pt x="355" y="89"/>
                  </a:lnTo>
                  <a:lnTo>
                    <a:pt x="0" y="267"/>
                  </a:lnTo>
                  <a:lnTo>
                    <a:pt x="0" y="888"/>
                  </a:lnTo>
                  <a:lnTo>
                    <a:pt x="355" y="977"/>
                  </a:lnTo>
                  <a:lnTo>
                    <a:pt x="1775" y="888"/>
                  </a:lnTo>
                  <a:lnTo>
                    <a:pt x="3107" y="1243"/>
                  </a:lnTo>
                  <a:lnTo>
                    <a:pt x="4260" y="1864"/>
                  </a:lnTo>
                  <a:lnTo>
                    <a:pt x="5414" y="2397"/>
                  </a:lnTo>
                  <a:lnTo>
                    <a:pt x="5769" y="2308"/>
                  </a:lnTo>
                  <a:lnTo>
                    <a:pt x="5769" y="1953"/>
                  </a:lnTo>
                  <a:lnTo>
                    <a:pt x="5326" y="1332"/>
                  </a:lnTo>
                  <a:lnTo>
                    <a:pt x="4083" y="533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383;p49"/>
            <p:cNvSpPr/>
            <p:nvPr/>
          </p:nvSpPr>
          <p:spPr>
            <a:xfrm>
              <a:off x="4259300" y="1549475"/>
              <a:ext cx="135375" cy="108750"/>
            </a:xfrm>
            <a:custGeom>
              <a:avLst/>
              <a:gdLst/>
              <a:ahLst/>
              <a:cxnLst/>
              <a:rect l="l" t="t" r="r" b="b"/>
              <a:pathLst>
                <a:path w="5415" h="4350" extrusionOk="0">
                  <a:moveTo>
                    <a:pt x="178" y="0"/>
                  </a:moveTo>
                  <a:lnTo>
                    <a:pt x="1" y="710"/>
                  </a:lnTo>
                  <a:lnTo>
                    <a:pt x="356" y="976"/>
                  </a:lnTo>
                  <a:lnTo>
                    <a:pt x="1687" y="1598"/>
                  </a:lnTo>
                  <a:lnTo>
                    <a:pt x="2841" y="2396"/>
                  </a:lnTo>
                  <a:lnTo>
                    <a:pt x="3817" y="3373"/>
                  </a:lnTo>
                  <a:lnTo>
                    <a:pt x="4794" y="4260"/>
                  </a:lnTo>
                  <a:lnTo>
                    <a:pt x="4971" y="4349"/>
                  </a:lnTo>
                  <a:lnTo>
                    <a:pt x="5415" y="4172"/>
                  </a:lnTo>
                  <a:lnTo>
                    <a:pt x="5415" y="3905"/>
                  </a:lnTo>
                  <a:lnTo>
                    <a:pt x="5060" y="3195"/>
                  </a:lnTo>
                  <a:lnTo>
                    <a:pt x="3995" y="1953"/>
                  </a:lnTo>
                  <a:lnTo>
                    <a:pt x="1953" y="621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384;p49"/>
            <p:cNvSpPr/>
            <p:nvPr/>
          </p:nvSpPr>
          <p:spPr>
            <a:xfrm>
              <a:off x="4507825" y="1678150"/>
              <a:ext cx="59925" cy="117625"/>
            </a:xfrm>
            <a:custGeom>
              <a:avLst/>
              <a:gdLst/>
              <a:ahLst/>
              <a:cxnLst/>
              <a:rect l="l" t="t" r="r" b="b"/>
              <a:pathLst>
                <a:path w="2397" h="4705" extrusionOk="0">
                  <a:moveTo>
                    <a:pt x="355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710" y="1332"/>
                  </a:lnTo>
                  <a:lnTo>
                    <a:pt x="1243" y="2220"/>
                  </a:lnTo>
                  <a:lnTo>
                    <a:pt x="1332" y="2752"/>
                  </a:lnTo>
                  <a:lnTo>
                    <a:pt x="1154" y="3640"/>
                  </a:lnTo>
                  <a:lnTo>
                    <a:pt x="977" y="4439"/>
                  </a:lnTo>
                  <a:lnTo>
                    <a:pt x="1065" y="4705"/>
                  </a:lnTo>
                  <a:lnTo>
                    <a:pt x="1332" y="4705"/>
                  </a:lnTo>
                  <a:lnTo>
                    <a:pt x="1953" y="4439"/>
                  </a:lnTo>
                  <a:lnTo>
                    <a:pt x="2397" y="3107"/>
                  </a:lnTo>
                  <a:lnTo>
                    <a:pt x="2397" y="2397"/>
                  </a:lnTo>
                  <a:lnTo>
                    <a:pt x="2219" y="1687"/>
                  </a:lnTo>
                  <a:lnTo>
                    <a:pt x="1420" y="445"/>
                  </a:lnTo>
                  <a:lnTo>
                    <a:pt x="799" y="9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385;p49"/>
            <p:cNvSpPr/>
            <p:nvPr/>
          </p:nvSpPr>
          <p:spPr>
            <a:xfrm>
              <a:off x="4578825" y="1500650"/>
              <a:ext cx="73250" cy="217475"/>
            </a:xfrm>
            <a:custGeom>
              <a:avLst/>
              <a:gdLst/>
              <a:ahLst/>
              <a:cxnLst/>
              <a:rect l="l" t="t" r="r" b="b"/>
              <a:pathLst>
                <a:path w="2930" h="8699" extrusionOk="0">
                  <a:moveTo>
                    <a:pt x="622" y="0"/>
                  </a:moveTo>
                  <a:lnTo>
                    <a:pt x="1" y="355"/>
                  </a:lnTo>
                  <a:lnTo>
                    <a:pt x="89" y="622"/>
                  </a:lnTo>
                  <a:lnTo>
                    <a:pt x="1066" y="2397"/>
                  </a:lnTo>
                  <a:lnTo>
                    <a:pt x="1598" y="4349"/>
                  </a:lnTo>
                  <a:lnTo>
                    <a:pt x="1776" y="6302"/>
                  </a:lnTo>
                  <a:lnTo>
                    <a:pt x="1776" y="8343"/>
                  </a:lnTo>
                  <a:lnTo>
                    <a:pt x="1864" y="8521"/>
                  </a:lnTo>
                  <a:lnTo>
                    <a:pt x="2308" y="8698"/>
                  </a:lnTo>
                  <a:lnTo>
                    <a:pt x="2486" y="8521"/>
                  </a:lnTo>
                  <a:lnTo>
                    <a:pt x="2841" y="7545"/>
                  </a:lnTo>
                  <a:lnTo>
                    <a:pt x="2929" y="5326"/>
                  </a:lnTo>
                  <a:lnTo>
                    <a:pt x="1953" y="2042"/>
                  </a:lnTo>
                  <a:lnTo>
                    <a:pt x="888" y="26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386;p49"/>
            <p:cNvSpPr/>
            <p:nvPr/>
          </p:nvSpPr>
          <p:spPr>
            <a:xfrm>
              <a:off x="4321425" y="1766925"/>
              <a:ext cx="53300" cy="155325"/>
            </a:xfrm>
            <a:custGeom>
              <a:avLst/>
              <a:gdLst/>
              <a:ahLst/>
              <a:cxnLst/>
              <a:rect l="l" t="t" r="r" b="b"/>
              <a:pathLst>
                <a:path w="2132" h="6213" extrusionOk="0">
                  <a:moveTo>
                    <a:pt x="445" y="0"/>
                  </a:moveTo>
                  <a:lnTo>
                    <a:pt x="1" y="533"/>
                  </a:lnTo>
                  <a:lnTo>
                    <a:pt x="178" y="888"/>
                  </a:lnTo>
                  <a:lnTo>
                    <a:pt x="534" y="1509"/>
                  </a:lnTo>
                  <a:lnTo>
                    <a:pt x="1066" y="2751"/>
                  </a:lnTo>
                  <a:lnTo>
                    <a:pt x="1066" y="3461"/>
                  </a:lnTo>
                  <a:lnTo>
                    <a:pt x="889" y="4704"/>
                  </a:lnTo>
                  <a:lnTo>
                    <a:pt x="534" y="5858"/>
                  </a:lnTo>
                  <a:lnTo>
                    <a:pt x="622" y="6213"/>
                  </a:lnTo>
                  <a:lnTo>
                    <a:pt x="977" y="6213"/>
                  </a:lnTo>
                  <a:lnTo>
                    <a:pt x="1599" y="5592"/>
                  </a:lnTo>
                  <a:lnTo>
                    <a:pt x="2131" y="4083"/>
                  </a:lnTo>
                  <a:lnTo>
                    <a:pt x="1954" y="2396"/>
                  </a:lnTo>
                  <a:lnTo>
                    <a:pt x="1244" y="799"/>
                  </a:lnTo>
                  <a:lnTo>
                    <a:pt x="800" y="26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387;p49"/>
            <p:cNvSpPr/>
            <p:nvPr/>
          </p:nvSpPr>
          <p:spPr>
            <a:xfrm>
              <a:off x="4081800" y="1802425"/>
              <a:ext cx="168650" cy="122050"/>
            </a:xfrm>
            <a:custGeom>
              <a:avLst/>
              <a:gdLst/>
              <a:ahLst/>
              <a:cxnLst/>
              <a:rect l="l" t="t" r="r" b="b"/>
              <a:pathLst>
                <a:path w="6746" h="4882" extrusionOk="0">
                  <a:moveTo>
                    <a:pt x="89" y="0"/>
                  </a:moveTo>
                  <a:lnTo>
                    <a:pt x="0" y="533"/>
                  </a:lnTo>
                  <a:lnTo>
                    <a:pt x="267" y="710"/>
                  </a:lnTo>
                  <a:lnTo>
                    <a:pt x="2042" y="1509"/>
                  </a:lnTo>
                  <a:lnTo>
                    <a:pt x="3639" y="2574"/>
                  </a:lnTo>
                  <a:lnTo>
                    <a:pt x="4971" y="3817"/>
                  </a:lnTo>
                  <a:lnTo>
                    <a:pt x="6302" y="4882"/>
                  </a:lnTo>
                  <a:lnTo>
                    <a:pt x="6657" y="4882"/>
                  </a:lnTo>
                  <a:lnTo>
                    <a:pt x="6746" y="4527"/>
                  </a:lnTo>
                  <a:lnTo>
                    <a:pt x="6391" y="3728"/>
                  </a:lnTo>
                  <a:lnTo>
                    <a:pt x="4971" y="2308"/>
                  </a:lnTo>
                  <a:lnTo>
                    <a:pt x="4261" y="1775"/>
                  </a:lnTo>
                  <a:lnTo>
                    <a:pt x="2397" y="71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388;p49"/>
            <p:cNvSpPr/>
            <p:nvPr/>
          </p:nvSpPr>
          <p:spPr>
            <a:xfrm>
              <a:off x="3853250" y="1680375"/>
              <a:ext cx="150925" cy="57725"/>
            </a:xfrm>
            <a:custGeom>
              <a:avLst/>
              <a:gdLst/>
              <a:ahLst/>
              <a:cxnLst/>
              <a:rect l="l" t="t" r="r" b="b"/>
              <a:pathLst>
                <a:path w="6037" h="2309" extrusionOk="0">
                  <a:moveTo>
                    <a:pt x="4172" y="1"/>
                  </a:moveTo>
                  <a:lnTo>
                    <a:pt x="1865" y="444"/>
                  </a:lnTo>
                  <a:lnTo>
                    <a:pt x="622" y="1154"/>
                  </a:lnTo>
                  <a:lnTo>
                    <a:pt x="89" y="1776"/>
                  </a:lnTo>
                  <a:lnTo>
                    <a:pt x="1" y="1953"/>
                  </a:lnTo>
                  <a:lnTo>
                    <a:pt x="356" y="2308"/>
                  </a:lnTo>
                  <a:lnTo>
                    <a:pt x="622" y="2219"/>
                  </a:lnTo>
                  <a:lnTo>
                    <a:pt x="1776" y="1687"/>
                  </a:lnTo>
                  <a:lnTo>
                    <a:pt x="4083" y="1066"/>
                  </a:lnTo>
                  <a:lnTo>
                    <a:pt x="5415" y="1154"/>
                  </a:lnTo>
                  <a:lnTo>
                    <a:pt x="5770" y="1066"/>
                  </a:lnTo>
                  <a:lnTo>
                    <a:pt x="6036" y="356"/>
                  </a:lnTo>
                  <a:lnTo>
                    <a:pt x="5681" y="178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389;p49"/>
            <p:cNvSpPr/>
            <p:nvPr/>
          </p:nvSpPr>
          <p:spPr>
            <a:xfrm>
              <a:off x="3642475" y="1596050"/>
              <a:ext cx="113175" cy="113200"/>
            </a:xfrm>
            <a:custGeom>
              <a:avLst/>
              <a:gdLst/>
              <a:ahLst/>
              <a:cxnLst/>
              <a:rect l="l" t="t" r="r" b="b"/>
              <a:pathLst>
                <a:path w="4527" h="4528" extrusionOk="0">
                  <a:moveTo>
                    <a:pt x="4083" y="1"/>
                  </a:moveTo>
                  <a:lnTo>
                    <a:pt x="3728" y="178"/>
                  </a:lnTo>
                  <a:lnTo>
                    <a:pt x="2663" y="1155"/>
                  </a:lnTo>
                  <a:lnTo>
                    <a:pt x="1686" y="2220"/>
                  </a:lnTo>
                  <a:lnTo>
                    <a:pt x="710" y="3107"/>
                  </a:lnTo>
                  <a:lnTo>
                    <a:pt x="0" y="4172"/>
                  </a:lnTo>
                  <a:lnTo>
                    <a:pt x="0" y="4527"/>
                  </a:lnTo>
                  <a:lnTo>
                    <a:pt x="355" y="4527"/>
                  </a:lnTo>
                  <a:lnTo>
                    <a:pt x="1509" y="3817"/>
                  </a:lnTo>
                  <a:lnTo>
                    <a:pt x="2396" y="2841"/>
                  </a:lnTo>
                  <a:lnTo>
                    <a:pt x="3373" y="1865"/>
                  </a:lnTo>
                  <a:lnTo>
                    <a:pt x="4349" y="800"/>
                  </a:lnTo>
                  <a:lnTo>
                    <a:pt x="4527" y="533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390;p49"/>
            <p:cNvSpPr/>
            <p:nvPr/>
          </p:nvSpPr>
          <p:spPr>
            <a:xfrm>
              <a:off x="3731225" y="1225500"/>
              <a:ext cx="144250" cy="77700"/>
            </a:xfrm>
            <a:custGeom>
              <a:avLst/>
              <a:gdLst/>
              <a:ahLst/>
              <a:cxnLst/>
              <a:rect l="l" t="t" r="r" b="b"/>
              <a:pathLst>
                <a:path w="5770" h="3108" extrusionOk="0">
                  <a:moveTo>
                    <a:pt x="5237" y="1"/>
                  </a:moveTo>
                  <a:lnTo>
                    <a:pt x="3905" y="445"/>
                  </a:lnTo>
                  <a:lnTo>
                    <a:pt x="1154" y="1598"/>
                  </a:lnTo>
                  <a:lnTo>
                    <a:pt x="89" y="2575"/>
                  </a:lnTo>
                  <a:lnTo>
                    <a:pt x="0" y="2752"/>
                  </a:lnTo>
                  <a:lnTo>
                    <a:pt x="178" y="3107"/>
                  </a:lnTo>
                  <a:lnTo>
                    <a:pt x="355" y="3019"/>
                  </a:lnTo>
                  <a:lnTo>
                    <a:pt x="2840" y="1865"/>
                  </a:lnTo>
                  <a:lnTo>
                    <a:pt x="5503" y="888"/>
                  </a:lnTo>
                  <a:lnTo>
                    <a:pt x="5769" y="711"/>
                  </a:lnTo>
                  <a:lnTo>
                    <a:pt x="5592" y="90"/>
                  </a:lnTo>
                  <a:lnTo>
                    <a:pt x="5237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391;p49"/>
            <p:cNvSpPr/>
            <p:nvPr/>
          </p:nvSpPr>
          <p:spPr>
            <a:xfrm>
              <a:off x="3682400" y="1383050"/>
              <a:ext cx="95450" cy="106525"/>
            </a:xfrm>
            <a:custGeom>
              <a:avLst/>
              <a:gdLst/>
              <a:ahLst/>
              <a:cxnLst/>
              <a:rect l="l" t="t" r="r" b="b"/>
              <a:pathLst>
                <a:path w="3818" h="4261" extrusionOk="0">
                  <a:moveTo>
                    <a:pt x="3373" y="0"/>
                  </a:moveTo>
                  <a:lnTo>
                    <a:pt x="3018" y="267"/>
                  </a:lnTo>
                  <a:lnTo>
                    <a:pt x="1509" y="1953"/>
                  </a:lnTo>
                  <a:lnTo>
                    <a:pt x="89" y="3728"/>
                  </a:lnTo>
                  <a:lnTo>
                    <a:pt x="1" y="3994"/>
                  </a:lnTo>
                  <a:lnTo>
                    <a:pt x="444" y="4261"/>
                  </a:lnTo>
                  <a:lnTo>
                    <a:pt x="711" y="4172"/>
                  </a:lnTo>
                  <a:lnTo>
                    <a:pt x="2219" y="2574"/>
                  </a:lnTo>
                  <a:lnTo>
                    <a:pt x="3640" y="888"/>
                  </a:lnTo>
                  <a:lnTo>
                    <a:pt x="3817" y="533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92;p49"/>
            <p:cNvSpPr/>
            <p:nvPr/>
          </p:nvSpPr>
          <p:spPr>
            <a:xfrm>
              <a:off x="3493800" y="1427425"/>
              <a:ext cx="104300" cy="150900"/>
            </a:xfrm>
            <a:custGeom>
              <a:avLst/>
              <a:gdLst/>
              <a:ahLst/>
              <a:cxnLst/>
              <a:rect l="l" t="t" r="r" b="b"/>
              <a:pathLst>
                <a:path w="4172" h="6036" extrusionOk="0">
                  <a:moveTo>
                    <a:pt x="3639" y="1"/>
                  </a:moveTo>
                  <a:lnTo>
                    <a:pt x="3284" y="178"/>
                  </a:lnTo>
                  <a:lnTo>
                    <a:pt x="2219" y="1421"/>
                  </a:lnTo>
                  <a:lnTo>
                    <a:pt x="444" y="4083"/>
                  </a:lnTo>
                  <a:lnTo>
                    <a:pt x="0" y="5592"/>
                  </a:lnTo>
                  <a:lnTo>
                    <a:pt x="0" y="5858"/>
                  </a:lnTo>
                  <a:lnTo>
                    <a:pt x="444" y="6036"/>
                  </a:lnTo>
                  <a:lnTo>
                    <a:pt x="622" y="5858"/>
                  </a:lnTo>
                  <a:lnTo>
                    <a:pt x="2219" y="3373"/>
                  </a:lnTo>
                  <a:lnTo>
                    <a:pt x="3994" y="888"/>
                  </a:lnTo>
                  <a:lnTo>
                    <a:pt x="4172" y="53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393;p49"/>
            <p:cNvSpPr/>
            <p:nvPr/>
          </p:nvSpPr>
          <p:spPr>
            <a:xfrm>
              <a:off x="4490075" y="1800200"/>
              <a:ext cx="26650" cy="142025"/>
            </a:xfrm>
            <a:custGeom>
              <a:avLst/>
              <a:gdLst/>
              <a:ahLst/>
              <a:cxnLst/>
              <a:rect l="l" t="t" r="r" b="b"/>
              <a:pathLst>
                <a:path w="1066" h="5681" extrusionOk="0">
                  <a:moveTo>
                    <a:pt x="267" y="0"/>
                  </a:moveTo>
                  <a:lnTo>
                    <a:pt x="178" y="355"/>
                  </a:lnTo>
                  <a:lnTo>
                    <a:pt x="0" y="2929"/>
                  </a:lnTo>
                  <a:lnTo>
                    <a:pt x="267" y="5503"/>
                  </a:lnTo>
                  <a:lnTo>
                    <a:pt x="355" y="5681"/>
                  </a:lnTo>
                  <a:lnTo>
                    <a:pt x="710" y="5681"/>
                  </a:lnTo>
                  <a:lnTo>
                    <a:pt x="888" y="5503"/>
                  </a:lnTo>
                  <a:lnTo>
                    <a:pt x="1065" y="2929"/>
                  </a:lnTo>
                  <a:lnTo>
                    <a:pt x="977" y="355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394;p49"/>
            <p:cNvSpPr/>
            <p:nvPr/>
          </p:nvSpPr>
          <p:spPr>
            <a:xfrm>
              <a:off x="4585475" y="1860100"/>
              <a:ext cx="84350" cy="153125"/>
            </a:xfrm>
            <a:custGeom>
              <a:avLst/>
              <a:gdLst/>
              <a:ahLst/>
              <a:cxnLst/>
              <a:rect l="l" t="t" r="r" b="b"/>
              <a:pathLst>
                <a:path w="3374" h="6125" extrusionOk="0">
                  <a:moveTo>
                    <a:pt x="2663" y="1"/>
                  </a:moveTo>
                  <a:lnTo>
                    <a:pt x="2397" y="267"/>
                  </a:lnTo>
                  <a:lnTo>
                    <a:pt x="1332" y="3107"/>
                  </a:lnTo>
                  <a:lnTo>
                    <a:pt x="1" y="5770"/>
                  </a:lnTo>
                  <a:lnTo>
                    <a:pt x="1" y="6125"/>
                  </a:lnTo>
                  <a:lnTo>
                    <a:pt x="356" y="6125"/>
                  </a:lnTo>
                  <a:lnTo>
                    <a:pt x="1421" y="4882"/>
                  </a:lnTo>
                  <a:lnTo>
                    <a:pt x="2841" y="2131"/>
                  </a:lnTo>
                  <a:lnTo>
                    <a:pt x="3373" y="533"/>
                  </a:lnTo>
                  <a:lnTo>
                    <a:pt x="3373" y="17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395;p49"/>
            <p:cNvSpPr/>
            <p:nvPr/>
          </p:nvSpPr>
          <p:spPr>
            <a:xfrm>
              <a:off x="4498950" y="1225500"/>
              <a:ext cx="88775" cy="108750"/>
            </a:xfrm>
            <a:custGeom>
              <a:avLst/>
              <a:gdLst/>
              <a:ahLst/>
              <a:cxnLst/>
              <a:rect l="l" t="t" r="r" b="b"/>
              <a:pathLst>
                <a:path w="3551" h="4350" extrusionOk="0">
                  <a:moveTo>
                    <a:pt x="267" y="1"/>
                  </a:moveTo>
                  <a:lnTo>
                    <a:pt x="0" y="445"/>
                  </a:lnTo>
                  <a:lnTo>
                    <a:pt x="267" y="622"/>
                  </a:lnTo>
                  <a:lnTo>
                    <a:pt x="1243" y="1243"/>
                  </a:lnTo>
                  <a:lnTo>
                    <a:pt x="2042" y="2131"/>
                  </a:lnTo>
                  <a:lnTo>
                    <a:pt x="2574" y="3107"/>
                  </a:lnTo>
                  <a:lnTo>
                    <a:pt x="3018" y="4172"/>
                  </a:lnTo>
                  <a:lnTo>
                    <a:pt x="3373" y="4350"/>
                  </a:lnTo>
                  <a:lnTo>
                    <a:pt x="3551" y="3995"/>
                  </a:lnTo>
                  <a:lnTo>
                    <a:pt x="3551" y="3374"/>
                  </a:lnTo>
                  <a:lnTo>
                    <a:pt x="3107" y="2131"/>
                  </a:lnTo>
                  <a:lnTo>
                    <a:pt x="1598" y="62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396;p49"/>
            <p:cNvSpPr/>
            <p:nvPr/>
          </p:nvSpPr>
          <p:spPr>
            <a:xfrm>
              <a:off x="3873225" y="1853450"/>
              <a:ext cx="77675" cy="39975"/>
            </a:xfrm>
            <a:custGeom>
              <a:avLst/>
              <a:gdLst/>
              <a:ahLst/>
              <a:cxnLst/>
              <a:rect l="l" t="t" r="r" b="b"/>
              <a:pathLst>
                <a:path w="3107" h="1599" extrusionOk="0">
                  <a:moveTo>
                    <a:pt x="1687" y="0"/>
                  </a:moveTo>
                  <a:lnTo>
                    <a:pt x="799" y="178"/>
                  </a:lnTo>
                  <a:lnTo>
                    <a:pt x="178" y="622"/>
                  </a:lnTo>
                  <a:lnTo>
                    <a:pt x="1" y="977"/>
                  </a:lnTo>
                  <a:lnTo>
                    <a:pt x="444" y="1598"/>
                  </a:lnTo>
                  <a:lnTo>
                    <a:pt x="799" y="1421"/>
                  </a:lnTo>
                  <a:lnTo>
                    <a:pt x="1243" y="1154"/>
                  </a:lnTo>
                  <a:lnTo>
                    <a:pt x="1776" y="1066"/>
                  </a:lnTo>
                  <a:lnTo>
                    <a:pt x="2308" y="1154"/>
                  </a:lnTo>
                  <a:lnTo>
                    <a:pt x="2841" y="1154"/>
                  </a:lnTo>
                  <a:lnTo>
                    <a:pt x="3107" y="977"/>
                  </a:lnTo>
                  <a:lnTo>
                    <a:pt x="3018" y="622"/>
                  </a:lnTo>
                  <a:lnTo>
                    <a:pt x="2486" y="89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397;p49"/>
            <p:cNvSpPr/>
            <p:nvPr/>
          </p:nvSpPr>
          <p:spPr>
            <a:xfrm>
              <a:off x="3968625" y="1962175"/>
              <a:ext cx="148700" cy="44400"/>
            </a:xfrm>
            <a:custGeom>
              <a:avLst/>
              <a:gdLst/>
              <a:ahLst/>
              <a:cxnLst/>
              <a:rect l="l" t="t" r="r" b="b"/>
              <a:pathLst>
                <a:path w="5948" h="1776" extrusionOk="0">
                  <a:moveTo>
                    <a:pt x="178" y="0"/>
                  </a:moveTo>
                  <a:lnTo>
                    <a:pt x="1" y="444"/>
                  </a:lnTo>
                  <a:lnTo>
                    <a:pt x="178" y="622"/>
                  </a:lnTo>
                  <a:lnTo>
                    <a:pt x="1510" y="1154"/>
                  </a:lnTo>
                  <a:lnTo>
                    <a:pt x="2930" y="1421"/>
                  </a:lnTo>
                  <a:lnTo>
                    <a:pt x="4261" y="1776"/>
                  </a:lnTo>
                  <a:lnTo>
                    <a:pt x="5593" y="1687"/>
                  </a:lnTo>
                  <a:lnTo>
                    <a:pt x="5948" y="1421"/>
                  </a:lnTo>
                  <a:lnTo>
                    <a:pt x="5770" y="1066"/>
                  </a:lnTo>
                  <a:lnTo>
                    <a:pt x="4616" y="533"/>
                  </a:lnTo>
                  <a:lnTo>
                    <a:pt x="3285" y="355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398;p49"/>
            <p:cNvSpPr/>
            <p:nvPr/>
          </p:nvSpPr>
          <p:spPr>
            <a:xfrm>
              <a:off x="3666875" y="1791325"/>
              <a:ext cx="106525" cy="142025"/>
            </a:xfrm>
            <a:custGeom>
              <a:avLst/>
              <a:gdLst/>
              <a:ahLst/>
              <a:cxnLst/>
              <a:rect l="l" t="t" r="r" b="b"/>
              <a:pathLst>
                <a:path w="4261" h="5681" extrusionOk="0">
                  <a:moveTo>
                    <a:pt x="3551" y="0"/>
                  </a:moveTo>
                  <a:lnTo>
                    <a:pt x="3107" y="267"/>
                  </a:lnTo>
                  <a:lnTo>
                    <a:pt x="1420" y="2574"/>
                  </a:lnTo>
                  <a:lnTo>
                    <a:pt x="0" y="4971"/>
                  </a:lnTo>
                  <a:lnTo>
                    <a:pt x="0" y="5326"/>
                  </a:lnTo>
                  <a:lnTo>
                    <a:pt x="444" y="5681"/>
                  </a:lnTo>
                  <a:lnTo>
                    <a:pt x="710" y="5503"/>
                  </a:lnTo>
                  <a:lnTo>
                    <a:pt x="2574" y="3284"/>
                  </a:lnTo>
                  <a:lnTo>
                    <a:pt x="4083" y="799"/>
                  </a:lnTo>
                  <a:lnTo>
                    <a:pt x="4261" y="355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399;p49"/>
            <p:cNvSpPr/>
            <p:nvPr/>
          </p:nvSpPr>
          <p:spPr>
            <a:xfrm>
              <a:off x="3471600" y="1682600"/>
              <a:ext cx="73250" cy="148675"/>
            </a:xfrm>
            <a:custGeom>
              <a:avLst/>
              <a:gdLst/>
              <a:ahLst/>
              <a:cxnLst/>
              <a:rect l="l" t="t" r="r" b="b"/>
              <a:pathLst>
                <a:path w="2930" h="5947" extrusionOk="0">
                  <a:moveTo>
                    <a:pt x="2131" y="0"/>
                  </a:moveTo>
                  <a:lnTo>
                    <a:pt x="1776" y="355"/>
                  </a:lnTo>
                  <a:lnTo>
                    <a:pt x="977" y="1509"/>
                  </a:lnTo>
                  <a:lnTo>
                    <a:pt x="1" y="4172"/>
                  </a:lnTo>
                  <a:lnTo>
                    <a:pt x="90" y="5592"/>
                  </a:lnTo>
                  <a:lnTo>
                    <a:pt x="90" y="5769"/>
                  </a:lnTo>
                  <a:lnTo>
                    <a:pt x="533" y="5947"/>
                  </a:lnTo>
                  <a:lnTo>
                    <a:pt x="711" y="5769"/>
                  </a:lnTo>
                  <a:lnTo>
                    <a:pt x="1598" y="3284"/>
                  </a:lnTo>
                  <a:lnTo>
                    <a:pt x="2752" y="888"/>
                  </a:lnTo>
                  <a:lnTo>
                    <a:pt x="2930" y="444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400;p49"/>
            <p:cNvSpPr/>
            <p:nvPr/>
          </p:nvSpPr>
          <p:spPr>
            <a:xfrm>
              <a:off x="3791125" y="2057575"/>
              <a:ext cx="133150" cy="46625"/>
            </a:xfrm>
            <a:custGeom>
              <a:avLst/>
              <a:gdLst/>
              <a:ahLst/>
              <a:cxnLst/>
              <a:rect l="l" t="t" r="r" b="b"/>
              <a:pathLst>
                <a:path w="5326" h="1865" extrusionOk="0">
                  <a:moveTo>
                    <a:pt x="178" y="1"/>
                  </a:moveTo>
                  <a:lnTo>
                    <a:pt x="1" y="800"/>
                  </a:lnTo>
                  <a:lnTo>
                    <a:pt x="356" y="977"/>
                  </a:lnTo>
                  <a:lnTo>
                    <a:pt x="1598" y="1243"/>
                  </a:lnTo>
                  <a:lnTo>
                    <a:pt x="2929" y="1598"/>
                  </a:lnTo>
                  <a:lnTo>
                    <a:pt x="3906" y="1865"/>
                  </a:lnTo>
                  <a:lnTo>
                    <a:pt x="4971" y="1776"/>
                  </a:lnTo>
                  <a:lnTo>
                    <a:pt x="5326" y="1510"/>
                  </a:lnTo>
                  <a:lnTo>
                    <a:pt x="5148" y="1243"/>
                  </a:lnTo>
                  <a:lnTo>
                    <a:pt x="4261" y="711"/>
                  </a:lnTo>
                  <a:lnTo>
                    <a:pt x="3196" y="533"/>
                  </a:lnTo>
                  <a:lnTo>
                    <a:pt x="1864" y="178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01;p49"/>
            <p:cNvSpPr/>
            <p:nvPr/>
          </p:nvSpPr>
          <p:spPr>
            <a:xfrm>
              <a:off x="4203825" y="2101975"/>
              <a:ext cx="122075" cy="59925"/>
            </a:xfrm>
            <a:custGeom>
              <a:avLst/>
              <a:gdLst/>
              <a:ahLst/>
              <a:cxnLst/>
              <a:rect l="l" t="t" r="r" b="b"/>
              <a:pathLst>
                <a:path w="4883" h="2397" extrusionOk="0">
                  <a:moveTo>
                    <a:pt x="445" y="0"/>
                  </a:moveTo>
                  <a:lnTo>
                    <a:pt x="1" y="178"/>
                  </a:lnTo>
                  <a:lnTo>
                    <a:pt x="1" y="1065"/>
                  </a:lnTo>
                  <a:lnTo>
                    <a:pt x="445" y="1154"/>
                  </a:lnTo>
                  <a:lnTo>
                    <a:pt x="1599" y="1243"/>
                  </a:lnTo>
                  <a:lnTo>
                    <a:pt x="2752" y="1598"/>
                  </a:lnTo>
                  <a:lnTo>
                    <a:pt x="3640" y="2041"/>
                  </a:lnTo>
                  <a:lnTo>
                    <a:pt x="4616" y="2396"/>
                  </a:lnTo>
                  <a:lnTo>
                    <a:pt x="4882" y="2308"/>
                  </a:lnTo>
                  <a:lnTo>
                    <a:pt x="4882" y="1953"/>
                  </a:lnTo>
                  <a:lnTo>
                    <a:pt x="4616" y="1420"/>
                  </a:lnTo>
                  <a:lnTo>
                    <a:pt x="3640" y="621"/>
                  </a:lnTo>
                  <a:lnTo>
                    <a:pt x="1599" y="8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402;p49"/>
            <p:cNvSpPr/>
            <p:nvPr/>
          </p:nvSpPr>
          <p:spPr>
            <a:xfrm>
              <a:off x="4283725" y="2026525"/>
              <a:ext cx="128700" cy="71025"/>
            </a:xfrm>
            <a:custGeom>
              <a:avLst/>
              <a:gdLst/>
              <a:ahLst/>
              <a:cxnLst/>
              <a:rect l="l" t="t" r="r" b="b"/>
              <a:pathLst>
                <a:path w="5148" h="2841" extrusionOk="0">
                  <a:moveTo>
                    <a:pt x="266" y="0"/>
                  </a:moveTo>
                  <a:lnTo>
                    <a:pt x="0" y="710"/>
                  </a:lnTo>
                  <a:lnTo>
                    <a:pt x="355" y="977"/>
                  </a:lnTo>
                  <a:lnTo>
                    <a:pt x="1598" y="1420"/>
                  </a:lnTo>
                  <a:lnTo>
                    <a:pt x="2752" y="1953"/>
                  </a:lnTo>
                  <a:lnTo>
                    <a:pt x="3728" y="2485"/>
                  </a:lnTo>
                  <a:lnTo>
                    <a:pt x="4793" y="2840"/>
                  </a:lnTo>
                  <a:lnTo>
                    <a:pt x="5148" y="2752"/>
                  </a:lnTo>
                  <a:lnTo>
                    <a:pt x="5148" y="2397"/>
                  </a:lnTo>
                  <a:lnTo>
                    <a:pt x="4882" y="1864"/>
                  </a:lnTo>
                  <a:lnTo>
                    <a:pt x="3817" y="1065"/>
                  </a:lnTo>
                  <a:lnTo>
                    <a:pt x="1864" y="267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403;p49"/>
            <p:cNvSpPr/>
            <p:nvPr/>
          </p:nvSpPr>
          <p:spPr>
            <a:xfrm>
              <a:off x="4454575" y="2048700"/>
              <a:ext cx="57700" cy="93225"/>
            </a:xfrm>
            <a:custGeom>
              <a:avLst/>
              <a:gdLst/>
              <a:ahLst/>
              <a:cxnLst/>
              <a:rect l="l" t="t" r="r" b="b"/>
              <a:pathLst>
                <a:path w="2308" h="3729" extrusionOk="0">
                  <a:moveTo>
                    <a:pt x="533" y="1"/>
                  </a:moveTo>
                  <a:lnTo>
                    <a:pt x="0" y="622"/>
                  </a:lnTo>
                  <a:lnTo>
                    <a:pt x="178" y="1066"/>
                  </a:lnTo>
                  <a:lnTo>
                    <a:pt x="710" y="1510"/>
                  </a:lnTo>
                  <a:lnTo>
                    <a:pt x="977" y="2131"/>
                  </a:lnTo>
                  <a:lnTo>
                    <a:pt x="1065" y="2841"/>
                  </a:lnTo>
                  <a:lnTo>
                    <a:pt x="1243" y="3462"/>
                  </a:lnTo>
                  <a:lnTo>
                    <a:pt x="1598" y="3729"/>
                  </a:lnTo>
                  <a:lnTo>
                    <a:pt x="1953" y="3551"/>
                  </a:lnTo>
                  <a:lnTo>
                    <a:pt x="2219" y="3196"/>
                  </a:lnTo>
                  <a:lnTo>
                    <a:pt x="2308" y="2131"/>
                  </a:lnTo>
                  <a:lnTo>
                    <a:pt x="2130" y="1687"/>
                  </a:lnTo>
                  <a:lnTo>
                    <a:pt x="1687" y="800"/>
                  </a:lnTo>
                  <a:lnTo>
                    <a:pt x="977" y="90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404;p49"/>
            <p:cNvSpPr/>
            <p:nvPr/>
          </p:nvSpPr>
          <p:spPr>
            <a:xfrm>
              <a:off x="4015225" y="1636000"/>
              <a:ext cx="490400" cy="679000"/>
            </a:xfrm>
            <a:custGeom>
              <a:avLst/>
              <a:gdLst/>
              <a:ahLst/>
              <a:cxnLst/>
              <a:rect l="l" t="t" r="r" b="b"/>
              <a:pathLst>
                <a:path w="19616" h="27160" extrusionOk="0">
                  <a:moveTo>
                    <a:pt x="12782" y="1"/>
                  </a:moveTo>
                  <a:lnTo>
                    <a:pt x="10208" y="711"/>
                  </a:lnTo>
                  <a:lnTo>
                    <a:pt x="9143" y="1509"/>
                  </a:lnTo>
                  <a:lnTo>
                    <a:pt x="7279" y="3373"/>
                  </a:lnTo>
                  <a:lnTo>
                    <a:pt x="5859" y="5681"/>
                  </a:lnTo>
                  <a:lnTo>
                    <a:pt x="4705" y="7545"/>
                  </a:lnTo>
                  <a:lnTo>
                    <a:pt x="2841" y="11716"/>
                  </a:lnTo>
                  <a:lnTo>
                    <a:pt x="2308" y="13846"/>
                  </a:lnTo>
                  <a:lnTo>
                    <a:pt x="1776" y="16598"/>
                  </a:lnTo>
                  <a:lnTo>
                    <a:pt x="711" y="24231"/>
                  </a:lnTo>
                  <a:lnTo>
                    <a:pt x="1" y="26893"/>
                  </a:lnTo>
                  <a:lnTo>
                    <a:pt x="16065" y="27159"/>
                  </a:lnTo>
                  <a:lnTo>
                    <a:pt x="17219" y="25029"/>
                  </a:lnTo>
                  <a:lnTo>
                    <a:pt x="18906" y="18994"/>
                  </a:lnTo>
                  <a:lnTo>
                    <a:pt x="19616" y="12337"/>
                  </a:lnTo>
                  <a:lnTo>
                    <a:pt x="19261" y="7722"/>
                  </a:lnTo>
                  <a:lnTo>
                    <a:pt x="18639" y="5060"/>
                  </a:lnTo>
                  <a:lnTo>
                    <a:pt x="18107" y="3994"/>
                  </a:lnTo>
                  <a:lnTo>
                    <a:pt x="17397" y="2752"/>
                  </a:lnTo>
                  <a:lnTo>
                    <a:pt x="15355" y="711"/>
                  </a:lnTo>
                  <a:lnTo>
                    <a:pt x="14024" y="178"/>
                  </a:lnTo>
                  <a:lnTo>
                    <a:pt x="12782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405;p49"/>
            <p:cNvSpPr/>
            <p:nvPr/>
          </p:nvSpPr>
          <p:spPr>
            <a:xfrm>
              <a:off x="3653550" y="1613800"/>
              <a:ext cx="428275" cy="683450"/>
            </a:xfrm>
            <a:custGeom>
              <a:avLst/>
              <a:gdLst/>
              <a:ahLst/>
              <a:cxnLst/>
              <a:rect l="l" t="t" r="r" b="b"/>
              <a:pathLst>
                <a:path w="17131" h="27338" extrusionOk="0">
                  <a:moveTo>
                    <a:pt x="6036" y="1"/>
                  </a:moveTo>
                  <a:lnTo>
                    <a:pt x="4882" y="267"/>
                  </a:lnTo>
                  <a:lnTo>
                    <a:pt x="3728" y="889"/>
                  </a:lnTo>
                  <a:lnTo>
                    <a:pt x="2042" y="2841"/>
                  </a:lnTo>
                  <a:lnTo>
                    <a:pt x="1421" y="3995"/>
                  </a:lnTo>
                  <a:lnTo>
                    <a:pt x="977" y="5149"/>
                  </a:lnTo>
                  <a:lnTo>
                    <a:pt x="267" y="7900"/>
                  </a:lnTo>
                  <a:lnTo>
                    <a:pt x="1" y="12515"/>
                  </a:lnTo>
                  <a:lnTo>
                    <a:pt x="888" y="18994"/>
                  </a:lnTo>
                  <a:lnTo>
                    <a:pt x="2663" y="24941"/>
                  </a:lnTo>
                  <a:lnTo>
                    <a:pt x="3817" y="27337"/>
                  </a:lnTo>
                  <a:lnTo>
                    <a:pt x="17130" y="27160"/>
                  </a:lnTo>
                  <a:lnTo>
                    <a:pt x="16509" y="21125"/>
                  </a:lnTo>
                  <a:lnTo>
                    <a:pt x="15977" y="15178"/>
                  </a:lnTo>
                  <a:lnTo>
                    <a:pt x="15710" y="13137"/>
                  </a:lnTo>
                  <a:lnTo>
                    <a:pt x="15089" y="9054"/>
                  </a:lnTo>
                  <a:lnTo>
                    <a:pt x="14468" y="7013"/>
                  </a:lnTo>
                  <a:lnTo>
                    <a:pt x="13669" y="5149"/>
                  </a:lnTo>
                  <a:lnTo>
                    <a:pt x="11805" y="2575"/>
                  </a:lnTo>
                  <a:lnTo>
                    <a:pt x="10296" y="1244"/>
                  </a:lnTo>
                  <a:lnTo>
                    <a:pt x="9409" y="800"/>
                  </a:lnTo>
                  <a:lnTo>
                    <a:pt x="8344" y="267"/>
                  </a:lnTo>
                  <a:lnTo>
                    <a:pt x="6036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406;p49"/>
            <p:cNvSpPr/>
            <p:nvPr/>
          </p:nvSpPr>
          <p:spPr>
            <a:xfrm>
              <a:off x="3132125" y="1582750"/>
              <a:ext cx="616875" cy="714500"/>
            </a:xfrm>
            <a:custGeom>
              <a:avLst/>
              <a:gdLst/>
              <a:ahLst/>
              <a:cxnLst/>
              <a:rect l="l" t="t" r="r" b="b"/>
              <a:pathLst>
                <a:path w="24675" h="28580" extrusionOk="0">
                  <a:moveTo>
                    <a:pt x="4083" y="0"/>
                  </a:moveTo>
                  <a:lnTo>
                    <a:pt x="2929" y="355"/>
                  </a:lnTo>
                  <a:lnTo>
                    <a:pt x="1509" y="1687"/>
                  </a:lnTo>
                  <a:lnTo>
                    <a:pt x="799" y="2752"/>
                  </a:lnTo>
                  <a:lnTo>
                    <a:pt x="178" y="4616"/>
                  </a:lnTo>
                  <a:lnTo>
                    <a:pt x="0" y="8343"/>
                  </a:lnTo>
                  <a:lnTo>
                    <a:pt x="1065" y="12160"/>
                  </a:lnTo>
                  <a:lnTo>
                    <a:pt x="3107" y="15532"/>
                  </a:lnTo>
                  <a:lnTo>
                    <a:pt x="4349" y="17041"/>
                  </a:lnTo>
                  <a:lnTo>
                    <a:pt x="5769" y="18373"/>
                  </a:lnTo>
                  <a:lnTo>
                    <a:pt x="8787" y="20769"/>
                  </a:lnTo>
                  <a:lnTo>
                    <a:pt x="13757" y="23964"/>
                  </a:lnTo>
                  <a:lnTo>
                    <a:pt x="17041" y="26094"/>
                  </a:lnTo>
                  <a:lnTo>
                    <a:pt x="24674" y="28579"/>
                  </a:lnTo>
                  <a:lnTo>
                    <a:pt x="24319" y="26716"/>
                  </a:lnTo>
                  <a:lnTo>
                    <a:pt x="23254" y="22633"/>
                  </a:lnTo>
                  <a:lnTo>
                    <a:pt x="21657" y="18550"/>
                  </a:lnTo>
                  <a:lnTo>
                    <a:pt x="19526" y="14467"/>
                  </a:lnTo>
                  <a:lnTo>
                    <a:pt x="17130" y="10562"/>
                  </a:lnTo>
                  <a:lnTo>
                    <a:pt x="14379" y="7012"/>
                  </a:lnTo>
                  <a:lnTo>
                    <a:pt x="11272" y="3994"/>
                  </a:lnTo>
                  <a:lnTo>
                    <a:pt x="8077" y="1509"/>
                  </a:lnTo>
                  <a:lnTo>
                    <a:pt x="6302" y="622"/>
                  </a:lnTo>
                  <a:lnTo>
                    <a:pt x="5592" y="17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407;p49"/>
            <p:cNvSpPr/>
            <p:nvPr/>
          </p:nvSpPr>
          <p:spPr>
            <a:xfrm>
              <a:off x="4239350" y="974775"/>
              <a:ext cx="66575" cy="270725"/>
            </a:xfrm>
            <a:custGeom>
              <a:avLst/>
              <a:gdLst/>
              <a:ahLst/>
              <a:cxnLst/>
              <a:rect l="l" t="t" r="r" b="b"/>
              <a:pathLst>
                <a:path w="2663" h="10829" extrusionOk="0">
                  <a:moveTo>
                    <a:pt x="1953" y="1"/>
                  </a:moveTo>
                  <a:lnTo>
                    <a:pt x="1775" y="356"/>
                  </a:lnTo>
                  <a:lnTo>
                    <a:pt x="1154" y="3018"/>
                  </a:lnTo>
                  <a:lnTo>
                    <a:pt x="621" y="5592"/>
                  </a:lnTo>
                  <a:lnTo>
                    <a:pt x="444" y="6835"/>
                  </a:lnTo>
                  <a:lnTo>
                    <a:pt x="0" y="9320"/>
                  </a:lnTo>
                  <a:lnTo>
                    <a:pt x="178" y="10474"/>
                  </a:lnTo>
                  <a:lnTo>
                    <a:pt x="266" y="10740"/>
                  </a:lnTo>
                  <a:lnTo>
                    <a:pt x="799" y="10829"/>
                  </a:lnTo>
                  <a:lnTo>
                    <a:pt x="1065" y="10562"/>
                  </a:lnTo>
                  <a:lnTo>
                    <a:pt x="1775" y="8344"/>
                  </a:lnTo>
                  <a:lnTo>
                    <a:pt x="1953" y="5858"/>
                  </a:lnTo>
                  <a:lnTo>
                    <a:pt x="2308" y="3196"/>
                  </a:lnTo>
                  <a:lnTo>
                    <a:pt x="2663" y="622"/>
                  </a:lnTo>
                  <a:lnTo>
                    <a:pt x="2574" y="17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408;p49"/>
            <p:cNvSpPr/>
            <p:nvPr/>
          </p:nvSpPr>
          <p:spPr>
            <a:xfrm>
              <a:off x="4115075" y="939275"/>
              <a:ext cx="35525" cy="272950"/>
            </a:xfrm>
            <a:custGeom>
              <a:avLst/>
              <a:gdLst/>
              <a:ahLst/>
              <a:cxnLst/>
              <a:rect l="l" t="t" r="r" b="b"/>
              <a:pathLst>
                <a:path w="1421" h="10918" extrusionOk="0">
                  <a:moveTo>
                    <a:pt x="711" y="1"/>
                  </a:moveTo>
                  <a:lnTo>
                    <a:pt x="533" y="356"/>
                  </a:lnTo>
                  <a:lnTo>
                    <a:pt x="267" y="3018"/>
                  </a:lnTo>
                  <a:lnTo>
                    <a:pt x="90" y="5681"/>
                  </a:lnTo>
                  <a:lnTo>
                    <a:pt x="1" y="8166"/>
                  </a:lnTo>
                  <a:lnTo>
                    <a:pt x="267" y="10740"/>
                  </a:lnTo>
                  <a:lnTo>
                    <a:pt x="445" y="10917"/>
                  </a:lnTo>
                  <a:lnTo>
                    <a:pt x="888" y="10917"/>
                  </a:lnTo>
                  <a:lnTo>
                    <a:pt x="1066" y="10740"/>
                  </a:lnTo>
                  <a:lnTo>
                    <a:pt x="1243" y="8166"/>
                  </a:lnTo>
                  <a:lnTo>
                    <a:pt x="1243" y="5681"/>
                  </a:lnTo>
                  <a:lnTo>
                    <a:pt x="1243" y="3018"/>
                  </a:lnTo>
                  <a:lnTo>
                    <a:pt x="1421" y="356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409;p49"/>
            <p:cNvSpPr/>
            <p:nvPr/>
          </p:nvSpPr>
          <p:spPr>
            <a:xfrm>
              <a:off x="3851025" y="983650"/>
              <a:ext cx="75475" cy="281825"/>
            </a:xfrm>
            <a:custGeom>
              <a:avLst/>
              <a:gdLst/>
              <a:ahLst/>
              <a:cxnLst/>
              <a:rect l="l" t="t" r="r" b="b"/>
              <a:pathLst>
                <a:path w="3019" h="11273" extrusionOk="0">
                  <a:moveTo>
                    <a:pt x="533" y="1"/>
                  </a:moveTo>
                  <a:lnTo>
                    <a:pt x="1" y="178"/>
                  </a:lnTo>
                  <a:lnTo>
                    <a:pt x="1" y="533"/>
                  </a:lnTo>
                  <a:lnTo>
                    <a:pt x="445" y="3196"/>
                  </a:lnTo>
                  <a:lnTo>
                    <a:pt x="977" y="5858"/>
                  </a:lnTo>
                  <a:lnTo>
                    <a:pt x="1421" y="8521"/>
                  </a:lnTo>
                  <a:lnTo>
                    <a:pt x="2220" y="11095"/>
                  </a:lnTo>
                  <a:lnTo>
                    <a:pt x="2486" y="11272"/>
                  </a:lnTo>
                  <a:lnTo>
                    <a:pt x="3019" y="11272"/>
                  </a:lnTo>
                  <a:lnTo>
                    <a:pt x="3019" y="11006"/>
                  </a:lnTo>
                  <a:lnTo>
                    <a:pt x="2575" y="8344"/>
                  </a:lnTo>
                  <a:lnTo>
                    <a:pt x="1954" y="5770"/>
                  </a:lnTo>
                  <a:lnTo>
                    <a:pt x="1332" y="3018"/>
                  </a:lnTo>
                  <a:lnTo>
                    <a:pt x="711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410;p49"/>
            <p:cNvSpPr/>
            <p:nvPr/>
          </p:nvSpPr>
          <p:spPr>
            <a:xfrm>
              <a:off x="3655775" y="974775"/>
              <a:ext cx="150900" cy="399425"/>
            </a:xfrm>
            <a:custGeom>
              <a:avLst/>
              <a:gdLst/>
              <a:ahLst/>
              <a:cxnLst/>
              <a:rect l="l" t="t" r="r" b="b"/>
              <a:pathLst>
                <a:path w="6036" h="15977" extrusionOk="0">
                  <a:moveTo>
                    <a:pt x="622" y="1"/>
                  </a:moveTo>
                  <a:lnTo>
                    <a:pt x="89" y="178"/>
                  </a:lnTo>
                  <a:lnTo>
                    <a:pt x="1" y="533"/>
                  </a:lnTo>
                  <a:lnTo>
                    <a:pt x="888" y="4616"/>
                  </a:lnTo>
                  <a:lnTo>
                    <a:pt x="1953" y="8699"/>
                  </a:lnTo>
                  <a:lnTo>
                    <a:pt x="2574" y="10562"/>
                  </a:lnTo>
                  <a:lnTo>
                    <a:pt x="3284" y="12426"/>
                  </a:lnTo>
                  <a:lnTo>
                    <a:pt x="4083" y="14201"/>
                  </a:lnTo>
                  <a:lnTo>
                    <a:pt x="5237" y="15799"/>
                  </a:lnTo>
                  <a:lnTo>
                    <a:pt x="5503" y="15976"/>
                  </a:lnTo>
                  <a:lnTo>
                    <a:pt x="6036" y="15621"/>
                  </a:lnTo>
                  <a:lnTo>
                    <a:pt x="6036" y="15355"/>
                  </a:lnTo>
                  <a:lnTo>
                    <a:pt x="5237" y="13580"/>
                  </a:lnTo>
                  <a:lnTo>
                    <a:pt x="4350" y="11805"/>
                  </a:lnTo>
                  <a:lnTo>
                    <a:pt x="3639" y="9941"/>
                  </a:lnTo>
                  <a:lnTo>
                    <a:pt x="2929" y="7989"/>
                  </a:lnTo>
                  <a:lnTo>
                    <a:pt x="1776" y="4172"/>
                  </a:lnTo>
                  <a:lnTo>
                    <a:pt x="888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4411;p49"/>
            <p:cNvSpPr/>
            <p:nvPr/>
          </p:nvSpPr>
          <p:spPr>
            <a:xfrm>
              <a:off x="4365825" y="963675"/>
              <a:ext cx="117625" cy="252975"/>
            </a:xfrm>
            <a:custGeom>
              <a:avLst/>
              <a:gdLst/>
              <a:ahLst/>
              <a:cxnLst/>
              <a:rect l="l" t="t" r="r" b="b"/>
              <a:pathLst>
                <a:path w="4705" h="10119" extrusionOk="0">
                  <a:moveTo>
                    <a:pt x="4172" y="1"/>
                  </a:moveTo>
                  <a:lnTo>
                    <a:pt x="3905" y="267"/>
                  </a:lnTo>
                  <a:lnTo>
                    <a:pt x="2751" y="2575"/>
                  </a:lnTo>
                  <a:lnTo>
                    <a:pt x="710" y="7190"/>
                  </a:lnTo>
                  <a:lnTo>
                    <a:pt x="0" y="9586"/>
                  </a:lnTo>
                  <a:lnTo>
                    <a:pt x="0" y="9853"/>
                  </a:lnTo>
                  <a:lnTo>
                    <a:pt x="444" y="10119"/>
                  </a:lnTo>
                  <a:lnTo>
                    <a:pt x="621" y="9853"/>
                  </a:lnTo>
                  <a:lnTo>
                    <a:pt x="2840" y="5415"/>
                  </a:lnTo>
                  <a:lnTo>
                    <a:pt x="4615" y="711"/>
                  </a:lnTo>
                  <a:lnTo>
                    <a:pt x="4704" y="356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412;p49"/>
            <p:cNvSpPr/>
            <p:nvPr/>
          </p:nvSpPr>
          <p:spPr>
            <a:xfrm>
              <a:off x="4505600" y="1032475"/>
              <a:ext cx="213050" cy="368350"/>
            </a:xfrm>
            <a:custGeom>
              <a:avLst/>
              <a:gdLst/>
              <a:ahLst/>
              <a:cxnLst/>
              <a:rect l="l" t="t" r="r" b="b"/>
              <a:pathLst>
                <a:path w="8522" h="14734" extrusionOk="0">
                  <a:moveTo>
                    <a:pt x="7811" y="0"/>
                  </a:moveTo>
                  <a:lnTo>
                    <a:pt x="7456" y="266"/>
                  </a:lnTo>
                  <a:lnTo>
                    <a:pt x="3551" y="7278"/>
                  </a:lnTo>
                  <a:lnTo>
                    <a:pt x="1598" y="10651"/>
                  </a:lnTo>
                  <a:lnTo>
                    <a:pt x="89" y="14201"/>
                  </a:lnTo>
                  <a:lnTo>
                    <a:pt x="1" y="14467"/>
                  </a:lnTo>
                  <a:lnTo>
                    <a:pt x="533" y="14733"/>
                  </a:lnTo>
                  <a:lnTo>
                    <a:pt x="711" y="14645"/>
                  </a:lnTo>
                  <a:lnTo>
                    <a:pt x="2930" y="11361"/>
                  </a:lnTo>
                  <a:lnTo>
                    <a:pt x="4616" y="7899"/>
                  </a:lnTo>
                  <a:lnTo>
                    <a:pt x="6480" y="4349"/>
                  </a:lnTo>
                  <a:lnTo>
                    <a:pt x="8432" y="799"/>
                  </a:lnTo>
                  <a:lnTo>
                    <a:pt x="8521" y="355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413;p49"/>
            <p:cNvSpPr/>
            <p:nvPr/>
          </p:nvSpPr>
          <p:spPr>
            <a:xfrm>
              <a:off x="4603225" y="1236600"/>
              <a:ext cx="190850" cy="326200"/>
            </a:xfrm>
            <a:custGeom>
              <a:avLst/>
              <a:gdLst/>
              <a:ahLst/>
              <a:cxnLst/>
              <a:rect l="l" t="t" r="r" b="b"/>
              <a:pathLst>
                <a:path w="7634" h="13048" extrusionOk="0">
                  <a:moveTo>
                    <a:pt x="6924" y="1"/>
                  </a:moveTo>
                  <a:lnTo>
                    <a:pt x="6746" y="267"/>
                  </a:lnTo>
                  <a:lnTo>
                    <a:pt x="5237" y="3373"/>
                  </a:lnTo>
                  <a:lnTo>
                    <a:pt x="3640" y="6391"/>
                  </a:lnTo>
                  <a:lnTo>
                    <a:pt x="1776" y="9231"/>
                  </a:lnTo>
                  <a:lnTo>
                    <a:pt x="1" y="12249"/>
                  </a:lnTo>
                  <a:lnTo>
                    <a:pt x="1" y="12604"/>
                  </a:lnTo>
                  <a:lnTo>
                    <a:pt x="445" y="13048"/>
                  </a:lnTo>
                  <a:lnTo>
                    <a:pt x="800" y="12870"/>
                  </a:lnTo>
                  <a:lnTo>
                    <a:pt x="1953" y="11539"/>
                  </a:lnTo>
                  <a:lnTo>
                    <a:pt x="3817" y="8521"/>
                  </a:lnTo>
                  <a:lnTo>
                    <a:pt x="4616" y="7012"/>
                  </a:lnTo>
                  <a:lnTo>
                    <a:pt x="6214" y="3817"/>
                  </a:lnTo>
                  <a:lnTo>
                    <a:pt x="7545" y="622"/>
                  </a:lnTo>
                  <a:lnTo>
                    <a:pt x="7634" y="267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414;p49"/>
            <p:cNvSpPr/>
            <p:nvPr/>
          </p:nvSpPr>
          <p:spPr>
            <a:xfrm>
              <a:off x="4760775" y="1471800"/>
              <a:ext cx="208600" cy="255200"/>
            </a:xfrm>
            <a:custGeom>
              <a:avLst/>
              <a:gdLst/>
              <a:ahLst/>
              <a:cxnLst/>
              <a:rect l="l" t="t" r="r" b="b"/>
              <a:pathLst>
                <a:path w="8344" h="10208" extrusionOk="0">
                  <a:moveTo>
                    <a:pt x="7811" y="1"/>
                  </a:moveTo>
                  <a:lnTo>
                    <a:pt x="7545" y="178"/>
                  </a:lnTo>
                  <a:lnTo>
                    <a:pt x="5769" y="2752"/>
                  </a:lnTo>
                  <a:lnTo>
                    <a:pt x="3817" y="5237"/>
                  </a:lnTo>
                  <a:lnTo>
                    <a:pt x="1864" y="7367"/>
                  </a:lnTo>
                  <a:lnTo>
                    <a:pt x="89" y="9586"/>
                  </a:lnTo>
                  <a:lnTo>
                    <a:pt x="0" y="9941"/>
                  </a:lnTo>
                  <a:lnTo>
                    <a:pt x="444" y="10207"/>
                  </a:lnTo>
                  <a:lnTo>
                    <a:pt x="799" y="10119"/>
                  </a:lnTo>
                  <a:lnTo>
                    <a:pt x="2929" y="7900"/>
                  </a:lnTo>
                  <a:lnTo>
                    <a:pt x="4882" y="5415"/>
                  </a:lnTo>
                  <a:lnTo>
                    <a:pt x="6657" y="3107"/>
                  </a:lnTo>
                  <a:lnTo>
                    <a:pt x="8255" y="622"/>
                  </a:lnTo>
                  <a:lnTo>
                    <a:pt x="8343" y="267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415;p49"/>
            <p:cNvSpPr/>
            <p:nvPr/>
          </p:nvSpPr>
          <p:spPr>
            <a:xfrm>
              <a:off x="3400600" y="1205550"/>
              <a:ext cx="162000" cy="230775"/>
            </a:xfrm>
            <a:custGeom>
              <a:avLst/>
              <a:gdLst/>
              <a:ahLst/>
              <a:cxnLst/>
              <a:rect l="l" t="t" r="r" b="b"/>
              <a:pathLst>
                <a:path w="6480" h="9231" extrusionOk="0">
                  <a:moveTo>
                    <a:pt x="445" y="0"/>
                  </a:moveTo>
                  <a:lnTo>
                    <a:pt x="1" y="266"/>
                  </a:lnTo>
                  <a:lnTo>
                    <a:pt x="90" y="533"/>
                  </a:lnTo>
                  <a:lnTo>
                    <a:pt x="1421" y="2840"/>
                  </a:lnTo>
                  <a:lnTo>
                    <a:pt x="2841" y="5148"/>
                  </a:lnTo>
                  <a:lnTo>
                    <a:pt x="4261" y="7278"/>
                  </a:lnTo>
                  <a:lnTo>
                    <a:pt x="5947" y="9142"/>
                  </a:lnTo>
                  <a:lnTo>
                    <a:pt x="6214" y="9231"/>
                  </a:lnTo>
                  <a:lnTo>
                    <a:pt x="6480" y="8964"/>
                  </a:lnTo>
                  <a:lnTo>
                    <a:pt x="6480" y="8698"/>
                  </a:lnTo>
                  <a:lnTo>
                    <a:pt x="5149" y="6568"/>
                  </a:lnTo>
                  <a:lnTo>
                    <a:pt x="3551" y="4438"/>
                  </a:lnTo>
                  <a:lnTo>
                    <a:pt x="2131" y="2396"/>
                  </a:lnTo>
                  <a:lnTo>
                    <a:pt x="711" y="17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416;p49"/>
            <p:cNvSpPr/>
            <p:nvPr/>
          </p:nvSpPr>
          <p:spPr>
            <a:xfrm>
              <a:off x="3289675" y="1269875"/>
              <a:ext cx="226325" cy="264075"/>
            </a:xfrm>
            <a:custGeom>
              <a:avLst/>
              <a:gdLst/>
              <a:ahLst/>
              <a:cxnLst/>
              <a:rect l="l" t="t" r="r" b="b"/>
              <a:pathLst>
                <a:path w="9053" h="10563" extrusionOk="0">
                  <a:moveTo>
                    <a:pt x="444" y="1"/>
                  </a:moveTo>
                  <a:lnTo>
                    <a:pt x="0" y="267"/>
                  </a:lnTo>
                  <a:lnTo>
                    <a:pt x="89" y="533"/>
                  </a:lnTo>
                  <a:lnTo>
                    <a:pt x="1864" y="3196"/>
                  </a:lnTo>
                  <a:lnTo>
                    <a:pt x="3905" y="5770"/>
                  </a:lnTo>
                  <a:lnTo>
                    <a:pt x="5947" y="8255"/>
                  </a:lnTo>
                  <a:lnTo>
                    <a:pt x="8343" y="10474"/>
                  </a:lnTo>
                  <a:lnTo>
                    <a:pt x="8698" y="10563"/>
                  </a:lnTo>
                  <a:lnTo>
                    <a:pt x="9053" y="10030"/>
                  </a:lnTo>
                  <a:lnTo>
                    <a:pt x="8964" y="9764"/>
                  </a:lnTo>
                  <a:lnTo>
                    <a:pt x="6834" y="7456"/>
                  </a:lnTo>
                  <a:lnTo>
                    <a:pt x="4704" y="5149"/>
                  </a:lnTo>
                  <a:lnTo>
                    <a:pt x="2663" y="2752"/>
                  </a:lnTo>
                  <a:lnTo>
                    <a:pt x="621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417;p49"/>
            <p:cNvSpPr/>
            <p:nvPr/>
          </p:nvSpPr>
          <p:spPr>
            <a:xfrm>
              <a:off x="4636525" y="959250"/>
              <a:ext cx="181975" cy="181975"/>
            </a:xfrm>
            <a:custGeom>
              <a:avLst/>
              <a:gdLst/>
              <a:ahLst/>
              <a:cxnLst/>
              <a:rect l="l" t="t" r="r" b="b"/>
              <a:pathLst>
                <a:path w="7279" h="7279" extrusionOk="0">
                  <a:moveTo>
                    <a:pt x="3373" y="0"/>
                  </a:moveTo>
                  <a:lnTo>
                    <a:pt x="2042" y="355"/>
                  </a:lnTo>
                  <a:lnTo>
                    <a:pt x="888" y="1243"/>
                  </a:lnTo>
                  <a:lnTo>
                    <a:pt x="533" y="1864"/>
                  </a:lnTo>
                  <a:lnTo>
                    <a:pt x="178" y="2485"/>
                  </a:lnTo>
                  <a:lnTo>
                    <a:pt x="0" y="3906"/>
                  </a:lnTo>
                  <a:lnTo>
                    <a:pt x="355" y="5237"/>
                  </a:lnTo>
                  <a:lnTo>
                    <a:pt x="1243" y="6391"/>
                  </a:lnTo>
                  <a:lnTo>
                    <a:pt x="1864" y="6834"/>
                  </a:lnTo>
                  <a:lnTo>
                    <a:pt x="2485" y="7101"/>
                  </a:lnTo>
                  <a:lnTo>
                    <a:pt x="3905" y="7278"/>
                  </a:lnTo>
                  <a:lnTo>
                    <a:pt x="5237" y="6923"/>
                  </a:lnTo>
                  <a:lnTo>
                    <a:pt x="6391" y="6124"/>
                  </a:lnTo>
                  <a:lnTo>
                    <a:pt x="6746" y="5503"/>
                  </a:lnTo>
                  <a:lnTo>
                    <a:pt x="7101" y="4793"/>
                  </a:lnTo>
                  <a:lnTo>
                    <a:pt x="7278" y="3373"/>
                  </a:lnTo>
                  <a:lnTo>
                    <a:pt x="6923" y="2042"/>
                  </a:lnTo>
                  <a:lnTo>
                    <a:pt x="6035" y="977"/>
                  </a:lnTo>
                  <a:lnTo>
                    <a:pt x="5414" y="533"/>
                  </a:lnTo>
                  <a:lnTo>
                    <a:pt x="4793" y="178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418;p49"/>
            <p:cNvSpPr/>
            <p:nvPr/>
          </p:nvSpPr>
          <p:spPr>
            <a:xfrm>
              <a:off x="4723050" y="11744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1"/>
                  </a:moveTo>
                  <a:lnTo>
                    <a:pt x="977" y="444"/>
                  </a:lnTo>
                  <a:lnTo>
                    <a:pt x="356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616"/>
                  </a:lnTo>
                  <a:lnTo>
                    <a:pt x="2219" y="5060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060" y="2841"/>
                  </a:lnTo>
                  <a:lnTo>
                    <a:pt x="4616" y="977"/>
                  </a:lnTo>
                  <a:lnTo>
                    <a:pt x="3817" y="356"/>
                  </a:lnTo>
                  <a:lnTo>
                    <a:pt x="284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419;p49"/>
            <p:cNvSpPr/>
            <p:nvPr/>
          </p:nvSpPr>
          <p:spPr>
            <a:xfrm>
              <a:off x="4399100" y="9037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0"/>
                  </a:moveTo>
                  <a:lnTo>
                    <a:pt x="977" y="533"/>
                  </a:lnTo>
                  <a:lnTo>
                    <a:pt x="355" y="1332"/>
                  </a:lnTo>
                  <a:lnTo>
                    <a:pt x="0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219" y="5059"/>
                  </a:lnTo>
                  <a:lnTo>
                    <a:pt x="4083" y="4616"/>
                  </a:lnTo>
                  <a:lnTo>
                    <a:pt x="4704" y="3817"/>
                  </a:lnTo>
                  <a:lnTo>
                    <a:pt x="5059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420;p49"/>
            <p:cNvSpPr/>
            <p:nvPr/>
          </p:nvSpPr>
          <p:spPr>
            <a:xfrm>
              <a:off x="3800000" y="921525"/>
              <a:ext cx="128725" cy="126500"/>
            </a:xfrm>
            <a:custGeom>
              <a:avLst/>
              <a:gdLst/>
              <a:ahLst/>
              <a:cxnLst/>
              <a:rect l="l" t="t" r="r" b="b"/>
              <a:pathLst>
                <a:path w="5149" h="5060" extrusionOk="0">
                  <a:moveTo>
                    <a:pt x="2841" y="0"/>
                  </a:moveTo>
                  <a:lnTo>
                    <a:pt x="1066" y="444"/>
                  </a:lnTo>
                  <a:lnTo>
                    <a:pt x="444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308" y="5059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148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421;p49"/>
            <p:cNvSpPr/>
            <p:nvPr/>
          </p:nvSpPr>
          <p:spPr>
            <a:xfrm>
              <a:off x="3231975" y="1221075"/>
              <a:ext cx="104300" cy="102100"/>
            </a:xfrm>
            <a:custGeom>
              <a:avLst/>
              <a:gdLst/>
              <a:ahLst/>
              <a:cxnLst/>
              <a:rect l="l" t="t" r="r" b="b"/>
              <a:pathLst>
                <a:path w="4172" h="4084" extrusionOk="0">
                  <a:moveTo>
                    <a:pt x="2397" y="0"/>
                  </a:moveTo>
                  <a:lnTo>
                    <a:pt x="799" y="355"/>
                  </a:lnTo>
                  <a:lnTo>
                    <a:pt x="355" y="1065"/>
                  </a:lnTo>
                  <a:lnTo>
                    <a:pt x="0" y="1775"/>
                  </a:lnTo>
                  <a:lnTo>
                    <a:pt x="444" y="3284"/>
                  </a:lnTo>
                  <a:lnTo>
                    <a:pt x="1065" y="3817"/>
                  </a:lnTo>
                  <a:lnTo>
                    <a:pt x="1864" y="4083"/>
                  </a:lnTo>
                  <a:lnTo>
                    <a:pt x="3373" y="3728"/>
                  </a:lnTo>
                  <a:lnTo>
                    <a:pt x="3906" y="3018"/>
                  </a:lnTo>
                  <a:lnTo>
                    <a:pt x="4172" y="2308"/>
                  </a:lnTo>
                  <a:lnTo>
                    <a:pt x="3817" y="799"/>
                  </a:lnTo>
                  <a:lnTo>
                    <a:pt x="3107" y="267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422;p49"/>
            <p:cNvSpPr/>
            <p:nvPr/>
          </p:nvSpPr>
          <p:spPr>
            <a:xfrm>
              <a:off x="4199400" y="737350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0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17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423;p49"/>
            <p:cNvSpPr/>
            <p:nvPr/>
          </p:nvSpPr>
          <p:spPr>
            <a:xfrm>
              <a:off x="4933850" y="14496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5" y="0"/>
                  </a:moveTo>
                  <a:lnTo>
                    <a:pt x="622" y="355"/>
                  </a:lnTo>
                  <a:lnTo>
                    <a:pt x="267" y="888"/>
                  </a:lnTo>
                  <a:lnTo>
                    <a:pt x="0" y="1420"/>
                  </a:lnTo>
                  <a:lnTo>
                    <a:pt x="267" y="2663"/>
                  </a:lnTo>
                  <a:lnTo>
                    <a:pt x="799" y="3018"/>
                  </a:lnTo>
                  <a:lnTo>
                    <a:pt x="1420" y="3284"/>
                  </a:lnTo>
                  <a:lnTo>
                    <a:pt x="2574" y="2929"/>
                  </a:lnTo>
                  <a:lnTo>
                    <a:pt x="3018" y="2485"/>
                  </a:lnTo>
                  <a:lnTo>
                    <a:pt x="3195" y="1864"/>
                  </a:lnTo>
                  <a:lnTo>
                    <a:pt x="2929" y="621"/>
                  </a:lnTo>
                  <a:lnTo>
                    <a:pt x="2397" y="266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424;p49"/>
            <p:cNvSpPr/>
            <p:nvPr/>
          </p:nvSpPr>
          <p:spPr>
            <a:xfrm>
              <a:off x="3365100" y="1172250"/>
              <a:ext cx="82125" cy="79900"/>
            </a:xfrm>
            <a:custGeom>
              <a:avLst/>
              <a:gdLst/>
              <a:ahLst/>
              <a:cxnLst/>
              <a:rect l="l" t="t" r="r" b="b"/>
              <a:pathLst>
                <a:path w="3285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5" y="2930"/>
                  </a:lnTo>
                  <a:lnTo>
                    <a:pt x="3018" y="2397"/>
                  </a:lnTo>
                  <a:lnTo>
                    <a:pt x="3285" y="1776"/>
                  </a:lnTo>
                  <a:lnTo>
                    <a:pt x="2930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425;p49"/>
            <p:cNvSpPr/>
            <p:nvPr/>
          </p:nvSpPr>
          <p:spPr>
            <a:xfrm>
              <a:off x="3673525" y="7928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6" y="1"/>
                  </a:moveTo>
                  <a:lnTo>
                    <a:pt x="622" y="356"/>
                  </a:lnTo>
                  <a:lnTo>
                    <a:pt x="267" y="799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285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426;p49"/>
            <p:cNvSpPr/>
            <p:nvPr/>
          </p:nvSpPr>
          <p:spPr>
            <a:xfrm>
              <a:off x="4108425" y="892675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178" y="799"/>
                  </a:lnTo>
                  <a:lnTo>
                    <a:pt x="1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427;p49"/>
            <p:cNvSpPr/>
            <p:nvPr/>
          </p:nvSpPr>
          <p:spPr>
            <a:xfrm>
              <a:off x="4403525" y="1673725"/>
              <a:ext cx="576950" cy="667900"/>
            </a:xfrm>
            <a:custGeom>
              <a:avLst/>
              <a:gdLst/>
              <a:ahLst/>
              <a:cxnLst/>
              <a:rect l="l" t="t" r="r" b="b"/>
              <a:pathLst>
                <a:path w="23078" h="26716" extrusionOk="0">
                  <a:moveTo>
                    <a:pt x="19083" y="0"/>
                  </a:moveTo>
                  <a:lnTo>
                    <a:pt x="17042" y="444"/>
                  </a:lnTo>
                  <a:lnTo>
                    <a:pt x="15711" y="977"/>
                  </a:lnTo>
                  <a:lnTo>
                    <a:pt x="13935" y="1953"/>
                  </a:lnTo>
                  <a:lnTo>
                    <a:pt x="10651" y="4438"/>
                  </a:lnTo>
                  <a:lnTo>
                    <a:pt x="7900" y="7456"/>
                  </a:lnTo>
                  <a:lnTo>
                    <a:pt x="5681" y="11006"/>
                  </a:lnTo>
                  <a:lnTo>
                    <a:pt x="4971" y="12870"/>
                  </a:lnTo>
                  <a:lnTo>
                    <a:pt x="3640" y="15976"/>
                  </a:lnTo>
                  <a:lnTo>
                    <a:pt x="1155" y="21568"/>
                  </a:lnTo>
                  <a:lnTo>
                    <a:pt x="90" y="25118"/>
                  </a:lnTo>
                  <a:lnTo>
                    <a:pt x="1" y="26716"/>
                  </a:lnTo>
                  <a:lnTo>
                    <a:pt x="2309" y="25207"/>
                  </a:lnTo>
                  <a:lnTo>
                    <a:pt x="5326" y="24142"/>
                  </a:lnTo>
                  <a:lnTo>
                    <a:pt x="8255" y="22722"/>
                  </a:lnTo>
                  <a:lnTo>
                    <a:pt x="10740" y="21390"/>
                  </a:lnTo>
                  <a:lnTo>
                    <a:pt x="15533" y="18195"/>
                  </a:lnTo>
                  <a:lnTo>
                    <a:pt x="17663" y="16242"/>
                  </a:lnTo>
                  <a:lnTo>
                    <a:pt x="19527" y="14024"/>
                  </a:lnTo>
                  <a:lnTo>
                    <a:pt x="21746" y="10296"/>
                  </a:lnTo>
                  <a:lnTo>
                    <a:pt x="22633" y="7633"/>
                  </a:lnTo>
                  <a:lnTo>
                    <a:pt x="22900" y="6213"/>
                  </a:lnTo>
                  <a:lnTo>
                    <a:pt x="23077" y="4616"/>
                  </a:lnTo>
                  <a:lnTo>
                    <a:pt x="22545" y="2219"/>
                  </a:lnTo>
                  <a:lnTo>
                    <a:pt x="21657" y="977"/>
                  </a:lnTo>
                  <a:lnTo>
                    <a:pt x="21036" y="533"/>
                  </a:lnTo>
                  <a:lnTo>
                    <a:pt x="20415" y="267"/>
                  </a:lnTo>
                  <a:lnTo>
                    <a:pt x="19083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428;p49"/>
            <p:cNvSpPr/>
            <p:nvPr/>
          </p:nvSpPr>
          <p:spPr>
            <a:xfrm>
              <a:off x="3320725" y="2073125"/>
              <a:ext cx="1528825" cy="588025"/>
            </a:xfrm>
            <a:custGeom>
              <a:avLst/>
              <a:gdLst/>
              <a:ahLst/>
              <a:cxnLst/>
              <a:rect l="l" t="t" r="r" b="b"/>
              <a:pathLst>
                <a:path w="61153" h="23521" extrusionOk="0">
                  <a:moveTo>
                    <a:pt x="61153" y="0"/>
                  </a:moveTo>
                  <a:lnTo>
                    <a:pt x="57780" y="1598"/>
                  </a:lnTo>
                  <a:lnTo>
                    <a:pt x="50680" y="4083"/>
                  </a:lnTo>
                  <a:lnTo>
                    <a:pt x="43135" y="5769"/>
                  </a:lnTo>
                  <a:lnTo>
                    <a:pt x="35325" y="6657"/>
                  </a:lnTo>
                  <a:lnTo>
                    <a:pt x="27426" y="6657"/>
                  </a:lnTo>
                  <a:lnTo>
                    <a:pt x="19349" y="5947"/>
                  </a:lnTo>
                  <a:lnTo>
                    <a:pt x="11450" y="4349"/>
                  </a:lnTo>
                  <a:lnTo>
                    <a:pt x="3728" y="1953"/>
                  </a:lnTo>
                  <a:lnTo>
                    <a:pt x="1" y="444"/>
                  </a:lnTo>
                  <a:lnTo>
                    <a:pt x="1" y="444"/>
                  </a:lnTo>
                  <a:lnTo>
                    <a:pt x="622" y="1864"/>
                  </a:lnTo>
                  <a:lnTo>
                    <a:pt x="2308" y="4615"/>
                  </a:lnTo>
                  <a:lnTo>
                    <a:pt x="5415" y="8254"/>
                  </a:lnTo>
                  <a:lnTo>
                    <a:pt x="7722" y="10562"/>
                  </a:lnTo>
                  <a:lnTo>
                    <a:pt x="11272" y="13757"/>
                  </a:lnTo>
                  <a:lnTo>
                    <a:pt x="17041" y="18195"/>
                  </a:lnTo>
                  <a:lnTo>
                    <a:pt x="21124" y="20591"/>
                  </a:lnTo>
                  <a:lnTo>
                    <a:pt x="25296" y="22366"/>
                  </a:lnTo>
                  <a:lnTo>
                    <a:pt x="29645" y="23431"/>
                  </a:lnTo>
                  <a:lnTo>
                    <a:pt x="34082" y="23520"/>
                  </a:lnTo>
                  <a:lnTo>
                    <a:pt x="38609" y="22544"/>
                  </a:lnTo>
                  <a:lnTo>
                    <a:pt x="40917" y="21568"/>
                  </a:lnTo>
                  <a:lnTo>
                    <a:pt x="43668" y="20148"/>
                  </a:lnTo>
                  <a:lnTo>
                    <a:pt x="48372" y="16952"/>
                  </a:lnTo>
                  <a:lnTo>
                    <a:pt x="52188" y="13402"/>
                  </a:lnTo>
                  <a:lnTo>
                    <a:pt x="55295" y="9852"/>
                  </a:lnTo>
                  <a:lnTo>
                    <a:pt x="58667" y="4882"/>
                  </a:lnTo>
                  <a:lnTo>
                    <a:pt x="60886" y="444"/>
                  </a:lnTo>
                  <a:lnTo>
                    <a:pt x="61153" y="0"/>
                  </a:lnTo>
                  <a:close/>
                </a:path>
              </a:pathLst>
            </a:custGeom>
            <a:solidFill>
              <a:srgbClr val="F6A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429;p49"/>
            <p:cNvSpPr/>
            <p:nvPr/>
          </p:nvSpPr>
          <p:spPr>
            <a:xfrm>
              <a:off x="3314075" y="2062025"/>
              <a:ext cx="1544350" cy="201950"/>
            </a:xfrm>
            <a:custGeom>
              <a:avLst/>
              <a:gdLst/>
              <a:ahLst/>
              <a:cxnLst/>
              <a:rect l="l" t="t" r="r" b="b"/>
              <a:pathLst>
                <a:path w="61774" h="8078" extrusionOk="0">
                  <a:moveTo>
                    <a:pt x="267" y="0"/>
                  </a:moveTo>
                  <a:lnTo>
                    <a:pt x="0" y="533"/>
                  </a:lnTo>
                  <a:lnTo>
                    <a:pt x="267" y="799"/>
                  </a:lnTo>
                  <a:lnTo>
                    <a:pt x="3728" y="2486"/>
                  </a:lnTo>
                  <a:lnTo>
                    <a:pt x="11183" y="5148"/>
                  </a:lnTo>
                  <a:lnTo>
                    <a:pt x="18905" y="7012"/>
                  </a:lnTo>
                  <a:lnTo>
                    <a:pt x="26893" y="7988"/>
                  </a:lnTo>
                  <a:lnTo>
                    <a:pt x="34881" y="8077"/>
                  </a:lnTo>
                  <a:lnTo>
                    <a:pt x="42869" y="7278"/>
                  </a:lnTo>
                  <a:lnTo>
                    <a:pt x="50591" y="5592"/>
                  </a:lnTo>
                  <a:lnTo>
                    <a:pt x="57957" y="2841"/>
                  </a:lnTo>
                  <a:lnTo>
                    <a:pt x="61419" y="1065"/>
                  </a:lnTo>
                  <a:lnTo>
                    <a:pt x="61774" y="799"/>
                  </a:lnTo>
                  <a:lnTo>
                    <a:pt x="61419" y="178"/>
                  </a:lnTo>
                  <a:lnTo>
                    <a:pt x="60975" y="267"/>
                  </a:lnTo>
                  <a:lnTo>
                    <a:pt x="57247" y="1776"/>
                  </a:lnTo>
                  <a:lnTo>
                    <a:pt x="49792" y="4083"/>
                  </a:lnTo>
                  <a:lnTo>
                    <a:pt x="42248" y="5592"/>
                  </a:lnTo>
                  <a:lnTo>
                    <a:pt x="34615" y="6302"/>
                  </a:lnTo>
                  <a:lnTo>
                    <a:pt x="26982" y="6213"/>
                  </a:lnTo>
                  <a:lnTo>
                    <a:pt x="19349" y="5414"/>
                  </a:lnTo>
                  <a:lnTo>
                    <a:pt x="11716" y="3817"/>
                  </a:lnTo>
                  <a:lnTo>
                    <a:pt x="4261" y="14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430;p49"/>
            <p:cNvSpPr/>
            <p:nvPr/>
          </p:nvSpPr>
          <p:spPr>
            <a:xfrm>
              <a:off x="4774075" y="2026525"/>
              <a:ext cx="59950" cy="82125"/>
            </a:xfrm>
            <a:custGeom>
              <a:avLst/>
              <a:gdLst/>
              <a:ahLst/>
              <a:cxnLst/>
              <a:rect l="l" t="t" r="r" b="b"/>
              <a:pathLst>
                <a:path w="2398" h="3285" extrusionOk="0">
                  <a:moveTo>
                    <a:pt x="2309" y="0"/>
                  </a:moveTo>
                  <a:lnTo>
                    <a:pt x="2042" y="89"/>
                  </a:lnTo>
                  <a:lnTo>
                    <a:pt x="800" y="1420"/>
                  </a:lnTo>
                  <a:lnTo>
                    <a:pt x="1" y="3018"/>
                  </a:lnTo>
                  <a:lnTo>
                    <a:pt x="1" y="3284"/>
                  </a:lnTo>
                  <a:lnTo>
                    <a:pt x="267" y="3196"/>
                  </a:lnTo>
                  <a:lnTo>
                    <a:pt x="1421" y="1864"/>
                  </a:lnTo>
                  <a:lnTo>
                    <a:pt x="2397" y="355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431;p49"/>
            <p:cNvSpPr/>
            <p:nvPr/>
          </p:nvSpPr>
          <p:spPr>
            <a:xfrm>
              <a:off x="4656475" y="2048700"/>
              <a:ext cx="53300" cy="97675"/>
            </a:xfrm>
            <a:custGeom>
              <a:avLst/>
              <a:gdLst/>
              <a:ahLst/>
              <a:cxnLst/>
              <a:rect l="l" t="t" r="r" b="b"/>
              <a:pathLst>
                <a:path w="2132" h="3907" extrusionOk="0">
                  <a:moveTo>
                    <a:pt x="1599" y="1"/>
                  </a:moveTo>
                  <a:lnTo>
                    <a:pt x="1332" y="267"/>
                  </a:lnTo>
                  <a:lnTo>
                    <a:pt x="1066" y="1243"/>
                  </a:lnTo>
                  <a:lnTo>
                    <a:pt x="622" y="2131"/>
                  </a:lnTo>
                  <a:lnTo>
                    <a:pt x="178" y="2841"/>
                  </a:lnTo>
                  <a:lnTo>
                    <a:pt x="1" y="3640"/>
                  </a:lnTo>
                  <a:lnTo>
                    <a:pt x="178" y="3906"/>
                  </a:lnTo>
                  <a:lnTo>
                    <a:pt x="445" y="3906"/>
                  </a:lnTo>
                  <a:lnTo>
                    <a:pt x="1155" y="3374"/>
                  </a:lnTo>
                  <a:lnTo>
                    <a:pt x="1954" y="1421"/>
                  </a:lnTo>
                  <a:lnTo>
                    <a:pt x="2131" y="533"/>
                  </a:lnTo>
                  <a:lnTo>
                    <a:pt x="2131" y="178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432;p49"/>
            <p:cNvSpPr/>
            <p:nvPr/>
          </p:nvSpPr>
          <p:spPr>
            <a:xfrm>
              <a:off x="4567725" y="2095300"/>
              <a:ext cx="51075" cy="77700"/>
            </a:xfrm>
            <a:custGeom>
              <a:avLst/>
              <a:gdLst/>
              <a:ahLst/>
              <a:cxnLst/>
              <a:rect l="l" t="t" r="r" b="b"/>
              <a:pathLst>
                <a:path w="2043" h="3108" extrusionOk="0">
                  <a:moveTo>
                    <a:pt x="1687" y="1"/>
                  </a:moveTo>
                  <a:lnTo>
                    <a:pt x="1510" y="178"/>
                  </a:lnTo>
                  <a:lnTo>
                    <a:pt x="533" y="1421"/>
                  </a:lnTo>
                  <a:lnTo>
                    <a:pt x="1" y="2841"/>
                  </a:lnTo>
                  <a:lnTo>
                    <a:pt x="178" y="3107"/>
                  </a:lnTo>
                  <a:lnTo>
                    <a:pt x="445" y="3018"/>
                  </a:lnTo>
                  <a:lnTo>
                    <a:pt x="1421" y="1953"/>
                  </a:lnTo>
                  <a:lnTo>
                    <a:pt x="1953" y="445"/>
                  </a:lnTo>
                  <a:lnTo>
                    <a:pt x="2042" y="267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433;p49"/>
            <p:cNvSpPr/>
            <p:nvPr/>
          </p:nvSpPr>
          <p:spPr>
            <a:xfrm>
              <a:off x="4459000" y="2104175"/>
              <a:ext cx="57725" cy="110975"/>
            </a:xfrm>
            <a:custGeom>
              <a:avLst/>
              <a:gdLst/>
              <a:ahLst/>
              <a:cxnLst/>
              <a:rect l="l" t="t" r="r" b="b"/>
              <a:pathLst>
                <a:path w="2309" h="4439" extrusionOk="0">
                  <a:moveTo>
                    <a:pt x="1865" y="1"/>
                  </a:moveTo>
                  <a:lnTo>
                    <a:pt x="1598" y="267"/>
                  </a:lnTo>
                  <a:lnTo>
                    <a:pt x="977" y="1243"/>
                  </a:lnTo>
                  <a:lnTo>
                    <a:pt x="445" y="2397"/>
                  </a:lnTo>
                  <a:lnTo>
                    <a:pt x="1" y="3285"/>
                  </a:lnTo>
                  <a:lnTo>
                    <a:pt x="1" y="4172"/>
                  </a:lnTo>
                  <a:lnTo>
                    <a:pt x="90" y="4438"/>
                  </a:lnTo>
                  <a:lnTo>
                    <a:pt x="356" y="4350"/>
                  </a:lnTo>
                  <a:lnTo>
                    <a:pt x="977" y="3728"/>
                  </a:lnTo>
                  <a:lnTo>
                    <a:pt x="1243" y="2841"/>
                  </a:lnTo>
                  <a:lnTo>
                    <a:pt x="1776" y="1776"/>
                  </a:lnTo>
                  <a:lnTo>
                    <a:pt x="2308" y="622"/>
                  </a:lnTo>
                  <a:lnTo>
                    <a:pt x="2308" y="267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434;p49"/>
            <p:cNvSpPr/>
            <p:nvPr/>
          </p:nvSpPr>
          <p:spPr>
            <a:xfrm>
              <a:off x="4354725" y="2090875"/>
              <a:ext cx="53275" cy="135375"/>
            </a:xfrm>
            <a:custGeom>
              <a:avLst/>
              <a:gdLst/>
              <a:ahLst/>
              <a:cxnLst/>
              <a:rect l="l" t="t" r="r" b="b"/>
              <a:pathLst>
                <a:path w="2131" h="5415" extrusionOk="0">
                  <a:moveTo>
                    <a:pt x="1687" y="0"/>
                  </a:moveTo>
                  <a:lnTo>
                    <a:pt x="1509" y="266"/>
                  </a:lnTo>
                  <a:lnTo>
                    <a:pt x="977" y="1598"/>
                  </a:lnTo>
                  <a:lnTo>
                    <a:pt x="444" y="2929"/>
                  </a:lnTo>
                  <a:lnTo>
                    <a:pt x="0" y="4083"/>
                  </a:lnTo>
                  <a:lnTo>
                    <a:pt x="0" y="5237"/>
                  </a:lnTo>
                  <a:lnTo>
                    <a:pt x="178" y="5414"/>
                  </a:lnTo>
                  <a:lnTo>
                    <a:pt x="444" y="5326"/>
                  </a:lnTo>
                  <a:lnTo>
                    <a:pt x="1154" y="4349"/>
                  </a:lnTo>
                  <a:lnTo>
                    <a:pt x="1420" y="3195"/>
                  </a:lnTo>
                  <a:lnTo>
                    <a:pt x="1775" y="1775"/>
                  </a:lnTo>
                  <a:lnTo>
                    <a:pt x="2130" y="444"/>
                  </a:lnTo>
                  <a:lnTo>
                    <a:pt x="2130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435;p49"/>
            <p:cNvSpPr/>
            <p:nvPr/>
          </p:nvSpPr>
          <p:spPr>
            <a:xfrm>
              <a:off x="4246000" y="2097525"/>
              <a:ext cx="46625" cy="139825"/>
            </a:xfrm>
            <a:custGeom>
              <a:avLst/>
              <a:gdLst/>
              <a:ahLst/>
              <a:cxnLst/>
              <a:rect l="l" t="t" r="r" b="b"/>
              <a:pathLst>
                <a:path w="1865" h="5593" extrusionOk="0">
                  <a:moveTo>
                    <a:pt x="1420" y="0"/>
                  </a:moveTo>
                  <a:lnTo>
                    <a:pt x="1332" y="178"/>
                  </a:lnTo>
                  <a:lnTo>
                    <a:pt x="977" y="1509"/>
                  </a:lnTo>
                  <a:lnTo>
                    <a:pt x="533" y="2841"/>
                  </a:lnTo>
                  <a:lnTo>
                    <a:pt x="178" y="3994"/>
                  </a:lnTo>
                  <a:lnTo>
                    <a:pt x="0" y="5237"/>
                  </a:lnTo>
                  <a:lnTo>
                    <a:pt x="0" y="5503"/>
                  </a:lnTo>
                  <a:lnTo>
                    <a:pt x="444" y="5592"/>
                  </a:lnTo>
                  <a:lnTo>
                    <a:pt x="622" y="5415"/>
                  </a:lnTo>
                  <a:lnTo>
                    <a:pt x="1243" y="4261"/>
                  </a:lnTo>
                  <a:lnTo>
                    <a:pt x="1420" y="2929"/>
                  </a:lnTo>
                  <a:lnTo>
                    <a:pt x="1687" y="1598"/>
                  </a:lnTo>
                  <a:lnTo>
                    <a:pt x="1864" y="267"/>
                  </a:lnTo>
                  <a:lnTo>
                    <a:pt x="1775" y="8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436;p49"/>
            <p:cNvSpPr/>
            <p:nvPr/>
          </p:nvSpPr>
          <p:spPr>
            <a:xfrm>
              <a:off x="4146150" y="2139675"/>
              <a:ext cx="28875" cy="119850"/>
            </a:xfrm>
            <a:custGeom>
              <a:avLst/>
              <a:gdLst/>
              <a:ahLst/>
              <a:cxnLst/>
              <a:rect l="l" t="t" r="r" b="b"/>
              <a:pathLst>
                <a:path w="1155" h="4794" extrusionOk="0">
                  <a:moveTo>
                    <a:pt x="710" y="1"/>
                  </a:moveTo>
                  <a:lnTo>
                    <a:pt x="622" y="178"/>
                  </a:lnTo>
                  <a:lnTo>
                    <a:pt x="355" y="1332"/>
                  </a:lnTo>
                  <a:lnTo>
                    <a:pt x="178" y="2575"/>
                  </a:lnTo>
                  <a:lnTo>
                    <a:pt x="0" y="3551"/>
                  </a:lnTo>
                  <a:lnTo>
                    <a:pt x="0" y="4527"/>
                  </a:lnTo>
                  <a:lnTo>
                    <a:pt x="267" y="4794"/>
                  </a:lnTo>
                  <a:lnTo>
                    <a:pt x="622" y="4616"/>
                  </a:lnTo>
                  <a:lnTo>
                    <a:pt x="888" y="3640"/>
                  </a:lnTo>
                  <a:lnTo>
                    <a:pt x="977" y="2663"/>
                  </a:lnTo>
                  <a:lnTo>
                    <a:pt x="1065" y="1421"/>
                  </a:lnTo>
                  <a:lnTo>
                    <a:pt x="1154" y="267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437;p49"/>
            <p:cNvSpPr/>
            <p:nvPr/>
          </p:nvSpPr>
          <p:spPr>
            <a:xfrm>
              <a:off x="4024100" y="2124150"/>
              <a:ext cx="26650" cy="146475"/>
            </a:xfrm>
            <a:custGeom>
              <a:avLst/>
              <a:gdLst/>
              <a:ahLst/>
              <a:cxnLst/>
              <a:rect l="l" t="t" r="r" b="b"/>
              <a:pathLst>
                <a:path w="1066" h="5859" extrusionOk="0">
                  <a:moveTo>
                    <a:pt x="178" y="1"/>
                  </a:moveTo>
                  <a:lnTo>
                    <a:pt x="90" y="267"/>
                  </a:lnTo>
                  <a:lnTo>
                    <a:pt x="90" y="1776"/>
                  </a:lnTo>
                  <a:lnTo>
                    <a:pt x="1" y="3373"/>
                  </a:lnTo>
                  <a:lnTo>
                    <a:pt x="1" y="4527"/>
                  </a:lnTo>
                  <a:lnTo>
                    <a:pt x="267" y="5681"/>
                  </a:lnTo>
                  <a:lnTo>
                    <a:pt x="533" y="5858"/>
                  </a:lnTo>
                  <a:lnTo>
                    <a:pt x="800" y="5681"/>
                  </a:lnTo>
                  <a:lnTo>
                    <a:pt x="1066" y="4527"/>
                  </a:lnTo>
                  <a:lnTo>
                    <a:pt x="977" y="3373"/>
                  </a:lnTo>
                  <a:lnTo>
                    <a:pt x="888" y="1776"/>
                  </a:lnTo>
                  <a:lnTo>
                    <a:pt x="800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438;p49"/>
            <p:cNvSpPr/>
            <p:nvPr/>
          </p:nvSpPr>
          <p:spPr>
            <a:xfrm>
              <a:off x="3871000" y="2059800"/>
              <a:ext cx="35525" cy="177550"/>
            </a:xfrm>
            <a:custGeom>
              <a:avLst/>
              <a:gdLst/>
              <a:ahLst/>
              <a:cxnLst/>
              <a:rect l="l" t="t" r="r" b="b"/>
              <a:pathLst>
                <a:path w="1421" h="7102" extrusionOk="0">
                  <a:moveTo>
                    <a:pt x="90" y="1"/>
                  </a:moveTo>
                  <a:lnTo>
                    <a:pt x="1" y="178"/>
                  </a:lnTo>
                  <a:lnTo>
                    <a:pt x="1" y="1865"/>
                  </a:lnTo>
                  <a:lnTo>
                    <a:pt x="267" y="5326"/>
                  </a:lnTo>
                  <a:lnTo>
                    <a:pt x="711" y="6924"/>
                  </a:lnTo>
                  <a:lnTo>
                    <a:pt x="888" y="7101"/>
                  </a:lnTo>
                  <a:lnTo>
                    <a:pt x="1332" y="7101"/>
                  </a:lnTo>
                  <a:lnTo>
                    <a:pt x="1421" y="6746"/>
                  </a:lnTo>
                  <a:lnTo>
                    <a:pt x="1421" y="5237"/>
                  </a:lnTo>
                  <a:lnTo>
                    <a:pt x="1066" y="3640"/>
                  </a:lnTo>
                  <a:lnTo>
                    <a:pt x="800" y="1865"/>
                  </a:lnTo>
                  <a:lnTo>
                    <a:pt x="533" y="178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439;p49"/>
            <p:cNvSpPr/>
            <p:nvPr/>
          </p:nvSpPr>
          <p:spPr>
            <a:xfrm>
              <a:off x="3746750" y="2093075"/>
              <a:ext cx="35525" cy="135400"/>
            </a:xfrm>
            <a:custGeom>
              <a:avLst/>
              <a:gdLst/>
              <a:ahLst/>
              <a:cxnLst/>
              <a:rect l="l" t="t" r="r" b="b"/>
              <a:pathLst>
                <a:path w="1421" h="5416" extrusionOk="0">
                  <a:moveTo>
                    <a:pt x="356" y="1"/>
                  </a:moveTo>
                  <a:lnTo>
                    <a:pt x="0" y="90"/>
                  </a:lnTo>
                  <a:lnTo>
                    <a:pt x="0" y="267"/>
                  </a:lnTo>
                  <a:lnTo>
                    <a:pt x="178" y="1687"/>
                  </a:lnTo>
                  <a:lnTo>
                    <a:pt x="356" y="3019"/>
                  </a:lnTo>
                  <a:lnTo>
                    <a:pt x="444" y="4172"/>
                  </a:lnTo>
                  <a:lnTo>
                    <a:pt x="622" y="5238"/>
                  </a:lnTo>
                  <a:lnTo>
                    <a:pt x="799" y="5415"/>
                  </a:lnTo>
                  <a:lnTo>
                    <a:pt x="1154" y="5415"/>
                  </a:lnTo>
                  <a:lnTo>
                    <a:pt x="1243" y="5238"/>
                  </a:lnTo>
                  <a:lnTo>
                    <a:pt x="1421" y="3995"/>
                  </a:lnTo>
                  <a:lnTo>
                    <a:pt x="799" y="1332"/>
                  </a:lnTo>
                  <a:lnTo>
                    <a:pt x="444" y="178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440;p49"/>
            <p:cNvSpPr/>
            <p:nvPr/>
          </p:nvSpPr>
          <p:spPr>
            <a:xfrm>
              <a:off x="3651350" y="2090875"/>
              <a:ext cx="26650" cy="113175"/>
            </a:xfrm>
            <a:custGeom>
              <a:avLst/>
              <a:gdLst/>
              <a:ahLst/>
              <a:cxnLst/>
              <a:rect l="l" t="t" r="r" b="b"/>
              <a:pathLst>
                <a:path w="1066" h="4527" extrusionOk="0">
                  <a:moveTo>
                    <a:pt x="178" y="0"/>
                  </a:moveTo>
                  <a:lnTo>
                    <a:pt x="0" y="266"/>
                  </a:lnTo>
                  <a:lnTo>
                    <a:pt x="89" y="1420"/>
                  </a:lnTo>
                  <a:lnTo>
                    <a:pt x="178" y="2574"/>
                  </a:lnTo>
                  <a:lnTo>
                    <a:pt x="89" y="3550"/>
                  </a:lnTo>
                  <a:lnTo>
                    <a:pt x="355" y="4438"/>
                  </a:lnTo>
                  <a:lnTo>
                    <a:pt x="533" y="4527"/>
                  </a:lnTo>
                  <a:lnTo>
                    <a:pt x="710" y="4438"/>
                  </a:lnTo>
                  <a:lnTo>
                    <a:pt x="1065" y="3462"/>
                  </a:lnTo>
                  <a:lnTo>
                    <a:pt x="888" y="2485"/>
                  </a:lnTo>
                  <a:lnTo>
                    <a:pt x="799" y="1332"/>
                  </a:lnTo>
                  <a:lnTo>
                    <a:pt x="444" y="26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441;p49"/>
            <p:cNvSpPr/>
            <p:nvPr/>
          </p:nvSpPr>
          <p:spPr>
            <a:xfrm>
              <a:off x="3504900" y="2017650"/>
              <a:ext cx="77675" cy="173100"/>
            </a:xfrm>
            <a:custGeom>
              <a:avLst/>
              <a:gdLst/>
              <a:ahLst/>
              <a:cxnLst/>
              <a:rect l="l" t="t" r="r" b="b"/>
              <a:pathLst>
                <a:path w="3107" h="6924" extrusionOk="0">
                  <a:moveTo>
                    <a:pt x="266" y="0"/>
                  </a:moveTo>
                  <a:lnTo>
                    <a:pt x="0" y="178"/>
                  </a:lnTo>
                  <a:lnTo>
                    <a:pt x="0" y="355"/>
                  </a:lnTo>
                  <a:lnTo>
                    <a:pt x="799" y="2130"/>
                  </a:lnTo>
                  <a:lnTo>
                    <a:pt x="1509" y="3906"/>
                  </a:lnTo>
                  <a:lnTo>
                    <a:pt x="1953" y="5414"/>
                  </a:lnTo>
                  <a:lnTo>
                    <a:pt x="2574" y="6746"/>
                  </a:lnTo>
                  <a:lnTo>
                    <a:pt x="2929" y="6923"/>
                  </a:lnTo>
                  <a:lnTo>
                    <a:pt x="3107" y="6657"/>
                  </a:lnTo>
                  <a:lnTo>
                    <a:pt x="3107" y="5858"/>
                  </a:lnTo>
                  <a:lnTo>
                    <a:pt x="2663" y="4083"/>
                  </a:lnTo>
                  <a:lnTo>
                    <a:pt x="1420" y="1509"/>
                  </a:lnTo>
                  <a:lnTo>
                    <a:pt x="444" y="89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442;p49"/>
            <p:cNvSpPr/>
            <p:nvPr/>
          </p:nvSpPr>
          <p:spPr>
            <a:xfrm>
              <a:off x="3389500" y="2017650"/>
              <a:ext cx="55500" cy="113175"/>
            </a:xfrm>
            <a:custGeom>
              <a:avLst/>
              <a:gdLst/>
              <a:ahLst/>
              <a:cxnLst/>
              <a:rect l="l" t="t" r="r" b="b"/>
              <a:pathLst>
                <a:path w="2220" h="4527" extrusionOk="0">
                  <a:moveTo>
                    <a:pt x="90" y="0"/>
                  </a:moveTo>
                  <a:lnTo>
                    <a:pt x="1" y="267"/>
                  </a:lnTo>
                  <a:lnTo>
                    <a:pt x="356" y="1420"/>
                  </a:lnTo>
                  <a:lnTo>
                    <a:pt x="800" y="2485"/>
                  </a:lnTo>
                  <a:lnTo>
                    <a:pt x="1066" y="3462"/>
                  </a:lnTo>
                  <a:lnTo>
                    <a:pt x="1599" y="4438"/>
                  </a:lnTo>
                  <a:lnTo>
                    <a:pt x="1776" y="4527"/>
                  </a:lnTo>
                  <a:lnTo>
                    <a:pt x="2220" y="4438"/>
                  </a:lnTo>
                  <a:lnTo>
                    <a:pt x="2220" y="4172"/>
                  </a:lnTo>
                  <a:lnTo>
                    <a:pt x="1954" y="3107"/>
                  </a:lnTo>
                  <a:lnTo>
                    <a:pt x="1421" y="2219"/>
                  </a:lnTo>
                  <a:lnTo>
                    <a:pt x="889" y="1154"/>
                  </a:lnTo>
                  <a:lnTo>
                    <a:pt x="356" y="8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443;p49"/>
            <p:cNvSpPr/>
            <p:nvPr/>
          </p:nvSpPr>
          <p:spPr>
            <a:xfrm>
              <a:off x="3260825" y="1953300"/>
              <a:ext cx="79900" cy="144250"/>
            </a:xfrm>
            <a:custGeom>
              <a:avLst/>
              <a:gdLst/>
              <a:ahLst/>
              <a:cxnLst/>
              <a:rect l="l" t="t" r="r" b="b"/>
              <a:pathLst>
                <a:path w="3196" h="5770" extrusionOk="0">
                  <a:moveTo>
                    <a:pt x="89" y="0"/>
                  </a:moveTo>
                  <a:lnTo>
                    <a:pt x="0" y="178"/>
                  </a:lnTo>
                  <a:lnTo>
                    <a:pt x="621" y="1598"/>
                  </a:lnTo>
                  <a:lnTo>
                    <a:pt x="1243" y="3018"/>
                  </a:lnTo>
                  <a:lnTo>
                    <a:pt x="1864" y="4527"/>
                  </a:lnTo>
                  <a:lnTo>
                    <a:pt x="2840" y="5681"/>
                  </a:lnTo>
                  <a:lnTo>
                    <a:pt x="3107" y="5769"/>
                  </a:lnTo>
                  <a:lnTo>
                    <a:pt x="3195" y="5503"/>
                  </a:lnTo>
                  <a:lnTo>
                    <a:pt x="2840" y="4172"/>
                  </a:lnTo>
                  <a:lnTo>
                    <a:pt x="2130" y="3018"/>
                  </a:lnTo>
                  <a:lnTo>
                    <a:pt x="1243" y="1509"/>
                  </a:lnTo>
                  <a:lnTo>
                    <a:pt x="355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444;p49"/>
            <p:cNvSpPr/>
            <p:nvPr/>
          </p:nvSpPr>
          <p:spPr>
            <a:xfrm>
              <a:off x="4660925" y="2232875"/>
              <a:ext cx="51050" cy="88775"/>
            </a:xfrm>
            <a:custGeom>
              <a:avLst/>
              <a:gdLst/>
              <a:ahLst/>
              <a:cxnLst/>
              <a:rect l="l" t="t" r="r" b="b"/>
              <a:pathLst>
                <a:path w="2042" h="3551" extrusionOk="0">
                  <a:moveTo>
                    <a:pt x="1953" y="1"/>
                  </a:moveTo>
                  <a:lnTo>
                    <a:pt x="1776" y="178"/>
                  </a:lnTo>
                  <a:lnTo>
                    <a:pt x="1243" y="977"/>
                  </a:lnTo>
                  <a:lnTo>
                    <a:pt x="799" y="1776"/>
                  </a:lnTo>
                  <a:lnTo>
                    <a:pt x="355" y="2486"/>
                  </a:lnTo>
                  <a:lnTo>
                    <a:pt x="0" y="3284"/>
                  </a:lnTo>
                  <a:lnTo>
                    <a:pt x="89" y="3551"/>
                  </a:lnTo>
                  <a:lnTo>
                    <a:pt x="444" y="3551"/>
                  </a:lnTo>
                  <a:lnTo>
                    <a:pt x="1066" y="2929"/>
                  </a:lnTo>
                  <a:lnTo>
                    <a:pt x="1864" y="1154"/>
                  </a:lnTo>
                  <a:lnTo>
                    <a:pt x="2042" y="26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445;p49"/>
            <p:cNvSpPr/>
            <p:nvPr/>
          </p:nvSpPr>
          <p:spPr>
            <a:xfrm>
              <a:off x="4514475" y="2281700"/>
              <a:ext cx="57725" cy="102075"/>
            </a:xfrm>
            <a:custGeom>
              <a:avLst/>
              <a:gdLst/>
              <a:ahLst/>
              <a:cxnLst/>
              <a:rect l="l" t="t" r="r" b="b"/>
              <a:pathLst>
                <a:path w="2309" h="4083" extrusionOk="0">
                  <a:moveTo>
                    <a:pt x="2220" y="0"/>
                  </a:moveTo>
                  <a:lnTo>
                    <a:pt x="1953" y="89"/>
                  </a:lnTo>
                  <a:lnTo>
                    <a:pt x="977" y="2042"/>
                  </a:lnTo>
                  <a:lnTo>
                    <a:pt x="1" y="3905"/>
                  </a:lnTo>
                  <a:lnTo>
                    <a:pt x="89" y="4083"/>
                  </a:lnTo>
                  <a:lnTo>
                    <a:pt x="267" y="4083"/>
                  </a:lnTo>
                  <a:lnTo>
                    <a:pt x="1509" y="2308"/>
                  </a:lnTo>
                  <a:lnTo>
                    <a:pt x="2308" y="266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446;p49"/>
            <p:cNvSpPr/>
            <p:nvPr/>
          </p:nvSpPr>
          <p:spPr>
            <a:xfrm>
              <a:off x="4354725" y="2290575"/>
              <a:ext cx="39950" cy="122050"/>
            </a:xfrm>
            <a:custGeom>
              <a:avLst/>
              <a:gdLst/>
              <a:ahLst/>
              <a:cxnLst/>
              <a:rect l="l" t="t" r="r" b="b"/>
              <a:pathLst>
                <a:path w="1598" h="4882" extrusionOk="0">
                  <a:moveTo>
                    <a:pt x="1065" y="0"/>
                  </a:moveTo>
                  <a:lnTo>
                    <a:pt x="888" y="266"/>
                  </a:lnTo>
                  <a:lnTo>
                    <a:pt x="622" y="1509"/>
                  </a:lnTo>
                  <a:lnTo>
                    <a:pt x="267" y="2752"/>
                  </a:lnTo>
                  <a:lnTo>
                    <a:pt x="0" y="3728"/>
                  </a:lnTo>
                  <a:lnTo>
                    <a:pt x="0" y="4704"/>
                  </a:lnTo>
                  <a:lnTo>
                    <a:pt x="178" y="4882"/>
                  </a:lnTo>
                  <a:lnTo>
                    <a:pt x="444" y="4793"/>
                  </a:lnTo>
                  <a:lnTo>
                    <a:pt x="888" y="3817"/>
                  </a:lnTo>
                  <a:lnTo>
                    <a:pt x="1154" y="2752"/>
                  </a:lnTo>
                  <a:lnTo>
                    <a:pt x="1332" y="1598"/>
                  </a:lnTo>
                  <a:lnTo>
                    <a:pt x="1598" y="444"/>
                  </a:lnTo>
                  <a:lnTo>
                    <a:pt x="1598" y="178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447;p49"/>
            <p:cNvSpPr/>
            <p:nvPr/>
          </p:nvSpPr>
          <p:spPr>
            <a:xfrm>
              <a:off x="4379125" y="2392625"/>
              <a:ext cx="55500" cy="106550"/>
            </a:xfrm>
            <a:custGeom>
              <a:avLst/>
              <a:gdLst/>
              <a:ahLst/>
              <a:cxnLst/>
              <a:rect l="l" t="t" r="r" b="b"/>
              <a:pathLst>
                <a:path w="2220" h="4262" extrusionOk="0">
                  <a:moveTo>
                    <a:pt x="1776" y="1"/>
                  </a:moveTo>
                  <a:lnTo>
                    <a:pt x="1509" y="178"/>
                  </a:lnTo>
                  <a:lnTo>
                    <a:pt x="622" y="1953"/>
                  </a:lnTo>
                  <a:lnTo>
                    <a:pt x="1" y="3906"/>
                  </a:lnTo>
                  <a:lnTo>
                    <a:pt x="89" y="4261"/>
                  </a:lnTo>
                  <a:lnTo>
                    <a:pt x="444" y="4172"/>
                  </a:lnTo>
                  <a:lnTo>
                    <a:pt x="1509" y="2486"/>
                  </a:lnTo>
                  <a:lnTo>
                    <a:pt x="2219" y="622"/>
                  </a:lnTo>
                  <a:lnTo>
                    <a:pt x="2219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448;p49"/>
            <p:cNvSpPr/>
            <p:nvPr/>
          </p:nvSpPr>
          <p:spPr>
            <a:xfrm>
              <a:off x="4443475" y="2445875"/>
              <a:ext cx="79900" cy="75475"/>
            </a:xfrm>
            <a:custGeom>
              <a:avLst/>
              <a:gdLst/>
              <a:ahLst/>
              <a:cxnLst/>
              <a:rect l="l" t="t" r="r" b="b"/>
              <a:pathLst>
                <a:path w="3196" h="3019" extrusionOk="0">
                  <a:moveTo>
                    <a:pt x="2752" y="1"/>
                  </a:moveTo>
                  <a:lnTo>
                    <a:pt x="2486" y="179"/>
                  </a:lnTo>
                  <a:lnTo>
                    <a:pt x="1243" y="1244"/>
                  </a:lnTo>
                  <a:lnTo>
                    <a:pt x="89" y="2486"/>
                  </a:lnTo>
                  <a:lnTo>
                    <a:pt x="0" y="2664"/>
                  </a:lnTo>
                  <a:lnTo>
                    <a:pt x="178" y="3019"/>
                  </a:lnTo>
                  <a:lnTo>
                    <a:pt x="444" y="2930"/>
                  </a:lnTo>
                  <a:lnTo>
                    <a:pt x="1776" y="1865"/>
                  </a:lnTo>
                  <a:lnTo>
                    <a:pt x="3018" y="711"/>
                  </a:lnTo>
                  <a:lnTo>
                    <a:pt x="3196" y="445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449;p49"/>
            <p:cNvSpPr/>
            <p:nvPr/>
          </p:nvSpPr>
          <p:spPr>
            <a:xfrm>
              <a:off x="4243775" y="2472525"/>
              <a:ext cx="55500" cy="90975"/>
            </a:xfrm>
            <a:custGeom>
              <a:avLst/>
              <a:gdLst/>
              <a:ahLst/>
              <a:cxnLst/>
              <a:rect l="l" t="t" r="r" b="b"/>
              <a:pathLst>
                <a:path w="2220" h="3639" extrusionOk="0">
                  <a:moveTo>
                    <a:pt x="1687" y="0"/>
                  </a:moveTo>
                  <a:lnTo>
                    <a:pt x="1509" y="178"/>
                  </a:lnTo>
                  <a:lnTo>
                    <a:pt x="977" y="1065"/>
                  </a:lnTo>
                  <a:lnTo>
                    <a:pt x="533" y="1864"/>
                  </a:lnTo>
                  <a:lnTo>
                    <a:pt x="89" y="2574"/>
                  </a:lnTo>
                  <a:lnTo>
                    <a:pt x="1" y="3373"/>
                  </a:lnTo>
                  <a:lnTo>
                    <a:pt x="89" y="3639"/>
                  </a:lnTo>
                  <a:lnTo>
                    <a:pt x="444" y="3639"/>
                  </a:lnTo>
                  <a:lnTo>
                    <a:pt x="1066" y="3018"/>
                  </a:lnTo>
                  <a:lnTo>
                    <a:pt x="1421" y="2219"/>
                  </a:lnTo>
                  <a:lnTo>
                    <a:pt x="1864" y="1420"/>
                  </a:lnTo>
                  <a:lnTo>
                    <a:pt x="2219" y="533"/>
                  </a:lnTo>
                  <a:lnTo>
                    <a:pt x="2219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450;p49"/>
            <p:cNvSpPr/>
            <p:nvPr/>
          </p:nvSpPr>
          <p:spPr>
            <a:xfrm>
              <a:off x="4294800" y="2536850"/>
              <a:ext cx="59950" cy="57725"/>
            </a:xfrm>
            <a:custGeom>
              <a:avLst/>
              <a:gdLst/>
              <a:ahLst/>
              <a:cxnLst/>
              <a:rect l="l" t="t" r="r" b="b"/>
              <a:pathLst>
                <a:path w="2398" h="2309" extrusionOk="0">
                  <a:moveTo>
                    <a:pt x="1954" y="1"/>
                  </a:moveTo>
                  <a:lnTo>
                    <a:pt x="1687" y="90"/>
                  </a:lnTo>
                  <a:lnTo>
                    <a:pt x="711" y="977"/>
                  </a:lnTo>
                  <a:lnTo>
                    <a:pt x="1" y="1954"/>
                  </a:lnTo>
                  <a:lnTo>
                    <a:pt x="1" y="2309"/>
                  </a:lnTo>
                  <a:lnTo>
                    <a:pt x="267" y="2309"/>
                  </a:lnTo>
                  <a:lnTo>
                    <a:pt x="1332" y="1599"/>
                  </a:lnTo>
                  <a:lnTo>
                    <a:pt x="2220" y="711"/>
                  </a:lnTo>
                  <a:lnTo>
                    <a:pt x="2397" y="445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451;p49"/>
            <p:cNvSpPr/>
            <p:nvPr/>
          </p:nvSpPr>
          <p:spPr>
            <a:xfrm>
              <a:off x="4186075" y="2323850"/>
              <a:ext cx="35550" cy="79900"/>
            </a:xfrm>
            <a:custGeom>
              <a:avLst/>
              <a:gdLst/>
              <a:ahLst/>
              <a:cxnLst/>
              <a:rect l="l" t="t" r="r" b="b"/>
              <a:pathLst>
                <a:path w="1422" h="3196" extrusionOk="0">
                  <a:moveTo>
                    <a:pt x="977" y="0"/>
                  </a:moveTo>
                  <a:lnTo>
                    <a:pt x="800" y="178"/>
                  </a:lnTo>
                  <a:lnTo>
                    <a:pt x="267" y="1509"/>
                  </a:lnTo>
                  <a:lnTo>
                    <a:pt x="1" y="2841"/>
                  </a:lnTo>
                  <a:lnTo>
                    <a:pt x="90" y="3196"/>
                  </a:lnTo>
                  <a:lnTo>
                    <a:pt x="445" y="3018"/>
                  </a:lnTo>
                  <a:lnTo>
                    <a:pt x="977" y="1776"/>
                  </a:lnTo>
                  <a:lnTo>
                    <a:pt x="1421" y="356"/>
                  </a:lnTo>
                  <a:lnTo>
                    <a:pt x="1421" y="8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452;p49"/>
            <p:cNvSpPr/>
            <p:nvPr/>
          </p:nvSpPr>
          <p:spPr>
            <a:xfrm>
              <a:off x="4179425" y="2456975"/>
              <a:ext cx="33300" cy="84350"/>
            </a:xfrm>
            <a:custGeom>
              <a:avLst/>
              <a:gdLst/>
              <a:ahLst/>
              <a:cxnLst/>
              <a:rect l="l" t="t" r="r" b="b"/>
              <a:pathLst>
                <a:path w="1332" h="3374" extrusionOk="0">
                  <a:moveTo>
                    <a:pt x="977" y="1"/>
                  </a:moveTo>
                  <a:lnTo>
                    <a:pt x="799" y="178"/>
                  </a:lnTo>
                  <a:lnTo>
                    <a:pt x="267" y="1598"/>
                  </a:lnTo>
                  <a:lnTo>
                    <a:pt x="1" y="3107"/>
                  </a:lnTo>
                  <a:lnTo>
                    <a:pt x="89" y="3373"/>
                  </a:lnTo>
                  <a:lnTo>
                    <a:pt x="356" y="3196"/>
                  </a:lnTo>
                  <a:lnTo>
                    <a:pt x="977" y="1865"/>
                  </a:lnTo>
                  <a:lnTo>
                    <a:pt x="1332" y="356"/>
                  </a:lnTo>
                  <a:lnTo>
                    <a:pt x="1332" y="178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453;p49"/>
            <p:cNvSpPr/>
            <p:nvPr/>
          </p:nvSpPr>
          <p:spPr>
            <a:xfrm>
              <a:off x="4008575" y="2401500"/>
              <a:ext cx="22225" cy="99875"/>
            </a:xfrm>
            <a:custGeom>
              <a:avLst/>
              <a:gdLst/>
              <a:ahLst/>
              <a:cxnLst/>
              <a:rect l="l" t="t" r="r" b="b"/>
              <a:pathLst>
                <a:path w="889" h="3995" extrusionOk="0">
                  <a:moveTo>
                    <a:pt x="1" y="1"/>
                  </a:moveTo>
                  <a:lnTo>
                    <a:pt x="1" y="267"/>
                  </a:lnTo>
                  <a:lnTo>
                    <a:pt x="89" y="1954"/>
                  </a:lnTo>
                  <a:lnTo>
                    <a:pt x="356" y="3729"/>
                  </a:lnTo>
                  <a:lnTo>
                    <a:pt x="622" y="3995"/>
                  </a:lnTo>
                  <a:lnTo>
                    <a:pt x="799" y="3729"/>
                  </a:lnTo>
                  <a:lnTo>
                    <a:pt x="888" y="1954"/>
                  </a:lnTo>
                  <a:lnTo>
                    <a:pt x="533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4454;p49"/>
            <p:cNvSpPr/>
            <p:nvPr/>
          </p:nvSpPr>
          <p:spPr>
            <a:xfrm>
              <a:off x="4092900" y="2481400"/>
              <a:ext cx="26650" cy="108750"/>
            </a:xfrm>
            <a:custGeom>
              <a:avLst/>
              <a:gdLst/>
              <a:ahLst/>
              <a:cxnLst/>
              <a:rect l="l" t="t" r="r" b="b"/>
              <a:pathLst>
                <a:path w="1066" h="4350" extrusionOk="0">
                  <a:moveTo>
                    <a:pt x="533" y="0"/>
                  </a:moveTo>
                  <a:lnTo>
                    <a:pt x="0" y="178"/>
                  </a:lnTo>
                  <a:lnTo>
                    <a:pt x="0" y="444"/>
                  </a:lnTo>
                  <a:lnTo>
                    <a:pt x="89" y="2308"/>
                  </a:lnTo>
                  <a:lnTo>
                    <a:pt x="267" y="4083"/>
                  </a:lnTo>
                  <a:lnTo>
                    <a:pt x="533" y="4349"/>
                  </a:lnTo>
                  <a:lnTo>
                    <a:pt x="799" y="4083"/>
                  </a:lnTo>
                  <a:lnTo>
                    <a:pt x="1065" y="3195"/>
                  </a:lnTo>
                  <a:lnTo>
                    <a:pt x="888" y="1154"/>
                  </a:lnTo>
                  <a:lnTo>
                    <a:pt x="710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4455;p49"/>
            <p:cNvSpPr/>
            <p:nvPr/>
          </p:nvSpPr>
          <p:spPr>
            <a:xfrm>
              <a:off x="4081800" y="2314975"/>
              <a:ext cx="24425" cy="99875"/>
            </a:xfrm>
            <a:custGeom>
              <a:avLst/>
              <a:gdLst/>
              <a:ahLst/>
              <a:cxnLst/>
              <a:rect l="l" t="t" r="r" b="b"/>
              <a:pathLst>
                <a:path w="977" h="3995" extrusionOk="0">
                  <a:moveTo>
                    <a:pt x="89" y="0"/>
                  </a:moveTo>
                  <a:lnTo>
                    <a:pt x="0" y="355"/>
                  </a:lnTo>
                  <a:lnTo>
                    <a:pt x="89" y="2042"/>
                  </a:lnTo>
                  <a:lnTo>
                    <a:pt x="267" y="3728"/>
                  </a:lnTo>
                  <a:lnTo>
                    <a:pt x="444" y="3994"/>
                  </a:lnTo>
                  <a:lnTo>
                    <a:pt x="711" y="3728"/>
                  </a:lnTo>
                  <a:lnTo>
                    <a:pt x="977" y="2042"/>
                  </a:lnTo>
                  <a:lnTo>
                    <a:pt x="799" y="35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456;p49"/>
            <p:cNvSpPr/>
            <p:nvPr/>
          </p:nvSpPr>
          <p:spPr>
            <a:xfrm>
              <a:off x="4148375" y="2587900"/>
              <a:ext cx="37725" cy="53275"/>
            </a:xfrm>
            <a:custGeom>
              <a:avLst/>
              <a:gdLst/>
              <a:ahLst/>
              <a:cxnLst/>
              <a:rect l="l" t="t" r="r" b="b"/>
              <a:pathLst>
                <a:path w="1509" h="2131" extrusionOk="0">
                  <a:moveTo>
                    <a:pt x="1065" y="0"/>
                  </a:moveTo>
                  <a:lnTo>
                    <a:pt x="799" y="178"/>
                  </a:lnTo>
                  <a:lnTo>
                    <a:pt x="355" y="977"/>
                  </a:lnTo>
                  <a:lnTo>
                    <a:pt x="0" y="1864"/>
                  </a:lnTo>
                  <a:lnTo>
                    <a:pt x="89" y="2130"/>
                  </a:lnTo>
                  <a:lnTo>
                    <a:pt x="444" y="2042"/>
                  </a:lnTo>
                  <a:lnTo>
                    <a:pt x="976" y="1332"/>
                  </a:lnTo>
                  <a:lnTo>
                    <a:pt x="1420" y="533"/>
                  </a:lnTo>
                  <a:lnTo>
                    <a:pt x="1509" y="267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457;p49"/>
            <p:cNvSpPr/>
            <p:nvPr/>
          </p:nvSpPr>
          <p:spPr>
            <a:xfrm>
              <a:off x="4026325" y="2545725"/>
              <a:ext cx="26650" cy="68825"/>
            </a:xfrm>
            <a:custGeom>
              <a:avLst/>
              <a:gdLst/>
              <a:ahLst/>
              <a:cxnLst/>
              <a:rect l="l" t="t" r="r" b="b"/>
              <a:pathLst>
                <a:path w="1066" h="2753" extrusionOk="0">
                  <a:moveTo>
                    <a:pt x="444" y="1"/>
                  </a:moveTo>
                  <a:lnTo>
                    <a:pt x="1" y="178"/>
                  </a:lnTo>
                  <a:lnTo>
                    <a:pt x="1" y="445"/>
                  </a:lnTo>
                  <a:lnTo>
                    <a:pt x="178" y="977"/>
                  </a:lnTo>
                  <a:lnTo>
                    <a:pt x="267" y="1599"/>
                  </a:lnTo>
                  <a:lnTo>
                    <a:pt x="267" y="2042"/>
                  </a:lnTo>
                  <a:lnTo>
                    <a:pt x="444" y="2486"/>
                  </a:lnTo>
                  <a:lnTo>
                    <a:pt x="533" y="2752"/>
                  </a:lnTo>
                  <a:lnTo>
                    <a:pt x="799" y="2575"/>
                  </a:lnTo>
                  <a:lnTo>
                    <a:pt x="1066" y="2042"/>
                  </a:lnTo>
                  <a:lnTo>
                    <a:pt x="799" y="711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458;p49"/>
            <p:cNvSpPr/>
            <p:nvPr/>
          </p:nvSpPr>
          <p:spPr>
            <a:xfrm>
              <a:off x="3868800" y="2303875"/>
              <a:ext cx="35525" cy="106525"/>
            </a:xfrm>
            <a:custGeom>
              <a:avLst/>
              <a:gdLst/>
              <a:ahLst/>
              <a:cxnLst/>
              <a:rect l="l" t="t" r="r" b="b"/>
              <a:pathLst>
                <a:path w="1421" h="4261" extrusionOk="0">
                  <a:moveTo>
                    <a:pt x="178" y="1"/>
                  </a:moveTo>
                  <a:lnTo>
                    <a:pt x="0" y="267"/>
                  </a:lnTo>
                  <a:lnTo>
                    <a:pt x="355" y="2220"/>
                  </a:lnTo>
                  <a:lnTo>
                    <a:pt x="976" y="4172"/>
                  </a:lnTo>
                  <a:lnTo>
                    <a:pt x="1243" y="4261"/>
                  </a:lnTo>
                  <a:lnTo>
                    <a:pt x="1420" y="3995"/>
                  </a:lnTo>
                  <a:lnTo>
                    <a:pt x="976" y="2131"/>
                  </a:lnTo>
                  <a:lnTo>
                    <a:pt x="444" y="178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459;p49"/>
            <p:cNvSpPr/>
            <p:nvPr/>
          </p:nvSpPr>
          <p:spPr>
            <a:xfrm>
              <a:off x="3953100" y="2303875"/>
              <a:ext cx="17775" cy="68825"/>
            </a:xfrm>
            <a:custGeom>
              <a:avLst/>
              <a:gdLst/>
              <a:ahLst/>
              <a:cxnLst/>
              <a:rect l="l" t="t" r="r" b="b"/>
              <a:pathLst>
                <a:path w="711" h="2753" extrusionOk="0">
                  <a:moveTo>
                    <a:pt x="89" y="1"/>
                  </a:moveTo>
                  <a:lnTo>
                    <a:pt x="1" y="267"/>
                  </a:lnTo>
                  <a:lnTo>
                    <a:pt x="1" y="1421"/>
                  </a:lnTo>
                  <a:lnTo>
                    <a:pt x="267" y="2663"/>
                  </a:lnTo>
                  <a:lnTo>
                    <a:pt x="356" y="2752"/>
                  </a:lnTo>
                  <a:lnTo>
                    <a:pt x="622" y="2752"/>
                  </a:lnTo>
                  <a:lnTo>
                    <a:pt x="711" y="2575"/>
                  </a:lnTo>
                  <a:lnTo>
                    <a:pt x="711" y="1421"/>
                  </a:lnTo>
                  <a:lnTo>
                    <a:pt x="622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460;p49"/>
            <p:cNvSpPr/>
            <p:nvPr/>
          </p:nvSpPr>
          <p:spPr>
            <a:xfrm>
              <a:off x="3842150" y="2468075"/>
              <a:ext cx="55500" cy="91000"/>
            </a:xfrm>
            <a:custGeom>
              <a:avLst/>
              <a:gdLst/>
              <a:ahLst/>
              <a:cxnLst/>
              <a:rect l="l" t="t" r="r" b="b"/>
              <a:pathLst>
                <a:path w="2220" h="3640" extrusionOk="0">
                  <a:moveTo>
                    <a:pt x="445" y="1"/>
                  </a:moveTo>
                  <a:lnTo>
                    <a:pt x="1" y="267"/>
                  </a:lnTo>
                  <a:lnTo>
                    <a:pt x="1" y="622"/>
                  </a:lnTo>
                  <a:lnTo>
                    <a:pt x="711" y="2131"/>
                  </a:lnTo>
                  <a:lnTo>
                    <a:pt x="1687" y="3551"/>
                  </a:lnTo>
                  <a:lnTo>
                    <a:pt x="1865" y="3639"/>
                  </a:lnTo>
                  <a:lnTo>
                    <a:pt x="2220" y="3462"/>
                  </a:lnTo>
                  <a:lnTo>
                    <a:pt x="2220" y="3196"/>
                  </a:lnTo>
                  <a:lnTo>
                    <a:pt x="1599" y="1687"/>
                  </a:lnTo>
                  <a:lnTo>
                    <a:pt x="711" y="26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461;p49"/>
            <p:cNvSpPr/>
            <p:nvPr/>
          </p:nvSpPr>
          <p:spPr>
            <a:xfrm>
              <a:off x="3928700" y="2476950"/>
              <a:ext cx="46625" cy="99875"/>
            </a:xfrm>
            <a:custGeom>
              <a:avLst/>
              <a:gdLst/>
              <a:ahLst/>
              <a:cxnLst/>
              <a:rect l="l" t="t" r="r" b="b"/>
              <a:pathLst>
                <a:path w="1865" h="3995" extrusionOk="0">
                  <a:moveTo>
                    <a:pt x="444" y="1"/>
                  </a:moveTo>
                  <a:lnTo>
                    <a:pt x="0" y="267"/>
                  </a:lnTo>
                  <a:lnTo>
                    <a:pt x="0" y="533"/>
                  </a:lnTo>
                  <a:lnTo>
                    <a:pt x="444" y="1421"/>
                  </a:lnTo>
                  <a:lnTo>
                    <a:pt x="710" y="2308"/>
                  </a:lnTo>
                  <a:lnTo>
                    <a:pt x="888" y="3107"/>
                  </a:lnTo>
                  <a:lnTo>
                    <a:pt x="1332" y="3817"/>
                  </a:lnTo>
                  <a:lnTo>
                    <a:pt x="1598" y="3995"/>
                  </a:lnTo>
                  <a:lnTo>
                    <a:pt x="1775" y="3728"/>
                  </a:lnTo>
                  <a:lnTo>
                    <a:pt x="1864" y="2841"/>
                  </a:lnTo>
                  <a:lnTo>
                    <a:pt x="1154" y="977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462;p49"/>
            <p:cNvSpPr/>
            <p:nvPr/>
          </p:nvSpPr>
          <p:spPr>
            <a:xfrm>
              <a:off x="3713475" y="2290575"/>
              <a:ext cx="57700" cy="115400"/>
            </a:xfrm>
            <a:custGeom>
              <a:avLst/>
              <a:gdLst/>
              <a:ahLst/>
              <a:cxnLst/>
              <a:rect l="l" t="t" r="r" b="b"/>
              <a:pathLst>
                <a:path w="2308" h="4616" extrusionOk="0">
                  <a:moveTo>
                    <a:pt x="533" y="0"/>
                  </a:moveTo>
                  <a:lnTo>
                    <a:pt x="89" y="89"/>
                  </a:lnTo>
                  <a:lnTo>
                    <a:pt x="0" y="355"/>
                  </a:lnTo>
                  <a:lnTo>
                    <a:pt x="266" y="1420"/>
                  </a:lnTo>
                  <a:lnTo>
                    <a:pt x="1154" y="3639"/>
                  </a:lnTo>
                  <a:lnTo>
                    <a:pt x="1775" y="4527"/>
                  </a:lnTo>
                  <a:lnTo>
                    <a:pt x="1953" y="4615"/>
                  </a:lnTo>
                  <a:lnTo>
                    <a:pt x="2308" y="4438"/>
                  </a:lnTo>
                  <a:lnTo>
                    <a:pt x="2308" y="4260"/>
                  </a:lnTo>
                  <a:lnTo>
                    <a:pt x="2042" y="3284"/>
                  </a:lnTo>
                  <a:lnTo>
                    <a:pt x="1598" y="2397"/>
                  </a:lnTo>
                  <a:lnTo>
                    <a:pt x="1065" y="1331"/>
                  </a:lnTo>
                  <a:lnTo>
                    <a:pt x="621" y="178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63;p49"/>
            <p:cNvSpPr/>
            <p:nvPr/>
          </p:nvSpPr>
          <p:spPr>
            <a:xfrm>
              <a:off x="3555925" y="2281700"/>
              <a:ext cx="71025" cy="113175"/>
            </a:xfrm>
            <a:custGeom>
              <a:avLst/>
              <a:gdLst/>
              <a:ahLst/>
              <a:cxnLst/>
              <a:rect l="l" t="t" r="r" b="b"/>
              <a:pathLst>
                <a:path w="2841" h="4527" extrusionOk="0">
                  <a:moveTo>
                    <a:pt x="444" y="0"/>
                  </a:moveTo>
                  <a:lnTo>
                    <a:pt x="1" y="178"/>
                  </a:lnTo>
                  <a:lnTo>
                    <a:pt x="1" y="444"/>
                  </a:lnTo>
                  <a:lnTo>
                    <a:pt x="267" y="1509"/>
                  </a:lnTo>
                  <a:lnTo>
                    <a:pt x="1421" y="3728"/>
                  </a:lnTo>
                  <a:lnTo>
                    <a:pt x="2308" y="4438"/>
                  </a:lnTo>
                  <a:lnTo>
                    <a:pt x="2486" y="4527"/>
                  </a:lnTo>
                  <a:lnTo>
                    <a:pt x="2841" y="4172"/>
                  </a:lnTo>
                  <a:lnTo>
                    <a:pt x="2752" y="3994"/>
                  </a:lnTo>
                  <a:lnTo>
                    <a:pt x="2131" y="3107"/>
                  </a:lnTo>
                  <a:lnTo>
                    <a:pt x="1509" y="2308"/>
                  </a:lnTo>
                  <a:lnTo>
                    <a:pt x="977" y="1331"/>
                  </a:lnTo>
                  <a:lnTo>
                    <a:pt x="622" y="26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64;p49"/>
            <p:cNvSpPr/>
            <p:nvPr/>
          </p:nvSpPr>
          <p:spPr>
            <a:xfrm>
              <a:off x="3717900" y="2421475"/>
              <a:ext cx="82125" cy="97650"/>
            </a:xfrm>
            <a:custGeom>
              <a:avLst/>
              <a:gdLst/>
              <a:ahLst/>
              <a:cxnLst/>
              <a:rect l="l" t="t" r="r" b="b"/>
              <a:pathLst>
                <a:path w="3285" h="3906" extrusionOk="0">
                  <a:moveTo>
                    <a:pt x="267" y="1"/>
                  </a:moveTo>
                  <a:lnTo>
                    <a:pt x="1" y="267"/>
                  </a:lnTo>
                  <a:lnTo>
                    <a:pt x="89" y="533"/>
                  </a:lnTo>
                  <a:lnTo>
                    <a:pt x="1332" y="2308"/>
                  </a:lnTo>
                  <a:lnTo>
                    <a:pt x="2841" y="3817"/>
                  </a:lnTo>
                  <a:lnTo>
                    <a:pt x="3018" y="3906"/>
                  </a:lnTo>
                  <a:lnTo>
                    <a:pt x="3285" y="3551"/>
                  </a:lnTo>
                  <a:lnTo>
                    <a:pt x="3196" y="3373"/>
                  </a:lnTo>
                  <a:lnTo>
                    <a:pt x="2042" y="1687"/>
                  </a:lnTo>
                  <a:lnTo>
                    <a:pt x="533" y="8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65;p49"/>
            <p:cNvSpPr/>
            <p:nvPr/>
          </p:nvSpPr>
          <p:spPr>
            <a:xfrm>
              <a:off x="3922050" y="2567925"/>
              <a:ext cx="39950" cy="42175"/>
            </a:xfrm>
            <a:custGeom>
              <a:avLst/>
              <a:gdLst/>
              <a:ahLst/>
              <a:cxnLst/>
              <a:rect l="l" t="t" r="r" b="b"/>
              <a:pathLst>
                <a:path w="1598" h="1687" extrusionOk="0">
                  <a:moveTo>
                    <a:pt x="178" y="1"/>
                  </a:moveTo>
                  <a:lnTo>
                    <a:pt x="0" y="444"/>
                  </a:lnTo>
                  <a:lnTo>
                    <a:pt x="89" y="622"/>
                  </a:lnTo>
                  <a:lnTo>
                    <a:pt x="710" y="1154"/>
                  </a:lnTo>
                  <a:lnTo>
                    <a:pt x="1243" y="1687"/>
                  </a:lnTo>
                  <a:lnTo>
                    <a:pt x="1420" y="1687"/>
                  </a:lnTo>
                  <a:lnTo>
                    <a:pt x="1598" y="1509"/>
                  </a:lnTo>
                  <a:lnTo>
                    <a:pt x="1598" y="977"/>
                  </a:lnTo>
                  <a:lnTo>
                    <a:pt x="888" y="267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48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4" y="1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8996" y="2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9" y="1583007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514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14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14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514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514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36" y="4499265"/>
            <a:ext cx="5981483" cy="2888673"/>
          </a:xfrm>
          <a:prstGeom prst="rect">
            <a:avLst/>
          </a:prstGeom>
        </p:spPr>
      </p:pic>
      <p:grpSp>
        <p:nvGrpSpPr>
          <p:cNvPr id="13" name="Google Shape;2834;p42"/>
          <p:cNvGrpSpPr/>
          <p:nvPr/>
        </p:nvGrpSpPr>
        <p:grpSpPr>
          <a:xfrm>
            <a:off x="43478" y="3734623"/>
            <a:ext cx="1517561" cy="3161301"/>
            <a:chOff x="2930200" y="528775"/>
            <a:chExt cx="2267725" cy="4724000"/>
          </a:xfrm>
        </p:grpSpPr>
        <p:sp>
          <p:nvSpPr>
            <p:cNvPr id="18" name="Google Shape;2835;p42"/>
            <p:cNvSpPr/>
            <p:nvPr/>
          </p:nvSpPr>
          <p:spPr>
            <a:xfrm>
              <a:off x="4079575" y="2550175"/>
              <a:ext cx="481525" cy="2702600"/>
            </a:xfrm>
            <a:custGeom>
              <a:avLst/>
              <a:gdLst/>
              <a:ahLst/>
              <a:cxnLst/>
              <a:rect l="l" t="t" r="r" b="b"/>
              <a:pathLst>
                <a:path w="19261" h="108104" extrusionOk="0">
                  <a:moveTo>
                    <a:pt x="1" y="0"/>
                  </a:moveTo>
                  <a:lnTo>
                    <a:pt x="977" y="6657"/>
                  </a:lnTo>
                  <a:lnTo>
                    <a:pt x="3640" y="19793"/>
                  </a:lnTo>
                  <a:lnTo>
                    <a:pt x="5237" y="26094"/>
                  </a:lnTo>
                  <a:lnTo>
                    <a:pt x="6480" y="31065"/>
                  </a:lnTo>
                  <a:lnTo>
                    <a:pt x="8521" y="41005"/>
                  </a:lnTo>
                  <a:lnTo>
                    <a:pt x="10030" y="51034"/>
                  </a:lnTo>
                  <a:lnTo>
                    <a:pt x="10918" y="61153"/>
                  </a:lnTo>
                  <a:lnTo>
                    <a:pt x="11095" y="71448"/>
                  </a:lnTo>
                  <a:lnTo>
                    <a:pt x="10385" y="81832"/>
                  </a:lnTo>
                  <a:lnTo>
                    <a:pt x="8876" y="92305"/>
                  </a:lnTo>
                  <a:lnTo>
                    <a:pt x="6391" y="102778"/>
                  </a:lnTo>
                  <a:lnTo>
                    <a:pt x="4793" y="108104"/>
                  </a:lnTo>
                  <a:lnTo>
                    <a:pt x="16775" y="108104"/>
                  </a:lnTo>
                  <a:lnTo>
                    <a:pt x="17752" y="101447"/>
                  </a:lnTo>
                  <a:lnTo>
                    <a:pt x="18905" y="88844"/>
                  </a:lnTo>
                  <a:lnTo>
                    <a:pt x="19260" y="77040"/>
                  </a:lnTo>
                  <a:lnTo>
                    <a:pt x="18905" y="66123"/>
                  </a:lnTo>
                  <a:lnTo>
                    <a:pt x="17929" y="55916"/>
                  </a:lnTo>
                  <a:lnTo>
                    <a:pt x="16509" y="46685"/>
                  </a:lnTo>
                  <a:lnTo>
                    <a:pt x="13846" y="34349"/>
                  </a:lnTo>
                  <a:lnTo>
                    <a:pt x="11716" y="27603"/>
                  </a:lnTo>
                  <a:lnTo>
                    <a:pt x="9586" y="20947"/>
                  </a:lnTo>
                  <a:lnTo>
                    <a:pt x="6036" y="7012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67C2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36;p42"/>
            <p:cNvSpPr/>
            <p:nvPr/>
          </p:nvSpPr>
          <p:spPr>
            <a:xfrm>
              <a:off x="4731925" y="1336450"/>
              <a:ext cx="466000" cy="605775"/>
            </a:xfrm>
            <a:custGeom>
              <a:avLst/>
              <a:gdLst/>
              <a:ahLst/>
              <a:cxnLst/>
              <a:rect l="l" t="t" r="r" b="b"/>
              <a:pathLst>
                <a:path w="18640" h="24231" extrusionOk="0">
                  <a:moveTo>
                    <a:pt x="13669" y="1"/>
                  </a:moveTo>
                  <a:lnTo>
                    <a:pt x="11184" y="89"/>
                  </a:lnTo>
                  <a:lnTo>
                    <a:pt x="8787" y="799"/>
                  </a:lnTo>
                  <a:lnTo>
                    <a:pt x="6568" y="2042"/>
                  </a:lnTo>
                  <a:lnTo>
                    <a:pt x="5592" y="2841"/>
                  </a:lnTo>
                  <a:lnTo>
                    <a:pt x="3817" y="4616"/>
                  </a:lnTo>
                  <a:lnTo>
                    <a:pt x="1066" y="8787"/>
                  </a:lnTo>
                  <a:lnTo>
                    <a:pt x="1" y="11095"/>
                  </a:lnTo>
                  <a:lnTo>
                    <a:pt x="1953" y="24231"/>
                  </a:lnTo>
                  <a:lnTo>
                    <a:pt x="4616" y="22722"/>
                  </a:lnTo>
                  <a:lnTo>
                    <a:pt x="9764" y="19083"/>
                  </a:lnTo>
                  <a:lnTo>
                    <a:pt x="14201" y="14734"/>
                  </a:lnTo>
                  <a:lnTo>
                    <a:pt x="16687" y="10917"/>
                  </a:lnTo>
                  <a:lnTo>
                    <a:pt x="17929" y="8166"/>
                  </a:lnTo>
                  <a:lnTo>
                    <a:pt x="18373" y="6746"/>
                  </a:lnTo>
                  <a:lnTo>
                    <a:pt x="18550" y="5770"/>
                  </a:lnTo>
                  <a:lnTo>
                    <a:pt x="18639" y="3906"/>
                  </a:lnTo>
                  <a:lnTo>
                    <a:pt x="18373" y="3018"/>
                  </a:lnTo>
                  <a:lnTo>
                    <a:pt x="17840" y="2042"/>
                  </a:lnTo>
                  <a:lnTo>
                    <a:pt x="15976" y="622"/>
                  </a:lnTo>
                  <a:lnTo>
                    <a:pt x="14823" y="267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37;p42"/>
            <p:cNvSpPr/>
            <p:nvPr/>
          </p:nvSpPr>
          <p:spPr>
            <a:xfrm>
              <a:off x="4425725" y="835000"/>
              <a:ext cx="528125" cy="710050"/>
            </a:xfrm>
            <a:custGeom>
              <a:avLst/>
              <a:gdLst/>
              <a:ahLst/>
              <a:cxnLst/>
              <a:rect l="l" t="t" r="r" b="b"/>
              <a:pathLst>
                <a:path w="21125" h="28402" extrusionOk="0">
                  <a:moveTo>
                    <a:pt x="13225" y="0"/>
                  </a:moveTo>
                  <a:lnTo>
                    <a:pt x="10740" y="799"/>
                  </a:lnTo>
                  <a:lnTo>
                    <a:pt x="9320" y="1775"/>
                  </a:lnTo>
                  <a:lnTo>
                    <a:pt x="7988" y="2929"/>
                  </a:lnTo>
                  <a:lnTo>
                    <a:pt x="5858" y="5592"/>
                  </a:lnTo>
                  <a:lnTo>
                    <a:pt x="4882" y="7012"/>
                  </a:lnTo>
                  <a:lnTo>
                    <a:pt x="2841" y="10384"/>
                  </a:lnTo>
                  <a:lnTo>
                    <a:pt x="622" y="15798"/>
                  </a:lnTo>
                  <a:lnTo>
                    <a:pt x="0" y="19526"/>
                  </a:lnTo>
                  <a:lnTo>
                    <a:pt x="0" y="21479"/>
                  </a:lnTo>
                  <a:lnTo>
                    <a:pt x="12692" y="28402"/>
                  </a:lnTo>
                  <a:lnTo>
                    <a:pt x="14556" y="25473"/>
                  </a:lnTo>
                  <a:lnTo>
                    <a:pt x="17840" y="19260"/>
                  </a:lnTo>
                  <a:lnTo>
                    <a:pt x="19260" y="16065"/>
                  </a:lnTo>
                  <a:lnTo>
                    <a:pt x="20148" y="13935"/>
                  </a:lnTo>
                  <a:lnTo>
                    <a:pt x="21124" y="9408"/>
                  </a:lnTo>
                  <a:lnTo>
                    <a:pt x="21035" y="7100"/>
                  </a:lnTo>
                  <a:lnTo>
                    <a:pt x="20947" y="5947"/>
                  </a:lnTo>
                  <a:lnTo>
                    <a:pt x="20059" y="3728"/>
                  </a:lnTo>
                  <a:lnTo>
                    <a:pt x="18728" y="1864"/>
                  </a:lnTo>
                  <a:lnTo>
                    <a:pt x="16864" y="533"/>
                  </a:lnTo>
                  <a:lnTo>
                    <a:pt x="15799" y="178"/>
                  </a:lnTo>
                  <a:lnTo>
                    <a:pt x="14911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38;p42"/>
            <p:cNvSpPr/>
            <p:nvPr/>
          </p:nvSpPr>
          <p:spPr>
            <a:xfrm>
              <a:off x="4028550" y="528775"/>
              <a:ext cx="505925" cy="730050"/>
            </a:xfrm>
            <a:custGeom>
              <a:avLst/>
              <a:gdLst/>
              <a:ahLst/>
              <a:cxnLst/>
              <a:rect l="l" t="t" r="r" b="b"/>
              <a:pathLst>
                <a:path w="20237" h="29202" extrusionOk="0">
                  <a:moveTo>
                    <a:pt x="9053" y="1"/>
                  </a:moveTo>
                  <a:lnTo>
                    <a:pt x="7722" y="356"/>
                  </a:lnTo>
                  <a:lnTo>
                    <a:pt x="6834" y="800"/>
                  </a:lnTo>
                  <a:lnTo>
                    <a:pt x="5414" y="2220"/>
                  </a:lnTo>
                  <a:lnTo>
                    <a:pt x="4793" y="3019"/>
                  </a:lnTo>
                  <a:lnTo>
                    <a:pt x="3817" y="4261"/>
                  </a:lnTo>
                  <a:lnTo>
                    <a:pt x="2308" y="7013"/>
                  </a:lnTo>
                  <a:lnTo>
                    <a:pt x="710" y="11450"/>
                  </a:lnTo>
                  <a:lnTo>
                    <a:pt x="0" y="17752"/>
                  </a:lnTo>
                  <a:lnTo>
                    <a:pt x="622" y="22367"/>
                  </a:lnTo>
                  <a:lnTo>
                    <a:pt x="1509" y="25385"/>
                  </a:lnTo>
                  <a:lnTo>
                    <a:pt x="2130" y="26894"/>
                  </a:lnTo>
                  <a:lnTo>
                    <a:pt x="18461" y="29201"/>
                  </a:lnTo>
                  <a:lnTo>
                    <a:pt x="19438" y="26272"/>
                  </a:lnTo>
                  <a:lnTo>
                    <a:pt x="20236" y="20326"/>
                  </a:lnTo>
                  <a:lnTo>
                    <a:pt x="19881" y="14290"/>
                  </a:lnTo>
                  <a:lnTo>
                    <a:pt x="18195" y="8433"/>
                  </a:lnTo>
                  <a:lnTo>
                    <a:pt x="16864" y="5681"/>
                  </a:lnTo>
                  <a:lnTo>
                    <a:pt x="16154" y="4439"/>
                  </a:lnTo>
                  <a:lnTo>
                    <a:pt x="14379" y="2131"/>
                  </a:lnTo>
                  <a:lnTo>
                    <a:pt x="13225" y="1155"/>
                  </a:lnTo>
                  <a:lnTo>
                    <a:pt x="11982" y="445"/>
                  </a:lnTo>
                  <a:lnTo>
                    <a:pt x="9053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39;p42"/>
            <p:cNvSpPr/>
            <p:nvPr/>
          </p:nvSpPr>
          <p:spPr>
            <a:xfrm>
              <a:off x="3516000" y="590925"/>
              <a:ext cx="536975" cy="803250"/>
            </a:xfrm>
            <a:custGeom>
              <a:avLst/>
              <a:gdLst/>
              <a:ahLst/>
              <a:cxnLst/>
              <a:rect l="l" t="t" r="r" b="b"/>
              <a:pathLst>
                <a:path w="21479" h="32130" extrusionOk="0">
                  <a:moveTo>
                    <a:pt x="7367" y="0"/>
                  </a:moveTo>
                  <a:lnTo>
                    <a:pt x="6479" y="178"/>
                  </a:lnTo>
                  <a:lnTo>
                    <a:pt x="5148" y="621"/>
                  </a:lnTo>
                  <a:lnTo>
                    <a:pt x="3106" y="2751"/>
                  </a:lnTo>
                  <a:lnTo>
                    <a:pt x="2308" y="3994"/>
                  </a:lnTo>
                  <a:lnTo>
                    <a:pt x="1509" y="5680"/>
                  </a:lnTo>
                  <a:lnTo>
                    <a:pt x="444" y="9231"/>
                  </a:lnTo>
                  <a:lnTo>
                    <a:pt x="0" y="12958"/>
                  </a:lnTo>
                  <a:lnTo>
                    <a:pt x="266" y="16686"/>
                  </a:lnTo>
                  <a:lnTo>
                    <a:pt x="533" y="18550"/>
                  </a:lnTo>
                  <a:lnTo>
                    <a:pt x="976" y="20325"/>
                  </a:lnTo>
                  <a:lnTo>
                    <a:pt x="2130" y="23875"/>
                  </a:lnTo>
                  <a:lnTo>
                    <a:pt x="4526" y="28934"/>
                  </a:lnTo>
                  <a:lnTo>
                    <a:pt x="6479" y="32129"/>
                  </a:lnTo>
                  <a:lnTo>
                    <a:pt x="21479" y="23698"/>
                  </a:lnTo>
                  <a:lnTo>
                    <a:pt x="21035" y="20769"/>
                  </a:lnTo>
                  <a:lnTo>
                    <a:pt x="19704" y="14822"/>
                  </a:lnTo>
                  <a:lnTo>
                    <a:pt x="17840" y="9319"/>
                  </a:lnTo>
                  <a:lnTo>
                    <a:pt x="15621" y="5503"/>
                  </a:lnTo>
                  <a:lnTo>
                    <a:pt x="13757" y="3284"/>
                  </a:lnTo>
                  <a:lnTo>
                    <a:pt x="12692" y="2308"/>
                  </a:lnTo>
                  <a:lnTo>
                    <a:pt x="11361" y="1243"/>
                  </a:lnTo>
                  <a:lnTo>
                    <a:pt x="8964" y="17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40;p42"/>
            <p:cNvSpPr/>
            <p:nvPr/>
          </p:nvSpPr>
          <p:spPr>
            <a:xfrm>
              <a:off x="3154300" y="1030250"/>
              <a:ext cx="499275" cy="634625"/>
            </a:xfrm>
            <a:custGeom>
              <a:avLst/>
              <a:gdLst/>
              <a:ahLst/>
              <a:cxnLst/>
              <a:rect l="l" t="t" r="r" b="b"/>
              <a:pathLst>
                <a:path w="19971" h="25385" extrusionOk="0">
                  <a:moveTo>
                    <a:pt x="5060" y="0"/>
                  </a:moveTo>
                  <a:lnTo>
                    <a:pt x="3817" y="178"/>
                  </a:lnTo>
                  <a:lnTo>
                    <a:pt x="2841" y="444"/>
                  </a:lnTo>
                  <a:lnTo>
                    <a:pt x="1332" y="1776"/>
                  </a:lnTo>
                  <a:lnTo>
                    <a:pt x="356" y="3728"/>
                  </a:lnTo>
                  <a:lnTo>
                    <a:pt x="1" y="5858"/>
                  </a:lnTo>
                  <a:lnTo>
                    <a:pt x="90" y="6923"/>
                  </a:lnTo>
                  <a:lnTo>
                    <a:pt x="356" y="8432"/>
                  </a:lnTo>
                  <a:lnTo>
                    <a:pt x="1510" y="11184"/>
                  </a:lnTo>
                  <a:lnTo>
                    <a:pt x="4172" y="15000"/>
                  </a:lnTo>
                  <a:lnTo>
                    <a:pt x="6303" y="17308"/>
                  </a:lnTo>
                  <a:lnTo>
                    <a:pt x="13758" y="25384"/>
                  </a:lnTo>
                  <a:lnTo>
                    <a:pt x="19971" y="13580"/>
                  </a:lnTo>
                  <a:lnTo>
                    <a:pt x="19083" y="11627"/>
                  </a:lnTo>
                  <a:lnTo>
                    <a:pt x="16687" y="7988"/>
                  </a:lnTo>
                  <a:lnTo>
                    <a:pt x="13758" y="4882"/>
                  </a:lnTo>
                  <a:lnTo>
                    <a:pt x="10297" y="2219"/>
                  </a:lnTo>
                  <a:lnTo>
                    <a:pt x="8433" y="1154"/>
                  </a:lnTo>
                  <a:lnTo>
                    <a:pt x="7368" y="622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41;p42"/>
            <p:cNvSpPr/>
            <p:nvPr/>
          </p:nvSpPr>
          <p:spPr>
            <a:xfrm>
              <a:off x="2930200" y="1387475"/>
              <a:ext cx="541425" cy="672350"/>
            </a:xfrm>
            <a:custGeom>
              <a:avLst/>
              <a:gdLst/>
              <a:ahLst/>
              <a:cxnLst/>
              <a:rect l="l" t="t" r="r" b="b"/>
              <a:pathLst>
                <a:path w="21657" h="26894" extrusionOk="0">
                  <a:moveTo>
                    <a:pt x="5149" y="1"/>
                  </a:moveTo>
                  <a:lnTo>
                    <a:pt x="3995" y="267"/>
                  </a:lnTo>
                  <a:lnTo>
                    <a:pt x="2397" y="800"/>
                  </a:lnTo>
                  <a:lnTo>
                    <a:pt x="445" y="2752"/>
                  </a:lnTo>
                  <a:lnTo>
                    <a:pt x="1" y="5415"/>
                  </a:lnTo>
                  <a:lnTo>
                    <a:pt x="622" y="8521"/>
                  </a:lnTo>
                  <a:lnTo>
                    <a:pt x="2042" y="11717"/>
                  </a:lnTo>
                  <a:lnTo>
                    <a:pt x="3995" y="14912"/>
                  </a:lnTo>
                  <a:lnTo>
                    <a:pt x="7279" y="18994"/>
                  </a:lnTo>
                  <a:lnTo>
                    <a:pt x="9320" y="20681"/>
                  </a:lnTo>
                  <a:lnTo>
                    <a:pt x="11716" y="22367"/>
                  </a:lnTo>
                  <a:lnTo>
                    <a:pt x="16864" y="25562"/>
                  </a:lnTo>
                  <a:lnTo>
                    <a:pt x="19616" y="26894"/>
                  </a:lnTo>
                  <a:lnTo>
                    <a:pt x="21657" y="9942"/>
                  </a:lnTo>
                  <a:lnTo>
                    <a:pt x="18195" y="6658"/>
                  </a:lnTo>
                  <a:lnTo>
                    <a:pt x="11184" y="1510"/>
                  </a:lnTo>
                  <a:lnTo>
                    <a:pt x="7456" y="178"/>
                  </a:lnTo>
                  <a:lnTo>
                    <a:pt x="514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42;p42"/>
            <p:cNvSpPr/>
            <p:nvPr/>
          </p:nvSpPr>
          <p:spPr>
            <a:xfrm>
              <a:off x="3358450" y="1076850"/>
              <a:ext cx="1428975" cy="1238150"/>
            </a:xfrm>
            <a:custGeom>
              <a:avLst/>
              <a:gdLst/>
              <a:ahLst/>
              <a:cxnLst/>
              <a:rect l="l" t="t" r="r" b="b"/>
              <a:pathLst>
                <a:path w="57159" h="49526" extrusionOk="0">
                  <a:moveTo>
                    <a:pt x="32662" y="0"/>
                  </a:moveTo>
                  <a:lnTo>
                    <a:pt x="27071" y="533"/>
                  </a:lnTo>
                  <a:lnTo>
                    <a:pt x="21479" y="1864"/>
                  </a:lnTo>
                  <a:lnTo>
                    <a:pt x="16243" y="3817"/>
                  </a:lnTo>
                  <a:lnTo>
                    <a:pt x="11539" y="6391"/>
                  </a:lnTo>
                  <a:lnTo>
                    <a:pt x="7545" y="9586"/>
                  </a:lnTo>
                  <a:lnTo>
                    <a:pt x="6036" y="11361"/>
                  </a:lnTo>
                  <a:lnTo>
                    <a:pt x="4882" y="12870"/>
                  </a:lnTo>
                  <a:lnTo>
                    <a:pt x="2929" y="16065"/>
                  </a:lnTo>
                  <a:lnTo>
                    <a:pt x="1509" y="19526"/>
                  </a:lnTo>
                  <a:lnTo>
                    <a:pt x="444" y="23077"/>
                  </a:lnTo>
                  <a:lnTo>
                    <a:pt x="0" y="26715"/>
                  </a:lnTo>
                  <a:lnTo>
                    <a:pt x="178" y="30354"/>
                  </a:lnTo>
                  <a:lnTo>
                    <a:pt x="977" y="33816"/>
                  </a:lnTo>
                  <a:lnTo>
                    <a:pt x="2397" y="37100"/>
                  </a:lnTo>
                  <a:lnTo>
                    <a:pt x="3462" y="38609"/>
                  </a:lnTo>
                  <a:lnTo>
                    <a:pt x="4616" y="40029"/>
                  </a:lnTo>
                  <a:lnTo>
                    <a:pt x="7367" y="42514"/>
                  </a:lnTo>
                  <a:lnTo>
                    <a:pt x="12249" y="45354"/>
                  </a:lnTo>
                  <a:lnTo>
                    <a:pt x="15710" y="46774"/>
                  </a:lnTo>
                  <a:lnTo>
                    <a:pt x="17929" y="47484"/>
                  </a:lnTo>
                  <a:lnTo>
                    <a:pt x="22455" y="48727"/>
                  </a:lnTo>
                  <a:lnTo>
                    <a:pt x="27071" y="49348"/>
                  </a:lnTo>
                  <a:lnTo>
                    <a:pt x="31686" y="49525"/>
                  </a:lnTo>
                  <a:lnTo>
                    <a:pt x="36301" y="49170"/>
                  </a:lnTo>
                  <a:lnTo>
                    <a:pt x="40650" y="48105"/>
                  </a:lnTo>
                  <a:lnTo>
                    <a:pt x="44733" y="46419"/>
                  </a:lnTo>
                  <a:lnTo>
                    <a:pt x="48461" y="43934"/>
                  </a:lnTo>
                  <a:lnTo>
                    <a:pt x="50147" y="42425"/>
                  </a:lnTo>
                  <a:lnTo>
                    <a:pt x="52188" y="40117"/>
                  </a:lnTo>
                  <a:lnTo>
                    <a:pt x="55206" y="34881"/>
                  </a:lnTo>
                  <a:lnTo>
                    <a:pt x="56892" y="28934"/>
                  </a:lnTo>
                  <a:lnTo>
                    <a:pt x="57158" y="22810"/>
                  </a:lnTo>
                  <a:lnTo>
                    <a:pt x="56803" y="19793"/>
                  </a:lnTo>
                  <a:lnTo>
                    <a:pt x="56271" y="17041"/>
                  </a:lnTo>
                  <a:lnTo>
                    <a:pt x="54407" y="11982"/>
                  </a:lnTo>
                  <a:lnTo>
                    <a:pt x="51389" y="7367"/>
                  </a:lnTo>
                  <a:lnTo>
                    <a:pt x="47484" y="3728"/>
                  </a:lnTo>
                  <a:lnTo>
                    <a:pt x="45088" y="2397"/>
                  </a:lnTo>
                  <a:lnTo>
                    <a:pt x="42958" y="1420"/>
                  </a:lnTo>
                  <a:lnTo>
                    <a:pt x="37987" y="267"/>
                  </a:lnTo>
                  <a:lnTo>
                    <a:pt x="32662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43;p42"/>
            <p:cNvSpPr/>
            <p:nvPr/>
          </p:nvSpPr>
          <p:spPr>
            <a:xfrm>
              <a:off x="4328100" y="1252125"/>
              <a:ext cx="233000" cy="159800"/>
            </a:xfrm>
            <a:custGeom>
              <a:avLst/>
              <a:gdLst/>
              <a:ahLst/>
              <a:cxnLst/>
              <a:rect l="l" t="t" r="r" b="b"/>
              <a:pathLst>
                <a:path w="9320" h="6392" extrusionOk="0">
                  <a:moveTo>
                    <a:pt x="267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2485" y="2131"/>
                  </a:lnTo>
                  <a:lnTo>
                    <a:pt x="4704" y="3462"/>
                  </a:lnTo>
                  <a:lnTo>
                    <a:pt x="6657" y="4971"/>
                  </a:lnTo>
                  <a:lnTo>
                    <a:pt x="8698" y="6391"/>
                  </a:lnTo>
                  <a:lnTo>
                    <a:pt x="8964" y="6391"/>
                  </a:lnTo>
                  <a:lnTo>
                    <a:pt x="9319" y="6125"/>
                  </a:lnTo>
                  <a:lnTo>
                    <a:pt x="9231" y="5859"/>
                  </a:lnTo>
                  <a:lnTo>
                    <a:pt x="8609" y="4794"/>
                  </a:lnTo>
                  <a:lnTo>
                    <a:pt x="6568" y="3107"/>
                  </a:lnTo>
                  <a:lnTo>
                    <a:pt x="5503" y="2397"/>
                  </a:lnTo>
                  <a:lnTo>
                    <a:pt x="3107" y="1066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44;p42"/>
            <p:cNvSpPr/>
            <p:nvPr/>
          </p:nvSpPr>
          <p:spPr>
            <a:xfrm>
              <a:off x="4288150" y="1394150"/>
              <a:ext cx="168675" cy="133150"/>
            </a:xfrm>
            <a:custGeom>
              <a:avLst/>
              <a:gdLst/>
              <a:ahLst/>
              <a:cxnLst/>
              <a:rect l="l" t="t" r="r" b="b"/>
              <a:pathLst>
                <a:path w="6747" h="5326" extrusionOk="0">
                  <a:moveTo>
                    <a:pt x="533" y="0"/>
                  </a:moveTo>
                  <a:lnTo>
                    <a:pt x="178" y="89"/>
                  </a:lnTo>
                  <a:lnTo>
                    <a:pt x="1" y="710"/>
                  </a:lnTo>
                  <a:lnTo>
                    <a:pt x="267" y="977"/>
                  </a:lnTo>
                  <a:lnTo>
                    <a:pt x="1243" y="1243"/>
                  </a:lnTo>
                  <a:lnTo>
                    <a:pt x="3107" y="2219"/>
                  </a:lnTo>
                  <a:lnTo>
                    <a:pt x="3906" y="2840"/>
                  </a:lnTo>
                  <a:lnTo>
                    <a:pt x="5060" y="4083"/>
                  </a:lnTo>
                  <a:lnTo>
                    <a:pt x="6302" y="5237"/>
                  </a:lnTo>
                  <a:lnTo>
                    <a:pt x="6657" y="5326"/>
                  </a:lnTo>
                  <a:lnTo>
                    <a:pt x="6746" y="4971"/>
                  </a:lnTo>
                  <a:lnTo>
                    <a:pt x="6569" y="4083"/>
                  </a:lnTo>
                  <a:lnTo>
                    <a:pt x="5237" y="2485"/>
                  </a:lnTo>
                  <a:lnTo>
                    <a:pt x="4527" y="1864"/>
                  </a:lnTo>
                  <a:lnTo>
                    <a:pt x="3551" y="1243"/>
                  </a:lnTo>
                  <a:lnTo>
                    <a:pt x="1598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45;p42"/>
            <p:cNvSpPr/>
            <p:nvPr/>
          </p:nvSpPr>
          <p:spPr>
            <a:xfrm>
              <a:off x="3993050" y="1205550"/>
              <a:ext cx="157550" cy="51050"/>
            </a:xfrm>
            <a:custGeom>
              <a:avLst/>
              <a:gdLst/>
              <a:ahLst/>
              <a:cxnLst/>
              <a:rect l="l" t="t" r="r" b="b"/>
              <a:pathLst>
                <a:path w="6302" h="2042" extrusionOk="0">
                  <a:moveTo>
                    <a:pt x="4527" y="0"/>
                  </a:moveTo>
                  <a:lnTo>
                    <a:pt x="2130" y="89"/>
                  </a:lnTo>
                  <a:lnTo>
                    <a:pt x="710" y="799"/>
                  </a:lnTo>
                  <a:lnTo>
                    <a:pt x="178" y="1331"/>
                  </a:lnTo>
                  <a:lnTo>
                    <a:pt x="0" y="1598"/>
                  </a:lnTo>
                  <a:lnTo>
                    <a:pt x="355" y="2041"/>
                  </a:lnTo>
                  <a:lnTo>
                    <a:pt x="622" y="1953"/>
                  </a:lnTo>
                  <a:lnTo>
                    <a:pt x="1864" y="1420"/>
                  </a:lnTo>
                  <a:lnTo>
                    <a:pt x="4261" y="1065"/>
                  </a:lnTo>
                  <a:lnTo>
                    <a:pt x="5592" y="1509"/>
                  </a:lnTo>
                  <a:lnTo>
                    <a:pt x="5947" y="1509"/>
                  </a:lnTo>
                  <a:lnTo>
                    <a:pt x="6302" y="710"/>
                  </a:lnTo>
                  <a:lnTo>
                    <a:pt x="5947" y="444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46;p42"/>
            <p:cNvSpPr/>
            <p:nvPr/>
          </p:nvSpPr>
          <p:spPr>
            <a:xfrm>
              <a:off x="4055175" y="1318700"/>
              <a:ext cx="179750" cy="71025"/>
            </a:xfrm>
            <a:custGeom>
              <a:avLst/>
              <a:gdLst/>
              <a:ahLst/>
              <a:cxnLst/>
              <a:rect l="l" t="t" r="r" b="b"/>
              <a:pathLst>
                <a:path w="7190" h="2841" extrusionOk="0">
                  <a:moveTo>
                    <a:pt x="5059" y="1"/>
                  </a:moveTo>
                  <a:lnTo>
                    <a:pt x="2308" y="711"/>
                  </a:lnTo>
                  <a:lnTo>
                    <a:pt x="710" y="1598"/>
                  </a:lnTo>
                  <a:lnTo>
                    <a:pt x="89" y="2219"/>
                  </a:lnTo>
                  <a:lnTo>
                    <a:pt x="0" y="2397"/>
                  </a:lnTo>
                  <a:lnTo>
                    <a:pt x="178" y="2841"/>
                  </a:lnTo>
                  <a:lnTo>
                    <a:pt x="444" y="2752"/>
                  </a:lnTo>
                  <a:lnTo>
                    <a:pt x="1864" y="2131"/>
                  </a:lnTo>
                  <a:lnTo>
                    <a:pt x="3373" y="1509"/>
                  </a:lnTo>
                  <a:lnTo>
                    <a:pt x="5059" y="1066"/>
                  </a:lnTo>
                  <a:lnTo>
                    <a:pt x="6835" y="977"/>
                  </a:lnTo>
                  <a:lnTo>
                    <a:pt x="7190" y="888"/>
                  </a:lnTo>
                  <a:lnTo>
                    <a:pt x="7190" y="89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47;p42"/>
            <p:cNvSpPr/>
            <p:nvPr/>
          </p:nvSpPr>
          <p:spPr>
            <a:xfrm>
              <a:off x="4108425" y="1451825"/>
              <a:ext cx="195275" cy="64375"/>
            </a:xfrm>
            <a:custGeom>
              <a:avLst/>
              <a:gdLst/>
              <a:ahLst/>
              <a:cxnLst/>
              <a:rect l="l" t="t" r="r" b="b"/>
              <a:pathLst>
                <a:path w="7811" h="2575" extrusionOk="0">
                  <a:moveTo>
                    <a:pt x="3018" y="1"/>
                  </a:moveTo>
                  <a:lnTo>
                    <a:pt x="888" y="533"/>
                  </a:lnTo>
                  <a:lnTo>
                    <a:pt x="178" y="1243"/>
                  </a:lnTo>
                  <a:lnTo>
                    <a:pt x="1" y="1510"/>
                  </a:lnTo>
                  <a:lnTo>
                    <a:pt x="267" y="1953"/>
                  </a:lnTo>
                  <a:lnTo>
                    <a:pt x="533" y="1953"/>
                  </a:lnTo>
                  <a:lnTo>
                    <a:pt x="2042" y="1332"/>
                  </a:lnTo>
                  <a:lnTo>
                    <a:pt x="3728" y="1155"/>
                  </a:lnTo>
                  <a:lnTo>
                    <a:pt x="4616" y="1155"/>
                  </a:lnTo>
                  <a:lnTo>
                    <a:pt x="6302" y="1865"/>
                  </a:lnTo>
                  <a:lnTo>
                    <a:pt x="7012" y="2486"/>
                  </a:lnTo>
                  <a:lnTo>
                    <a:pt x="7367" y="2575"/>
                  </a:lnTo>
                  <a:lnTo>
                    <a:pt x="7811" y="2220"/>
                  </a:lnTo>
                  <a:lnTo>
                    <a:pt x="7633" y="1865"/>
                  </a:lnTo>
                  <a:lnTo>
                    <a:pt x="6835" y="1155"/>
                  </a:lnTo>
                  <a:lnTo>
                    <a:pt x="5060" y="178"/>
                  </a:lnTo>
                  <a:lnTo>
                    <a:pt x="3994" y="90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48;p42"/>
            <p:cNvSpPr/>
            <p:nvPr/>
          </p:nvSpPr>
          <p:spPr>
            <a:xfrm>
              <a:off x="3811100" y="1360850"/>
              <a:ext cx="164225" cy="122075"/>
            </a:xfrm>
            <a:custGeom>
              <a:avLst/>
              <a:gdLst/>
              <a:ahLst/>
              <a:cxnLst/>
              <a:rect l="l" t="t" r="r" b="b"/>
              <a:pathLst>
                <a:path w="6569" h="4883" extrusionOk="0">
                  <a:moveTo>
                    <a:pt x="6036" y="1"/>
                  </a:moveTo>
                  <a:lnTo>
                    <a:pt x="4261" y="622"/>
                  </a:lnTo>
                  <a:lnTo>
                    <a:pt x="1687" y="2220"/>
                  </a:lnTo>
                  <a:lnTo>
                    <a:pt x="444" y="3729"/>
                  </a:lnTo>
                  <a:lnTo>
                    <a:pt x="0" y="4527"/>
                  </a:lnTo>
                  <a:lnTo>
                    <a:pt x="89" y="4882"/>
                  </a:lnTo>
                  <a:lnTo>
                    <a:pt x="444" y="4882"/>
                  </a:lnTo>
                  <a:lnTo>
                    <a:pt x="1687" y="3817"/>
                  </a:lnTo>
                  <a:lnTo>
                    <a:pt x="2841" y="2752"/>
                  </a:lnTo>
                  <a:lnTo>
                    <a:pt x="4438" y="1598"/>
                  </a:lnTo>
                  <a:lnTo>
                    <a:pt x="6302" y="800"/>
                  </a:lnTo>
                  <a:lnTo>
                    <a:pt x="6568" y="622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49;p42"/>
            <p:cNvSpPr/>
            <p:nvPr/>
          </p:nvSpPr>
          <p:spPr>
            <a:xfrm>
              <a:off x="3884325" y="1505075"/>
              <a:ext cx="95425" cy="71050"/>
            </a:xfrm>
            <a:custGeom>
              <a:avLst/>
              <a:gdLst/>
              <a:ahLst/>
              <a:cxnLst/>
              <a:rect l="l" t="t" r="r" b="b"/>
              <a:pathLst>
                <a:path w="3817" h="2842" extrusionOk="0">
                  <a:moveTo>
                    <a:pt x="3373" y="1"/>
                  </a:moveTo>
                  <a:lnTo>
                    <a:pt x="2397" y="267"/>
                  </a:lnTo>
                  <a:lnTo>
                    <a:pt x="444" y="1510"/>
                  </a:lnTo>
                  <a:lnTo>
                    <a:pt x="0" y="2486"/>
                  </a:lnTo>
                  <a:lnTo>
                    <a:pt x="89" y="2841"/>
                  </a:lnTo>
                  <a:lnTo>
                    <a:pt x="444" y="2752"/>
                  </a:lnTo>
                  <a:lnTo>
                    <a:pt x="1154" y="2042"/>
                  </a:lnTo>
                  <a:lnTo>
                    <a:pt x="1864" y="1421"/>
                  </a:lnTo>
                  <a:lnTo>
                    <a:pt x="2663" y="977"/>
                  </a:lnTo>
                  <a:lnTo>
                    <a:pt x="3639" y="711"/>
                  </a:lnTo>
                  <a:lnTo>
                    <a:pt x="3817" y="534"/>
                  </a:lnTo>
                  <a:lnTo>
                    <a:pt x="372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50;p42"/>
            <p:cNvSpPr/>
            <p:nvPr/>
          </p:nvSpPr>
          <p:spPr>
            <a:xfrm>
              <a:off x="4101775" y="1629350"/>
              <a:ext cx="144250" cy="59925"/>
            </a:xfrm>
            <a:custGeom>
              <a:avLst/>
              <a:gdLst/>
              <a:ahLst/>
              <a:cxnLst/>
              <a:rect l="l" t="t" r="r" b="b"/>
              <a:pathLst>
                <a:path w="5770" h="2397" extrusionOk="0">
                  <a:moveTo>
                    <a:pt x="1775" y="0"/>
                  </a:moveTo>
                  <a:lnTo>
                    <a:pt x="355" y="89"/>
                  </a:lnTo>
                  <a:lnTo>
                    <a:pt x="0" y="267"/>
                  </a:lnTo>
                  <a:lnTo>
                    <a:pt x="0" y="888"/>
                  </a:lnTo>
                  <a:lnTo>
                    <a:pt x="355" y="977"/>
                  </a:lnTo>
                  <a:lnTo>
                    <a:pt x="1775" y="888"/>
                  </a:lnTo>
                  <a:lnTo>
                    <a:pt x="3107" y="1243"/>
                  </a:lnTo>
                  <a:lnTo>
                    <a:pt x="4260" y="1864"/>
                  </a:lnTo>
                  <a:lnTo>
                    <a:pt x="5414" y="2397"/>
                  </a:lnTo>
                  <a:lnTo>
                    <a:pt x="5769" y="2308"/>
                  </a:lnTo>
                  <a:lnTo>
                    <a:pt x="5769" y="1953"/>
                  </a:lnTo>
                  <a:lnTo>
                    <a:pt x="5326" y="1332"/>
                  </a:lnTo>
                  <a:lnTo>
                    <a:pt x="4083" y="533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51;p42"/>
            <p:cNvSpPr/>
            <p:nvPr/>
          </p:nvSpPr>
          <p:spPr>
            <a:xfrm>
              <a:off x="4259300" y="1549475"/>
              <a:ext cx="135375" cy="108750"/>
            </a:xfrm>
            <a:custGeom>
              <a:avLst/>
              <a:gdLst/>
              <a:ahLst/>
              <a:cxnLst/>
              <a:rect l="l" t="t" r="r" b="b"/>
              <a:pathLst>
                <a:path w="5415" h="4350" extrusionOk="0">
                  <a:moveTo>
                    <a:pt x="178" y="0"/>
                  </a:moveTo>
                  <a:lnTo>
                    <a:pt x="1" y="710"/>
                  </a:lnTo>
                  <a:lnTo>
                    <a:pt x="356" y="976"/>
                  </a:lnTo>
                  <a:lnTo>
                    <a:pt x="1687" y="1598"/>
                  </a:lnTo>
                  <a:lnTo>
                    <a:pt x="2841" y="2396"/>
                  </a:lnTo>
                  <a:lnTo>
                    <a:pt x="3817" y="3373"/>
                  </a:lnTo>
                  <a:lnTo>
                    <a:pt x="4794" y="4260"/>
                  </a:lnTo>
                  <a:lnTo>
                    <a:pt x="4971" y="4349"/>
                  </a:lnTo>
                  <a:lnTo>
                    <a:pt x="5415" y="4172"/>
                  </a:lnTo>
                  <a:lnTo>
                    <a:pt x="5415" y="3905"/>
                  </a:lnTo>
                  <a:lnTo>
                    <a:pt x="5060" y="3195"/>
                  </a:lnTo>
                  <a:lnTo>
                    <a:pt x="3995" y="1953"/>
                  </a:lnTo>
                  <a:lnTo>
                    <a:pt x="1953" y="621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2;p42"/>
            <p:cNvSpPr/>
            <p:nvPr/>
          </p:nvSpPr>
          <p:spPr>
            <a:xfrm>
              <a:off x="4507825" y="1678150"/>
              <a:ext cx="59925" cy="117625"/>
            </a:xfrm>
            <a:custGeom>
              <a:avLst/>
              <a:gdLst/>
              <a:ahLst/>
              <a:cxnLst/>
              <a:rect l="l" t="t" r="r" b="b"/>
              <a:pathLst>
                <a:path w="2397" h="4705" extrusionOk="0">
                  <a:moveTo>
                    <a:pt x="355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710" y="1332"/>
                  </a:lnTo>
                  <a:lnTo>
                    <a:pt x="1243" y="2220"/>
                  </a:lnTo>
                  <a:lnTo>
                    <a:pt x="1332" y="2752"/>
                  </a:lnTo>
                  <a:lnTo>
                    <a:pt x="1154" y="3640"/>
                  </a:lnTo>
                  <a:lnTo>
                    <a:pt x="977" y="4439"/>
                  </a:lnTo>
                  <a:lnTo>
                    <a:pt x="1065" y="4705"/>
                  </a:lnTo>
                  <a:lnTo>
                    <a:pt x="1332" y="4705"/>
                  </a:lnTo>
                  <a:lnTo>
                    <a:pt x="1953" y="4439"/>
                  </a:lnTo>
                  <a:lnTo>
                    <a:pt x="2397" y="3107"/>
                  </a:lnTo>
                  <a:lnTo>
                    <a:pt x="2397" y="2397"/>
                  </a:lnTo>
                  <a:lnTo>
                    <a:pt x="2219" y="1687"/>
                  </a:lnTo>
                  <a:lnTo>
                    <a:pt x="1420" y="445"/>
                  </a:lnTo>
                  <a:lnTo>
                    <a:pt x="799" y="9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53;p42"/>
            <p:cNvSpPr/>
            <p:nvPr/>
          </p:nvSpPr>
          <p:spPr>
            <a:xfrm>
              <a:off x="4578825" y="1500650"/>
              <a:ext cx="73250" cy="217475"/>
            </a:xfrm>
            <a:custGeom>
              <a:avLst/>
              <a:gdLst/>
              <a:ahLst/>
              <a:cxnLst/>
              <a:rect l="l" t="t" r="r" b="b"/>
              <a:pathLst>
                <a:path w="2930" h="8699" extrusionOk="0">
                  <a:moveTo>
                    <a:pt x="622" y="0"/>
                  </a:moveTo>
                  <a:lnTo>
                    <a:pt x="1" y="355"/>
                  </a:lnTo>
                  <a:lnTo>
                    <a:pt x="89" y="622"/>
                  </a:lnTo>
                  <a:lnTo>
                    <a:pt x="1066" y="2397"/>
                  </a:lnTo>
                  <a:lnTo>
                    <a:pt x="1598" y="4349"/>
                  </a:lnTo>
                  <a:lnTo>
                    <a:pt x="1776" y="6302"/>
                  </a:lnTo>
                  <a:lnTo>
                    <a:pt x="1776" y="8343"/>
                  </a:lnTo>
                  <a:lnTo>
                    <a:pt x="1864" y="8521"/>
                  </a:lnTo>
                  <a:lnTo>
                    <a:pt x="2308" y="8698"/>
                  </a:lnTo>
                  <a:lnTo>
                    <a:pt x="2486" y="8521"/>
                  </a:lnTo>
                  <a:lnTo>
                    <a:pt x="2841" y="7545"/>
                  </a:lnTo>
                  <a:lnTo>
                    <a:pt x="2929" y="5326"/>
                  </a:lnTo>
                  <a:lnTo>
                    <a:pt x="1953" y="2042"/>
                  </a:lnTo>
                  <a:lnTo>
                    <a:pt x="888" y="26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54;p42"/>
            <p:cNvSpPr/>
            <p:nvPr/>
          </p:nvSpPr>
          <p:spPr>
            <a:xfrm>
              <a:off x="4321425" y="1766925"/>
              <a:ext cx="53300" cy="155325"/>
            </a:xfrm>
            <a:custGeom>
              <a:avLst/>
              <a:gdLst/>
              <a:ahLst/>
              <a:cxnLst/>
              <a:rect l="l" t="t" r="r" b="b"/>
              <a:pathLst>
                <a:path w="2132" h="6213" extrusionOk="0">
                  <a:moveTo>
                    <a:pt x="445" y="0"/>
                  </a:moveTo>
                  <a:lnTo>
                    <a:pt x="1" y="533"/>
                  </a:lnTo>
                  <a:lnTo>
                    <a:pt x="178" y="888"/>
                  </a:lnTo>
                  <a:lnTo>
                    <a:pt x="534" y="1509"/>
                  </a:lnTo>
                  <a:lnTo>
                    <a:pt x="1066" y="2751"/>
                  </a:lnTo>
                  <a:lnTo>
                    <a:pt x="1066" y="3461"/>
                  </a:lnTo>
                  <a:lnTo>
                    <a:pt x="889" y="4704"/>
                  </a:lnTo>
                  <a:lnTo>
                    <a:pt x="534" y="5858"/>
                  </a:lnTo>
                  <a:lnTo>
                    <a:pt x="622" y="6213"/>
                  </a:lnTo>
                  <a:lnTo>
                    <a:pt x="977" y="6213"/>
                  </a:lnTo>
                  <a:lnTo>
                    <a:pt x="1599" y="5592"/>
                  </a:lnTo>
                  <a:lnTo>
                    <a:pt x="2131" y="4083"/>
                  </a:lnTo>
                  <a:lnTo>
                    <a:pt x="1954" y="2396"/>
                  </a:lnTo>
                  <a:lnTo>
                    <a:pt x="1244" y="799"/>
                  </a:lnTo>
                  <a:lnTo>
                    <a:pt x="800" y="26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55;p42"/>
            <p:cNvSpPr/>
            <p:nvPr/>
          </p:nvSpPr>
          <p:spPr>
            <a:xfrm>
              <a:off x="4081800" y="1802425"/>
              <a:ext cx="168650" cy="122050"/>
            </a:xfrm>
            <a:custGeom>
              <a:avLst/>
              <a:gdLst/>
              <a:ahLst/>
              <a:cxnLst/>
              <a:rect l="l" t="t" r="r" b="b"/>
              <a:pathLst>
                <a:path w="6746" h="4882" extrusionOk="0">
                  <a:moveTo>
                    <a:pt x="89" y="0"/>
                  </a:moveTo>
                  <a:lnTo>
                    <a:pt x="0" y="533"/>
                  </a:lnTo>
                  <a:lnTo>
                    <a:pt x="267" y="710"/>
                  </a:lnTo>
                  <a:lnTo>
                    <a:pt x="2042" y="1509"/>
                  </a:lnTo>
                  <a:lnTo>
                    <a:pt x="3639" y="2574"/>
                  </a:lnTo>
                  <a:lnTo>
                    <a:pt x="4971" y="3817"/>
                  </a:lnTo>
                  <a:lnTo>
                    <a:pt x="6302" y="4882"/>
                  </a:lnTo>
                  <a:lnTo>
                    <a:pt x="6657" y="4882"/>
                  </a:lnTo>
                  <a:lnTo>
                    <a:pt x="6746" y="4527"/>
                  </a:lnTo>
                  <a:lnTo>
                    <a:pt x="6391" y="3728"/>
                  </a:lnTo>
                  <a:lnTo>
                    <a:pt x="4971" y="2308"/>
                  </a:lnTo>
                  <a:lnTo>
                    <a:pt x="4261" y="1775"/>
                  </a:lnTo>
                  <a:lnTo>
                    <a:pt x="2397" y="71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56;p42"/>
            <p:cNvSpPr/>
            <p:nvPr/>
          </p:nvSpPr>
          <p:spPr>
            <a:xfrm>
              <a:off x="3853250" y="1680375"/>
              <a:ext cx="150925" cy="57725"/>
            </a:xfrm>
            <a:custGeom>
              <a:avLst/>
              <a:gdLst/>
              <a:ahLst/>
              <a:cxnLst/>
              <a:rect l="l" t="t" r="r" b="b"/>
              <a:pathLst>
                <a:path w="6037" h="2309" extrusionOk="0">
                  <a:moveTo>
                    <a:pt x="4172" y="1"/>
                  </a:moveTo>
                  <a:lnTo>
                    <a:pt x="1865" y="444"/>
                  </a:lnTo>
                  <a:lnTo>
                    <a:pt x="622" y="1154"/>
                  </a:lnTo>
                  <a:lnTo>
                    <a:pt x="89" y="1776"/>
                  </a:lnTo>
                  <a:lnTo>
                    <a:pt x="1" y="1953"/>
                  </a:lnTo>
                  <a:lnTo>
                    <a:pt x="356" y="2308"/>
                  </a:lnTo>
                  <a:lnTo>
                    <a:pt x="622" y="2219"/>
                  </a:lnTo>
                  <a:lnTo>
                    <a:pt x="1776" y="1687"/>
                  </a:lnTo>
                  <a:lnTo>
                    <a:pt x="4083" y="1066"/>
                  </a:lnTo>
                  <a:lnTo>
                    <a:pt x="5415" y="1154"/>
                  </a:lnTo>
                  <a:lnTo>
                    <a:pt x="5770" y="1066"/>
                  </a:lnTo>
                  <a:lnTo>
                    <a:pt x="6036" y="356"/>
                  </a:lnTo>
                  <a:lnTo>
                    <a:pt x="5681" y="178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57;p42"/>
            <p:cNvSpPr/>
            <p:nvPr/>
          </p:nvSpPr>
          <p:spPr>
            <a:xfrm>
              <a:off x="3642475" y="1596050"/>
              <a:ext cx="113175" cy="113200"/>
            </a:xfrm>
            <a:custGeom>
              <a:avLst/>
              <a:gdLst/>
              <a:ahLst/>
              <a:cxnLst/>
              <a:rect l="l" t="t" r="r" b="b"/>
              <a:pathLst>
                <a:path w="4527" h="4528" extrusionOk="0">
                  <a:moveTo>
                    <a:pt x="4083" y="1"/>
                  </a:moveTo>
                  <a:lnTo>
                    <a:pt x="3728" y="178"/>
                  </a:lnTo>
                  <a:lnTo>
                    <a:pt x="2663" y="1155"/>
                  </a:lnTo>
                  <a:lnTo>
                    <a:pt x="1686" y="2220"/>
                  </a:lnTo>
                  <a:lnTo>
                    <a:pt x="710" y="3107"/>
                  </a:lnTo>
                  <a:lnTo>
                    <a:pt x="0" y="4172"/>
                  </a:lnTo>
                  <a:lnTo>
                    <a:pt x="0" y="4527"/>
                  </a:lnTo>
                  <a:lnTo>
                    <a:pt x="355" y="4527"/>
                  </a:lnTo>
                  <a:lnTo>
                    <a:pt x="1509" y="3817"/>
                  </a:lnTo>
                  <a:lnTo>
                    <a:pt x="2396" y="2841"/>
                  </a:lnTo>
                  <a:lnTo>
                    <a:pt x="3373" y="1865"/>
                  </a:lnTo>
                  <a:lnTo>
                    <a:pt x="4349" y="800"/>
                  </a:lnTo>
                  <a:lnTo>
                    <a:pt x="4527" y="533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58;p42"/>
            <p:cNvSpPr/>
            <p:nvPr/>
          </p:nvSpPr>
          <p:spPr>
            <a:xfrm>
              <a:off x="3731225" y="1225500"/>
              <a:ext cx="144250" cy="77700"/>
            </a:xfrm>
            <a:custGeom>
              <a:avLst/>
              <a:gdLst/>
              <a:ahLst/>
              <a:cxnLst/>
              <a:rect l="l" t="t" r="r" b="b"/>
              <a:pathLst>
                <a:path w="5770" h="3108" extrusionOk="0">
                  <a:moveTo>
                    <a:pt x="5237" y="1"/>
                  </a:moveTo>
                  <a:lnTo>
                    <a:pt x="3905" y="445"/>
                  </a:lnTo>
                  <a:lnTo>
                    <a:pt x="1154" y="1598"/>
                  </a:lnTo>
                  <a:lnTo>
                    <a:pt x="89" y="2575"/>
                  </a:lnTo>
                  <a:lnTo>
                    <a:pt x="0" y="2752"/>
                  </a:lnTo>
                  <a:lnTo>
                    <a:pt x="178" y="3107"/>
                  </a:lnTo>
                  <a:lnTo>
                    <a:pt x="355" y="3019"/>
                  </a:lnTo>
                  <a:lnTo>
                    <a:pt x="2840" y="1865"/>
                  </a:lnTo>
                  <a:lnTo>
                    <a:pt x="5503" y="888"/>
                  </a:lnTo>
                  <a:lnTo>
                    <a:pt x="5769" y="711"/>
                  </a:lnTo>
                  <a:lnTo>
                    <a:pt x="5592" y="90"/>
                  </a:lnTo>
                  <a:lnTo>
                    <a:pt x="5237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59;p42"/>
            <p:cNvSpPr/>
            <p:nvPr/>
          </p:nvSpPr>
          <p:spPr>
            <a:xfrm>
              <a:off x="3682400" y="1383050"/>
              <a:ext cx="95450" cy="106525"/>
            </a:xfrm>
            <a:custGeom>
              <a:avLst/>
              <a:gdLst/>
              <a:ahLst/>
              <a:cxnLst/>
              <a:rect l="l" t="t" r="r" b="b"/>
              <a:pathLst>
                <a:path w="3818" h="4261" extrusionOk="0">
                  <a:moveTo>
                    <a:pt x="3373" y="0"/>
                  </a:moveTo>
                  <a:lnTo>
                    <a:pt x="3018" y="267"/>
                  </a:lnTo>
                  <a:lnTo>
                    <a:pt x="1509" y="1953"/>
                  </a:lnTo>
                  <a:lnTo>
                    <a:pt x="89" y="3728"/>
                  </a:lnTo>
                  <a:lnTo>
                    <a:pt x="1" y="3994"/>
                  </a:lnTo>
                  <a:lnTo>
                    <a:pt x="444" y="4261"/>
                  </a:lnTo>
                  <a:lnTo>
                    <a:pt x="711" y="4172"/>
                  </a:lnTo>
                  <a:lnTo>
                    <a:pt x="2219" y="2574"/>
                  </a:lnTo>
                  <a:lnTo>
                    <a:pt x="3640" y="888"/>
                  </a:lnTo>
                  <a:lnTo>
                    <a:pt x="3817" y="533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0;p42"/>
            <p:cNvSpPr/>
            <p:nvPr/>
          </p:nvSpPr>
          <p:spPr>
            <a:xfrm>
              <a:off x="3493800" y="1427425"/>
              <a:ext cx="104300" cy="150900"/>
            </a:xfrm>
            <a:custGeom>
              <a:avLst/>
              <a:gdLst/>
              <a:ahLst/>
              <a:cxnLst/>
              <a:rect l="l" t="t" r="r" b="b"/>
              <a:pathLst>
                <a:path w="4172" h="6036" extrusionOk="0">
                  <a:moveTo>
                    <a:pt x="3639" y="1"/>
                  </a:moveTo>
                  <a:lnTo>
                    <a:pt x="3284" y="178"/>
                  </a:lnTo>
                  <a:lnTo>
                    <a:pt x="2219" y="1421"/>
                  </a:lnTo>
                  <a:lnTo>
                    <a:pt x="444" y="4083"/>
                  </a:lnTo>
                  <a:lnTo>
                    <a:pt x="0" y="5592"/>
                  </a:lnTo>
                  <a:lnTo>
                    <a:pt x="0" y="5858"/>
                  </a:lnTo>
                  <a:lnTo>
                    <a:pt x="444" y="6036"/>
                  </a:lnTo>
                  <a:lnTo>
                    <a:pt x="622" y="5858"/>
                  </a:lnTo>
                  <a:lnTo>
                    <a:pt x="2219" y="3373"/>
                  </a:lnTo>
                  <a:lnTo>
                    <a:pt x="3994" y="888"/>
                  </a:lnTo>
                  <a:lnTo>
                    <a:pt x="4172" y="53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1;p42"/>
            <p:cNvSpPr/>
            <p:nvPr/>
          </p:nvSpPr>
          <p:spPr>
            <a:xfrm>
              <a:off x="4490075" y="1800200"/>
              <a:ext cx="26650" cy="142025"/>
            </a:xfrm>
            <a:custGeom>
              <a:avLst/>
              <a:gdLst/>
              <a:ahLst/>
              <a:cxnLst/>
              <a:rect l="l" t="t" r="r" b="b"/>
              <a:pathLst>
                <a:path w="1066" h="5681" extrusionOk="0">
                  <a:moveTo>
                    <a:pt x="267" y="0"/>
                  </a:moveTo>
                  <a:lnTo>
                    <a:pt x="178" y="355"/>
                  </a:lnTo>
                  <a:lnTo>
                    <a:pt x="0" y="2929"/>
                  </a:lnTo>
                  <a:lnTo>
                    <a:pt x="267" y="5503"/>
                  </a:lnTo>
                  <a:lnTo>
                    <a:pt x="355" y="5681"/>
                  </a:lnTo>
                  <a:lnTo>
                    <a:pt x="710" y="5681"/>
                  </a:lnTo>
                  <a:lnTo>
                    <a:pt x="888" y="5503"/>
                  </a:lnTo>
                  <a:lnTo>
                    <a:pt x="1065" y="2929"/>
                  </a:lnTo>
                  <a:lnTo>
                    <a:pt x="977" y="355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2;p42"/>
            <p:cNvSpPr/>
            <p:nvPr/>
          </p:nvSpPr>
          <p:spPr>
            <a:xfrm>
              <a:off x="4585475" y="1860100"/>
              <a:ext cx="84350" cy="153125"/>
            </a:xfrm>
            <a:custGeom>
              <a:avLst/>
              <a:gdLst/>
              <a:ahLst/>
              <a:cxnLst/>
              <a:rect l="l" t="t" r="r" b="b"/>
              <a:pathLst>
                <a:path w="3374" h="6125" extrusionOk="0">
                  <a:moveTo>
                    <a:pt x="2663" y="1"/>
                  </a:moveTo>
                  <a:lnTo>
                    <a:pt x="2397" y="267"/>
                  </a:lnTo>
                  <a:lnTo>
                    <a:pt x="1332" y="3107"/>
                  </a:lnTo>
                  <a:lnTo>
                    <a:pt x="1" y="5770"/>
                  </a:lnTo>
                  <a:lnTo>
                    <a:pt x="1" y="6125"/>
                  </a:lnTo>
                  <a:lnTo>
                    <a:pt x="356" y="6125"/>
                  </a:lnTo>
                  <a:lnTo>
                    <a:pt x="1421" y="4882"/>
                  </a:lnTo>
                  <a:lnTo>
                    <a:pt x="2841" y="2131"/>
                  </a:lnTo>
                  <a:lnTo>
                    <a:pt x="3373" y="533"/>
                  </a:lnTo>
                  <a:lnTo>
                    <a:pt x="3373" y="17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63;p42"/>
            <p:cNvSpPr/>
            <p:nvPr/>
          </p:nvSpPr>
          <p:spPr>
            <a:xfrm>
              <a:off x="4498950" y="1225500"/>
              <a:ext cx="88775" cy="108750"/>
            </a:xfrm>
            <a:custGeom>
              <a:avLst/>
              <a:gdLst/>
              <a:ahLst/>
              <a:cxnLst/>
              <a:rect l="l" t="t" r="r" b="b"/>
              <a:pathLst>
                <a:path w="3551" h="4350" extrusionOk="0">
                  <a:moveTo>
                    <a:pt x="267" y="1"/>
                  </a:moveTo>
                  <a:lnTo>
                    <a:pt x="0" y="445"/>
                  </a:lnTo>
                  <a:lnTo>
                    <a:pt x="267" y="622"/>
                  </a:lnTo>
                  <a:lnTo>
                    <a:pt x="1243" y="1243"/>
                  </a:lnTo>
                  <a:lnTo>
                    <a:pt x="2042" y="2131"/>
                  </a:lnTo>
                  <a:lnTo>
                    <a:pt x="2574" y="3107"/>
                  </a:lnTo>
                  <a:lnTo>
                    <a:pt x="3018" y="4172"/>
                  </a:lnTo>
                  <a:lnTo>
                    <a:pt x="3373" y="4350"/>
                  </a:lnTo>
                  <a:lnTo>
                    <a:pt x="3551" y="3995"/>
                  </a:lnTo>
                  <a:lnTo>
                    <a:pt x="3551" y="3374"/>
                  </a:lnTo>
                  <a:lnTo>
                    <a:pt x="3107" y="2131"/>
                  </a:lnTo>
                  <a:lnTo>
                    <a:pt x="1598" y="62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64;p42"/>
            <p:cNvSpPr/>
            <p:nvPr/>
          </p:nvSpPr>
          <p:spPr>
            <a:xfrm>
              <a:off x="3873225" y="1853450"/>
              <a:ext cx="77675" cy="39975"/>
            </a:xfrm>
            <a:custGeom>
              <a:avLst/>
              <a:gdLst/>
              <a:ahLst/>
              <a:cxnLst/>
              <a:rect l="l" t="t" r="r" b="b"/>
              <a:pathLst>
                <a:path w="3107" h="1599" extrusionOk="0">
                  <a:moveTo>
                    <a:pt x="1687" y="0"/>
                  </a:moveTo>
                  <a:lnTo>
                    <a:pt x="799" y="178"/>
                  </a:lnTo>
                  <a:lnTo>
                    <a:pt x="178" y="622"/>
                  </a:lnTo>
                  <a:lnTo>
                    <a:pt x="1" y="977"/>
                  </a:lnTo>
                  <a:lnTo>
                    <a:pt x="444" y="1598"/>
                  </a:lnTo>
                  <a:lnTo>
                    <a:pt x="799" y="1421"/>
                  </a:lnTo>
                  <a:lnTo>
                    <a:pt x="1243" y="1154"/>
                  </a:lnTo>
                  <a:lnTo>
                    <a:pt x="1776" y="1066"/>
                  </a:lnTo>
                  <a:lnTo>
                    <a:pt x="2308" y="1154"/>
                  </a:lnTo>
                  <a:lnTo>
                    <a:pt x="2841" y="1154"/>
                  </a:lnTo>
                  <a:lnTo>
                    <a:pt x="3107" y="977"/>
                  </a:lnTo>
                  <a:lnTo>
                    <a:pt x="3018" y="622"/>
                  </a:lnTo>
                  <a:lnTo>
                    <a:pt x="2486" y="89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65;p42"/>
            <p:cNvSpPr/>
            <p:nvPr/>
          </p:nvSpPr>
          <p:spPr>
            <a:xfrm>
              <a:off x="3968625" y="1962175"/>
              <a:ext cx="148700" cy="44400"/>
            </a:xfrm>
            <a:custGeom>
              <a:avLst/>
              <a:gdLst/>
              <a:ahLst/>
              <a:cxnLst/>
              <a:rect l="l" t="t" r="r" b="b"/>
              <a:pathLst>
                <a:path w="5948" h="1776" extrusionOk="0">
                  <a:moveTo>
                    <a:pt x="178" y="0"/>
                  </a:moveTo>
                  <a:lnTo>
                    <a:pt x="1" y="444"/>
                  </a:lnTo>
                  <a:lnTo>
                    <a:pt x="178" y="622"/>
                  </a:lnTo>
                  <a:lnTo>
                    <a:pt x="1510" y="1154"/>
                  </a:lnTo>
                  <a:lnTo>
                    <a:pt x="2930" y="1421"/>
                  </a:lnTo>
                  <a:lnTo>
                    <a:pt x="4261" y="1776"/>
                  </a:lnTo>
                  <a:lnTo>
                    <a:pt x="5593" y="1687"/>
                  </a:lnTo>
                  <a:lnTo>
                    <a:pt x="5948" y="1421"/>
                  </a:lnTo>
                  <a:lnTo>
                    <a:pt x="5770" y="1066"/>
                  </a:lnTo>
                  <a:lnTo>
                    <a:pt x="4616" y="533"/>
                  </a:lnTo>
                  <a:lnTo>
                    <a:pt x="3285" y="355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66;p42"/>
            <p:cNvSpPr/>
            <p:nvPr/>
          </p:nvSpPr>
          <p:spPr>
            <a:xfrm>
              <a:off x="3666875" y="1791325"/>
              <a:ext cx="106525" cy="142025"/>
            </a:xfrm>
            <a:custGeom>
              <a:avLst/>
              <a:gdLst/>
              <a:ahLst/>
              <a:cxnLst/>
              <a:rect l="l" t="t" r="r" b="b"/>
              <a:pathLst>
                <a:path w="4261" h="5681" extrusionOk="0">
                  <a:moveTo>
                    <a:pt x="3551" y="0"/>
                  </a:moveTo>
                  <a:lnTo>
                    <a:pt x="3107" y="267"/>
                  </a:lnTo>
                  <a:lnTo>
                    <a:pt x="1420" y="2574"/>
                  </a:lnTo>
                  <a:lnTo>
                    <a:pt x="0" y="4971"/>
                  </a:lnTo>
                  <a:lnTo>
                    <a:pt x="0" y="5326"/>
                  </a:lnTo>
                  <a:lnTo>
                    <a:pt x="444" y="5681"/>
                  </a:lnTo>
                  <a:lnTo>
                    <a:pt x="710" y="5503"/>
                  </a:lnTo>
                  <a:lnTo>
                    <a:pt x="2574" y="3284"/>
                  </a:lnTo>
                  <a:lnTo>
                    <a:pt x="4083" y="799"/>
                  </a:lnTo>
                  <a:lnTo>
                    <a:pt x="4261" y="355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67;p42"/>
            <p:cNvSpPr/>
            <p:nvPr/>
          </p:nvSpPr>
          <p:spPr>
            <a:xfrm>
              <a:off x="3471600" y="1682600"/>
              <a:ext cx="73250" cy="148675"/>
            </a:xfrm>
            <a:custGeom>
              <a:avLst/>
              <a:gdLst/>
              <a:ahLst/>
              <a:cxnLst/>
              <a:rect l="l" t="t" r="r" b="b"/>
              <a:pathLst>
                <a:path w="2930" h="5947" extrusionOk="0">
                  <a:moveTo>
                    <a:pt x="2131" y="0"/>
                  </a:moveTo>
                  <a:lnTo>
                    <a:pt x="1776" y="355"/>
                  </a:lnTo>
                  <a:lnTo>
                    <a:pt x="977" y="1509"/>
                  </a:lnTo>
                  <a:lnTo>
                    <a:pt x="1" y="4172"/>
                  </a:lnTo>
                  <a:lnTo>
                    <a:pt x="90" y="5592"/>
                  </a:lnTo>
                  <a:lnTo>
                    <a:pt x="90" y="5769"/>
                  </a:lnTo>
                  <a:lnTo>
                    <a:pt x="533" y="5947"/>
                  </a:lnTo>
                  <a:lnTo>
                    <a:pt x="711" y="5769"/>
                  </a:lnTo>
                  <a:lnTo>
                    <a:pt x="1598" y="3284"/>
                  </a:lnTo>
                  <a:lnTo>
                    <a:pt x="2752" y="888"/>
                  </a:lnTo>
                  <a:lnTo>
                    <a:pt x="2930" y="444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68;p42"/>
            <p:cNvSpPr/>
            <p:nvPr/>
          </p:nvSpPr>
          <p:spPr>
            <a:xfrm>
              <a:off x="3791125" y="2057575"/>
              <a:ext cx="133150" cy="46625"/>
            </a:xfrm>
            <a:custGeom>
              <a:avLst/>
              <a:gdLst/>
              <a:ahLst/>
              <a:cxnLst/>
              <a:rect l="l" t="t" r="r" b="b"/>
              <a:pathLst>
                <a:path w="5326" h="1865" extrusionOk="0">
                  <a:moveTo>
                    <a:pt x="178" y="1"/>
                  </a:moveTo>
                  <a:lnTo>
                    <a:pt x="1" y="800"/>
                  </a:lnTo>
                  <a:lnTo>
                    <a:pt x="356" y="977"/>
                  </a:lnTo>
                  <a:lnTo>
                    <a:pt x="1598" y="1243"/>
                  </a:lnTo>
                  <a:lnTo>
                    <a:pt x="2929" y="1598"/>
                  </a:lnTo>
                  <a:lnTo>
                    <a:pt x="3906" y="1865"/>
                  </a:lnTo>
                  <a:lnTo>
                    <a:pt x="4971" y="1776"/>
                  </a:lnTo>
                  <a:lnTo>
                    <a:pt x="5326" y="1510"/>
                  </a:lnTo>
                  <a:lnTo>
                    <a:pt x="5148" y="1243"/>
                  </a:lnTo>
                  <a:lnTo>
                    <a:pt x="4261" y="711"/>
                  </a:lnTo>
                  <a:lnTo>
                    <a:pt x="3196" y="533"/>
                  </a:lnTo>
                  <a:lnTo>
                    <a:pt x="1864" y="178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69;p42"/>
            <p:cNvSpPr/>
            <p:nvPr/>
          </p:nvSpPr>
          <p:spPr>
            <a:xfrm>
              <a:off x="4203825" y="2101975"/>
              <a:ext cx="122075" cy="59925"/>
            </a:xfrm>
            <a:custGeom>
              <a:avLst/>
              <a:gdLst/>
              <a:ahLst/>
              <a:cxnLst/>
              <a:rect l="l" t="t" r="r" b="b"/>
              <a:pathLst>
                <a:path w="4883" h="2397" extrusionOk="0">
                  <a:moveTo>
                    <a:pt x="445" y="0"/>
                  </a:moveTo>
                  <a:lnTo>
                    <a:pt x="1" y="178"/>
                  </a:lnTo>
                  <a:lnTo>
                    <a:pt x="1" y="1065"/>
                  </a:lnTo>
                  <a:lnTo>
                    <a:pt x="445" y="1154"/>
                  </a:lnTo>
                  <a:lnTo>
                    <a:pt x="1599" y="1243"/>
                  </a:lnTo>
                  <a:lnTo>
                    <a:pt x="2752" y="1598"/>
                  </a:lnTo>
                  <a:lnTo>
                    <a:pt x="3640" y="2041"/>
                  </a:lnTo>
                  <a:lnTo>
                    <a:pt x="4616" y="2396"/>
                  </a:lnTo>
                  <a:lnTo>
                    <a:pt x="4882" y="2308"/>
                  </a:lnTo>
                  <a:lnTo>
                    <a:pt x="4882" y="1953"/>
                  </a:lnTo>
                  <a:lnTo>
                    <a:pt x="4616" y="1420"/>
                  </a:lnTo>
                  <a:lnTo>
                    <a:pt x="3640" y="621"/>
                  </a:lnTo>
                  <a:lnTo>
                    <a:pt x="1599" y="8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0;p42"/>
            <p:cNvSpPr/>
            <p:nvPr/>
          </p:nvSpPr>
          <p:spPr>
            <a:xfrm>
              <a:off x="4283725" y="2026525"/>
              <a:ext cx="128700" cy="71025"/>
            </a:xfrm>
            <a:custGeom>
              <a:avLst/>
              <a:gdLst/>
              <a:ahLst/>
              <a:cxnLst/>
              <a:rect l="l" t="t" r="r" b="b"/>
              <a:pathLst>
                <a:path w="5148" h="2841" extrusionOk="0">
                  <a:moveTo>
                    <a:pt x="266" y="0"/>
                  </a:moveTo>
                  <a:lnTo>
                    <a:pt x="0" y="710"/>
                  </a:lnTo>
                  <a:lnTo>
                    <a:pt x="355" y="977"/>
                  </a:lnTo>
                  <a:lnTo>
                    <a:pt x="1598" y="1420"/>
                  </a:lnTo>
                  <a:lnTo>
                    <a:pt x="2752" y="1953"/>
                  </a:lnTo>
                  <a:lnTo>
                    <a:pt x="3728" y="2485"/>
                  </a:lnTo>
                  <a:lnTo>
                    <a:pt x="4793" y="2840"/>
                  </a:lnTo>
                  <a:lnTo>
                    <a:pt x="5148" y="2752"/>
                  </a:lnTo>
                  <a:lnTo>
                    <a:pt x="5148" y="2397"/>
                  </a:lnTo>
                  <a:lnTo>
                    <a:pt x="4882" y="1864"/>
                  </a:lnTo>
                  <a:lnTo>
                    <a:pt x="3817" y="1065"/>
                  </a:lnTo>
                  <a:lnTo>
                    <a:pt x="1864" y="267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1;p42"/>
            <p:cNvSpPr/>
            <p:nvPr/>
          </p:nvSpPr>
          <p:spPr>
            <a:xfrm>
              <a:off x="4454575" y="2048700"/>
              <a:ext cx="57700" cy="93225"/>
            </a:xfrm>
            <a:custGeom>
              <a:avLst/>
              <a:gdLst/>
              <a:ahLst/>
              <a:cxnLst/>
              <a:rect l="l" t="t" r="r" b="b"/>
              <a:pathLst>
                <a:path w="2308" h="3729" extrusionOk="0">
                  <a:moveTo>
                    <a:pt x="533" y="1"/>
                  </a:moveTo>
                  <a:lnTo>
                    <a:pt x="0" y="622"/>
                  </a:lnTo>
                  <a:lnTo>
                    <a:pt x="178" y="1066"/>
                  </a:lnTo>
                  <a:lnTo>
                    <a:pt x="710" y="1510"/>
                  </a:lnTo>
                  <a:lnTo>
                    <a:pt x="977" y="2131"/>
                  </a:lnTo>
                  <a:lnTo>
                    <a:pt x="1065" y="2841"/>
                  </a:lnTo>
                  <a:lnTo>
                    <a:pt x="1243" y="3462"/>
                  </a:lnTo>
                  <a:lnTo>
                    <a:pt x="1598" y="3729"/>
                  </a:lnTo>
                  <a:lnTo>
                    <a:pt x="1953" y="3551"/>
                  </a:lnTo>
                  <a:lnTo>
                    <a:pt x="2219" y="3196"/>
                  </a:lnTo>
                  <a:lnTo>
                    <a:pt x="2308" y="2131"/>
                  </a:lnTo>
                  <a:lnTo>
                    <a:pt x="2130" y="1687"/>
                  </a:lnTo>
                  <a:lnTo>
                    <a:pt x="1687" y="800"/>
                  </a:lnTo>
                  <a:lnTo>
                    <a:pt x="977" y="90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2;p42"/>
            <p:cNvSpPr/>
            <p:nvPr/>
          </p:nvSpPr>
          <p:spPr>
            <a:xfrm>
              <a:off x="4015225" y="1636000"/>
              <a:ext cx="490400" cy="679000"/>
            </a:xfrm>
            <a:custGeom>
              <a:avLst/>
              <a:gdLst/>
              <a:ahLst/>
              <a:cxnLst/>
              <a:rect l="l" t="t" r="r" b="b"/>
              <a:pathLst>
                <a:path w="19616" h="27160" extrusionOk="0">
                  <a:moveTo>
                    <a:pt x="12782" y="1"/>
                  </a:moveTo>
                  <a:lnTo>
                    <a:pt x="10208" y="711"/>
                  </a:lnTo>
                  <a:lnTo>
                    <a:pt x="9143" y="1509"/>
                  </a:lnTo>
                  <a:lnTo>
                    <a:pt x="7279" y="3373"/>
                  </a:lnTo>
                  <a:lnTo>
                    <a:pt x="5859" y="5681"/>
                  </a:lnTo>
                  <a:lnTo>
                    <a:pt x="4705" y="7545"/>
                  </a:lnTo>
                  <a:lnTo>
                    <a:pt x="2841" y="11716"/>
                  </a:lnTo>
                  <a:lnTo>
                    <a:pt x="2308" y="13846"/>
                  </a:lnTo>
                  <a:lnTo>
                    <a:pt x="1776" y="16598"/>
                  </a:lnTo>
                  <a:lnTo>
                    <a:pt x="711" y="24231"/>
                  </a:lnTo>
                  <a:lnTo>
                    <a:pt x="1" y="26893"/>
                  </a:lnTo>
                  <a:lnTo>
                    <a:pt x="16065" y="27159"/>
                  </a:lnTo>
                  <a:lnTo>
                    <a:pt x="17219" y="25029"/>
                  </a:lnTo>
                  <a:lnTo>
                    <a:pt x="18906" y="18994"/>
                  </a:lnTo>
                  <a:lnTo>
                    <a:pt x="19616" y="12337"/>
                  </a:lnTo>
                  <a:lnTo>
                    <a:pt x="19261" y="7722"/>
                  </a:lnTo>
                  <a:lnTo>
                    <a:pt x="18639" y="5060"/>
                  </a:lnTo>
                  <a:lnTo>
                    <a:pt x="18107" y="3994"/>
                  </a:lnTo>
                  <a:lnTo>
                    <a:pt x="17397" y="2752"/>
                  </a:lnTo>
                  <a:lnTo>
                    <a:pt x="15355" y="711"/>
                  </a:lnTo>
                  <a:lnTo>
                    <a:pt x="14024" y="178"/>
                  </a:lnTo>
                  <a:lnTo>
                    <a:pt x="12782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73;p42"/>
            <p:cNvSpPr/>
            <p:nvPr/>
          </p:nvSpPr>
          <p:spPr>
            <a:xfrm>
              <a:off x="3653550" y="1613800"/>
              <a:ext cx="428275" cy="683450"/>
            </a:xfrm>
            <a:custGeom>
              <a:avLst/>
              <a:gdLst/>
              <a:ahLst/>
              <a:cxnLst/>
              <a:rect l="l" t="t" r="r" b="b"/>
              <a:pathLst>
                <a:path w="17131" h="27338" extrusionOk="0">
                  <a:moveTo>
                    <a:pt x="6036" y="1"/>
                  </a:moveTo>
                  <a:lnTo>
                    <a:pt x="4882" y="267"/>
                  </a:lnTo>
                  <a:lnTo>
                    <a:pt x="3728" y="889"/>
                  </a:lnTo>
                  <a:lnTo>
                    <a:pt x="2042" y="2841"/>
                  </a:lnTo>
                  <a:lnTo>
                    <a:pt x="1421" y="3995"/>
                  </a:lnTo>
                  <a:lnTo>
                    <a:pt x="977" y="5149"/>
                  </a:lnTo>
                  <a:lnTo>
                    <a:pt x="267" y="7900"/>
                  </a:lnTo>
                  <a:lnTo>
                    <a:pt x="1" y="12515"/>
                  </a:lnTo>
                  <a:lnTo>
                    <a:pt x="888" y="18994"/>
                  </a:lnTo>
                  <a:lnTo>
                    <a:pt x="2663" y="24941"/>
                  </a:lnTo>
                  <a:lnTo>
                    <a:pt x="3817" y="27337"/>
                  </a:lnTo>
                  <a:lnTo>
                    <a:pt x="17130" y="27160"/>
                  </a:lnTo>
                  <a:lnTo>
                    <a:pt x="16509" y="21125"/>
                  </a:lnTo>
                  <a:lnTo>
                    <a:pt x="15977" y="15178"/>
                  </a:lnTo>
                  <a:lnTo>
                    <a:pt x="15710" y="13137"/>
                  </a:lnTo>
                  <a:lnTo>
                    <a:pt x="15089" y="9054"/>
                  </a:lnTo>
                  <a:lnTo>
                    <a:pt x="14468" y="7013"/>
                  </a:lnTo>
                  <a:lnTo>
                    <a:pt x="13669" y="5149"/>
                  </a:lnTo>
                  <a:lnTo>
                    <a:pt x="11805" y="2575"/>
                  </a:lnTo>
                  <a:lnTo>
                    <a:pt x="10296" y="1244"/>
                  </a:lnTo>
                  <a:lnTo>
                    <a:pt x="9409" y="800"/>
                  </a:lnTo>
                  <a:lnTo>
                    <a:pt x="8344" y="267"/>
                  </a:lnTo>
                  <a:lnTo>
                    <a:pt x="6036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74;p42"/>
            <p:cNvSpPr/>
            <p:nvPr/>
          </p:nvSpPr>
          <p:spPr>
            <a:xfrm>
              <a:off x="3132125" y="1582750"/>
              <a:ext cx="616875" cy="714500"/>
            </a:xfrm>
            <a:custGeom>
              <a:avLst/>
              <a:gdLst/>
              <a:ahLst/>
              <a:cxnLst/>
              <a:rect l="l" t="t" r="r" b="b"/>
              <a:pathLst>
                <a:path w="24675" h="28580" extrusionOk="0">
                  <a:moveTo>
                    <a:pt x="4083" y="0"/>
                  </a:moveTo>
                  <a:lnTo>
                    <a:pt x="2929" y="355"/>
                  </a:lnTo>
                  <a:lnTo>
                    <a:pt x="1509" y="1687"/>
                  </a:lnTo>
                  <a:lnTo>
                    <a:pt x="799" y="2752"/>
                  </a:lnTo>
                  <a:lnTo>
                    <a:pt x="178" y="4616"/>
                  </a:lnTo>
                  <a:lnTo>
                    <a:pt x="0" y="8343"/>
                  </a:lnTo>
                  <a:lnTo>
                    <a:pt x="1065" y="12160"/>
                  </a:lnTo>
                  <a:lnTo>
                    <a:pt x="3107" y="15532"/>
                  </a:lnTo>
                  <a:lnTo>
                    <a:pt x="4349" y="17041"/>
                  </a:lnTo>
                  <a:lnTo>
                    <a:pt x="5769" y="18373"/>
                  </a:lnTo>
                  <a:lnTo>
                    <a:pt x="8787" y="20769"/>
                  </a:lnTo>
                  <a:lnTo>
                    <a:pt x="13757" y="23964"/>
                  </a:lnTo>
                  <a:lnTo>
                    <a:pt x="17041" y="26094"/>
                  </a:lnTo>
                  <a:lnTo>
                    <a:pt x="24674" y="28579"/>
                  </a:lnTo>
                  <a:lnTo>
                    <a:pt x="24319" y="26716"/>
                  </a:lnTo>
                  <a:lnTo>
                    <a:pt x="23254" y="22633"/>
                  </a:lnTo>
                  <a:lnTo>
                    <a:pt x="21657" y="18550"/>
                  </a:lnTo>
                  <a:lnTo>
                    <a:pt x="19526" y="14467"/>
                  </a:lnTo>
                  <a:lnTo>
                    <a:pt x="17130" y="10562"/>
                  </a:lnTo>
                  <a:lnTo>
                    <a:pt x="14379" y="7012"/>
                  </a:lnTo>
                  <a:lnTo>
                    <a:pt x="11272" y="3994"/>
                  </a:lnTo>
                  <a:lnTo>
                    <a:pt x="8077" y="1509"/>
                  </a:lnTo>
                  <a:lnTo>
                    <a:pt x="6302" y="622"/>
                  </a:lnTo>
                  <a:lnTo>
                    <a:pt x="5592" y="17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75;p42"/>
            <p:cNvSpPr/>
            <p:nvPr/>
          </p:nvSpPr>
          <p:spPr>
            <a:xfrm>
              <a:off x="4239350" y="974775"/>
              <a:ext cx="66575" cy="270725"/>
            </a:xfrm>
            <a:custGeom>
              <a:avLst/>
              <a:gdLst/>
              <a:ahLst/>
              <a:cxnLst/>
              <a:rect l="l" t="t" r="r" b="b"/>
              <a:pathLst>
                <a:path w="2663" h="10829" extrusionOk="0">
                  <a:moveTo>
                    <a:pt x="1953" y="1"/>
                  </a:moveTo>
                  <a:lnTo>
                    <a:pt x="1775" y="356"/>
                  </a:lnTo>
                  <a:lnTo>
                    <a:pt x="1154" y="3018"/>
                  </a:lnTo>
                  <a:lnTo>
                    <a:pt x="621" y="5592"/>
                  </a:lnTo>
                  <a:lnTo>
                    <a:pt x="444" y="6835"/>
                  </a:lnTo>
                  <a:lnTo>
                    <a:pt x="0" y="9320"/>
                  </a:lnTo>
                  <a:lnTo>
                    <a:pt x="178" y="10474"/>
                  </a:lnTo>
                  <a:lnTo>
                    <a:pt x="266" y="10740"/>
                  </a:lnTo>
                  <a:lnTo>
                    <a:pt x="799" y="10829"/>
                  </a:lnTo>
                  <a:lnTo>
                    <a:pt x="1065" y="10562"/>
                  </a:lnTo>
                  <a:lnTo>
                    <a:pt x="1775" y="8344"/>
                  </a:lnTo>
                  <a:lnTo>
                    <a:pt x="1953" y="5858"/>
                  </a:lnTo>
                  <a:lnTo>
                    <a:pt x="2308" y="3196"/>
                  </a:lnTo>
                  <a:lnTo>
                    <a:pt x="2663" y="622"/>
                  </a:lnTo>
                  <a:lnTo>
                    <a:pt x="2574" y="17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76;p42"/>
            <p:cNvSpPr/>
            <p:nvPr/>
          </p:nvSpPr>
          <p:spPr>
            <a:xfrm>
              <a:off x="4115075" y="939275"/>
              <a:ext cx="35525" cy="272950"/>
            </a:xfrm>
            <a:custGeom>
              <a:avLst/>
              <a:gdLst/>
              <a:ahLst/>
              <a:cxnLst/>
              <a:rect l="l" t="t" r="r" b="b"/>
              <a:pathLst>
                <a:path w="1421" h="10918" extrusionOk="0">
                  <a:moveTo>
                    <a:pt x="711" y="1"/>
                  </a:moveTo>
                  <a:lnTo>
                    <a:pt x="533" y="356"/>
                  </a:lnTo>
                  <a:lnTo>
                    <a:pt x="267" y="3018"/>
                  </a:lnTo>
                  <a:lnTo>
                    <a:pt x="90" y="5681"/>
                  </a:lnTo>
                  <a:lnTo>
                    <a:pt x="1" y="8166"/>
                  </a:lnTo>
                  <a:lnTo>
                    <a:pt x="267" y="10740"/>
                  </a:lnTo>
                  <a:lnTo>
                    <a:pt x="445" y="10917"/>
                  </a:lnTo>
                  <a:lnTo>
                    <a:pt x="888" y="10917"/>
                  </a:lnTo>
                  <a:lnTo>
                    <a:pt x="1066" y="10740"/>
                  </a:lnTo>
                  <a:lnTo>
                    <a:pt x="1243" y="8166"/>
                  </a:lnTo>
                  <a:lnTo>
                    <a:pt x="1243" y="5681"/>
                  </a:lnTo>
                  <a:lnTo>
                    <a:pt x="1243" y="3018"/>
                  </a:lnTo>
                  <a:lnTo>
                    <a:pt x="1421" y="356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77;p42"/>
            <p:cNvSpPr/>
            <p:nvPr/>
          </p:nvSpPr>
          <p:spPr>
            <a:xfrm>
              <a:off x="3851025" y="983650"/>
              <a:ext cx="75475" cy="281825"/>
            </a:xfrm>
            <a:custGeom>
              <a:avLst/>
              <a:gdLst/>
              <a:ahLst/>
              <a:cxnLst/>
              <a:rect l="l" t="t" r="r" b="b"/>
              <a:pathLst>
                <a:path w="3019" h="11273" extrusionOk="0">
                  <a:moveTo>
                    <a:pt x="533" y="1"/>
                  </a:moveTo>
                  <a:lnTo>
                    <a:pt x="1" y="178"/>
                  </a:lnTo>
                  <a:lnTo>
                    <a:pt x="1" y="533"/>
                  </a:lnTo>
                  <a:lnTo>
                    <a:pt x="445" y="3196"/>
                  </a:lnTo>
                  <a:lnTo>
                    <a:pt x="977" y="5858"/>
                  </a:lnTo>
                  <a:lnTo>
                    <a:pt x="1421" y="8521"/>
                  </a:lnTo>
                  <a:lnTo>
                    <a:pt x="2220" y="11095"/>
                  </a:lnTo>
                  <a:lnTo>
                    <a:pt x="2486" y="11272"/>
                  </a:lnTo>
                  <a:lnTo>
                    <a:pt x="3019" y="11272"/>
                  </a:lnTo>
                  <a:lnTo>
                    <a:pt x="3019" y="11006"/>
                  </a:lnTo>
                  <a:lnTo>
                    <a:pt x="2575" y="8344"/>
                  </a:lnTo>
                  <a:lnTo>
                    <a:pt x="1954" y="5770"/>
                  </a:lnTo>
                  <a:lnTo>
                    <a:pt x="1332" y="3018"/>
                  </a:lnTo>
                  <a:lnTo>
                    <a:pt x="711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78;p42"/>
            <p:cNvSpPr/>
            <p:nvPr/>
          </p:nvSpPr>
          <p:spPr>
            <a:xfrm>
              <a:off x="3655775" y="974775"/>
              <a:ext cx="150900" cy="399425"/>
            </a:xfrm>
            <a:custGeom>
              <a:avLst/>
              <a:gdLst/>
              <a:ahLst/>
              <a:cxnLst/>
              <a:rect l="l" t="t" r="r" b="b"/>
              <a:pathLst>
                <a:path w="6036" h="15977" extrusionOk="0">
                  <a:moveTo>
                    <a:pt x="622" y="1"/>
                  </a:moveTo>
                  <a:lnTo>
                    <a:pt x="89" y="178"/>
                  </a:lnTo>
                  <a:lnTo>
                    <a:pt x="1" y="533"/>
                  </a:lnTo>
                  <a:lnTo>
                    <a:pt x="888" y="4616"/>
                  </a:lnTo>
                  <a:lnTo>
                    <a:pt x="1953" y="8699"/>
                  </a:lnTo>
                  <a:lnTo>
                    <a:pt x="2574" y="10562"/>
                  </a:lnTo>
                  <a:lnTo>
                    <a:pt x="3284" y="12426"/>
                  </a:lnTo>
                  <a:lnTo>
                    <a:pt x="4083" y="14201"/>
                  </a:lnTo>
                  <a:lnTo>
                    <a:pt x="5237" y="15799"/>
                  </a:lnTo>
                  <a:lnTo>
                    <a:pt x="5503" y="15976"/>
                  </a:lnTo>
                  <a:lnTo>
                    <a:pt x="6036" y="15621"/>
                  </a:lnTo>
                  <a:lnTo>
                    <a:pt x="6036" y="15355"/>
                  </a:lnTo>
                  <a:lnTo>
                    <a:pt x="5237" y="13580"/>
                  </a:lnTo>
                  <a:lnTo>
                    <a:pt x="4350" y="11805"/>
                  </a:lnTo>
                  <a:lnTo>
                    <a:pt x="3639" y="9941"/>
                  </a:lnTo>
                  <a:lnTo>
                    <a:pt x="2929" y="7989"/>
                  </a:lnTo>
                  <a:lnTo>
                    <a:pt x="1776" y="4172"/>
                  </a:lnTo>
                  <a:lnTo>
                    <a:pt x="888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79;p42"/>
            <p:cNvSpPr/>
            <p:nvPr/>
          </p:nvSpPr>
          <p:spPr>
            <a:xfrm>
              <a:off x="4365825" y="963675"/>
              <a:ext cx="117625" cy="252975"/>
            </a:xfrm>
            <a:custGeom>
              <a:avLst/>
              <a:gdLst/>
              <a:ahLst/>
              <a:cxnLst/>
              <a:rect l="l" t="t" r="r" b="b"/>
              <a:pathLst>
                <a:path w="4705" h="10119" extrusionOk="0">
                  <a:moveTo>
                    <a:pt x="4172" y="1"/>
                  </a:moveTo>
                  <a:lnTo>
                    <a:pt x="3905" y="267"/>
                  </a:lnTo>
                  <a:lnTo>
                    <a:pt x="2751" y="2575"/>
                  </a:lnTo>
                  <a:lnTo>
                    <a:pt x="710" y="7190"/>
                  </a:lnTo>
                  <a:lnTo>
                    <a:pt x="0" y="9586"/>
                  </a:lnTo>
                  <a:lnTo>
                    <a:pt x="0" y="9853"/>
                  </a:lnTo>
                  <a:lnTo>
                    <a:pt x="444" y="10119"/>
                  </a:lnTo>
                  <a:lnTo>
                    <a:pt x="621" y="9853"/>
                  </a:lnTo>
                  <a:lnTo>
                    <a:pt x="2840" y="5415"/>
                  </a:lnTo>
                  <a:lnTo>
                    <a:pt x="4615" y="711"/>
                  </a:lnTo>
                  <a:lnTo>
                    <a:pt x="4704" y="356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0;p42"/>
            <p:cNvSpPr/>
            <p:nvPr/>
          </p:nvSpPr>
          <p:spPr>
            <a:xfrm>
              <a:off x="4505600" y="1032475"/>
              <a:ext cx="213050" cy="368350"/>
            </a:xfrm>
            <a:custGeom>
              <a:avLst/>
              <a:gdLst/>
              <a:ahLst/>
              <a:cxnLst/>
              <a:rect l="l" t="t" r="r" b="b"/>
              <a:pathLst>
                <a:path w="8522" h="14734" extrusionOk="0">
                  <a:moveTo>
                    <a:pt x="7811" y="0"/>
                  </a:moveTo>
                  <a:lnTo>
                    <a:pt x="7456" y="266"/>
                  </a:lnTo>
                  <a:lnTo>
                    <a:pt x="3551" y="7278"/>
                  </a:lnTo>
                  <a:lnTo>
                    <a:pt x="1598" y="10651"/>
                  </a:lnTo>
                  <a:lnTo>
                    <a:pt x="89" y="14201"/>
                  </a:lnTo>
                  <a:lnTo>
                    <a:pt x="1" y="14467"/>
                  </a:lnTo>
                  <a:lnTo>
                    <a:pt x="533" y="14733"/>
                  </a:lnTo>
                  <a:lnTo>
                    <a:pt x="711" y="14645"/>
                  </a:lnTo>
                  <a:lnTo>
                    <a:pt x="2930" y="11361"/>
                  </a:lnTo>
                  <a:lnTo>
                    <a:pt x="4616" y="7899"/>
                  </a:lnTo>
                  <a:lnTo>
                    <a:pt x="6480" y="4349"/>
                  </a:lnTo>
                  <a:lnTo>
                    <a:pt x="8432" y="799"/>
                  </a:lnTo>
                  <a:lnTo>
                    <a:pt x="8521" y="355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1;p42"/>
            <p:cNvSpPr/>
            <p:nvPr/>
          </p:nvSpPr>
          <p:spPr>
            <a:xfrm>
              <a:off x="4603225" y="1236600"/>
              <a:ext cx="190850" cy="326200"/>
            </a:xfrm>
            <a:custGeom>
              <a:avLst/>
              <a:gdLst/>
              <a:ahLst/>
              <a:cxnLst/>
              <a:rect l="l" t="t" r="r" b="b"/>
              <a:pathLst>
                <a:path w="7634" h="13048" extrusionOk="0">
                  <a:moveTo>
                    <a:pt x="6924" y="1"/>
                  </a:moveTo>
                  <a:lnTo>
                    <a:pt x="6746" y="267"/>
                  </a:lnTo>
                  <a:lnTo>
                    <a:pt x="5237" y="3373"/>
                  </a:lnTo>
                  <a:lnTo>
                    <a:pt x="3640" y="6391"/>
                  </a:lnTo>
                  <a:lnTo>
                    <a:pt x="1776" y="9231"/>
                  </a:lnTo>
                  <a:lnTo>
                    <a:pt x="1" y="12249"/>
                  </a:lnTo>
                  <a:lnTo>
                    <a:pt x="1" y="12604"/>
                  </a:lnTo>
                  <a:lnTo>
                    <a:pt x="445" y="13048"/>
                  </a:lnTo>
                  <a:lnTo>
                    <a:pt x="800" y="12870"/>
                  </a:lnTo>
                  <a:lnTo>
                    <a:pt x="1953" y="11539"/>
                  </a:lnTo>
                  <a:lnTo>
                    <a:pt x="3817" y="8521"/>
                  </a:lnTo>
                  <a:lnTo>
                    <a:pt x="4616" y="7012"/>
                  </a:lnTo>
                  <a:lnTo>
                    <a:pt x="6214" y="3817"/>
                  </a:lnTo>
                  <a:lnTo>
                    <a:pt x="7545" y="622"/>
                  </a:lnTo>
                  <a:lnTo>
                    <a:pt x="7634" y="267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2;p42"/>
            <p:cNvSpPr/>
            <p:nvPr/>
          </p:nvSpPr>
          <p:spPr>
            <a:xfrm>
              <a:off x="4760775" y="1471800"/>
              <a:ext cx="208600" cy="255200"/>
            </a:xfrm>
            <a:custGeom>
              <a:avLst/>
              <a:gdLst/>
              <a:ahLst/>
              <a:cxnLst/>
              <a:rect l="l" t="t" r="r" b="b"/>
              <a:pathLst>
                <a:path w="8344" h="10208" extrusionOk="0">
                  <a:moveTo>
                    <a:pt x="7811" y="1"/>
                  </a:moveTo>
                  <a:lnTo>
                    <a:pt x="7545" y="178"/>
                  </a:lnTo>
                  <a:lnTo>
                    <a:pt x="5769" y="2752"/>
                  </a:lnTo>
                  <a:lnTo>
                    <a:pt x="3817" y="5237"/>
                  </a:lnTo>
                  <a:lnTo>
                    <a:pt x="1864" y="7367"/>
                  </a:lnTo>
                  <a:lnTo>
                    <a:pt x="89" y="9586"/>
                  </a:lnTo>
                  <a:lnTo>
                    <a:pt x="0" y="9941"/>
                  </a:lnTo>
                  <a:lnTo>
                    <a:pt x="444" y="10207"/>
                  </a:lnTo>
                  <a:lnTo>
                    <a:pt x="799" y="10119"/>
                  </a:lnTo>
                  <a:lnTo>
                    <a:pt x="2929" y="7900"/>
                  </a:lnTo>
                  <a:lnTo>
                    <a:pt x="4882" y="5415"/>
                  </a:lnTo>
                  <a:lnTo>
                    <a:pt x="6657" y="3107"/>
                  </a:lnTo>
                  <a:lnTo>
                    <a:pt x="8255" y="622"/>
                  </a:lnTo>
                  <a:lnTo>
                    <a:pt x="8343" y="267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83;p42"/>
            <p:cNvSpPr/>
            <p:nvPr/>
          </p:nvSpPr>
          <p:spPr>
            <a:xfrm>
              <a:off x="3400600" y="1205550"/>
              <a:ext cx="162000" cy="230775"/>
            </a:xfrm>
            <a:custGeom>
              <a:avLst/>
              <a:gdLst/>
              <a:ahLst/>
              <a:cxnLst/>
              <a:rect l="l" t="t" r="r" b="b"/>
              <a:pathLst>
                <a:path w="6480" h="9231" extrusionOk="0">
                  <a:moveTo>
                    <a:pt x="445" y="0"/>
                  </a:moveTo>
                  <a:lnTo>
                    <a:pt x="1" y="266"/>
                  </a:lnTo>
                  <a:lnTo>
                    <a:pt x="90" y="533"/>
                  </a:lnTo>
                  <a:lnTo>
                    <a:pt x="1421" y="2840"/>
                  </a:lnTo>
                  <a:lnTo>
                    <a:pt x="2841" y="5148"/>
                  </a:lnTo>
                  <a:lnTo>
                    <a:pt x="4261" y="7278"/>
                  </a:lnTo>
                  <a:lnTo>
                    <a:pt x="5947" y="9142"/>
                  </a:lnTo>
                  <a:lnTo>
                    <a:pt x="6214" y="9231"/>
                  </a:lnTo>
                  <a:lnTo>
                    <a:pt x="6480" y="8964"/>
                  </a:lnTo>
                  <a:lnTo>
                    <a:pt x="6480" y="8698"/>
                  </a:lnTo>
                  <a:lnTo>
                    <a:pt x="5149" y="6568"/>
                  </a:lnTo>
                  <a:lnTo>
                    <a:pt x="3551" y="4438"/>
                  </a:lnTo>
                  <a:lnTo>
                    <a:pt x="2131" y="2396"/>
                  </a:lnTo>
                  <a:lnTo>
                    <a:pt x="711" y="17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84;p42"/>
            <p:cNvSpPr/>
            <p:nvPr/>
          </p:nvSpPr>
          <p:spPr>
            <a:xfrm>
              <a:off x="3289675" y="1269875"/>
              <a:ext cx="226325" cy="264075"/>
            </a:xfrm>
            <a:custGeom>
              <a:avLst/>
              <a:gdLst/>
              <a:ahLst/>
              <a:cxnLst/>
              <a:rect l="l" t="t" r="r" b="b"/>
              <a:pathLst>
                <a:path w="9053" h="10563" extrusionOk="0">
                  <a:moveTo>
                    <a:pt x="444" y="1"/>
                  </a:moveTo>
                  <a:lnTo>
                    <a:pt x="0" y="267"/>
                  </a:lnTo>
                  <a:lnTo>
                    <a:pt x="89" y="533"/>
                  </a:lnTo>
                  <a:lnTo>
                    <a:pt x="1864" y="3196"/>
                  </a:lnTo>
                  <a:lnTo>
                    <a:pt x="3905" y="5770"/>
                  </a:lnTo>
                  <a:lnTo>
                    <a:pt x="5947" y="8255"/>
                  </a:lnTo>
                  <a:lnTo>
                    <a:pt x="8343" y="10474"/>
                  </a:lnTo>
                  <a:lnTo>
                    <a:pt x="8698" y="10563"/>
                  </a:lnTo>
                  <a:lnTo>
                    <a:pt x="9053" y="10030"/>
                  </a:lnTo>
                  <a:lnTo>
                    <a:pt x="8964" y="9764"/>
                  </a:lnTo>
                  <a:lnTo>
                    <a:pt x="6834" y="7456"/>
                  </a:lnTo>
                  <a:lnTo>
                    <a:pt x="4704" y="5149"/>
                  </a:lnTo>
                  <a:lnTo>
                    <a:pt x="2663" y="2752"/>
                  </a:lnTo>
                  <a:lnTo>
                    <a:pt x="621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85;p42"/>
            <p:cNvSpPr/>
            <p:nvPr/>
          </p:nvSpPr>
          <p:spPr>
            <a:xfrm>
              <a:off x="4636525" y="959250"/>
              <a:ext cx="181975" cy="181975"/>
            </a:xfrm>
            <a:custGeom>
              <a:avLst/>
              <a:gdLst/>
              <a:ahLst/>
              <a:cxnLst/>
              <a:rect l="l" t="t" r="r" b="b"/>
              <a:pathLst>
                <a:path w="7279" h="7279" extrusionOk="0">
                  <a:moveTo>
                    <a:pt x="3373" y="0"/>
                  </a:moveTo>
                  <a:lnTo>
                    <a:pt x="2042" y="355"/>
                  </a:lnTo>
                  <a:lnTo>
                    <a:pt x="888" y="1243"/>
                  </a:lnTo>
                  <a:lnTo>
                    <a:pt x="533" y="1864"/>
                  </a:lnTo>
                  <a:lnTo>
                    <a:pt x="178" y="2485"/>
                  </a:lnTo>
                  <a:lnTo>
                    <a:pt x="0" y="3906"/>
                  </a:lnTo>
                  <a:lnTo>
                    <a:pt x="355" y="5237"/>
                  </a:lnTo>
                  <a:lnTo>
                    <a:pt x="1243" y="6391"/>
                  </a:lnTo>
                  <a:lnTo>
                    <a:pt x="1864" y="6834"/>
                  </a:lnTo>
                  <a:lnTo>
                    <a:pt x="2485" y="7101"/>
                  </a:lnTo>
                  <a:lnTo>
                    <a:pt x="3905" y="7278"/>
                  </a:lnTo>
                  <a:lnTo>
                    <a:pt x="5237" y="6923"/>
                  </a:lnTo>
                  <a:lnTo>
                    <a:pt x="6391" y="6124"/>
                  </a:lnTo>
                  <a:lnTo>
                    <a:pt x="6746" y="5503"/>
                  </a:lnTo>
                  <a:lnTo>
                    <a:pt x="7101" y="4793"/>
                  </a:lnTo>
                  <a:lnTo>
                    <a:pt x="7278" y="3373"/>
                  </a:lnTo>
                  <a:lnTo>
                    <a:pt x="6923" y="2042"/>
                  </a:lnTo>
                  <a:lnTo>
                    <a:pt x="6035" y="977"/>
                  </a:lnTo>
                  <a:lnTo>
                    <a:pt x="5414" y="533"/>
                  </a:lnTo>
                  <a:lnTo>
                    <a:pt x="4793" y="178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86;p42"/>
            <p:cNvSpPr/>
            <p:nvPr/>
          </p:nvSpPr>
          <p:spPr>
            <a:xfrm>
              <a:off x="4723050" y="11744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1"/>
                  </a:moveTo>
                  <a:lnTo>
                    <a:pt x="977" y="444"/>
                  </a:lnTo>
                  <a:lnTo>
                    <a:pt x="356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616"/>
                  </a:lnTo>
                  <a:lnTo>
                    <a:pt x="2219" y="5060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060" y="2841"/>
                  </a:lnTo>
                  <a:lnTo>
                    <a:pt x="4616" y="977"/>
                  </a:lnTo>
                  <a:lnTo>
                    <a:pt x="3817" y="356"/>
                  </a:lnTo>
                  <a:lnTo>
                    <a:pt x="284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87;p42"/>
            <p:cNvSpPr/>
            <p:nvPr/>
          </p:nvSpPr>
          <p:spPr>
            <a:xfrm>
              <a:off x="4399100" y="9037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0"/>
                  </a:moveTo>
                  <a:lnTo>
                    <a:pt x="977" y="533"/>
                  </a:lnTo>
                  <a:lnTo>
                    <a:pt x="355" y="1332"/>
                  </a:lnTo>
                  <a:lnTo>
                    <a:pt x="0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219" y="5059"/>
                  </a:lnTo>
                  <a:lnTo>
                    <a:pt x="4083" y="4616"/>
                  </a:lnTo>
                  <a:lnTo>
                    <a:pt x="4704" y="3817"/>
                  </a:lnTo>
                  <a:lnTo>
                    <a:pt x="5059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88;p42"/>
            <p:cNvSpPr/>
            <p:nvPr/>
          </p:nvSpPr>
          <p:spPr>
            <a:xfrm>
              <a:off x="3800000" y="921525"/>
              <a:ext cx="128725" cy="126500"/>
            </a:xfrm>
            <a:custGeom>
              <a:avLst/>
              <a:gdLst/>
              <a:ahLst/>
              <a:cxnLst/>
              <a:rect l="l" t="t" r="r" b="b"/>
              <a:pathLst>
                <a:path w="5149" h="5060" extrusionOk="0">
                  <a:moveTo>
                    <a:pt x="2841" y="0"/>
                  </a:moveTo>
                  <a:lnTo>
                    <a:pt x="1066" y="444"/>
                  </a:lnTo>
                  <a:lnTo>
                    <a:pt x="444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308" y="5059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148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89;p42"/>
            <p:cNvSpPr/>
            <p:nvPr/>
          </p:nvSpPr>
          <p:spPr>
            <a:xfrm>
              <a:off x="3231975" y="1221075"/>
              <a:ext cx="104300" cy="102100"/>
            </a:xfrm>
            <a:custGeom>
              <a:avLst/>
              <a:gdLst/>
              <a:ahLst/>
              <a:cxnLst/>
              <a:rect l="l" t="t" r="r" b="b"/>
              <a:pathLst>
                <a:path w="4172" h="4084" extrusionOk="0">
                  <a:moveTo>
                    <a:pt x="2397" y="0"/>
                  </a:moveTo>
                  <a:lnTo>
                    <a:pt x="799" y="355"/>
                  </a:lnTo>
                  <a:lnTo>
                    <a:pt x="355" y="1065"/>
                  </a:lnTo>
                  <a:lnTo>
                    <a:pt x="0" y="1775"/>
                  </a:lnTo>
                  <a:lnTo>
                    <a:pt x="444" y="3284"/>
                  </a:lnTo>
                  <a:lnTo>
                    <a:pt x="1065" y="3817"/>
                  </a:lnTo>
                  <a:lnTo>
                    <a:pt x="1864" y="4083"/>
                  </a:lnTo>
                  <a:lnTo>
                    <a:pt x="3373" y="3728"/>
                  </a:lnTo>
                  <a:lnTo>
                    <a:pt x="3906" y="3018"/>
                  </a:lnTo>
                  <a:lnTo>
                    <a:pt x="4172" y="2308"/>
                  </a:lnTo>
                  <a:lnTo>
                    <a:pt x="3817" y="799"/>
                  </a:lnTo>
                  <a:lnTo>
                    <a:pt x="3107" y="267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0;p42"/>
            <p:cNvSpPr/>
            <p:nvPr/>
          </p:nvSpPr>
          <p:spPr>
            <a:xfrm>
              <a:off x="4199400" y="737350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0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17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1;p42"/>
            <p:cNvSpPr/>
            <p:nvPr/>
          </p:nvSpPr>
          <p:spPr>
            <a:xfrm>
              <a:off x="4933850" y="14496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5" y="0"/>
                  </a:moveTo>
                  <a:lnTo>
                    <a:pt x="622" y="355"/>
                  </a:lnTo>
                  <a:lnTo>
                    <a:pt x="267" y="888"/>
                  </a:lnTo>
                  <a:lnTo>
                    <a:pt x="0" y="1420"/>
                  </a:lnTo>
                  <a:lnTo>
                    <a:pt x="267" y="2663"/>
                  </a:lnTo>
                  <a:lnTo>
                    <a:pt x="799" y="3018"/>
                  </a:lnTo>
                  <a:lnTo>
                    <a:pt x="1420" y="3284"/>
                  </a:lnTo>
                  <a:lnTo>
                    <a:pt x="2574" y="2929"/>
                  </a:lnTo>
                  <a:lnTo>
                    <a:pt x="3018" y="2485"/>
                  </a:lnTo>
                  <a:lnTo>
                    <a:pt x="3195" y="1864"/>
                  </a:lnTo>
                  <a:lnTo>
                    <a:pt x="2929" y="621"/>
                  </a:lnTo>
                  <a:lnTo>
                    <a:pt x="2397" y="266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2;p42"/>
            <p:cNvSpPr/>
            <p:nvPr/>
          </p:nvSpPr>
          <p:spPr>
            <a:xfrm>
              <a:off x="3365100" y="1172250"/>
              <a:ext cx="82125" cy="79900"/>
            </a:xfrm>
            <a:custGeom>
              <a:avLst/>
              <a:gdLst/>
              <a:ahLst/>
              <a:cxnLst/>
              <a:rect l="l" t="t" r="r" b="b"/>
              <a:pathLst>
                <a:path w="3285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5" y="2930"/>
                  </a:lnTo>
                  <a:lnTo>
                    <a:pt x="3018" y="2397"/>
                  </a:lnTo>
                  <a:lnTo>
                    <a:pt x="3285" y="1776"/>
                  </a:lnTo>
                  <a:lnTo>
                    <a:pt x="2930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893;p42"/>
            <p:cNvSpPr/>
            <p:nvPr/>
          </p:nvSpPr>
          <p:spPr>
            <a:xfrm>
              <a:off x="3673525" y="7928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6" y="1"/>
                  </a:moveTo>
                  <a:lnTo>
                    <a:pt x="622" y="356"/>
                  </a:lnTo>
                  <a:lnTo>
                    <a:pt x="267" y="799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285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894;p42"/>
            <p:cNvSpPr/>
            <p:nvPr/>
          </p:nvSpPr>
          <p:spPr>
            <a:xfrm>
              <a:off x="4108425" y="892675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178" y="799"/>
                  </a:lnTo>
                  <a:lnTo>
                    <a:pt x="1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895;p42"/>
            <p:cNvSpPr/>
            <p:nvPr/>
          </p:nvSpPr>
          <p:spPr>
            <a:xfrm>
              <a:off x="4403525" y="1673725"/>
              <a:ext cx="576950" cy="667900"/>
            </a:xfrm>
            <a:custGeom>
              <a:avLst/>
              <a:gdLst/>
              <a:ahLst/>
              <a:cxnLst/>
              <a:rect l="l" t="t" r="r" b="b"/>
              <a:pathLst>
                <a:path w="23078" h="26716" extrusionOk="0">
                  <a:moveTo>
                    <a:pt x="19083" y="0"/>
                  </a:moveTo>
                  <a:lnTo>
                    <a:pt x="17042" y="444"/>
                  </a:lnTo>
                  <a:lnTo>
                    <a:pt x="15711" y="977"/>
                  </a:lnTo>
                  <a:lnTo>
                    <a:pt x="13935" y="1953"/>
                  </a:lnTo>
                  <a:lnTo>
                    <a:pt x="10651" y="4438"/>
                  </a:lnTo>
                  <a:lnTo>
                    <a:pt x="7900" y="7456"/>
                  </a:lnTo>
                  <a:lnTo>
                    <a:pt x="5681" y="11006"/>
                  </a:lnTo>
                  <a:lnTo>
                    <a:pt x="4971" y="12870"/>
                  </a:lnTo>
                  <a:lnTo>
                    <a:pt x="3640" y="15976"/>
                  </a:lnTo>
                  <a:lnTo>
                    <a:pt x="1155" y="21568"/>
                  </a:lnTo>
                  <a:lnTo>
                    <a:pt x="90" y="25118"/>
                  </a:lnTo>
                  <a:lnTo>
                    <a:pt x="1" y="26716"/>
                  </a:lnTo>
                  <a:lnTo>
                    <a:pt x="2309" y="25207"/>
                  </a:lnTo>
                  <a:lnTo>
                    <a:pt x="5326" y="24142"/>
                  </a:lnTo>
                  <a:lnTo>
                    <a:pt x="8255" y="22722"/>
                  </a:lnTo>
                  <a:lnTo>
                    <a:pt x="10740" y="21390"/>
                  </a:lnTo>
                  <a:lnTo>
                    <a:pt x="15533" y="18195"/>
                  </a:lnTo>
                  <a:lnTo>
                    <a:pt x="17663" y="16242"/>
                  </a:lnTo>
                  <a:lnTo>
                    <a:pt x="19527" y="14024"/>
                  </a:lnTo>
                  <a:lnTo>
                    <a:pt x="21746" y="10296"/>
                  </a:lnTo>
                  <a:lnTo>
                    <a:pt x="22633" y="7633"/>
                  </a:lnTo>
                  <a:lnTo>
                    <a:pt x="22900" y="6213"/>
                  </a:lnTo>
                  <a:lnTo>
                    <a:pt x="23077" y="4616"/>
                  </a:lnTo>
                  <a:lnTo>
                    <a:pt x="22545" y="2219"/>
                  </a:lnTo>
                  <a:lnTo>
                    <a:pt x="21657" y="977"/>
                  </a:lnTo>
                  <a:lnTo>
                    <a:pt x="21036" y="533"/>
                  </a:lnTo>
                  <a:lnTo>
                    <a:pt x="20415" y="267"/>
                  </a:lnTo>
                  <a:lnTo>
                    <a:pt x="19083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896;p42"/>
            <p:cNvSpPr/>
            <p:nvPr/>
          </p:nvSpPr>
          <p:spPr>
            <a:xfrm>
              <a:off x="3320725" y="2073125"/>
              <a:ext cx="1528825" cy="588025"/>
            </a:xfrm>
            <a:custGeom>
              <a:avLst/>
              <a:gdLst/>
              <a:ahLst/>
              <a:cxnLst/>
              <a:rect l="l" t="t" r="r" b="b"/>
              <a:pathLst>
                <a:path w="61153" h="23521" extrusionOk="0">
                  <a:moveTo>
                    <a:pt x="61153" y="0"/>
                  </a:moveTo>
                  <a:lnTo>
                    <a:pt x="57780" y="1598"/>
                  </a:lnTo>
                  <a:lnTo>
                    <a:pt x="50680" y="4083"/>
                  </a:lnTo>
                  <a:lnTo>
                    <a:pt x="43135" y="5769"/>
                  </a:lnTo>
                  <a:lnTo>
                    <a:pt x="35325" y="6657"/>
                  </a:lnTo>
                  <a:lnTo>
                    <a:pt x="27426" y="6657"/>
                  </a:lnTo>
                  <a:lnTo>
                    <a:pt x="19349" y="5947"/>
                  </a:lnTo>
                  <a:lnTo>
                    <a:pt x="11450" y="4349"/>
                  </a:lnTo>
                  <a:lnTo>
                    <a:pt x="3728" y="1953"/>
                  </a:lnTo>
                  <a:lnTo>
                    <a:pt x="1" y="444"/>
                  </a:lnTo>
                  <a:lnTo>
                    <a:pt x="1" y="444"/>
                  </a:lnTo>
                  <a:lnTo>
                    <a:pt x="622" y="1864"/>
                  </a:lnTo>
                  <a:lnTo>
                    <a:pt x="2308" y="4615"/>
                  </a:lnTo>
                  <a:lnTo>
                    <a:pt x="5415" y="8254"/>
                  </a:lnTo>
                  <a:lnTo>
                    <a:pt x="7722" y="10562"/>
                  </a:lnTo>
                  <a:lnTo>
                    <a:pt x="11272" y="13757"/>
                  </a:lnTo>
                  <a:lnTo>
                    <a:pt x="17041" y="18195"/>
                  </a:lnTo>
                  <a:lnTo>
                    <a:pt x="21124" y="20591"/>
                  </a:lnTo>
                  <a:lnTo>
                    <a:pt x="25296" y="22366"/>
                  </a:lnTo>
                  <a:lnTo>
                    <a:pt x="29645" y="23431"/>
                  </a:lnTo>
                  <a:lnTo>
                    <a:pt x="34082" y="23520"/>
                  </a:lnTo>
                  <a:lnTo>
                    <a:pt x="38609" y="22544"/>
                  </a:lnTo>
                  <a:lnTo>
                    <a:pt x="40917" y="21568"/>
                  </a:lnTo>
                  <a:lnTo>
                    <a:pt x="43668" y="20148"/>
                  </a:lnTo>
                  <a:lnTo>
                    <a:pt x="48372" y="16952"/>
                  </a:lnTo>
                  <a:lnTo>
                    <a:pt x="52188" y="13402"/>
                  </a:lnTo>
                  <a:lnTo>
                    <a:pt x="55295" y="9852"/>
                  </a:lnTo>
                  <a:lnTo>
                    <a:pt x="58667" y="4882"/>
                  </a:lnTo>
                  <a:lnTo>
                    <a:pt x="60886" y="444"/>
                  </a:lnTo>
                  <a:lnTo>
                    <a:pt x="61153" y="0"/>
                  </a:lnTo>
                  <a:close/>
                </a:path>
              </a:pathLst>
            </a:custGeom>
            <a:solidFill>
              <a:srgbClr val="F6A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897;p42"/>
            <p:cNvSpPr/>
            <p:nvPr/>
          </p:nvSpPr>
          <p:spPr>
            <a:xfrm>
              <a:off x="3314075" y="2062025"/>
              <a:ext cx="1544350" cy="201950"/>
            </a:xfrm>
            <a:custGeom>
              <a:avLst/>
              <a:gdLst/>
              <a:ahLst/>
              <a:cxnLst/>
              <a:rect l="l" t="t" r="r" b="b"/>
              <a:pathLst>
                <a:path w="61774" h="8078" extrusionOk="0">
                  <a:moveTo>
                    <a:pt x="267" y="0"/>
                  </a:moveTo>
                  <a:lnTo>
                    <a:pt x="0" y="533"/>
                  </a:lnTo>
                  <a:lnTo>
                    <a:pt x="267" y="799"/>
                  </a:lnTo>
                  <a:lnTo>
                    <a:pt x="3728" y="2486"/>
                  </a:lnTo>
                  <a:lnTo>
                    <a:pt x="11183" y="5148"/>
                  </a:lnTo>
                  <a:lnTo>
                    <a:pt x="18905" y="7012"/>
                  </a:lnTo>
                  <a:lnTo>
                    <a:pt x="26893" y="7988"/>
                  </a:lnTo>
                  <a:lnTo>
                    <a:pt x="34881" y="8077"/>
                  </a:lnTo>
                  <a:lnTo>
                    <a:pt x="42869" y="7278"/>
                  </a:lnTo>
                  <a:lnTo>
                    <a:pt x="50591" y="5592"/>
                  </a:lnTo>
                  <a:lnTo>
                    <a:pt x="57957" y="2841"/>
                  </a:lnTo>
                  <a:lnTo>
                    <a:pt x="61419" y="1065"/>
                  </a:lnTo>
                  <a:lnTo>
                    <a:pt x="61774" y="799"/>
                  </a:lnTo>
                  <a:lnTo>
                    <a:pt x="61419" y="178"/>
                  </a:lnTo>
                  <a:lnTo>
                    <a:pt x="60975" y="267"/>
                  </a:lnTo>
                  <a:lnTo>
                    <a:pt x="57247" y="1776"/>
                  </a:lnTo>
                  <a:lnTo>
                    <a:pt x="49792" y="4083"/>
                  </a:lnTo>
                  <a:lnTo>
                    <a:pt x="42248" y="5592"/>
                  </a:lnTo>
                  <a:lnTo>
                    <a:pt x="34615" y="6302"/>
                  </a:lnTo>
                  <a:lnTo>
                    <a:pt x="26982" y="6213"/>
                  </a:lnTo>
                  <a:lnTo>
                    <a:pt x="19349" y="5414"/>
                  </a:lnTo>
                  <a:lnTo>
                    <a:pt x="11716" y="3817"/>
                  </a:lnTo>
                  <a:lnTo>
                    <a:pt x="4261" y="14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898;p42"/>
            <p:cNvSpPr/>
            <p:nvPr/>
          </p:nvSpPr>
          <p:spPr>
            <a:xfrm>
              <a:off x="4774075" y="2026525"/>
              <a:ext cx="59950" cy="82125"/>
            </a:xfrm>
            <a:custGeom>
              <a:avLst/>
              <a:gdLst/>
              <a:ahLst/>
              <a:cxnLst/>
              <a:rect l="l" t="t" r="r" b="b"/>
              <a:pathLst>
                <a:path w="2398" h="3285" extrusionOk="0">
                  <a:moveTo>
                    <a:pt x="2309" y="0"/>
                  </a:moveTo>
                  <a:lnTo>
                    <a:pt x="2042" y="89"/>
                  </a:lnTo>
                  <a:lnTo>
                    <a:pt x="800" y="1420"/>
                  </a:lnTo>
                  <a:lnTo>
                    <a:pt x="1" y="3018"/>
                  </a:lnTo>
                  <a:lnTo>
                    <a:pt x="1" y="3284"/>
                  </a:lnTo>
                  <a:lnTo>
                    <a:pt x="267" y="3196"/>
                  </a:lnTo>
                  <a:lnTo>
                    <a:pt x="1421" y="1864"/>
                  </a:lnTo>
                  <a:lnTo>
                    <a:pt x="2397" y="355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899;p42"/>
            <p:cNvSpPr/>
            <p:nvPr/>
          </p:nvSpPr>
          <p:spPr>
            <a:xfrm>
              <a:off x="4656475" y="2048700"/>
              <a:ext cx="53300" cy="97675"/>
            </a:xfrm>
            <a:custGeom>
              <a:avLst/>
              <a:gdLst/>
              <a:ahLst/>
              <a:cxnLst/>
              <a:rect l="l" t="t" r="r" b="b"/>
              <a:pathLst>
                <a:path w="2132" h="3907" extrusionOk="0">
                  <a:moveTo>
                    <a:pt x="1599" y="1"/>
                  </a:moveTo>
                  <a:lnTo>
                    <a:pt x="1332" y="267"/>
                  </a:lnTo>
                  <a:lnTo>
                    <a:pt x="1066" y="1243"/>
                  </a:lnTo>
                  <a:lnTo>
                    <a:pt x="622" y="2131"/>
                  </a:lnTo>
                  <a:lnTo>
                    <a:pt x="178" y="2841"/>
                  </a:lnTo>
                  <a:lnTo>
                    <a:pt x="1" y="3640"/>
                  </a:lnTo>
                  <a:lnTo>
                    <a:pt x="178" y="3906"/>
                  </a:lnTo>
                  <a:lnTo>
                    <a:pt x="445" y="3906"/>
                  </a:lnTo>
                  <a:lnTo>
                    <a:pt x="1155" y="3374"/>
                  </a:lnTo>
                  <a:lnTo>
                    <a:pt x="1954" y="1421"/>
                  </a:lnTo>
                  <a:lnTo>
                    <a:pt x="2131" y="533"/>
                  </a:lnTo>
                  <a:lnTo>
                    <a:pt x="2131" y="178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0;p42"/>
            <p:cNvSpPr/>
            <p:nvPr/>
          </p:nvSpPr>
          <p:spPr>
            <a:xfrm>
              <a:off x="4567725" y="2095300"/>
              <a:ext cx="51075" cy="77700"/>
            </a:xfrm>
            <a:custGeom>
              <a:avLst/>
              <a:gdLst/>
              <a:ahLst/>
              <a:cxnLst/>
              <a:rect l="l" t="t" r="r" b="b"/>
              <a:pathLst>
                <a:path w="2043" h="3108" extrusionOk="0">
                  <a:moveTo>
                    <a:pt x="1687" y="1"/>
                  </a:moveTo>
                  <a:lnTo>
                    <a:pt x="1510" y="178"/>
                  </a:lnTo>
                  <a:lnTo>
                    <a:pt x="533" y="1421"/>
                  </a:lnTo>
                  <a:lnTo>
                    <a:pt x="1" y="2841"/>
                  </a:lnTo>
                  <a:lnTo>
                    <a:pt x="178" y="3107"/>
                  </a:lnTo>
                  <a:lnTo>
                    <a:pt x="445" y="3018"/>
                  </a:lnTo>
                  <a:lnTo>
                    <a:pt x="1421" y="1953"/>
                  </a:lnTo>
                  <a:lnTo>
                    <a:pt x="1953" y="445"/>
                  </a:lnTo>
                  <a:lnTo>
                    <a:pt x="2042" y="267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1;p42"/>
            <p:cNvSpPr/>
            <p:nvPr/>
          </p:nvSpPr>
          <p:spPr>
            <a:xfrm>
              <a:off x="4459000" y="2104175"/>
              <a:ext cx="57725" cy="110975"/>
            </a:xfrm>
            <a:custGeom>
              <a:avLst/>
              <a:gdLst/>
              <a:ahLst/>
              <a:cxnLst/>
              <a:rect l="l" t="t" r="r" b="b"/>
              <a:pathLst>
                <a:path w="2309" h="4439" extrusionOk="0">
                  <a:moveTo>
                    <a:pt x="1865" y="1"/>
                  </a:moveTo>
                  <a:lnTo>
                    <a:pt x="1598" y="267"/>
                  </a:lnTo>
                  <a:lnTo>
                    <a:pt x="977" y="1243"/>
                  </a:lnTo>
                  <a:lnTo>
                    <a:pt x="445" y="2397"/>
                  </a:lnTo>
                  <a:lnTo>
                    <a:pt x="1" y="3285"/>
                  </a:lnTo>
                  <a:lnTo>
                    <a:pt x="1" y="4172"/>
                  </a:lnTo>
                  <a:lnTo>
                    <a:pt x="90" y="4438"/>
                  </a:lnTo>
                  <a:lnTo>
                    <a:pt x="356" y="4350"/>
                  </a:lnTo>
                  <a:lnTo>
                    <a:pt x="977" y="3728"/>
                  </a:lnTo>
                  <a:lnTo>
                    <a:pt x="1243" y="2841"/>
                  </a:lnTo>
                  <a:lnTo>
                    <a:pt x="1776" y="1776"/>
                  </a:lnTo>
                  <a:lnTo>
                    <a:pt x="2308" y="622"/>
                  </a:lnTo>
                  <a:lnTo>
                    <a:pt x="2308" y="267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2;p42"/>
            <p:cNvSpPr/>
            <p:nvPr/>
          </p:nvSpPr>
          <p:spPr>
            <a:xfrm>
              <a:off x="4354725" y="2090875"/>
              <a:ext cx="53275" cy="135375"/>
            </a:xfrm>
            <a:custGeom>
              <a:avLst/>
              <a:gdLst/>
              <a:ahLst/>
              <a:cxnLst/>
              <a:rect l="l" t="t" r="r" b="b"/>
              <a:pathLst>
                <a:path w="2131" h="5415" extrusionOk="0">
                  <a:moveTo>
                    <a:pt x="1687" y="0"/>
                  </a:moveTo>
                  <a:lnTo>
                    <a:pt x="1509" y="266"/>
                  </a:lnTo>
                  <a:lnTo>
                    <a:pt x="977" y="1598"/>
                  </a:lnTo>
                  <a:lnTo>
                    <a:pt x="444" y="2929"/>
                  </a:lnTo>
                  <a:lnTo>
                    <a:pt x="0" y="4083"/>
                  </a:lnTo>
                  <a:lnTo>
                    <a:pt x="0" y="5237"/>
                  </a:lnTo>
                  <a:lnTo>
                    <a:pt x="178" y="5414"/>
                  </a:lnTo>
                  <a:lnTo>
                    <a:pt x="444" y="5326"/>
                  </a:lnTo>
                  <a:lnTo>
                    <a:pt x="1154" y="4349"/>
                  </a:lnTo>
                  <a:lnTo>
                    <a:pt x="1420" y="3195"/>
                  </a:lnTo>
                  <a:lnTo>
                    <a:pt x="1775" y="1775"/>
                  </a:lnTo>
                  <a:lnTo>
                    <a:pt x="2130" y="444"/>
                  </a:lnTo>
                  <a:lnTo>
                    <a:pt x="2130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03;p42"/>
            <p:cNvSpPr/>
            <p:nvPr/>
          </p:nvSpPr>
          <p:spPr>
            <a:xfrm>
              <a:off x="4246000" y="2097525"/>
              <a:ext cx="46625" cy="139825"/>
            </a:xfrm>
            <a:custGeom>
              <a:avLst/>
              <a:gdLst/>
              <a:ahLst/>
              <a:cxnLst/>
              <a:rect l="l" t="t" r="r" b="b"/>
              <a:pathLst>
                <a:path w="1865" h="5593" extrusionOk="0">
                  <a:moveTo>
                    <a:pt x="1420" y="0"/>
                  </a:moveTo>
                  <a:lnTo>
                    <a:pt x="1332" y="178"/>
                  </a:lnTo>
                  <a:lnTo>
                    <a:pt x="977" y="1509"/>
                  </a:lnTo>
                  <a:lnTo>
                    <a:pt x="533" y="2841"/>
                  </a:lnTo>
                  <a:lnTo>
                    <a:pt x="178" y="3994"/>
                  </a:lnTo>
                  <a:lnTo>
                    <a:pt x="0" y="5237"/>
                  </a:lnTo>
                  <a:lnTo>
                    <a:pt x="0" y="5503"/>
                  </a:lnTo>
                  <a:lnTo>
                    <a:pt x="444" y="5592"/>
                  </a:lnTo>
                  <a:lnTo>
                    <a:pt x="622" y="5415"/>
                  </a:lnTo>
                  <a:lnTo>
                    <a:pt x="1243" y="4261"/>
                  </a:lnTo>
                  <a:lnTo>
                    <a:pt x="1420" y="2929"/>
                  </a:lnTo>
                  <a:lnTo>
                    <a:pt x="1687" y="1598"/>
                  </a:lnTo>
                  <a:lnTo>
                    <a:pt x="1864" y="267"/>
                  </a:lnTo>
                  <a:lnTo>
                    <a:pt x="1775" y="8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04;p42"/>
            <p:cNvSpPr/>
            <p:nvPr/>
          </p:nvSpPr>
          <p:spPr>
            <a:xfrm>
              <a:off x="4146150" y="2139675"/>
              <a:ext cx="28875" cy="119850"/>
            </a:xfrm>
            <a:custGeom>
              <a:avLst/>
              <a:gdLst/>
              <a:ahLst/>
              <a:cxnLst/>
              <a:rect l="l" t="t" r="r" b="b"/>
              <a:pathLst>
                <a:path w="1155" h="4794" extrusionOk="0">
                  <a:moveTo>
                    <a:pt x="710" y="1"/>
                  </a:moveTo>
                  <a:lnTo>
                    <a:pt x="622" y="178"/>
                  </a:lnTo>
                  <a:lnTo>
                    <a:pt x="355" y="1332"/>
                  </a:lnTo>
                  <a:lnTo>
                    <a:pt x="178" y="2575"/>
                  </a:lnTo>
                  <a:lnTo>
                    <a:pt x="0" y="3551"/>
                  </a:lnTo>
                  <a:lnTo>
                    <a:pt x="0" y="4527"/>
                  </a:lnTo>
                  <a:lnTo>
                    <a:pt x="267" y="4794"/>
                  </a:lnTo>
                  <a:lnTo>
                    <a:pt x="622" y="4616"/>
                  </a:lnTo>
                  <a:lnTo>
                    <a:pt x="888" y="3640"/>
                  </a:lnTo>
                  <a:lnTo>
                    <a:pt x="977" y="2663"/>
                  </a:lnTo>
                  <a:lnTo>
                    <a:pt x="1065" y="1421"/>
                  </a:lnTo>
                  <a:lnTo>
                    <a:pt x="1154" y="267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05;p42"/>
            <p:cNvSpPr/>
            <p:nvPr/>
          </p:nvSpPr>
          <p:spPr>
            <a:xfrm>
              <a:off x="4024100" y="2124150"/>
              <a:ext cx="26650" cy="146475"/>
            </a:xfrm>
            <a:custGeom>
              <a:avLst/>
              <a:gdLst/>
              <a:ahLst/>
              <a:cxnLst/>
              <a:rect l="l" t="t" r="r" b="b"/>
              <a:pathLst>
                <a:path w="1066" h="5859" extrusionOk="0">
                  <a:moveTo>
                    <a:pt x="178" y="1"/>
                  </a:moveTo>
                  <a:lnTo>
                    <a:pt x="90" y="267"/>
                  </a:lnTo>
                  <a:lnTo>
                    <a:pt x="90" y="1776"/>
                  </a:lnTo>
                  <a:lnTo>
                    <a:pt x="1" y="3373"/>
                  </a:lnTo>
                  <a:lnTo>
                    <a:pt x="1" y="4527"/>
                  </a:lnTo>
                  <a:lnTo>
                    <a:pt x="267" y="5681"/>
                  </a:lnTo>
                  <a:lnTo>
                    <a:pt x="533" y="5858"/>
                  </a:lnTo>
                  <a:lnTo>
                    <a:pt x="800" y="5681"/>
                  </a:lnTo>
                  <a:lnTo>
                    <a:pt x="1066" y="4527"/>
                  </a:lnTo>
                  <a:lnTo>
                    <a:pt x="977" y="3373"/>
                  </a:lnTo>
                  <a:lnTo>
                    <a:pt x="888" y="1776"/>
                  </a:lnTo>
                  <a:lnTo>
                    <a:pt x="800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06;p42"/>
            <p:cNvSpPr/>
            <p:nvPr/>
          </p:nvSpPr>
          <p:spPr>
            <a:xfrm>
              <a:off x="3871000" y="2059800"/>
              <a:ext cx="35525" cy="177550"/>
            </a:xfrm>
            <a:custGeom>
              <a:avLst/>
              <a:gdLst/>
              <a:ahLst/>
              <a:cxnLst/>
              <a:rect l="l" t="t" r="r" b="b"/>
              <a:pathLst>
                <a:path w="1421" h="7102" extrusionOk="0">
                  <a:moveTo>
                    <a:pt x="90" y="1"/>
                  </a:moveTo>
                  <a:lnTo>
                    <a:pt x="1" y="178"/>
                  </a:lnTo>
                  <a:lnTo>
                    <a:pt x="1" y="1865"/>
                  </a:lnTo>
                  <a:lnTo>
                    <a:pt x="267" y="5326"/>
                  </a:lnTo>
                  <a:lnTo>
                    <a:pt x="711" y="6924"/>
                  </a:lnTo>
                  <a:lnTo>
                    <a:pt x="888" y="7101"/>
                  </a:lnTo>
                  <a:lnTo>
                    <a:pt x="1332" y="7101"/>
                  </a:lnTo>
                  <a:lnTo>
                    <a:pt x="1421" y="6746"/>
                  </a:lnTo>
                  <a:lnTo>
                    <a:pt x="1421" y="5237"/>
                  </a:lnTo>
                  <a:lnTo>
                    <a:pt x="1066" y="3640"/>
                  </a:lnTo>
                  <a:lnTo>
                    <a:pt x="800" y="1865"/>
                  </a:lnTo>
                  <a:lnTo>
                    <a:pt x="533" y="178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07;p42"/>
            <p:cNvSpPr/>
            <p:nvPr/>
          </p:nvSpPr>
          <p:spPr>
            <a:xfrm>
              <a:off x="3746750" y="2093075"/>
              <a:ext cx="35525" cy="135400"/>
            </a:xfrm>
            <a:custGeom>
              <a:avLst/>
              <a:gdLst/>
              <a:ahLst/>
              <a:cxnLst/>
              <a:rect l="l" t="t" r="r" b="b"/>
              <a:pathLst>
                <a:path w="1421" h="5416" extrusionOk="0">
                  <a:moveTo>
                    <a:pt x="356" y="1"/>
                  </a:moveTo>
                  <a:lnTo>
                    <a:pt x="0" y="90"/>
                  </a:lnTo>
                  <a:lnTo>
                    <a:pt x="0" y="267"/>
                  </a:lnTo>
                  <a:lnTo>
                    <a:pt x="178" y="1687"/>
                  </a:lnTo>
                  <a:lnTo>
                    <a:pt x="356" y="3019"/>
                  </a:lnTo>
                  <a:lnTo>
                    <a:pt x="444" y="4172"/>
                  </a:lnTo>
                  <a:lnTo>
                    <a:pt x="622" y="5238"/>
                  </a:lnTo>
                  <a:lnTo>
                    <a:pt x="799" y="5415"/>
                  </a:lnTo>
                  <a:lnTo>
                    <a:pt x="1154" y="5415"/>
                  </a:lnTo>
                  <a:lnTo>
                    <a:pt x="1243" y="5238"/>
                  </a:lnTo>
                  <a:lnTo>
                    <a:pt x="1421" y="3995"/>
                  </a:lnTo>
                  <a:lnTo>
                    <a:pt x="799" y="1332"/>
                  </a:lnTo>
                  <a:lnTo>
                    <a:pt x="444" y="178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08;p42"/>
            <p:cNvSpPr/>
            <p:nvPr/>
          </p:nvSpPr>
          <p:spPr>
            <a:xfrm>
              <a:off x="3651350" y="2090875"/>
              <a:ext cx="26650" cy="113175"/>
            </a:xfrm>
            <a:custGeom>
              <a:avLst/>
              <a:gdLst/>
              <a:ahLst/>
              <a:cxnLst/>
              <a:rect l="l" t="t" r="r" b="b"/>
              <a:pathLst>
                <a:path w="1066" h="4527" extrusionOk="0">
                  <a:moveTo>
                    <a:pt x="178" y="0"/>
                  </a:moveTo>
                  <a:lnTo>
                    <a:pt x="0" y="266"/>
                  </a:lnTo>
                  <a:lnTo>
                    <a:pt x="89" y="1420"/>
                  </a:lnTo>
                  <a:lnTo>
                    <a:pt x="178" y="2574"/>
                  </a:lnTo>
                  <a:lnTo>
                    <a:pt x="89" y="3550"/>
                  </a:lnTo>
                  <a:lnTo>
                    <a:pt x="355" y="4438"/>
                  </a:lnTo>
                  <a:lnTo>
                    <a:pt x="533" y="4527"/>
                  </a:lnTo>
                  <a:lnTo>
                    <a:pt x="710" y="4438"/>
                  </a:lnTo>
                  <a:lnTo>
                    <a:pt x="1065" y="3462"/>
                  </a:lnTo>
                  <a:lnTo>
                    <a:pt x="888" y="2485"/>
                  </a:lnTo>
                  <a:lnTo>
                    <a:pt x="799" y="1332"/>
                  </a:lnTo>
                  <a:lnTo>
                    <a:pt x="444" y="26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09;p42"/>
            <p:cNvSpPr/>
            <p:nvPr/>
          </p:nvSpPr>
          <p:spPr>
            <a:xfrm>
              <a:off x="3504900" y="2017650"/>
              <a:ext cx="77675" cy="173100"/>
            </a:xfrm>
            <a:custGeom>
              <a:avLst/>
              <a:gdLst/>
              <a:ahLst/>
              <a:cxnLst/>
              <a:rect l="l" t="t" r="r" b="b"/>
              <a:pathLst>
                <a:path w="3107" h="6924" extrusionOk="0">
                  <a:moveTo>
                    <a:pt x="266" y="0"/>
                  </a:moveTo>
                  <a:lnTo>
                    <a:pt x="0" y="178"/>
                  </a:lnTo>
                  <a:lnTo>
                    <a:pt x="0" y="355"/>
                  </a:lnTo>
                  <a:lnTo>
                    <a:pt x="799" y="2130"/>
                  </a:lnTo>
                  <a:lnTo>
                    <a:pt x="1509" y="3906"/>
                  </a:lnTo>
                  <a:lnTo>
                    <a:pt x="1953" y="5414"/>
                  </a:lnTo>
                  <a:lnTo>
                    <a:pt x="2574" y="6746"/>
                  </a:lnTo>
                  <a:lnTo>
                    <a:pt x="2929" y="6923"/>
                  </a:lnTo>
                  <a:lnTo>
                    <a:pt x="3107" y="6657"/>
                  </a:lnTo>
                  <a:lnTo>
                    <a:pt x="3107" y="5858"/>
                  </a:lnTo>
                  <a:lnTo>
                    <a:pt x="2663" y="4083"/>
                  </a:lnTo>
                  <a:lnTo>
                    <a:pt x="1420" y="1509"/>
                  </a:lnTo>
                  <a:lnTo>
                    <a:pt x="444" y="89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0;p42"/>
            <p:cNvSpPr/>
            <p:nvPr/>
          </p:nvSpPr>
          <p:spPr>
            <a:xfrm>
              <a:off x="3389500" y="2017650"/>
              <a:ext cx="55500" cy="113175"/>
            </a:xfrm>
            <a:custGeom>
              <a:avLst/>
              <a:gdLst/>
              <a:ahLst/>
              <a:cxnLst/>
              <a:rect l="l" t="t" r="r" b="b"/>
              <a:pathLst>
                <a:path w="2220" h="4527" extrusionOk="0">
                  <a:moveTo>
                    <a:pt x="90" y="0"/>
                  </a:moveTo>
                  <a:lnTo>
                    <a:pt x="1" y="267"/>
                  </a:lnTo>
                  <a:lnTo>
                    <a:pt x="356" y="1420"/>
                  </a:lnTo>
                  <a:lnTo>
                    <a:pt x="800" y="2485"/>
                  </a:lnTo>
                  <a:lnTo>
                    <a:pt x="1066" y="3462"/>
                  </a:lnTo>
                  <a:lnTo>
                    <a:pt x="1599" y="4438"/>
                  </a:lnTo>
                  <a:lnTo>
                    <a:pt x="1776" y="4527"/>
                  </a:lnTo>
                  <a:lnTo>
                    <a:pt x="2220" y="4438"/>
                  </a:lnTo>
                  <a:lnTo>
                    <a:pt x="2220" y="4172"/>
                  </a:lnTo>
                  <a:lnTo>
                    <a:pt x="1954" y="3107"/>
                  </a:lnTo>
                  <a:lnTo>
                    <a:pt x="1421" y="2219"/>
                  </a:lnTo>
                  <a:lnTo>
                    <a:pt x="889" y="1154"/>
                  </a:lnTo>
                  <a:lnTo>
                    <a:pt x="356" y="8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1;p42"/>
            <p:cNvSpPr/>
            <p:nvPr/>
          </p:nvSpPr>
          <p:spPr>
            <a:xfrm>
              <a:off x="3260825" y="1953300"/>
              <a:ext cx="79900" cy="144250"/>
            </a:xfrm>
            <a:custGeom>
              <a:avLst/>
              <a:gdLst/>
              <a:ahLst/>
              <a:cxnLst/>
              <a:rect l="l" t="t" r="r" b="b"/>
              <a:pathLst>
                <a:path w="3196" h="5770" extrusionOk="0">
                  <a:moveTo>
                    <a:pt x="89" y="0"/>
                  </a:moveTo>
                  <a:lnTo>
                    <a:pt x="0" y="178"/>
                  </a:lnTo>
                  <a:lnTo>
                    <a:pt x="621" y="1598"/>
                  </a:lnTo>
                  <a:lnTo>
                    <a:pt x="1243" y="3018"/>
                  </a:lnTo>
                  <a:lnTo>
                    <a:pt x="1864" y="4527"/>
                  </a:lnTo>
                  <a:lnTo>
                    <a:pt x="2840" y="5681"/>
                  </a:lnTo>
                  <a:lnTo>
                    <a:pt x="3107" y="5769"/>
                  </a:lnTo>
                  <a:lnTo>
                    <a:pt x="3195" y="5503"/>
                  </a:lnTo>
                  <a:lnTo>
                    <a:pt x="2840" y="4172"/>
                  </a:lnTo>
                  <a:lnTo>
                    <a:pt x="2130" y="3018"/>
                  </a:lnTo>
                  <a:lnTo>
                    <a:pt x="1243" y="1509"/>
                  </a:lnTo>
                  <a:lnTo>
                    <a:pt x="355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2;p42"/>
            <p:cNvSpPr/>
            <p:nvPr/>
          </p:nvSpPr>
          <p:spPr>
            <a:xfrm>
              <a:off x="4660925" y="2232875"/>
              <a:ext cx="51050" cy="88775"/>
            </a:xfrm>
            <a:custGeom>
              <a:avLst/>
              <a:gdLst/>
              <a:ahLst/>
              <a:cxnLst/>
              <a:rect l="l" t="t" r="r" b="b"/>
              <a:pathLst>
                <a:path w="2042" h="3551" extrusionOk="0">
                  <a:moveTo>
                    <a:pt x="1953" y="1"/>
                  </a:moveTo>
                  <a:lnTo>
                    <a:pt x="1776" y="178"/>
                  </a:lnTo>
                  <a:lnTo>
                    <a:pt x="1243" y="977"/>
                  </a:lnTo>
                  <a:lnTo>
                    <a:pt x="799" y="1776"/>
                  </a:lnTo>
                  <a:lnTo>
                    <a:pt x="355" y="2486"/>
                  </a:lnTo>
                  <a:lnTo>
                    <a:pt x="0" y="3284"/>
                  </a:lnTo>
                  <a:lnTo>
                    <a:pt x="89" y="3551"/>
                  </a:lnTo>
                  <a:lnTo>
                    <a:pt x="444" y="3551"/>
                  </a:lnTo>
                  <a:lnTo>
                    <a:pt x="1066" y="2929"/>
                  </a:lnTo>
                  <a:lnTo>
                    <a:pt x="1864" y="1154"/>
                  </a:lnTo>
                  <a:lnTo>
                    <a:pt x="2042" y="26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13;p42"/>
            <p:cNvSpPr/>
            <p:nvPr/>
          </p:nvSpPr>
          <p:spPr>
            <a:xfrm>
              <a:off x="4514475" y="2281700"/>
              <a:ext cx="57725" cy="102075"/>
            </a:xfrm>
            <a:custGeom>
              <a:avLst/>
              <a:gdLst/>
              <a:ahLst/>
              <a:cxnLst/>
              <a:rect l="l" t="t" r="r" b="b"/>
              <a:pathLst>
                <a:path w="2309" h="4083" extrusionOk="0">
                  <a:moveTo>
                    <a:pt x="2220" y="0"/>
                  </a:moveTo>
                  <a:lnTo>
                    <a:pt x="1953" y="89"/>
                  </a:lnTo>
                  <a:lnTo>
                    <a:pt x="977" y="2042"/>
                  </a:lnTo>
                  <a:lnTo>
                    <a:pt x="1" y="3905"/>
                  </a:lnTo>
                  <a:lnTo>
                    <a:pt x="89" y="4083"/>
                  </a:lnTo>
                  <a:lnTo>
                    <a:pt x="267" y="4083"/>
                  </a:lnTo>
                  <a:lnTo>
                    <a:pt x="1509" y="2308"/>
                  </a:lnTo>
                  <a:lnTo>
                    <a:pt x="2308" y="266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914;p42"/>
            <p:cNvSpPr/>
            <p:nvPr/>
          </p:nvSpPr>
          <p:spPr>
            <a:xfrm>
              <a:off x="4354725" y="2290575"/>
              <a:ext cx="39950" cy="122050"/>
            </a:xfrm>
            <a:custGeom>
              <a:avLst/>
              <a:gdLst/>
              <a:ahLst/>
              <a:cxnLst/>
              <a:rect l="l" t="t" r="r" b="b"/>
              <a:pathLst>
                <a:path w="1598" h="4882" extrusionOk="0">
                  <a:moveTo>
                    <a:pt x="1065" y="0"/>
                  </a:moveTo>
                  <a:lnTo>
                    <a:pt x="888" y="266"/>
                  </a:lnTo>
                  <a:lnTo>
                    <a:pt x="622" y="1509"/>
                  </a:lnTo>
                  <a:lnTo>
                    <a:pt x="267" y="2752"/>
                  </a:lnTo>
                  <a:lnTo>
                    <a:pt x="0" y="3728"/>
                  </a:lnTo>
                  <a:lnTo>
                    <a:pt x="0" y="4704"/>
                  </a:lnTo>
                  <a:lnTo>
                    <a:pt x="178" y="4882"/>
                  </a:lnTo>
                  <a:lnTo>
                    <a:pt x="444" y="4793"/>
                  </a:lnTo>
                  <a:lnTo>
                    <a:pt x="888" y="3817"/>
                  </a:lnTo>
                  <a:lnTo>
                    <a:pt x="1154" y="2752"/>
                  </a:lnTo>
                  <a:lnTo>
                    <a:pt x="1332" y="1598"/>
                  </a:lnTo>
                  <a:lnTo>
                    <a:pt x="1598" y="444"/>
                  </a:lnTo>
                  <a:lnTo>
                    <a:pt x="1598" y="178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915;p42"/>
            <p:cNvSpPr/>
            <p:nvPr/>
          </p:nvSpPr>
          <p:spPr>
            <a:xfrm>
              <a:off x="4379125" y="2392625"/>
              <a:ext cx="55500" cy="106550"/>
            </a:xfrm>
            <a:custGeom>
              <a:avLst/>
              <a:gdLst/>
              <a:ahLst/>
              <a:cxnLst/>
              <a:rect l="l" t="t" r="r" b="b"/>
              <a:pathLst>
                <a:path w="2220" h="4262" extrusionOk="0">
                  <a:moveTo>
                    <a:pt x="1776" y="1"/>
                  </a:moveTo>
                  <a:lnTo>
                    <a:pt x="1509" y="178"/>
                  </a:lnTo>
                  <a:lnTo>
                    <a:pt x="622" y="1953"/>
                  </a:lnTo>
                  <a:lnTo>
                    <a:pt x="1" y="3906"/>
                  </a:lnTo>
                  <a:lnTo>
                    <a:pt x="89" y="4261"/>
                  </a:lnTo>
                  <a:lnTo>
                    <a:pt x="444" y="4172"/>
                  </a:lnTo>
                  <a:lnTo>
                    <a:pt x="1509" y="2486"/>
                  </a:lnTo>
                  <a:lnTo>
                    <a:pt x="2219" y="622"/>
                  </a:lnTo>
                  <a:lnTo>
                    <a:pt x="2219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916;p42"/>
            <p:cNvSpPr/>
            <p:nvPr/>
          </p:nvSpPr>
          <p:spPr>
            <a:xfrm>
              <a:off x="4443475" y="2445875"/>
              <a:ext cx="79900" cy="75475"/>
            </a:xfrm>
            <a:custGeom>
              <a:avLst/>
              <a:gdLst/>
              <a:ahLst/>
              <a:cxnLst/>
              <a:rect l="l" t="t" r="r" b="b"/>
              <a:pathLst>
                <a:path w="3196" h="3019" extrusionOk="0">
                  <a:moveTo>
                    <a:pt x="2752" y="1"/>
                  </a:moveTo>
                  <a:lnTo>
                    <a:pt x="2486" y="179"/>
                  </a:lnTo>
                  <a:lnTo>
                    <a:pt x="1243" y="1244"/>
                  </a:lnTo>
                  <a:lnTo>
                    <a:pt x="89" y="2486"/>
                  </a:lnTo>
                  <a:lnTo>
                    <a:pt x="0" y="2664"/>
                  </a:lnTo>
                  <a:lnTo>
                    <a:pt x="178" y="3019"/>
                  </a:lnTo>
                  <a:lnTo>
                    <a:pt x="444" y="2930"/>
                  </a:lnTo>
                  <a:lnTo>
                    <a:pt x="1776" y="1865"/>
                  </a:lnTo>
                  <a:lnTo>
                    <a:pt x="3018" y="711"/>
                  </a:lnTo>
                  <a:lnTo>
                    <a:pt x="3196" y="445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917;p42"/>
            <p:cNvSpPr/>
            <p:nvPr/>
          </p:nvSpPr>
          <p:spPr>
            <a:xfrm>
              <a:off x="4243775" y="2472525"/>
              <a:ext cx="55500" cy="90975"/>
            </a:xfrm>
            <a:custGeom>
              <a:avLst/>
              <a:gdLst/>
              <a:ahLst/>
              <a:cxnLst/>
              <a:rect l="l" t="t" r="r" b="b"/>
              <a:pathLst>
                <a:path w="2220" h="3639" extrusionOk="0">
                  <a:moveTo>
                    <a:pt x="1687" y="0"/>
                  </a:moveTo>
                  <a:lnTo>
                    <a:pt x="1509" y="178"/>
                  </a:lnTo>
                  <a:lnTo>
                    <a:pt x="977" y="1065"/>
                  </a:lnTo>
                  <a:lnTo>
                    <a:pt x="533" y="1864"/>
                  </a:lnTo>
                  <a:lnTo>
                    <a:pt x="89" y="2574"/>
                  </a:lnTo>
                  <a:lnTo>
                    <a:pt x="1" y="3373"/>
                  </a:lnTo>
                  <a:lnTo>
                    <a:pt x="89" y="3639"/>
                  </a:lnTo>
                  <a:lnTo>
                    <a:pt x="444" y="3639"/>
                  </a:lnTo>
                  <a:lnTo>
                    <a:pt x="1066" y="3018"/>
                  </a:lnTo>
                  <a:lnTo>
                    <a:pt x="1421" y="2219"/>
                  </a:lnTo>
                  <a:lnTo>
                    <a:pt x="1864" y="1420"/>
                  </a:lnTo>
                  <a:lnTo>
                    <a:pt x="2219" y="533"/>
                  </a:lnTo>
                  <a:lnTo>
                    <a:pt x="2219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918;p42"/>
            <p:cNvSpPr/>
            <p:nvPr/>
          </p:nvSpPr>
          <p:spPr>
            <a:xfrm>
              <a:off x="4294800" y="2536850"/>
              <a:ext cx="59950" cy="57725"/>
            </a:xfrm>
            <a:custGeom>
              <a:avLst/>
              <a:gdLst/>
              <a:ahLst/>
              <a:cxnLst/>
              <a:rect l="l" t="t" r="r" b="b"/>
              <a:pathLst>
                <a:path w="2398" h="2309" extrusionOk="0">
                  <a:moveTo>
                    <a:pt x="1954" y="1"/>
                  </a:moveTo>
                  <a:lnTo>
                    <a:pt x="1687" y="90"/>
                  </a:lnTo>
                  <a:lnTo>
                    <a:pt x="711" y="977"/>
                  </a:lnTo>
                  <a:lnTo>
                    <a:pt x="1" y="1954"/>
                  </a:lnTo>
                  <a:lnTo>
                    <a:pt x="1" y="2309"/>
                  </a:lnTo>
                  <a:lnTo>
                    <a:pt x="267" y="2309"/>
                  </a:lnTo>
                  <a:lnTo>
                    <a:pt x="1332" y="1599"/>
                  </a:lnTo>
                  <a:lnTo>
                    <a:pt x="2220" y="711"/>
                  </a:lnTo>
                  <a:lnTo>
                    <a:pt x="2397" y="445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919;p42"/>
            <p:cNvSpPr/>
            <p:nvPr/>
          </p:nvSpPr>
          <p:spPr>
            <a:xfrm>
              <a:off x="4186075" y="2323850"/>
              <a:ext cx="35550" cy="79900"/>
            </a:xfrm>
            <a:custGeom>
              <a:avLst/>
              <a:gdLst/>
              <a:ahLst/>
              <a:cxnLst/>
              <a:rect l="l" t="t" r="r" b="b"/>
              <a:pathLst>
                <a:path w="1422" h="3196" extrusionOk="0">
                  <a:moveTo>
                    <a:pt x="977" y="0"/>
                  </a:moveTo>
                  <a:lnTo>
                    <a:pt x="800" y="178"/>
                  </a:lnTo>
                  <a:lnTo>
                    <a:pt x="267" y="1509"/>
                  </a:lnTo>
                  <a:lnTo>
                    <a:pt x="1" y="2841"/>
                  </a:lnTo>
                  <a:lnTo>
                    <a:pt x="90" y="3196"/>
                  </a:lnTo>
                  <a:lnTo>
                    <a:pt x="445" y="3018"/>
                  </a:lnTo>
                  <a:lnTo>
                    <a:pt x="977" y="1776"/>
                  </a:lnTo>
                  <a:lnTo>
                    <a:pt x="1421" y="356"/>
                  </a:lnTo>
                  <a:lnTo>
                    <a:pt x="1421" y="8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920;p42"/>
            <p:cNvSpPr/>
            <p:nvPr/>
          </p:nvSpPr>
          <p:spPr>
            <a:xfrm>
              <a:off x="4179425" y="2456975"/>
              <a:ext cx="33300" cy="84350"/>
            </a:xfrm>
            <a:custGeom>
              <a:avLst/>
              <a:gdLst/>
              <a:ahLst/>
              <a:cxnLst/>
              <a:rect l="l" t="t" r="r" b="b"/>
              <a:pathLst>
                <a:path w="1332" h="3374" extrusionOk="0">
                  <a:moveTo>
                    <a:pt x="977" y="1"/>
                  </a:moveTo>
                  <a:lnTo>
                    <a:pt x="799" y="178"/>
                  </a:lnTo>
                  <a:lnTo>
                    <a:pt x="267" y="1598"/>
                  </a:lnTo>
                  <a:lnTo>
                    <a:pt x="1" y="3107"/>
                  </a:lnTo>
                  <a:lnTo>
                    <a:pt x="89" y="3373"/>
                  </a:lnTo>
                  <a:lnTo>
                    <a:pt x="356" y="3196"/>
                  </a:lnTo>
                  <a:lnTo>
                    <a:pt x="977" y="1865"/>
                  </a:lnTo>
                  <a:lnTo>
                    <a:pt x="1332" y="356"/>
                  </a:lnTo>
                  <a:lnTo>
                    <a:pt x="1332" y="178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921;p42"/>
            <p:cNvSpPr/>
            <p:nvPr/>
          </p:nvSpPr>
          <p:spPr>
            <a:xfrm>
              <a:off x="4008575" y="2401500"/>
              <a:ext cx="22225" cy="99875"/>
            </a:xfrm>
            <a:custGeom>
              <a:avLst/>
              <a:gdLst/>
              <a:ahLst/>
              <a:cxnLst/>
              <a:rect l="l" t="t" r="r" b="b"/>
              <a:pathLst>
                <a:path w="889" h="3995" extrusionOk="0">
                  <a:moveTo>
                    <a:pt x="1" y="1"/>
                  </a:moveTo>
                  <a:lnTo>
                    <a:pt x="1" y="267"/>
                  </a:lnTo>
                  <a:lnTo>
                    <a:pt x="89" y="1954"/>
                  </a:lnTo>
                  <a:lnTo>
                    <a:pt x="356" y="3729"/>
                  </a:lnTo>
                  <a:lnTo>
                    <a:pt x="622" y="3995"/>
                  </a:lnTo>
                  <a:lnTo>
                    <a:pt x="799" y="3729"/>
                  </a:lnTo>
                  <a:lnTo>
                    <a:pt x="888" y="1954"/>
                  </a:lnTo>
                  <a:lnTo>
                    <a:pt x="533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922;p42"/>
            <p:cNvSpPr/>
            <p:nvPr/>
          </p:nvSpPr>
          <p:spPr>
            <a:xfrm>
              <a:off x="4092900" y="2481400"/>
              <a:ext cx="26650" cy="108750"/>
            </a:xfrm>
            <a:custGeom>
              <a:avLst/>
              <a:gdLst/>
              <a:ahLst/>
              <a:cxnLst/>
              <a:rect l="l" t="t" r="r" b="b"/>
              <a:pathLst>
                <a:path w="1066" h="4350" extrusionOk="0">
                  <a:moveTo>
                    <a:pt x="533" y="0"/>
                  </a:moveTo>
                  <a:lnTo>
                    <a:pt x="0" y="178"/>
                  </a:lnTo>
                  <a:lnTo>
                    <a:pt x="0" y="444"/>
                  </a:lnTo>
                  <a:lnTo>
                    <a:pt x="89" y="2308"/>
                  </a:lnTo>
                  <a:lnTo>
                    <a:pt x="267" y="4083"/>
                  </a:lnTo>
                  <a:lnTo>
                    <a:pt x="533" y="4349"/>
                  </a:lnTo>
                  <a:lnTo>
                    <a:pt x="799" y="4083"/>
                  </a:lnTo>
                  <a:lnTo>
                    <a:pt x="1065" y="3195"/>
                  </a:lnTo>
                  <a:lnTo>
                    <a:pt x="888" y="1154"/>
                  </a:lnTo>
                  <a:lnTo>
                    <a:pt x="710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923;p42"/>
            <p:cNvSpPr/>
            <p:nvPr/>
          </p:nvSpPr>
          <p:spPr>
            <a:xfrm>
              <a:off x="4081800" y="2314975"/>
              <a:ext cx="24425" cy="99875"/>
            </a:xfrm>
            <a:custGeom>
              <a:avLst/>
              <a:gdLst/>
              <a:ahLst/>
              <a:cxnLst/>
              <a:rect l="l" t="t" r="r" b="b"/>
              <a:pathLst>
                <a:path w="977" h="3995" extrusionOk="0">
                  <a:moveTo>
                    <a:pt x="89" y="0"/>
                  </a:moveTo>
                  <a:lnTo>
                    <a:pt x="0" y="355"/>
                  </a:lnTo>
                  <a:lnTo>
                    <a:pt x="89" y="2042"/>
                  </a:lnTo>
                  <a:lnTo>
                    <a:pt x="267" y="3728"/>
                  </a:lnTo>
                  <a:lnTo>
                    <a:pt x="444" y="3994"/>
                  </a:lnTo>
                  <a:lnTo>
                    <a:pt x="711" y="3728"/>
                  </a:lnTo>
                  <a:lnTo>
                    <a:pt x="977" y="2042"/>
                  </a:lnTo>
                  <a:lnTo>
                    <a:pt x="799" y="35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924;p42"/>
            <p:cNvSpPr/>
            <p:nvPr/>
          </p:nvSpPr>
          <p:spPr>
            <a:xfrm>
              <a:off x="4148375" y="2587900"/>
              <a:ext cx="37725" cy="53275"/>
            </a:xfrm>
            <a:custGeom>
              <a:avLst/>
              <a:gdLst/>
              <a:ahLst/>
              <a:cxnLst/>
              <a:rect l="l" t="t" r="r" b="b"/>
              <a:pathLst>
                <a:path w="1509" h="2131" extrusionOk="0">
                  <a:moveTo>
                    <a:pt x="1065" y="0"/>
                  </a:moveTo>
                  <a:lnTo>
                    <a:pt x="799" y="178"/>
                  </a:lnTo>
                  <a:lnTo>
                    <a:pt x="355" y="977"/>
                  </a:lnTo>
                  <a:lnTo>
                    <a:pt x="0" y="1864"/>
                  </a:lnTo>
                  <a:lnTo>
                    <a:pt x="89" y="2130"/>
                  </a:lnTo>
                  <a:lnTo>
                    <a:pt x="444" y="2042"/>
                  </a:lnTo>
                  <a:lnTo>
                    <a:pt x="976" y="1332"/>
                  </a:lnTo>
                  <a:lnTo>
                    <a:pt x="1420" y="533"/>
                  </a:lnTo>
                  <a:lnTo>
                    <a:pt x="1509" y="267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925;p42"/>
            <p:cNvSpPr/>
            <p:nvPr/>
          </p:nvSpPr>
          <p:spPr>
            <a:xfrm>
              <a:off x="4026325" y="2545725"/>
              <a:ext cx="26650" cy="68825"/>
            </a:xfrm>
            <a:custGeom>
              <a:avLst/>
              <a:gdLst/>
              <a:ahLst/>
              <a:cxnLst/>
              <a:rect l="l" t="t" r="r" b="b"/>
              <a:pathLst>
                <a:path w="1066" h="2753" extrusionOk="0">
                  <a:moveTo>
                    <a:pt x="444" y="1"/>
                  </a:moveTo>
                  <a:lnTo>
                    <a:pt x="1" y="178"/>
                  </a:lnTo>
                  <a:lnTo>
                    <a:pt x="1" y="445"/>
                  </a:lnTo>
                  <a:lnTo>
                    <a:pt x="178" y="977"/>
                  </a:lnTo>
                  <a:lnTo>
                    <a:pt x="267" y="1599"/>
                  </a:lnTo>
                  <a:lnTo>
                    <a:pt x="267" y="2042"/>
                  </a:lnTo>
                  <a:lnTo>
                    <a:pt x="444" y="2486"/>
                  </a:lnTo>
                  <a:lnTo>
                    <a:pt x="533" y="2752"/>
                  </a:lnTo>
                  <a:lnTo>
                    <a:pt x="799" y="2575"/>
                  </a:lnTo>
                  <a:lnTo>
                    <a:pt x="1066" y="2042"/>
                  </a:lnTo>
                  <a:lnTo>
                    <a:pt x="799" y="711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926;p42"/>
            <p:cNvSpPr/>
            <p:nvPr/>
          </p:nvSpPr>
          <p:spPr>
            <a:xfrm>
              <a:off x="3868800" y="2303875"/>
              <a:ext cx="35525" cy="106525"/>
            </a:xfrm>
            <a:custGeom>
              <a:avLst/>
              <a:gdLst/>
              <a:ahLst/>
              <a:cxnLst/>
              <a:rect l="l" t="t" r="r" b="b"/>
              <a:pathLst>
                <a:path w="1421" h="4261" extrusionOk="0">
                  <a:moveTo>
                    <a:pt x="178" y="1"/>
                  </a:moveTo>
                  <a:lnTo>
                    <a:pt x="0" y="267"/>
                  </a:lnTo>
                  <a:lnTo>
                    <a:pt x="355" y="2220"/>
                  </a:lnTo>
                  <a:lnTo>
                    <a:pt x="976" y="4172"/>
                  </a:lnTo>
                  <a:lnTo>
                    <a:pt x="1243" y="4261"/>
                  </a:lnTo>
                  <a:lnTo>
                    <a:pt x="1420" y="3995"/>
                  </a:lnTo>
                  <a:lnTo>
                    <a:pt x="976" y="2131"/>
                  </a:lnTo>
                  <a:lnTo>
                    <a:pt x="444" y="178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927;p42"/>
            <p:cNvSpPr/>
            <p:nvPr/>
          </p:nvSpPr>
          <p:spPr>
            <a:xfrm>
              <a:off x="3953100" y="2303875"/>
              <a:ext cx="17775" cy="68825"/>
            </a:xfrm>
            <a:custGeom>
              <a:avLst/>
              <a:gdLst/>
              <a:ahLst/>
              <a:cxnLst/>
              <a:rect l="l" t="t" r="r" b="b"/>
              <a:pathLst>
                <a:path w="711" h="2753" extrusionOk="0">
                  <a:moveTo>
                    <a:pt x="89" y="1"/>
                  </a:moveTo>
                  <a:lnTo>
                    <a:pt x="1" y="267"/>
                  </a:lnTo>
                  <a:lnTo>
                    <a:pt x="1" y="1421"/>
                  </a:lnTo>
                  <a:lnTo>
                    <a:pt x="267" y="2663"/>
                  </a:lnTo>
                  <a:lnTo>
                    <a:pt x="356" y="2752"/>
                  </a:lnTo>
                  <a:lnTo>
                    <a:pt x="622" y="2752"/>
                  </a:lnTo>
                  <a:lnTo>
                    <a:pt x="711" y="2575"/>
                  </a:lnTo>
                  <a:lnTo>
                    <a:pt x="711" y="1421"/>
                  </a:lnTo>
                  <a:lnTo>
                    <a:pt x="622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928;p42"/>
            <p:cNvSpPr/>
            <p:nvPr/>
          </p:nvSpPr>
          <p:spPr>
            <a:xfrm>
              <a:off x="3842150" y="2468075"/>
              <a:ext cx="55500" cy="91000"/>
            </a:xfrm>
            <a:custGeom>
              <a:avLst/>
              <a:gdLst/>
              <a:ahLst/>
              <a:cxnLst/>
              <a:rect l="l" t="t" r="r" b="b"/>
              <a:pathLst>
                <a:path w="2220" h="3640" extrusionOk="0">
                  <a:moveTo>
                    <a:pt x="445" y="1"/>
                  </a:moveTo>
                  <a:lnTo>
                    <a:pt x="1" y="267"/>
                  </a:lnTo>
                  <a:lnTo>
                    <a:pt x="1" y="622"/>
                  </a:lnTo>
                  <a:lnTo>
                    <a:pt x="711" y="2131"/>
                  </a:lnTo>
                  <a:lnTo>
                    <a:pt x="1687" y="3551"/>
                  </a:lnTo>
                  <a:lnTo>
                    <a:pt x="1865" y="3639"/>
                  </a:lnTo>
                  <a:lnTo>
                    <a:pt x="2220" y="3462"/>
                  </a:lnTo>
                  <a:lnTo>
                    <a:pt x="2220" y="3196"/>
                  </a:lnTo>
                  <a:lnTo>
                    <a:pt x="1599" y="1687"/>
                  </a:lnTo>
                  <a:lnTo>
                    <a:pt x="711" y="26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929;p42"/>
            <p:cNvSpPr/>
            <p:nvPr/>
          </p:nvSpPr>
          <p:spPr>
            <a:xfrm>
              <a:off x="3928700" y="2476950"/>
              <a:ext cx="46625" cy="99875"/>
            </a:xfrm>
            <a:custGeom>
              <a:avLst/>
              <a:gdLst/>
              <a:ahLst/>
              <a:cxnLst/>
              <a:rect l="l" t="t" r="r" b="b"/>
              <a:pathLst>
                <a:path w="1865" h="3995" extrusionOk="0">
                  <a:moveTo>
                    <a:pt x="444" y="1"/>
                  </a:moveTo>
                  <a:lnTo>
                    <a:pt x="0" y="267"/>
                  </a:lnTo>
                  <a:lnTo>
                    <a:pt x="0" y="533"/>
                  </a:lnTo>
                  <a:lnTo>
                    <a:pt x="444" y="1421"/>
                  </a:lnTo>
                  <a:lnTo>
                    <a:pt x="710" y="2308"/>
                  </a:lnTo>
                  <a:lnTo>
                    <a:pt x="888" y="3107"/>
                  </a:lnTo>
                  <a:lnTo>
                    <a:pt x="1332" y="3817"/>
                  </a:lnTo>
                  <a:lnTo>
                    <a:pt x="1598" y="3995"/>
                  </a:lnTo>
                  <a:lnTo>
                    <a:pt x="1775" y="3728"/>
                  </a:lnTo>
                  <a:lnTo>
                    <a:pt x="1864" y="2841"/>
                  </a:lnTo>
                  <a:lnTo>
                    <a:pt x="1154" y="977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930;p42"/>
            <p:cNvSpPr/>
            <p:nvPr/>
          </p:nvSpPr>
          <p:spPr>
            <a:xfrm>
              <a:off x="3713475" y="2290575"/>
              <a:ext cx="57700" cy="115400"/>
            </a:xfrm>
            <a:custGeom>
              <a:avLst/>
              <a:gdLst/>
              <a:ahLst/>
              <a:cxnLst/>
              <a:rect l="l" t="t" r="r" b="b"/>
              <a:pathLst>
                <a:path w="2308" h="4616" extrusionOk="0">
                  <a:moveTo>
                    <a:pt x="533" y="0"/>
                  </a:moveTo>
                  <a:lnTo>
                    <a:pt x="89" y="89"/>
                  </a:lnTo>
                  <a:lnTo>
                    <a:pt x="0" y="355"/>
                  </a:lnTo>
                  <a:lnTo>
                    <a:pt x="266" y="1420"/>
                  </a:lnTo>
                  <a:lnTo>
                    <a:pt x="1154" y="3639"/>
                  </a:lnTo>
                  <a:lnTo>
                    <a:pt x="1775" y="4527"/>
                  </a:lnTo>
                  <a:lnTo>
                    <a:pt x="1953" y="4615"/>
                  </a:lnTo>
                  <a:lnTo>
                    <a:pt x="2308" y="4438"/>
                  </a:lnTo>
                  <a:lnTo>
                    <a:pt x="2308" y="4260"/>
                  </a:lnTo>
                  <a:lnTo>
                    <a:pt x="2042" y="3284"/>
                  </a:lnTo>
                  <a:lnTo>
                    <a:pt x="1598" y="2397"/>
                  </a:lnTo>
                  <a:lnTo>
                    <a:pt x="1065" y="1331"/>
                  </a:lnTo>
                  <a:lnTo>
                    <a:pt x="621" y="178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931;p42"/>
            <p:cNvSpPr/>
            <p:nvPr/>
          </p:nvSpPr>
          <p:spPr>
            <a:xfrm>
              <a:off x="3555925" y="2281700"/>
              <a:ext cx="71025" cy="113175"/>
            </a:xfrm>
            <a:custGeom>
              <a:avLst/>
              <a:gdLst/>
              <a:ahLst/>
              <a:cxnLst/>
              <a:rect l="l" t="t" r="r" b="b"/>
              <a:pathLst>
                <a:path w="2841" h="4527" extrusionOk="0">
                  <a:moveTo>
                    <a:pt x="444" y="0"/>
                  </a:moveTo>
                  <a:lnTo>
                    <a:pt x="1" y="178"/>
                  </a:lnTo>
                  <a:lnTo>
                    <a:pt x="1" y="444"/>
                  </a:lnTo>
                  <a:lnTo>
                    <a:pt x="267" y="1509"/>
                  </a:lnTo>
                  <a:lnTo>
                    <a:pt x="1421" y="3728"/>
                  </a:lnTo>
                  <a:lnTo>
                    <a:pt x="2308" y="4438"/>
                  </a:lnTo>
                  <a:lnTo>
                    <a:pt x="2486" y="4527"/>
                  </a:lnTo>
                  <a:lnTo>
                    <a:pt x="2841" y="4172"/>
                  </a:lnTo>
                  <a:lnTo>
                    <a:pt x="2752" y="3994"/>
                  </a:lnTo>
                  <a:lnTo>
                    <a:pt x="2131" y="3107"/>
                  </a:lnTo>
                  <a:lnTo>
                    <a:pt x="1509" y="2308"/>
                  </a:lnTo>
                  <a:lnTo>
                    <a:pt x="977" y="1331"/>
                  </a:lnTo>
                  <a:lnTo>
                    <a:pt x="622" y="26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932;p42"/>
            <p:cNvSpPr/>
            <p:nvPr/>
          </p:nvSpPr>
          <p:spPr>
            <a:xfrm>
              <a:off x="3717900" y="2421475"/>
              <a:ext cx="82125" cy="97650"/>
            </a:xfrm>
            <a:custGeom>
              <a:avLst/>
              <a:gdLst/>
              <a:ahLst/>
              <a:cxnLst/>
              <a:rect l="l" t="t" r="r" b="b"/>
              <a:pathLst>
                <a:path w="3285" h="3906" extrusionOk="0">
                  <a:moveTo>
                    <a:pt x="267" y="1"/>
                  </a:moveTo>
                  <a:lnTo>
                    <a:pt x="1" y="267"/>
                  </a:lnTo>
                  <a:lnTo>
                    <a:pt x="89" y="533"/>
                  </a:lnTo>
                  <a:lnTo>
                    <a:pt x="1332" y="2308"/>
                  </a:lnTo>
                  <a:lnTo>
                    <a:pt x="2841" y="3817"/>
                  </a:lnTo>
                  <a:lnTo>
                    <a:pt x="3018" y="3906"/>
                  </a:lnTo>
                  <a:lnTo>
                    <a:pt x="3285" y="3551"/>
                  </a:lnTo>
                  <a:lnTo>
                    <a:pt x="3196" y="3373"/>
                  </a:lnTo>
                  <a:lnTo>
                    <a:pt x="2042" y="1687"/>
                  </a:lnTo>
                  <a:lnTo>
                    <a:pt x="533" y="8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933;p42"/>
            <p:cNvSpPr/>
            <p:nvPr/>
          </p:nvSpPr>
          <p:spPr>
            <a:xfrm>
              <a:off x="3922050" y="2567925"/>
              <a:ext cx="39950" cy="42175"/>
            </a:xfrm>
            <a:custGeom>
              <a:avLst/>
              <a:gdLst/>
              <a:ahLst/>
              <a:cxnLst/>
              <a:rect l="l" t="t" r="r" b="b"/>
              <a:pathLst>
                <a:path w="1598" h="1687" extrusionOk="0">
                  <a:moveTo>
                    <a:pt x="178" y="1"/>
                  </a:moveTo>
                  <a:lnTo>
                    <a:pt x="0" y="444"/>
                  </a:lnTo>
                  <a:lnTo>
                    <a:pt x="89" y="622"/>
                  </a:lnTo>
                  <a:lnTo>
                    <a:pt x="710" y="1154"/>
                  </a:lnTo>
                  <a:lnTo>
                    <a:pt x="1243" y="1687"/>
                  </a:lnTo>
                  <a:lnTo>
                    <a:pt x="1420" y="1687"/>
                  </a:lnTo>
                  <a:lnTo>
                    <a:pt x="1598" y="1509"/>
                  </a:lnTo>
                  <a:lnTo>
                    <a:pt x="1598" y="977"/>
                  </a:lnTo>
                  <a:lnTo>
                    <a:pt x="888" y="267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066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" name="Google Shape;3450;p44"/>
          <p:cNvGrpSpPr/>
          <p:nvPr/>
        </p:nvGrpSpPr>
        <p:grpSpPr>
          <a:xfrm>
            <a:off x="9468399" y="5421964"/>
            <a:ext cx="2723344" cy="1440272"/>
            <a:chOff x="5771625" y="4016875"/>
            <a:chExt cx="1603350" cy="847950"/>
          </a:xfrm>
        </p:grpSpPr>
        <p:sp>
          <p:nvSpPr>
            <p:cNvPr id="3451" name="Google Shape;3451;p44"/>
            <p:cNvSpPr/>
            <p:nvPr/>
          </p:nvSpPr>
          <p:spPr>
            <a:xfrm>
              <a:off x="6208750" y="4016875"/>
              <a:ext cx="1166225" cy="847950"/>
            </a:xfrm>
            <a:custGeom>
              <a:avLst/>
              <a:gdLst/>
              <a:ahLst/>
              <a:cxnLst/>
              <a:rect l="l" t="t" r="r" b="b"/>
              <a:pathLst>
                <a:path w="46649" h="33918" extrusionOk="0">
                  <a:moveTo>
                    <a:pt x="46648" y="0"/>
                  </a:moveTo>
                  <a:cubicBezTo>
                    <a:pt x="43597" y="1437"/>
                    <a:pt x="40850" y="3533"/>
                    <a:pt x="38334" y="6129"/>
                  </a:cubicBezTo>
                  <a:cubicBezTo>
                    <a:pt x="31135" y="13578"/>
                    <a:pt x="24828" y="20661"/>
                    <a:pt x="15014" y="26362"/>
                  </a:cubicBezTo>
                  <a:cubicBezTo>
                    <a:pt x="10688" y="28878"/>
                    <a:pt x="4220" y="30849"/>
                    <a:pt x="0" y="33918"/>
                  </a:cubicBezTo>
                  <a:lnTo>
                    <a:pt x="46648" y="33918"/>
                  </a:lnTo>
                  <a:lnTo>
                    <a:pt x="46648" y="0"/>
                  </a:ln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44"/>
            <p:cNvSpPr/>
            <p:nvPr/>
          </p:nvSpPr>
          <p:spPr>
            <a:xfrm>
              <a:off x="5771625" y="4102075"/>
              <a:ext cx="1603350" cy="762750"/>
            </a:xfrm>
            <a:custGeom>
              <a:avLst/>
              <a:gdLst/>
              <a:ahLst/>
              <a:cxnLst/>
              <a:rect l="l" t="t" r="r" b="b"/>
              <a:pathLst>
                <a:path w="64134" h="30510" extrusionOk="0">
                  <a:moveTo>
                    <a:pt x="64133" y="0"/>
                  </a:moveTo>
                  <a:cubicBezTo>
                    <a:pt x="59441" y="419"/>
                    <a:pt x="54731" y="2248"/>
                    <a:pt x="49931" y="5513"/>
                  </a:cubicBezTo>
                  <a:cubicBezTo>
                    <a:pt x="49021" y="6129"/>
                    <a:pt x="48129" y="6744"/>
                    <a:pt x="47237" y="7351"/>
                  </a:cubicBezTo>
                  <a:cubicBezTo>
                    <a:pt x="39253" y="12820"/>
                    <a:pt x="31723" y="17976"/>
                    <a:pt x="21741" y="21589"/>
                  </a:cubicBezTo>
                  <a:cubicBezTo>
                    <a:pt x="19724" y="22312"/>
                    <a:pt x="17396" y="22891"/>
                    <a:pt x="14934" y="23498"/>
                  </a:cubicBezTo>
                  <a:cubicBezTo>
                    <a:pt x="9171" y="24925"/>
                    <a:pt x="2783" y="26504"/>
                    <a:pt x="0" y="30510"/>
                  </a:cubicBezTo>
                  <a:lnTo>
                    <a:pt x="625" y="30510"/>
                  </a:lnTo>
                  <a:cubicBezTo>
                    <a:pt x="3328" y="26817"/>
                    <a:pt x="9296" y="25345"/>
                    <a:pt x="15103" y="23908"/>
                  </a:cubicBezTo>
                  <a:cubicBezTo>
                    <a:pt x="17583" y="23293"/>
                    <a:pt x="19930" y="22713"/>
                    <a:pt x="21982" y="21973"/>
                  </a:cubicBezTo>
                  <a:cubicBezTo>
                    <a:pt x="32036" y="18342"/>
                    <a:pt x="39601" y="13159"/>
                    <a:pt x="47603" y="7672"/>
                  </a:cubicBezTo>
                  <a:cubicBezTo>
                    <a:pt x="48495" y="7066"/>
                    <a:pt x="49396" y="6450"/>
                    <a:pt x="50306" y="5834"/>
                  </a:cubicBezTo>
                  <a:cubicBezTo>
                    <a:pt x="54980" y="2650"/>
                    <a:pt x="59566" y="857"/>
                    <a:pt x="64133" y="437"/>
                  </a:cubicBezTo>
                  <a:lnTo>
                    <a:pt x="64133" y="0"/>
                  </a:ln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53" name="Google Shape;3453;p44"/>
          <p:cNvSpPr txBox="1">
            <a:spLocks noGrp="1"/>
          </p:cNvSpPr>
          <p:nvPr>
            <p:ph type="title"/>
          </p:nvPr>
        </p:nvSpPr>
        <p:spPr>
          <a:xfrm>
            <a:off x="3799002" y="1527142"/>
            <a:ext cx="7272515" cy="34599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6600" dirty="0" smtClean="0"/>
              <a:t>REMEMBER WHAT HAVE YOU LEARNT TODAY!</a:t>
            </a:r>
            <a:endParaRPr sz="6600" dirty="0"/>
          </a:p>
        </p:txBody>
      </p:sp>
      <p:sp>
        <p:nvSpPr>
          <p:cNvPr id="3454" name="Google Shape;3454;p44"/>
          <p:cNvSpPr/>
          <p:nvPr/>
        </p:nvSpPr>
        <p:spPr>
          <a:xfrm rot="-10129201" flipH="1">
            <a:off x="10965210" y="5049046"/>
            <a:ext cx="1937937" cy="2932673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rgbClr val="FFD6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908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40"/>
          <p:cNvSpPr txBox="1">
            <a:spLocks noGrp="1"/>
          </p:cNvSpPr>
          <p:nvPr>
            <p:ph type="ctrTitle"/>
          </p:nvPr>
        </p:nvSpPr>
        <p:spPr>
          <a:xfrm>
            <a:off x="3050366" y="499914"/>
            <a:ext cx="6571623" cy="89422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dirty="0" smtClean="0"/>
              <a:t>HOMEWORK</a:t>
            </a:r>
            <a:endParaRPr dirty="0"/>
          </a:p>
        </p:txBody>
      </p:sp>
      <p:sp>
        <p:nvSpPr>
          <p:cNvPr id="1956" name="Google Shape;1956;p40"/>
          <p:cNvSpPr/>
          <p:nvPr/>
        </p:nvSpPr>
        <p:spPr>
          <a:xfrm>
            <a:off x="9441194" y="-8244"/>
            <a:ext cx="2750807" cy="1455144"/>
          </a:xfrm>
          <a:custGeom>
            <a:avLst/>
            <a:gdLst/>
            <a:ahLst/>
            <a:cxnLst/>
            <a:rect l="l" t="t" r="r" b="b"/>
            <a:pathLst>
              <a:path w="28563" h="15110" extrusionOk="0">
                <a:moveTo>
                  <a:pt x="1" y="1"/>
                </a:moveTo>
                <a:cubicBezTo>
                  <a:pt x="1231" y="1795"/>
                  <a:pt x="4079" y="2498"/>
                  <a:pt x="6639" y="3125"/>
                </a:cubicBezTo>
                <a:cubicBezTo>
                  <a:pt x="7744" y="3401"/>
                  <a:pt x="8785" y="3652"/>
                  <a:pt x="9676" y="3979"/>
                </a:cubicBezTo>
                <a:cubicBezTo>
                  <a:pt x="14131" y="5585"/>
                  <a:pt x="17481" y="7894"/>
                  <a:pt x="21033" y="10328"/>
                </a:cubicBezTo>
                <a:cubicBezTo>
                  <a:pt x="21434" y="10592"/>
                  <a:pt x="21836" y="10868"/>
                  <a:pt x="22238" y="11144"/>
                </a:cubicBezTo>
                <a:cubicBezTo>
                  <a:pt x="23254" y="11834"/>
                  <a:pt x="24258" y="12386"/>
                  <a:pt x="25262" y="12788"/>
                </a:cubicBezTo>
                <a:cubicBezTo>
                  <a:pt x="26266" y="13754"/>
                  <a:pt x="27370" y="14557"/>
                  <a:pt x="28562" y="15109"/>
                </a:cubicBezTo>
                <a:lnTo>
                  <a:pt x="28562" y="13604"/>
                </a:lnTo>
                <a:lnTo>
                  <a:pt x="28562" y="13403"/>
                </a:lnTo>
                <a:lnTo>
                  <a:pt x="28562" y="1"/>
                </a:lnTo>
                <a:lnTo>
                  <a:pt x="7781" y="1"/>
                </a:lnTo>
                <a:cubicBezTo>
                  <a:pt x="9664" y="1368"/>
                  <a:pt x="12550" y="2247"/>
                  <a:pt x="14470" y="3376"/>
                </a:cubicBezTo>
                <a:cubicBezTo>
                  <a:pt x="18849" y="5911"/>
                  <a:pt x="21660" y="9061"/>
                  <a:pt x="24860" y="12386"/>
                </a:cubicBezTo>
                <a:cubicBezTo>
                  <a:pt x="24873" y="12386"/>
                  <a:pt x="24873" y="12399"/>
                  <a:pt x="24873" y="12399"/>
                </a:cubicBezTo>
                <a:cubicBezTo>
                  <a:pt x="24057" y="12035"/>
                  <a:pt x="23229" y="11571"/>
                  <a:pt x="22401" y="11006"/>
                </a:cubicBezTo>
                <a:cubicBezTo>
                  <a:pt x="21999" y="10730"/>
                  <a:pt x="21598" y="10454"/>
                  <a:pt x="21208" y="10178"/>
                </a:cubicBezTo>
                <a:cubicBezTo>
                  <a:pt x="17632" y="7731"/>
                  <a:pt x="14269" y="5434"/>
                  <a:pt x="9789" y="3816"/>
                </a:cubicBezTo>
                <a:cubicBezTo>
                  <a:pt x="8873" y="3477"/>
                  <a:pt x="7831" y="3226"/>
                  <a:pt x="6727" y="2950"/>
                </a:cubicBezTo>
                <a:cubicBezTo>
                  <a:pt x="4129" y="2310"/>
                  <a:pt x="1482" y="1645"/>
                  <a:pt x="277" y="1"/>
                </a:cubicBezTo>
                <a:close/>
              </a:path>
            </a:pathLst>
          </a:custGeom>
          <a:solidFill>
            <a:srgbClr val="EA8C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7" name="Google Shape;1957;p40"/>
          <p:cNvGrpSpPr/>
          <p:nvPr/>
        </p:nvGrpSpPr>
        <p:grpSpPr>
          <a:xfrm>
            <a:off x="-19545" y="3754101"/>
            <a:ext cx="4547024" cy="3127936"/>
            <a:chOff x="529875" y="3526025"/>
            <a:chExt cx="1175225" cy="808475"/>
          </a:xfrm>
        </p:grpSpPr>
        <p:sp>
          <p:nvSpPr>
            <p:cNvPr id="1958" name="Google Shape;1958;p40"/>
            <p:cNvSpPr/>
            <p:nvPr/>
          </p:nvSpPr>
          <p:spPr>
            <a:xfrm>
              <a:off x="529875" y="3801475"/>
              <a:ext cx="1041575" cy="533025"/>
            </a:xfrm>
            <a:custGeom>
              <a:avLst/>
              <a:gdLst/>
              <a:ahLst/>
              <a:cxnLst/>
              <a:rect l="l" t="t" r="r" b="b"/>
              <a:pathLst>
                <a:path w="41663" h="21321" extrusionOk="0">
                  <a:moveTo>
                    <a:pt x="0" y="0"/>
                  </a:moveTo>
                  <a:lnTo>
                    <a:pt x="0" y="14080"/>
                  </a:lnTo>
                  <a:cubicBezTo>
                    <a:pt x="1431" y="16628"/>
                    <a:pt x="2975" y="19087"/>
                    <a:pt x="4593" y="21321"/>
                  </a:cubicBezTo>
                  <a:lnTo>
                    <a:pt x="41336" y="21321"/>
                  </a:lnTo>
                  <a:cubicBezTo>
                    <a:pt x="41663" y="18146"/>
                    <a:pt x="41612" y="14306"/>
                    <a:pt x="40508" y="11897"/>
                  </a:cubicBezTo>
                  <a:cubicBezTo>
                    <a:pt x="40044" y="11457"/>
                    <a:pt x="39554" y="11081"/>
                    <a:pt x="39027" y="10792"/>
                  </a:cubicBezTo>
                  <a:cubicBezTo>
                    <a:pt x="38031" y="10235"/>
                    <a:pt x="36981" y="10013"/>
                    <a:pt x="35913" y="10013"/>
                  </a:cubicBezTo>
                  <a:cubicBezTo>
                    <a:pt x="35610" y="10013"/>
                    <a:pt x="35305" y="10031"/>
                    <a:pt x="34999" y="10065"/>
                  </a:cubicBezTo>
                  <a:cubicBezTo>
                    <a:pt x="33142" y="10805"/>
                    <a:pt x="31410" y="12022"/>
                    <a:pt x="29716" y="13202"/>
                  </a:cubicBezTo>
                  <a:cubicBezTo>
                    <a:pt x="27420" y="14795"/>
                    <a:pt x="25061" y="16452"/>
                    <a:pt x="22375" y="16954"/>
                  </a:cubicBezTo>
                  <a:cubicBezTo>
                    <a:pt x="22060" y="16998"/>
                    <a:pt x="21751" y="17020"/>
                    <a:pt x="21449" y="17020"/>
                  </a:cubicBezTo>
                  <a:cubicBezTo>
                    <a:pt x="20884" y="17020"/>
                    <a:pt x="20343" y="16942"/>
                    <a:pt x="19828" y="16778"/>
                  </a:cubicBezTo>
                  <a:cubicBezTo>
                    <a:pt x="18962" y="16515"/>
                    <a:pt x="18146" y="16025"/>
                    <a:pt x="17393" y="15323"/>
                  </a:cubicBezTo>
                  <a:lnTo>
                    <a:pt x="16126" y="14080"/>
                  </a:lnTo>
                  <a:cubicBezTo>
                    <a:pt x="10755" y="8822"/>
                    <a:pt x="5660" y="3840"/>
                    <a:pt x="0" y="0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551675" y="4108300"/>
              <a:ext cx="102925" cy="226200"/>
            </a:xfrm>
            <a:custGeom>
              <a:avLst/>
              <a:gdLst/>
              <a:ahLst/>
              <a:cxnLst/>
              <a:rect l="l" t="t" r="r" b="b"/>
              <a:pathLst>
                <a:path w="4117" h="9048" extrusionOk="0">
                  <a:moveTo>
                    <a:pt x="0" y="0"/>
                  </a:moveTo>
                  <a:lnTo>
                    <a:pt x="0" y="0"/>
                  </a:lnTo>
                  <a:cubicBezTo>
                    <a:pt x="929" y="2472"/>
                    <a:pt x="966" y="6049"/>
                    <a:pt x="653" y="9048"/>
                  </a:cubicBezTo>
                  <a:lnTo>
                    <a:pt x="3526" y="9048"/>
                  </a:lnTo>
                  <a:cubicBezTo>
                    <a:pt x="3740" y="8747"/>
                    <a:pt x="3940" y="8420"/>
                    <a:pt x="4116" y="8069"/>
                  </a:cubicBezTo>
                  <a:cubicBezTo>
                    <a:pt x="3915" y="7304"/>
                    <a:pt x="3652" y="6551"/>
                    <a:pt x="3363" y="5835"/>
                  </a:cubicBezTo>
                  <a:cubicBezTo>
                    <a:pt x="2497" y="3652"/>
                    <a:pt x="1406" y="1519"/>
                    <a:pt x="0" y="0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1646400" y="4317550"/>
              <a:ext cx="13825" cy="16950"/>
            </a:xfrm>
            <a:custGeom>
              <a:avLst/>
              <a:gdLst/>
              <a:ahLst/>
              <a:cxnLst/>
              <a:rect l="l" t="t" r="r" b="b"/>
              <a:pathLst>
                <a:path w="553" h="678" extrusionOk="0">
                  <a:moveTo>
                    <a:pt x="402" y="0"/>
                  </a:moveTo>
                  <a:cubicBezTo>
                    <a:pt x="277" y="239"/>
                    <a:pt x="151" y="465"/>
                    <a:pt x="1" y="678"/>
                  </a:cubicBezTo>
                  <a:lnTo>
                    <a:pt x="553" y="678"/>
                  </a:lnTo>
                  <a:cubicBezTo>
                    <a:pt x="515" y="452"/>
                    <a:pt x="465" y="226"/>
                    <a:pt x="402" y="0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529875" y="4163825"/>
              <a:ext cx="108575" cy="170675"/>
            </a:xfrm>
            <a:custGeom>
              <a:avLst/>
              <a:gdLst/>
              <a:ahLst/>
              <a:cxnLst/>
              <a:rect l="l" t="t" r="r" b="b"/>
              <a:pathLst>
                <a:path w="4343" h="6827" extrusionOk="0">
                  <a:moveTo>
                    <a:pt x="0" y="0"/>
                  </a:moveTo>
                  <a:lnTo>
                    <a:pt x="0" y="6827"/>
                  </a:lnTo>
                  <a:lnTo>
                    <a:pt x="4342" y="6827"/>
                  </a:lnTo>
                  <a:cubicBezTo>
                    <a:pt x="2799" y="4668"/>
                    <a:pt x="1331" y="2334"/>
                    <a:pt x="0" y="0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529875" y="3526025"/>
              <a:ext cx="1175225" cy="808475"/>
            </a:xfrm>
            <a:custGeom>
              <a:avLst/>
              <a:gdLst/>
              <a:ahLst/>
              <a:cxnLst/>
              <a:rect l="l" t="t" r="r" b="b"/>
              <a:pathLst>
                <a:path w="47009" h="32339" extrusionOk="0">
                  <a:moveTo>
                    <a:pt x="0" y="1"/>
                  </a:moveTo>
                  <a:lnTo>
                    <a:pt x="0" y="1519"/>
                  </a:lnTo>
                  <a:lnTo>
                    <a:pt x="0" y="1782"/>
                  </a:lnTo>
                  <a:lnTo>
                    <a:pt x="0" y="10742"/>
                  </a:lnTo>
                  <a:cubicBezTo>
                    <a:pt x="5710" y="14595"/>
                    <a:pt x="10830" y="19602"/>
                    <a:pt x="16251" y="24897"/>
                  </a:cubicBezTo>
                  <a:lnTo>
                    <a:pt x="17519" y="26140"/>
                  </a:lnTo>
                  <a:cubicBezTo>
                    <a:pt x="18234" y="26830"/>
                    <a:pt x="19025" y="27294"/>
                    <a:pt x="19865" y="27558"/>
                  </a:cubicBezTo>
                  <a:cubicBezTo>
                    <a:pt x="20369" y="27712"/>
                    <a:pt x="20894" y="27788"/>
                    <a:pt x="21439" y="27788"/>
                  </a:cubicBezTo>
                  <a:cubicBezTo>
                    <a:pt x="21737" y="27788"/>
                    <a:pt x="22040" y="27765"/>
                    <a:pt x="22350" y="27721"/>
                  </a:cubicBezTo>
                  <a:cubicBezTo>
                    <a:pt x="24998" y="27231"/>
                    <a:pt x="27344" y="25588"/>
                    <a:pt x="29628" y="23994"/>
                  </a:cubicBezTo>
                  <a:cubicBezTo>
                    <a:pt x="31046" y="23003"/>
                    <a:pt x="32515" y="21974"/>
                    <a:pt x="34045" y="21246"/>
                  </a:cubicBezTo>
                  <a:lnTo>
                    <a:pt x="34045" y="21246"/>
                  </a:lnTo>
                  <a:cubicBezTo>
                    <a:pt x="32515" y="21559"/>
                    <a:pt x="30958" y="22199"/>
                    <a:pt x="29478" y="22814"/>
                  </a:cubicBezTo>
                  <a:cubicBezTo>
                    <a:pt x="27548" y="23628"/>
                    <a:pt x="25480" y="24394"/>
                    <a:pt x="23492" y="24394"/>
                  </a:cubicBezTo>
                  <a:cubicBezTo>
                    <a:pt x="22260" y="24394"/>
                    <a:pt x="21059" y="24100"/>
                    <a:pt x="19941" y="23341"/>
                  </a:cubicBezTo>
                  <a:cubicBezTo>
                    <a:pt x="16866" y="21258"/>
                    <a:pt x="15486" y="16402"/>
                    <a:pt x="13265" y="12825"/>
                  </a:cubicBezTo>
                  <a:cubicBezTo>
                    <a:pt x="11345" y="9738"/>
                    <a:pt x="8760" y="7567"/>
                    <a:pt x="6187" y="5522"/>
                  </a:cubicBezTo>
                  <a:cubicBezTo>
                    <a:pt x="5208" y="4744"/>
                    <a:pt x="4217" y="3979"/>
                    <a:pt x="3251" y="3150"/>
                  </a:cubicBezTo>
                  <a:lnTo>
                    <a:pt x="3251" y="3150"/>
                  </a:lnTo>
                  <a:cubicBezTo>
                    <a:pt x="8483" y="5547"/>
                    <a:pt x="14068" y="9199"/>
                    <a:pt x="18410" y="16502"/>
                  </a:cubicBezTo>
                  <a:lnTo>
                    <a:pt x="18497" y="16665"/>
                  </a:lnTo>
                  <a:cubicBezTo>
                    <a:pt x="19025" y="17544"/>
                    <a:pt x="19552" y="18435"/>
                    <a:pt x="20317" y="18887"/>
                  </a:cubicBezTo>
                  <a:cubicBezTo>
                    <a:pt x="20880" y="19211"/>
                    <a:pt x="21460" y="19350"/>
                    <a:pt x="22047" y="19350"/>
                  </a:cubicBezTo>
                  <a:cubicBezTo>
                    <a:pt x="24117" y="19350"/>
                    <a:pt x="26276" y="17617"/>
                    <a:pt x="28085" y="16151"/>
                  </a:cubicBezTo>
                  <a:cubicBezTo>
                    <a:pt x="28411" y="15887"/>
                    <a:pt x="28725" y="15636"/>
                    <a:pt x="29026" y="15398"/>
                  </a:cubicBezTo>
                  <a:cubicBezTo>
                    <a:pt x="31348" y="13616"/>
                    <a:pt x="34163" y="11453"/>
                    <a:pt x="37103" y="11453"/>
                  </a:cubicBezTo>
                  <a:cubicBezTo>
                    <a:pt x="37578" y="11453"/>
                    <a:pt x="38057" y="11509"/>
                    <a:pt x="38538" y="11633"/>
                  </a:cubicBezTo>
                  <a:cubicBezTo>
                    <a:pt x="40031" y="12010"/>
                    <a:pt x="41487" y="13064"/>
                    <a:pt x="42754" y="14683"/>
                  </a:cubicBezTo>
                  <a:cubicBezTo>
                    <a:pt x="45051" y="17632"/>
                    <a:pt x="46808" y="24132"/>
                    <a:pt x="45754" y="29089"/>
                  </a:cubicBezTo>
                  <a:cubicBezTo>
                    <a:pt x="45578" y="29942"/>
                    <a:pt x="45327" y="30695"/>
                    <a:pt x="44988" y="31360"/>
                  </a:cubicBezTo>
                  <a:cubicBezTo>
                    <a:pt x="44812" y="31711"/>
                    <a:pt x="44612" y="32038"/>
                    <a:pt x="44398" y="32339"/>
                  </a:cubicBezTo>
                  <a:lnTo>
                    <a:pt x="44662" y="32339"/>
                  </a:lnTo>
                  <a:cubicBezTo>
                    <a:pt x="44812" y="32126"/>
                    <a:pt x="44938" y="31900"/>
                    <a:pt x="45063" y="31661"/>
                  </a:cubicBezTo>
                  <a:cubicBezTo>
                    <a:pt x="45452" y="30933"/>
                    <a:pt x="45741" y="30105"/>
                    <a:pt x="45942" y="29151"/>
                  </a:cubicBezTo>
                  <a:cubicBezTo>
                    <a:pt x="47008" y="24107"/>
                    <a:pt x="45227" y="17506"/>
                    <a:pt x="42880" y="14507"/>
                  </a:cubicBezTo>
                  <a:cubicBezTo>
                    <a:pt x="41600" y="12851"/>
                    <a:pt x="40107" y="11771"/>
                    <a:pt x="38576" y="11382"/>
                  </a:cubicBezTo>
                  <a:cubicBezTo>
                    <a:pt x="38083" y="11256"/>
                    <a:pt x="37593" y="11198"/>
                    <a:pt x="37107" y="11198"/>
                  </a:cubicBezTo>
                  <a:cubicBezTo>
                    <a:pt x="34115" y="11198"/>
                    <a:pt x="31281" y="13382"/>
                    <a:pt x="28938" y="15185"/>
                  </a:cubicBezTo>
                  <a:cubicBezTo>
                    <a:pt x="28637" y="15423"/>
                    <a:pt x="28311" y="15674"/>
                    <a:pt x="27984" y="15950"/>
                  </a:cubicBezTo>
                  <a:cubicBezTo>
                    <a:pt x="26197" y="17384"/>
                    <a:pt x="24064" y="19102"/>
                    <a:pt x="22042" y="19102"/>
                  </a:cubicBezTo>
                  <a:cubicBezTo>
                    <a:pt x="21481" y="19102"/>
                    <a:pt x="20927" y="18969"/>
                    <a:pt x="20392" y="18661"/>
                  </a:cubicBezTo>
                  <a:cubicBezTo>
                    <a:pt x="19677" y="18234"/>
                    <a:pt x="19150" y="17356"/>
                    <a:pt x="18648" y="16515"/>
                  </a:cubicBezTo>
                  <a:lnTo>
                    <a:pt x="18560" y="16352"/>
                  </a:lnTo>
                  <a:cubicBezTo>
                    <a:pt x="13992" y="8672"/>
                    <a:pt x="8069" y="5008"/>
                    <a:pt x="2623" y="2611"/>
                  </a:cubicBezTo>
                  <a:cubicBezTo>
                    <a:pt x="1707" y="1808"/>
                    <a:pt x="829" y="942"/>
                    <a:pt x="0" y="1"/>
                  </a:cubicBez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0"/>
          <p:cNvGrpSpPr/>
          <p:nvPr/>
        </p:nvGrpSpPr>
        <p:grpSpPr>
          <a:xfrm>
            <a:off x="-389241" y="3211445"/>
            <a:ext cx="4702296" cy="3848564"/>
            <a:chOff x="5052475" y="1722450"/>
            <a:chExt cx="1528175" cy="1250725"/>
          </a:xfrm>
        </p:grpSpPr>
        <p:sp>
          <p:nvSpPr>
            <p:cNvPr id="1964" name="Google Shape;1964;p40"/>
            <p:cNvSpPr/>
            <p:nvPr/>
          </p:nvSpPr>
          <p:spPr>
            <a:xfrm>
              <a:off x="5572325" y="1878600"/>
              <a:ext cx="258650" cy="702600"/>
            </a:xfrm>
            <a:custGeom>
              <a:avLst/>
              <a:gdLst/>
              <a:ahLst/>
              <a:cxnLst/>
              <a:rect l="l" t="t" r="r" b="b"/>
              <a:pathLst>
                <a:path w="10346" h="28104" extrusionOk="0">
                  <a:moveTo>
                    <a:pt x="10061" y="0"/>
                  </a:moveTo>
                  <a:cubicBezTo>
                    <a:pt x="9998" y="0"/>
                    <a:pt x="9934" y="27"/>
                    <a:pt x="9889" y="92"/>
                  </a:cubicBezTo>
                  <a:cubicBezTo>
                    <a:pt x="7391" y="3417"/>
                    <a:pt x="5396" y="7119"/>
                    <a:pt x="3815" y="10971"/>
                  </a:cubicBezTo>
                  <a:cubicBezTo>
                    <a:pt x="2297" y="14661"/>
                    <a:pt x="1105" y="18513"/>
                    <a:pt x="465" y="22466"/>
                  </a:cubicBezTo>
                  <a:cubicBezTo>
                    <a:pt x="163" y="24286"/>
                    <a:pt x="0" y="26143"/>
                    <a:pt x="63" y="28000"/>
                  </a:cubicBezTo>
                  <a:cubicBezTo>
                    <a:pt x="69" y="28069"/>
                    <a:pt x="126" y="28104"/>
                    <a:pt x="181" y="28104"/>
                  </a:cubicBezTo>
                  <a:cubicBezTo>
                    <a:pt x="235" y="28104"/>
                    <a:pt x="289" y="28069"/>
                    <a:pt x="289" y="28000"/>
                  </a:cubicBezTo>
                  <a:cubicBezTo>
                    <a:pt x="214" y="24486"/>
                    <a:pt x="916" y="20960"/>
                    <a:pt x="1857" y="17610"/>
                  </a:cubicBezTo>
                  <a:cubicBezTo>
                    <a:pt x="2974" y="13644"/>
                    <a:pt x="4530" y="9792"/>
                    <a:pt x="6488" y="6165"/>
                  </a:cubicBezTo>
                  <a:cubicBezTo>
                    <a:pt x="7592" y="4120"/>
                    <a:pt x="8835" y="2150"/>
                    <a:pt x="10240" y="292"/>
                  </a:cubicBezTo>
                  <a:cubicBezTo>
                    <a:pt x="10345" y="143"/>
                    <a:pt x="10206" y="0"/>
                    <a:pt x="10061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5536875" y="2059850"/>
              <a:ext cx="110125" cy="260250"/>
            </a:xfrm>
            <a:custGeom>
              <a:avLst/>
              <a:gdLst/>
              <a:ahLst/>
              <a:cxnLst/>
              <a:rect l="l" t="t" r="r" b="b"/>
              <a:pathLst>
                <a:path w="4405" h="10410" extrusionOk="0">
                  <a:moveTo>
                    <a:pt x="943" y="0"/>
                  </a:moveTo>
                  <a:cubicBezTo>
                    <a:pt x="792" y="0"/>
                    <a:pt x="644" y="47"/>
                    <a:pt x="527" y="170"/>
                  </a:cubicBezTo>
                  <a:cubicBezTo>
                    <a:pt x="414" y="270"/>
                    <a:pt x="364" y="421"/>
                    <a:pt x="326" y="572"/>
                  </a:cubicBezTo>
                  <a:cubicBezTo>
                    <a:pt x="0" y="1852"/>
                    <a:pt x="766" y="2968"/>
                    <a:pt x="1381" y="3972"/>
                  </a:cubicBezTo>
                  <a:cubicBezTo>
                    <a:pt x="2623" y="5955"/>
                    <a:pt x="3401" y="8590"/>
                    <a:pt x="3150" y="10410"/>
                  </a:cubicBezTo>
                  <a:lnTo>
                    <a:pt x="3326" y="9782"/>
                  </a:lnTo>
                  <a:cubicBezTo>
                    <a:pt x="4003" y="6846"/>
                    <a:pt x="4405" y="1513"/>
                    <a:pt x="1355" y="95"/>
                  </a:cubicBezTo>
                  <a:cubicBezTo>
                    <a:pt x="1228" y="40"/>
                    <a:pt x="1084" y="0"/>
                    <a:pt x="943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5568300" y="2092750"/>
              <a:ext cx="60500" cy="229575"/>
            </a:xfrm>
            <a:custGeom>
              <a:avLst/>
              <a:gdLst/>
              <a:ahLst/>
              <a:cxnLst/>
              <a:rect l="l" t="t" r="r" b="b"/>
              <a:pathLst>
                <a:path w="2420" h="9183" extrusionOk="0">
                  <a:moveTo>
                    <a:pt x="54" y="0"/>
                  </a:moveTo>
                  <a:cubicBezTo>
                    <a:pt x="29" y="0"/>
                    <a:pt x="1" y="30"/>
                    <a:pt x="11" y="59"/>
                  </a:cubicBezTo>
                  <a:cubicBezTo>
                    <a:pt x="801" y="1376"/>
                    <a:pt x="1429" y="2744"/>
                    <a:pt x="1717" y="4263"/>
                  </a:cubicBezTo>
                  <a:cubicBezTo>
                    <a:pt x="2044" y="5894"/>
                    <a:pt x="1818" y="7450"/>
                    <a:pt x="1793" y="9094"/>
                  </a:cubicBezTo>
                  <a:cubicBezTo>
                    <a:pt x="1793" y="9150"/>
                    <a:pt x="1840" y="9183"/>
                    <a:pt x="1888" y="9183"/>
                  </a:cubicBezTo>
                  <a:cubicBezTo>
                    <a:pt x="1926" y="9183"/>
                    <a:pt x="1964" y="9163"/>
                    <a:pt x="1981" y="9119"/>
                  </a:cubicBezTo>
                  <a:cubicBezTo>
                    <a:pt x="2420" y="7563"/>
                    <a:pt x="2357" y="5743"/>
                    <a:pt x="2031" y="4175"/>
                  </a:cubicBezTo>
                  <a:cubicBezTo>
                    <a:pt x="1717" y="2656"/>
                    <a:pt x="1027" y="1238"/>
                    <a:pt x="73" y="9"/>
                  </a:cubicBezTo>
                  <a:cubicBezTo>
                    <a:pt x="68" y="3"/>
                    <a:pt x="61" y="0"/>
                    <a:pt x="54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5450600" y="2258975"/>
              <a:ext cx="132100" cy="225525"/>
            </a:xfrm>
            <a:custGeom>
              <a:avLst/>
              <a:gdLst/>
              <a:ahLst/>
              <a:cxnLst/>
              <a:rect l="l" t="t" r="r" b="b"/>
              <a:pathLst>
                <a:path w="5284" h="9021" extrusionOk="0">
                  <a:moveTo>
                    <a:pt x="765" y="1"/>
                  </a:moveTo>
                  <a:cubicBezTo>
                    <a:pt x="514" y="1"/>
                    <a:pt x="249" y="84"/>
                    <a:pt x="113" y="324"/>
                  </a:cubicBezTo>
                  <a:cubicBezTo>
                    <a:pt x="38" y="462"/>
                    <a:pt x="13" y="613"/>
                    <a:pt x="13" y="763"/>
                  </a:cubicBezTo>
                  <a:cubicBezTo>
                    <a:pt x="0" y="2056"/>
                    <a:pt x="1042" y="2846"/>
                    <a:pt x="1908" y="3587"/>
                  </a:cubicBezTo>
                  <a:cubicBezTo>
                    <a:pt x="3627" y="5042"/>
                    <a:pt x="5057" y="7251"/>
                    <a:pt x="5258" y="9020"/>
                  </a:cubicBezTo>
                  <a:lnTo>
                    <a:pt x="5283" y="8380"/>
                  </a:lnTo>
                  <a:cubicBezTo>
                    <a:pt x="5233" y="5444"/>
                    <a:pt x="4305" y="374"/>
                    <a:pt x="916" y="10"/>
                  </a:cubicBezTo>
                  <a:cubicBezTo>
                    <a:pt x="867" y="4"/>
                    <a:pt x="817" y="1"/>
                    <a:pt x="765" y="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5478675" y="2287625"/>
              <a:ext cx="107150" cy="199100"/>
            </a:xfrm>
            <a:custGeom>
              <a:avLst/>
              <a:gdLst/>
              <a:ahLst/>
              <a:cxnLst/>
              <a:rect l="l" t="t" r="r" b="b"/>
              <a:pathLst>
                <a:path w="4286" h="7964" extrusionOk="0">
                  <a:moveTo>
                    <a:pt x="63" y="1"/>
                  </a:moveTo>
                  <a:cubicBezTo>
                    <a:pt x="30" y="1"/>
                    <a:pt x="0" y="48"/>
                    <a:pt x="32" y="69"/>
                  </a:cubicBezTo>
                  <a:cubicBezTo>
                    <a:pt x="1136" y="1035"/>
                    <a:pt x="2102" y="2115"/>
                    <a:pt x="2780" y="3432"/>
                  </a:cubicBezTo>
                  <a:cubicBezTo>
                    <a:pt x="3508" y="4863"/>
                    <a:pt x="3671" y="6356"/>
                    <a:pt x="4047" y="7900"/>
                  </a:cubicBezTo>
                  <a:cubicBezTo>
                    <a:pt x="4058" y="7944"/>
                    <a:pt x="4094" y="7963"/>
                    <a:pt x="4129" y="7963"/>
                  </a:cubicBezTo>
                  <a:cubicBezTo>
                    <a:pt x="4176" y="7963"/>
                    <a:pt x="4223" y="7931"/>
                    <a:pt x="4223" y="7874"/>
                  </a:cubicBezTo>
                  <a:cubicBezTo>
                    <a:pt x="4286" y="6318"/>
                    <a:pt x="3771" y="4637"/>
                    <a:pt x="3043" y="3269"/>
                  </a:cubicBezTo>
                  <a:cubicBezTo>
                    <a:pt x="2353" y="1951"/>
                    <a:pt x="1312" y="835"/>
                    <a:pt x="82" y="6"/>
                  </a:cubicBezTo>
                  <a:cubicBezTo>
                    <a:pt x="76" y="2"/>
                    <a:pt x="69" y="1"/>
                    <a:pt x="63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5606525" y="1918100"/>
              <a:ext cx="96325" cy="237000"/>
            </a:xfrm>
            <a:custGeom>
              <a:avLst/>
              <a:gdLst/>
              <a:ahLst/>
              <a:cxnLst/>
              <a:rect l="l" t="t" r="r" b="b"/>
              <a:pathLst>
                <a:path w="3853" h="9480" extrusionOk="0">
                  <a:moveTo>
                    <a:pt x="816" y="0"/>
                  </a:moveTo>
                  <a:cubicBezTo>
                    <a:pt x="686" y="0"/>
                    <a:pt x="560" y="40"/>
                    <a:pt x="464" y="143"/>
                  </a:cubicBezTo>
                  <a:cubicBezTo>
                    <a:pt x="376" y="243"/>
                    <a:pt x="326" y="381"/>
                    <a:pt x="289" y="507"/>
                  </a:cubicBezTo>
                  <a:cubicBezTo>
                    <a:pt x="0" y="1624"/>
                    <a:pt x="665" y="2602"/>
                    <a:pt x="1217" y="3468"/>
                  </a:cubicBezTo>
                  <a:cubicBezTo>
                    <a:pt x="2296" y="5200"/>
                    <a:pt x="2761" y="7421"/>
                    <a:pt x="2510" y="9479"/>
                  </a:cubicBezTo>
                  <a:lnTo>
                    <a:pt x="2573" y="9253"/>
                  </a:lnTo>
                  <a:cubicBezTo>
                    <a:pt x="3250" y="6543"/>
                    <a:pt x="3853" y="1322"/>
                    <a:pt x="1180" y="93"/>
                  </a:cubicBezTo>
                  <a:cubicBezTo>
                    <a:pt x="1069" y="37"/>
                    <a:pt x="940" y="0"/>
                    <a:pt x="816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5633975" y="1946725"/>
              <a:ext cx="47850" cy="210475"/>
            </a:xfrm>
            <a:custGeom>
              <a:avLst/>
              <a:gdLst/>
              <a:ahLst/>
              <a:cxnLst/>
              <a:rect l="l" t="t" r="r" b="b"/>
              <a:pathLst>
                <a:path w="1914" h="8419" extrusionOk="0">
                  <a:moveTo>
                    <a:pt x="47" y="1"/>
                  </a:moveTo>
                  <a:cubicBezTo>
                    <a:pt x="24" y="1"/>
                    <a:pt x="0" y="36"/>
                    <a:pt x="19" y="65"/>
                  </a:cubicBezTo>
                  <a:cubicBezTo>
                    <a:pt x="734" y="1294"/>
                    <a:pt x="1198" y="2612"/>
                    <a:pt x="1387" y="4042"/>
                  </a:cubicBezTo>
                  <a:cubicBezTo>
                    <a:pt x="1562" y="5486"/>
                    <a:pt x="1324" y="6891"/>
                    <a:pt x="1311" y="8334"/>
                  </a:cubicBezTo>
                  <a:cubicBezTo>
                    <a:pt x="1311" y="8389"/>
                    <a:pt x="1357" y="8418"/>
                    <a:pt x="1404" y="8418"/>
                  </a:cubicBezTo>
                  <a:cubicBezTo>
                    <a:pt x="1443" y="8418"/>
                    <a:pt x="1483" y="8399"/>
                    <a:pt x="1500" y="8359"/>
                  </a:cubicBezTo>
                  <a:cubicBezTo>
                    <a:pt x="1914" y="6941"/>
                    <a:pt x="1889" y="5285"/>
                    <a:pt x="1675" y="3829"/>
                  </a:cubicBezTo>
                  <a:cubicBezTo>
                    <a:pt x="1462" y="2449"/>
                    <a:pt x="935" y="1119"/>
                    <a:pt x="69" y="14"/>
                  </a:cubicBezTo>
                  <a:cubicBezTo>
                    <a:pt x="63" y="5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5689325" y="1814550"/>
              <a:ext cx="79775" cy="205325"/>
            </a:xfrm>
            <a:custGeom>
              <a:avLst/>
              <a:gdLst/>
              <a:ahLst/>
              <a:cxnLst/>
              <a:rect l="l" t="t" r="r" b="b"/>
              <a:pathLst>
                <a:path w="3191" h="8213" extrusionOk="0">
                  <a:moveTo>
                    <a:pt x="731" y="1"/>
                  </a:moveTo>
                  <a:cubicBezTo>
                    <a:pt x="632" y="1"/>
                    <a:pt x="534" y="30"/>
                    <a:pt x="453" y="106"/>
                  </a:cubicBezTo>
                  <a:cubicBezTo>
                    <a:pt x="377" y="181"/>
                    <a:pt x="327" y="282"/>
                    <a:pt x="290" y="395"/>
                  </a:cubicBezTo>
                  <a:cubicBezTo>
                    <a:pt x="1" y="1323"/>
                    <a:pt x="515" y="2177"/>
                    <a:pt x="917" y="2942"/>
                  </a:cubicBezTo>
                  <a:cubicBezTo>
                    <a:pt x="1676" y="4366"/>
                    <a:pt x="2163" y="6105"/>
                    <a:pt x="1793" y="7825"/>
                  </a:cubicBezTo>
                  <a:lnTo>
                    <a:pt x="1793" y="7825"/>
                  </a:lnTo>
                  <a:cubicBezTo>
                    <a:pt x="2489" y="5558"/>
                    <a:pt x="3190" y="1273"/>
                    <a:pt x="1055" y="94"/>
                  </a:cubicBezTo>
                  <a:cubicBezTo>
                    <a:pt x="961" y="40"/>
                    <a:pt x="846" y="1"/>
                    <a:pt x="731" y="1"/>
                  </a:cubicBezTo>
                  <a:close/>
                  <a:moveTo>
                    <a:pt x="1793" y="7825"/>
                  </a:moveTo>
                  <a:cubicBezTo>
                    <a:pt x="1786" y="7850"/>
                    <a:pt x="1778" y="7875"/>
                    <a:pt x="1770" y="7899"/>
                  </a:cubicBezTo>
                  <a:lnTo>
                    <a:pt x="1695" y="8213"/>
                  </a:lnTo>
                  <a:cubicBezTo>
                    <a:pt x="1733" y="8084"/>
                    <a:pt x="1765" y="7954"/>
                    <a:pt x="1793" y="7825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5712425" y="1839075"/>
              <a:ext cx="35300" cy="181450"/>
            </a:xfrm>
            <a:custGeom>
              <a:avLst/>
              <a:gdLst/>
              <a:ahLst/>
              <a:cxnLst/>
              <a:rect l="l" t="t" r="r" b="b"/>
              <a:pathLst>
                <a:path w="1412" h="7258" extrusionOk="0">
                  <a:moveTo>
                    <a:pt x="52" y="0"/>
                  </a:moveTo>
                  <a:cubicBezTo>
                    <a:pt x="27" y="0"/>
                    <a:pt x="0" y="27"/>
                    <a:pt x="18" y="54"/>
                  </a:cubicBezTo>
                  <a:cubicBezTo>
                    <a:pt x="545" y="1171"/>
                    <a:pt x="884" y="2325"/>
                    <a:pt x="972" y="3567"/>
                  </a:cubicBezTo>
                  <a:cubicBezTo>
                    <a:pt x="1060" y="4785"/>
                    <a:pt x="809" y="5952"/>
                    <a:pt x="758" y="7169"/>
                  </a:cubicBezTo>
                  <a:cubicBezTo>
                    <a:pt x="752" y="7229"/>
                    <a:pt x="791" y="7257"/>
                    <a:pt x="835" y="7257"/>
                  </a:cubicBezTo>
                  <a:cubicBezTo>
                    <a:pt x="874" y="7257"/>
                    <a:pt x="917" y="7235"/>
                    <a:pt x="934" y="7194"/>
                  </a:cubicBezTo>
                  <a:cubicBezTo>
                    <a:pt x="1386" y="6014"/>
                    <a:pt x="1411" y="4559"/>
                    <a:pt x="1273" y="3304"/>
                  </a:cubicBezTo>
                  <a:cubicBezTo>
                    <a:pt x="1135" y="2137"/>
                    <a:pt x="758" y="995"/>
                    <a:pt x="81" y="16"/>
                  </a:cubicBezTo>
                  <a:cubicBezTo>
                    <a:pt x="73" y="5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5769950" y="1814925"/>
              <a:ext cx="154400" cy="152875"/>
            </a:xfrm>
            <a:custGeom>
              <a:avLst/>
              <a:gdLst/>
              <a:ahLst/>
              <a:cxnLst/>
              <a:rect l="l" t="t" r="r" b="b"/>
              <a:pathLst>
                <a:path w="6176" h="6115" extrusionOk="0">
                  <a:moveTo>
                    <a:pt x="5425" y="1"/>
                  </a:moveTo>
                  <a:cubicBezTo>
                    <a:pt x="3062" y="1"/>
                    <a:pt x="1000" y="3704"/>
                    <a:pt x="140" y="5811"/>
                  </a:cubicBezTo>
                  <a:lnTo>
                    <a:pt x="140" y="5811"/>
                  </a:lnTo>
                  <a:cubicBezTo>
                    <a:pt x="940" y="4192"/>
                    <a:pt x="2454" y="3060"/>
                    <a:pt x="3979" y="2362"/>
                  </a:cubicBezTo>
                  <a:cubicBezTo>
                    <a:pt x="4795" y="1986"/>
                    <a:pt x="5748" y="1597"/>
                    <a:pt x="6112" y="693"/>
                  </a:cubicBezTo>
                  <a:cubicBezTo>
                    <a:pt x="6150" y="593"/>
                    <a:pt x="6175" y="480"/>
                    <a:pt x="6162" y="380"/>
                  </a:cubicBezTo>
                  <a:cubicBezTo>
                    <a:pt x="6137" y="141"/>
                    <a:pt x="5899" y="41"/>
                    <a:pt x="5686" y="16"/>
                  </a:cubicBezTo>
                  <a:cubicBezTo>
                    <a:pt x="5598" y="6"/>
                    <a:pt x="5511" y="1"/>
                    <a:pt x="5425" y="1"/>
                  </a:cubicBezTo>
                  <a:close/>
                  <a:moveTo>
                    <a:pt x="140" y="5811"/>
                  </a:moveTo>
                  <a:lnTo>
                    <a:pt x="140" y="5811"/>
                  </a:lnTo>
                  <a:cubicBezTo>
                    <a:pt x="91" y="5910"/>
                    <a:pt x="45" y="6011"/>
                    <a:pt x="1" y="6115"/>
                  </a:cubicBezTo>
                  <a:lnTo>
                    <a:pt x="139" y="5813"/>
                  </a:lnTo>
                  <a:cubicBezTo>
                    <a:pt x="139" y="5813"/>
                    <a:pt x="140" y="5812"/>
                    <a:pt x="140" y="581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5766850" y="1834100"/>
              <a:ext cx="133550" cy="133425"/>
            </a:xfrm>
            <a:custGeom>
              <a:avLst/>
              <a:gdLst/>
              <a:ahLst/>
              <a:cxnLst/>
              <a:rect l="l" t="t" r="r" b="b"/>
              <a:pathLst>
                <a:path w="5342" h="5337" extrusionOk="0">
                  <a:moveTo>
                    <a:pt x="5292" y="0"/>
                  </a:moveTo>
                  <a:cubicBezTo>
                    <a:pt x="5289" y="0"/>
                    <a:pt x="5286" y="1"/>
                    <a:pt x="5283" y="2"/>
                  </a:cubicBezTo>
                  <a:cubicBezTo>
                    <a:pt x="4103" y="378"/>
                    <a:pt x="3049" y="1093"/>
                    <a:pt x="2196" y="1972"/>
                  </a:cubicBezTo>
                  <a:cubicBezTo>
                    <a:pt x="1305" y="2875"/>
                    <a:pt x="414" y="4017"/>
                    <a:pt x="25" y="5222"/>
                  </a:cubicBezTo>
                  <a:cubicBezTo>
                    <a:pt x="0" y="5295"/>
                    <a:pt x="49" y="5337"/>
                    <a:pt x="104" y="5337"/>
                  </a:cubicBezTo>
                  <a:cubicBezTo>
                    <a:pt x="134" y="5337"/>
                    <a:pt x="166" y="5324"/>
                    <a:pt x="188" y="5297"/>
                  </a:cubicBezTo>
                  <a:cubicBezTo>
                    <a:pt x="953" y="4268"/>
                    <a:pt x="1518" y="3139"/>
                    <a:pt x="2421" y="2198"/>
                  </a:cubicBezTo>
                  <a:cubicBezTo>
                    <a:pt x="3250" y="1319"/>
                    <a:pt x="4228" y="629"/>
                    <a:pt x="5308" y="64"/>
                  </a:cubicBezTo>
                  <a:cubicBezTo>
                    <a:pt x="5342" y="53"/>
                    <a:pt x="5324" y="0"/>
                    <a:pt x="5292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5602750" y="2205225"/>
              <a:ext cx="237500" cy="170100"/>
            </a:xfrm>
            <a:custGeom>
              <a:avLst/>
              <a:gdLst/>
              <a:ahLst/>
              <a:cxnLst/>
              <a:rect l="l" t="t" r="r" b="b"/>
              <a:pathLst>
                <a:path w="9500" h="6804" extrusionOk="0">
                  <a:moveTo>
                    <a:pt x="7914" y="0"/>
                  </a:moveTo>
                  <a:cubicBezTo>
                    <a:pt x="4972" y="0"/>
                    <a:pt x="1716" y="3959"/>
                    <a:pt x="214" y="6414"/>
                  </a:cubicBezTo>
                  <a:lnTo>
                    <a:pt x="0" y="6803"/>
                  </a:lnTo>
                  <a:cubicBezTo>
                    <a:pt x="1569" y="5009"/>
                    <a:pt x="3853" y="3428"/>
                    <a:pt x="6149" y="2888"/>
                  </a:cubicBezTo>
                  <a:cubicBezTo>
                    <a:pt x="7304" y="2625"/>
                    <a:pt x="8647" y="2374"/>
                    <a:pt x="9324" y="1232"/>
                  </a:cubicBezTo>
                  <a:cubicBezTo>
                    <a:pt x="9412" y="1106"/>
                    <a:pt x="9475" y="956"/>
                    <a:pt x="9487" y="805"/>
                  </a:cubicBezTo>
                  <a:cubicBezTo>
                    <a:pt x="9500" y="479"/>
                    <a:pt x="9211" y="278"/>
                    <a:pt x="8948" y="178"/>
                  </a:cubicBezTo>
                  <a:cubicBezTo>
                    <a:pt x="8610" y="56"/>
                    <a:pt x="8264" y="0"/>
                    <a:pt x="7914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5594275" y="2235700"/>
              <a:ext cx="208650" cy="145625"/>
            </a:xfrm>
            <a:custGeom>
              <a:avLst/>
              <a:gdLst/>
              <a:ahLst/>
              <a:cxnLst/>
              <a:rect l="l" t="t" r="r" b="b"/>
              <a:pathLst>
                <a:path w="8346" h="5825" extrusionOk="0">
                  <a:moveTo>
                    <a:pt x="8295" y="0"/>
                  </a:moveTo>
                  <a:cubicBezTo>
                    <a:pt x="6652" y="214"/>
                    <a:pt x="5095" y="904"/>
                    <a:pt x="3740" y="1870"/>
                  </a:cubicBezTo>
                  <a:cubicBezTo>
                    <a:pt x="2335" y="2861"/>
                    <a:pt x="892" y="4179"/>
                    <a:pt x="38" y="5685"/>
                  </a:cubicBezTo>
                  <a:cubicBezTo>
                    <a:pt x="0" y="5751"/>
                    <a:pt x="55" y="5824"/>
                    <a:pt x="117" y="5824"/>
                  </a:cubicBezTo>
                  <a:cubicBezTo>
                    <a:pt x="137" y="5824"/>
                    <a:pt x="158" y="5816"/>
                    <a:pt x="176" y="5798"/>
                  </a:cubicBezTo>
                  <a:cubicBezTo>
                    <a:pt x="1406" y="4530"/>
                    <a:pt x="2460" y="3188"/>
                    <a:pt x="3903" y="2134"/>
                  </a:cubicBezTo>
                  <a:cubicBezTo>
                    <a:pt x="5233" y="1167"/>
                    <a:pt x="6702" y="477"/>
                    <a:pt x="8308" y="76"/>
                  </a:cubicBezTo>
                  <a:cubicBezTo>
                    <a:pt x="8346" y="63"/>
                    <a:pt x="8346" y="0"/>
                    <a:pt x="8295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5578600" y="2325050"/>
              <a:ext cx="243475" cy="213725"/>
            </a:xfrm>
            <a:custGeom>
              <a:avLst/>
              <a:gdLst/>
              <a:ahLst/>
              <a:cxnLst/>
              <a:rect l="l" t="t" r="r" b="b"/>
              <a:pathLst>
                <a:path w="9739" h="8549" extrusionOk="0">
                  <a:moveTo>
                    <a:pt x="8388" y="0"/>
                  </a:moveTo>
                  <a:cubicBezTo>
                    <a:pt x="4970" y="0"/>
                    <a:pt x="1615" y="5090"/>
                    <a:pt x="188" y="8097"/>
                  </a:cubicBezTo>
                  <a:lnTo>
                    <a:pt x="0" y="8548"/>
                  </a:lnTo>
                  <a:cubicBezTo>
                    <a:pt x="1506" y="6390"/>
                    <a:pt x="3828" y="4332"/>
                    <a:pt x="6300" y="3403"/>
                  </a:cubicBezTo>
                  <a:cubicBezTo>
                    <a:pt x="7542" y="2939"/>
                    <a:pt x="8998" y="2450"/>
                    <a:pt x="9600" y="1132"/>
                  </a:cubicBezTo>
                  <a:cubicBezTo>
                    <a:pt x="9675" y="981"/>
                    <a:pt x="9738" y="818"/>
                    <a:pt x="9726" y="655"/>
                  </a:cubicBezTo>
                  <a:cubicBezTo>
                    <a:pt x="9688" y="304"/>
                    <a:pt x="9362" y="128"/>
                    <a:pt x="9048" y="65"/>
                  </a:cubicBezTo>
                  <a:cubicBezTo>
                    <a:pt x="8828" y="21"/>
                    <a:pt x="8608" y="0"/>
                    <a:pt x="8388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5569875" y="2358325"/>
              <a:ext cx="212275" cy="187375"/>
            </a:xfrm>
            <a:custGeom>
              <a:avLst/>
              <a:gdLst/>
              <a:ahLst/>
              <a:cxnLst/>
              <a:rect l="l" t="t" r="r" b="b"/>
              <a:pathLst>
                <a:path w="8491" h="7495" extrusionOk="0">
                  <a:moveTo>
                    <a:pt x="8443" y="0"/>
                  </a:moveTo>
                  <a:cubicBezTo>
                    <a:pt x="8439" y="0"/>
                    <a:pt x="8435" y="1"/>
                    <a:pt x="8431" y="2"/>
                  </a:cubicBezTo>
                  <a:cubicBezTo>
                    <a:pt x="6661" y="491"/>
                    <a:pt x="5055" y="1457"/>
                    <a:pt x="3687" y="2675"/>
                  </a:cubicBezTo>
                  <a:cubicBezTo>
                    <a:pt x="2257" y="3955"/>
                    <a:pt x="826" y="5586"/>
                    <a:pt x="35" y="7355"/>
                  </a:cubicBezTo>
                  <a:cubicBezTo>
                    <a:pt x="1" y="7434"/>
                    <a:pt x="57" y="7494"/>
                    <a:pt x="119" y="7494"/>
                  </a:cubicBezTo>
                  <a:cubicBezTo>
                    <a:pt x="147" y="7494"/>
                    <a:pt x="176" y="7483"/>
                    <a:pt x="199" y="7456"/>
                  </a:cubicBezTo>
                  <a:cubicBezTo>
                    <a:pt x="801" y="6678"/>
                    <a:pt x="1303" y="5837"/>
                    <a:pt x="1918" y="5059"/>
                  </a:cubicBezTo>
                  <a:cubicBezTo>
                    <a:pt x="2495" y="4331"/>
                    <a:pt x="3110" y="3628"/>
                    <a:pt x="3800" y="3001"/>
                  </a:cubicBezTo>
                  <a:cubicBezTo>
                    <a:pt x="5168" y="1734"/>
                    <a:pt x="6724" y="755"/>
                    <a:pt x="8456" y="77"/>
                  </a:cubicBezTo>
                  <a:cubicBezTo>
                    <a:pt x="8490" y="54"/>
                    <a:pt x="8483" y="0"/>
                    <a:pt x="8443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5639775" y="2082800"/>
              <a:ext cx="206125" cy="149475"/>
            </a:xfrm>
            <a:custGeom>
              <a:avLst/>
              <a:gdLst/>
              <a:ahLst/>
              <a:cxnLst/>
              <a:rect l="l" t="t" r="r" b="b"/>
              <a:pathLst>
                <a:path w="8245" h="5979" extrusionOk="0">
                  <a:moveTo>
                    <a:pt x="6878" y="1"/>
                  </a:moveTo>
                  <a:cubicBezTo>
                    <a:pt x="4329" y="1"/>
                    <a:pt x="1533" y="3513"/>
                    <a:pt x="218" y="5658"/>
                  </a:cubicBezTo>
                  <a:lnTo>
                    <a:pt x="218" y="5658"/>
                  </a:lnTo>
                  <a:cubicBezTo>
                    <a:pt x="1467" y="3928"/>
                    <a:pt x="3439" y="2965"/>
                    <a:pt x="5321" y="2515"/>
                  </a:cubicBezTo>
                  <a:cubicBezTo>
                    <a:pt x="6337" y="2289"/>
                    <a:pt x="7504" y="2063"/>
                    <a:pt x="8107" y="1072"/>
                  </a:cubicBezTo>
                  <a:cubicBezTo>
                    <a:pt x="8170" y="959"/>
                    <a:pt x="8232" y="833"/>
                    <a:pt x="8245" y="695"/>
                  </a:cubicBezTo>
                  <a:cubicBezTo>
                    <a:pt x="8245" y="419"/>
                    <a:pt x="8006" y="243"/>
                    <a:pt x="7768" y="156"/>
                  </a:cubicBezTo>
                  <a:cubicBezTo>
                    <a:pt x="7477" y="50"/>
                    <a:pt x="7179" y="1"/>
                    <a:pt x="6878" y="1"/>
                  </a:cubicBezTo>
                  <a:close/>
                  <a:moveTo>
                    <a:pt x="218" y="5658"/>
                  </a:moveTo>
                  <a:cubicBezTo>
                    <a:pt x="142" y="5762"/>
                    <a:pt x="70" y="5869"/>
                    <a:pt x="0" y="5978"/>
                  </a:cubicBezTo>
                  <a:lnTo>
                    <a:pt x="214" y="5664"/>
                  </a:lnTo>
                  <a:cubicBezTo>
                    <a:pt x="215" y="5662"/>
                    <a:pt x="216" y="5660"/>
                    <a:pt x="218" y="5658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5636975" y="2105775"/>
              <a:ext cx="179375" cy="128900"/>
            </a:xfrm>
            <a:custGeom>
              <a:avLst/>
              <a:gdLst/>
              <a:ahLst/>
              <a:cxnLst/>
              <a:rect l="l" t="t" r="r" b="b"/>
              <a:pathLst>
                <a:path w="7175" h="5156" extrusionOk="0">
                  <a:moveTo>
                    <a:pt x="7135" y="1"/>
                  </a:moveTo>
                  <a:cubicBezTo>
                    <a:pt x="7133" y="1"/>
                    <a:pt x="7130" y="1"/>
                    <a:pt x="7127" y="2"/>
                  </a:cubicBezTo>
                  <a:cubicBezTo>
                    <a:pt x="5696" y="178"/>
                    <a:pt x="4341" y="780"/>
                    <a:pt x="3174" y="1621"/>
                  </a:cubicBezTo>
                  <a:cubicBezTo>
                    <a:pt x="1969" y="2499"/>
                    <a:pt x="727" y="3679"/>
                    <a:pt x="37" y="5022"/>
                  </a:cubicBezTo>
                  <a:cubicBezTo>
                    <a:pt x="0" y="5085"/>
                    <a:pt x="50" y="5156"/>
                    <a:pt x="109" y="5156"/>
                  </a:cubicBezTo>
                  <a:cubicBezTo>
                    <a:pt x="131" y="5156"/>
                    <a:pt x="154" y="5146"/>
                    <a:pt x="175" y="5122"/>
                  </a:cubicBezTo>
                  <a:cubicBezTo>
                    <a:pt x="1229" y="4030"/>
                    <a:pt x="2107" y="2826"/>
                    <a:pt x="3337" y="1897"/>
                  </a:cubicBezTo>
                  <a:cubicBezTo>
                    <a:pt x="4479" y="1044"/>
                    <a:pt x="5747" y="441"/>
                    <a:pt x="7140" y="77"/>
                  </a:cubicBezTo>
                  <a:cubicBezTo>
                    <a:pt x="7174" y="66"/>
                    <a:pt x="7166" y="1"/>
                    <a:pt x="7135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5705650" y="1942225"/>
              <a:ext cx="167550" cy="134125"/>
            </a:xfrm>
            <a:custGeom>
              <a:avLst/>
              <a:gdLst/>
              <a:ahLst/>
              <a:cxnLst/>
              <a:rect l="l" t="t" r="r" b="b"/>
              <a:pathLst>
                <a:path w="6702" h="5365" extrusionOk="0">
                  <a:moveTo>
                    <a:pt x="5681" y="1"/>
                  </a:moveTo>
                  <a:cubicBezTo>
                    <a:pt x="3472" y="1"/>
                    <a:pt x="1200" y="3189"/>
                    <a:pt x="164" y="5088"/>
                  </a:cubicBezTo>
                  <a:lnTo>
                    <a:pt x="132" y="5143"/>
                  </a:lnTo>
                  <a:lnTo>
                    <a:pt x="132" y="5143"/>
                  </a:lnTo>
                  <a:cubicBezTo>
                    <a:pt x="1096" y="3595"/>
                    <a:pt x="2736" y="2669"/>
                    <a:pt x="4330" y="2190"/>
                  </a:cubicBezTo>
                  <a:cubicBezTo>
                    <a:pt x="5171" y="1926"/>
                    <a:pt x="6137" y="1675"/>
                    <a:pt x="6601" y="822"/>
                  </a:cubicBezTo>
                  <a:cubicBezTo>
                    <a:pt x="6651" y="721"/>
                    <a:pt x="6702" y="608"/>
                    <a:pt x="6689" y="508"/>
                  </a:cubicBezTo>
                  <a:cubicBezTo>
                    <a:pt x="6689" y="270"/>
                    <a:pt x="6476" y="132"/>
                    <a:pt x="6275" y="81"/>
                  </a:cubicBezTo>
                  <a:cubicBezTo>
                    <a:pt x="6078" y="26"/>
                    <a:pt x="5880" y="1"/>
                    <a:pt x="5681" y="1"/>
                  </a:cubicBezTo>
                  <a:close/>
                  <a:moveTo>
                    <a:pt x="132" y="5143"/>
                  </a:moveTo>
                  <a:cubicBezTo>
                    <a:pt x="86" y="5215"/>
                    <a:pt x="43" y="5289"/>
                    <a:pt x="0" y="5364"/>
                  </a:cubicBezTo>
                  <a:lnTo>
                    <a:pt x="132" y="5143"/>
                  </a:ln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5702750" y="1960875"/>
              <a:ext cx="145975" cy="115325"/>
            </a:xfrm>
            <a:custGeom>
              <a:avLst/>
              <a:gdLst/>
              <a:ahLst/>
              <a:cxnLst/>
              <a:rect l="l" t="t" r="r" b="b"/>
              <a:pathLst>
                <a:path w="5839" h="4613" extrusionOk="0">
                  <a:moveTo>
                    <a:pt x="5776" y="0"/>
                  </a:moveTo>
                  <a:cubicBezTo>
                    <a:pt x="4596" y="214"/>
                    <a:pt x="3517" y="766"/>
                    <a:pt x="2576" y="1494"/>
                  </a:cubicBezTo>
                  <a:cubicBezTo>
                    <a:pt x="1585" y="2272"/>
                    <a:pt x="556" y="3326"/>
                    <a:pt x="29" y="4468"/>
                  </a:cubicBezTo>
                  <a:cubicBezTo>
                    <a:pt x="1" y="4533"/>
                    <a:pt x="49" y="4613"/>
                    <a:pt x="107" y="4613"/>
                  </a:cubicBezTo>
                  <a:cubicBezTo>
                    <a:pt x="127" y="4613"/>
                    <a:pt x="147" y="4603"/>
                    <a:pt x="167" y="4581"/>
                  </a:cubicBezTo>
                  <a:cubicBezTo>
                    <a:pt x="1020" y="3690"/>
                    <a:pt x="1673" y="2673"/>
                    <a:pt x="2626" y="1870"/>
                  </a:cubicBezTo>
                  <a:cubicBezTo>
                    <a:pt x="3567" y="1067"/>
                    <a:pt x="4634" y="490"/>
                    <a:pt x="5801" y="76"/>
                  </a:cubicBezTo>
                  <a:cubicBezTo>
                    <a:pt x="5839" y="63"/>
                    <a:pt x="5826" y="0"/>
                    <a:pt x="5776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5680350" y="1945225"/>
              <a:ext cx="616125" cy="799425"/>
            </a:xfrm>
            <a:custGeom>
              <a:avLst/>
              <a:gdLst/>
              <a:ahLst/>
              <a:cxnLst/>
              <a:rect l="l" t="t" r="r" b="b"/>
              <a:pathLst>
                <a:path w="24645" h="31977" extrusionOk="0">
                  <a:moveTo>
                    <a:pt x="24586" y="0"/>
                  </a:moveTo>
                  <a:cubicBezTo>
                    <a:pt x="24566" y="0"/>
                    <a:pt x="24547" y="11"/>
                    <a:pt x="24542" y="37"/>
                  </a:cubicBezTo>
                  <a:cubicBezTo>
                    <a:pt x="23550" y="2546"/>
                    <a:pt x="22057" y="4755"/>
                    <a:pt x="20212" y="6713"/>
                  </a:cubicBezTo>
                  <a:cubicBezTo>
                    <a:pt x="18393" y="8658"/>
                    <a:pt x="16322" y="10302"/>
                    <a:pt x="14264" y="11971"/>
                  </a:cubicBezTo>
                  <a:cubicBezTo>
                    <a:pt x="10085" y="15346"/>
                    <a:pt x="6045" y="19098"/>
                    <a:pt x="3472" y="23892"/>
                  </a:cubicBezTo>
                  <a:cubicBezTo>
                    <a:pt x="2117" y="26402"/>
                    <a:pt x="962" y="29112"/>
                    <a:pt x="34" y="31810"/>
                  </a:cubicBezTo>
                  <a:cubicBezTo>
                    <a:pt x="0" y="31902"/>
                    <a:pt x="83" y="31977"/>
                    <a:pt x="161" y="31977"/>
                  </a:cubicBezTo>
                  <a:cubicBezTo>
                    <a:pt x="200" y="31977"/>
                    <a:pt x="238" y="31957"/>
                    <a:pt x="260" y="31911"/>
                  </a:cubicBezTo>
                  <a:cubicBezTo>
                    <a:pt x="1414" y="29577"/>
                    <a:pt x="2255" y="27104"/>
                    <a:pt x="3434" y="24770"/>
                  </a:cubicBezTo>
                  <a:cubicBezTo>
                    <a:pt x="4627" y="22424"/>
                    <a:pt x="6132" y="20303"/>
                    <a:pt x="7889" y="18345"/>
                  </a:cubicBezTo>
                  <a:cubicBezTo>
                    <a:pt x="9822" y="16200"/>
                    <a:pt x="11993" y="14280"/>
                    <a:pt x="14226" y="12447"/>
                  </a:cubicBezTo>
                  <a:cubicBezTo>
                    <a:pt x="16284" y="10766"/>
                    <a:pt x="18355" y="9109"/>
                    <a:pt x="20187" y="7177"/>
                  </a:cubicBezTo>
                  <a:cubicBezTo>
                    <a:pt x="22107" y="5132"/>
                    <a:pt x="23814" y="2772"/>
                    <a:pt x="24629" y="62"/>
                  </a:cubicBezTo>
                  <a:cubicBezTo>
                    <a:pt x="24644" y="24"/>
                    <a:pt x="24615" y="0"/>
                    <a:pt x="24586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6194675" y="1964625"/>
              <a:ext cx="43550" cy="143250"/>
            </a:xfrm>
            <a:custGeom>
              <a:avLst/>
              <a:gdLst/>
              <a:ahLst/>
              <a:cxnLst/>
              <a:rect l="l" t="t" r="r" b="b"/>
              <a:pathLst>
                <a:path w="1742" h="5730" extrusionOk="0">
                  <a:moveTo>
                    <a:pt x="1674" y="1"/>
                  </a:moveTo>
                  <a:cubicBezTo>
                    <a:pt x="1645" y="1"/>
                    <a:pt x="1615" y="17"/>
                    <a:pt x="1609" y="51"/>
                  </a:cubicBezTo>
                  <a:cubicBezTo>
                    <a:pt x="1258" y="1934"/>
                    <a:pt x="1107" y="3954"/>
                    <a:pt x="41" y="5585"/>
                  </a:cubicBezTo>
                  <a:cubicBezTo>
                    <a:pt x="1" y="5645"/>
                    <a:pt x="56" y="5729"/>
                    <a:pt x="112" y="5729"/>
                  </a:cubicBezTo>
                  <a:cubicBezTo>
                    <a:pt x="127" y="5729"/>
                    <a:pt x="141" y="5724"/>
                    <a:pt x="154" y="5711"/>
                  </a:cubicBezTo>
                  <a:cubicBezTo>
                    <a:pt x="831" y="5196"/>
                    <a:pt x="1057" y="4230"/>
                    <a:pt x="1220" y="3439"/>
                  </a:cubicBezTo>
                  <a:cubicBezTo>
                    <a:pt x="1459" y="2323"/>
                    <a:pt x="1597" y="1193"/>
                    <a:pt x="1735" y="64"/>
                  </a:cubicBezTo>
                  <a:cubicBezTo>
                    <a:pt x="1742" y="23"/>
                    <a:pt x="1708" y="1"/>
                    <a:pt x="1674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6113700" y="2077575"/>
              <a:ext cx="207375" cy="109200"/>
            </a:xfrm>
            <a:custGeom>
              <a:avLst/>
              <a:gdLst/>
              <a:ahLst/>
              <a:cxnLst/>
              <a:rect l="l" t="t" r="r" b="b"/>
              <a:pathLst>
                <a:path w="8295" h="4368" extrusionOk="0">
                  <a:moveTo>
                    <a:pt x="8265" y="0"/>
                  </a:moveTo>
                  <a:cubicBezTo>
                    <a:pt x="8256" y="0"/>
                    <a:pt x="8245" y="4"/>
                    <a:pt x="8237" y="13"/>
                  </a:cubicBezTo>
                  <a:cubicBezTo>
                    <a:pt x="7283" y="1368"/>
                    <a:pt x="5551" y="1720"/>
                    <a:pt x="4045" y="2146"/>
                  </a:cubicBezTo>
                  <a:cubicBezTo>
                    <a:pt x="2677" y="2535"/>
                    <a:pt x="971" y="3075"/>
                    <a:pt x="42" y="4230"/>
                  </a:cubicBezTo>
                  <a:cubicBezTo>
                    <a:pt x="1" y="4281"/>
                    <a:pt x="45" y="4368"/>
                    <a:pt x="104" y="4368"/>
                  </a:cubicBezTo>
                  <a:cubicBezTo>
                    <a:pt x="116" y="4368"/>
                    <a:pt x="130" y="4364"/>
                    <a:pt x="143" y="4355"/>
                  </a:cubicBezTo>
                  <a:cubicBezTo>
                    <a:pt x="921" y="3815"/>
                    <a:pt x="1636" y="3288"/>
                    <a:pt x="2527" y="2925"/>
                  </a:cubicBezTo>
                  <a:cubicBezTo>
                    <a:pt x="3255" y="2623"/>
                    <a:pt x="4008" y="2423"/>
                    <a:pt x="4773" y="2209"/>
                  </a:cubicBezTo>
                  <a:cubicBezTo>
                    <a:pt x="6141" y="1833"/>
                    <a:pt x="7521" y="1306"/>
                    <a:pt x="8287" y="38"/>
                  </a:cubicBezTo>
                  <a:cubicBezTo>
                    <a:pt x="8295" y="14"/>
                    <a:pt x="8282" y="0"/>
                    <a:pt x="8265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6021100" y="1991850"/>
              <a:ext cx="63775" cy="270950"/>
            </a:xfrm>
            <a:custGeom>
              <a:avLst/>
              <a:gdLst/>
              <a:ahLst/>
              <a:cxnLst/>
              <a:rect l="l" t="t" r="r" b="b"/>
              <a:pathLst>
                <a:path w="2551" h="10838" extrusionOk="0">
                  <a:moveTo>
                    <a:pt x="2467" y="0"/>
                  </a:moveTo>
                  <a:cubicBezTo>
                    <a:pt x="2447" y="0"/>
                    <a:pt x="2428" y="9"/>
                    <a:pt x="2416" y="29"/>
                  </a:cubicBezTo>
                  <a:cubicBezTo>
                    <a:pt x="1349" y="1409"/>
                    <a:pt x="973" y="3141"/>
                    <a:pt x="1023" y="4873"/>
                  </a:cubicBezTo>
                  <a:cubicBezTo>
                    <a:pt x="1061" y="5814"/>
                    <a:pt x="1161" y="6743"/>
                    <a:pt x="1048" y="7696"/>
                  </a:cubicBezTo>
                  <a:cubicBezTo>
                    <a:pt x="910" y="8775"/>
                    <a:pt x="471" y="9666"/>
                    <a:pt x="44" y="10645"/>
                  </a:cubicBezTo>
                  <a:cubicBezTo>
                    <a:pt x="0" y="10750"/>
                    <a:pt x="79" y="10837"/>
                    <a:pt x="165" y="10837"/>
                  </a:cubicBezTo>
                  <a:cubicBezTo>
                    <a:pt x="202" y="10837"/>
                    <a:pt x="240" y="10821"/>
                    <a:pt x="270" y="10783"/>
                  </a:cubicBezTo>
                  <a:cubicBezTo>
                    <a:pt x="1324" y="9302"/>
                    <a:pt x="1512" y="7295"/>
                    <a:pt x="1349" y="5538"/>
                  </a:cubicBezTo>
                  <a:cubicBezTo>
                    <a:pt x="1186" y="3656"/>
                    <a:pt x="1387" y="1673"/>
                    <a:pt x="2516" y="92"/>
                  </a:cubicBezTo>
                  <a:cubicBezTo>
                    <a:pt x="2551" y="40"/>
                    <a:pt x="2509" y="0"/>
                    <a:pt x="2467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6017175" y="1995725"/>
              <a:ext cx="42075" cy="145400"/>
            </a:xfrm>
            <a:custGeom>
              <a:avLst/>
              <a:gdLst/>
              <a:ahLst/>
              <a:cxnLst/>
              <a:rect l="l" t="t" r="r" b="b"/>
              <a:pathLst>
                <a:path w="1683" h="5816" extrusionOk="0">
                  <a:moveTo>
                    <a:pt x="389" y="1"/>
                  </a:moveTo>
                  <a:cubicBezTo>
                    <a:pt x="370" y="1"/>
                    <a:pt x="349" y="12"/>
                    <a:pt x="339" y="37"/>
                  </a:cubicBezTo>
                  <a:cubicBezTo>
                    <a:pt x="0" y="991"/>
                    <a:pt x="0" y="1869"/>
                    <a:pt x="440" y="2773"/>
                  </a:cubicBezTo>
                  <a:cubicBezTo>
                    <a:pt x="640" y="3187"/>
                    <a:pt x="841" y="3588"/>
                    <a:pt x="979" y="4015"/>
                  </a:cubicBezTo>
                  <a:cubicBezTo>
                    <a:pt x="1180" y="4592"/>
                    <a:pt x="1168" y="5195"/>
                    <a:pt x="1331" y="5759"/>
                  </a:cubicBezTo>
                  <a:cubicBezTo>
                    <a:pt x="1337" y="5797"/>
                    <a:pt x="1365" y="5816"/>
                    <a:pt x="1395" y="5816"/>
                  </a:cubicBezTo>
                  <a:cubicBezTo>
                    <a:pt x="1425" y="5816"/>
                    <a:pt x="1456" y="5797"/>
                    <a:pt x="1469" y="5759"/>
                  </a:cubicBezTo>
                  <a:cubicBezTo>
                    <a:pt x="1682" y="4944"/>
                    <a:pt x="1255" y="3902"/>
                    <a:pt x="904" y="3162"/>
                  </a:cubicBezTo>
                  <a:cubicBezTo>
                    <a:pt x="766" y="2873"/>
                    <a:pt x="590" y="2584"/>
                    <a:pt x="465" y="2271"/>
                  </a:cubicBezTo>
                  <a:cubicBezTo>
                    <a:pt x="176" y="1568"/>
                    <a:pt x="239" y="790"/>
                    <a:pt x="427" y="62"/>
                  </a:cubicBezTo>
                  <a:cubicBezTo>
                    <a:pt x="442" y="25"/>
                    <a:pt x="417" y="1"/>
                    <a:pt x="389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5884125" y="2312100"/>
              <a:ext cx="394250" cy="80250"/>
            </a:xfrm>
            <a:custGeom>
              <a:avLst/>
              <a:gdLst/>
              <a:ahLst/>
              <a:cxnLst/>
              <a:rect l="l" t="t" r="r" b="b"/>
              <a:pathLst>
                <a:path w="15770" h="3210" extrusionOk="0">
                  <a:moveTo>
                    <a:pt x="15706" y="0"/>
                  </a:moveTo>
                  <a:cubicBezTo>
                    <a:pt x="15700" y="0"/>
                    <a:pt x="15694" y="2"/>
                    <a:pt x="15688" y="6"/>
                  </a:cubicBezTo>
                  <a:cubicBezTo>
                    <a:pt x="13631" y="1238"/>
                    <a:pt x="11409" y="1480"/>
                    <a:pt x="9121" y="1480"/>
                  </a:cubicBezTo>
                  <a:cubicBezTo>
                    <a:pt x="8449" y="1480"/>
                    <a:pt x="7772" y="1459"/>
                    <a:pt x="7092" y="1437"/>
                  </a:cubicBezTo>
                  <a:cubicBezTo>
                    <a:pt x="6570" y="1417"/>
                    <a:pt x="6048" y="1399"/>
                    <a:pt x="5527" y="1399"/>
                  </a:cubicBezTo>
                  <a:cubicBezTo>
                    <a:pt x="4745" y="1399"/>
                    <a:pt x="3965" y="1439"/>
                    <a:pt x="3189" y="1575"/>
                  </a:cubicBezTo>
                  <a:cubicBezTo>
                    <a:pt x="2123" y="1750"/>
                    <a:pt x="767" y="2152"/>
                    <a:pt x="52" y="3030"/>
                  </a:cubicBezTo>
                  <a:cubicBezTo>
                    <a:pt x="0" y="3103"/>
                    <a:pt x="51" y="3209"/>
                    <a:pt x="127" y="3209"/>
                  </a:cubicBezTo>
                  <a:cubicBezTo>
                    <a:pt x="143" y="3209"/>
                    <a:pt x="160" y="3205"/>
                    <a:pt x="177" y="3194"/>
                  </a:cubicBezTo>
                  <a:cubicBezTo>
                    <a:pt x="755" y="2805"/>
                    <a:pt x="1257" y="2403"/>
                    <a:pt x="1922" y="2152"/>
                  </a:cubicBezTo>
                  <a:cubicBezTo>
                    <a:pt x="2524" y="1939"/>
                    <a:pt x="3152" y="1801"/>
                    <a:pt x="3792" y="1725"/>
                  </a:cubicBezTo>
                  <a:cubicBezTo>
                    <a:pt x="4389" y="1657"/>
                    <a:pt x="4988" y="1635"/>
                    <a:pt x="5587" y="1635"/>
                  </a:cubicBezTo>
                  <a:cubicBezTo>
                    <a:pt x="6424" y="1635"/>
                    <a:pt x="7262" y="1678"/>
                    <a:pt x="8096" y="1700"/>
                  </a:cubicBezTo>
                  <a:cubicBezTo>
                    <a:pt x="8532" y="1713"/>
                    <a:pt x="8979" y="1723"/>
                    <a:pt x="9431" y="1723"/>
                  </a:cubicBezTo>
                  <a:cubicBezTo>
                    <a:pt x="11645" y="1723"/>
                    <a:pt x="13977" y="1478"/>
                    <a:pt x="15738" y="81"/>
                  </a:cubicBezTo>
                  <a:cubicBezTo>
                    <a:pt x="15770" y="50"/>
                    <a:pt x="15739" y="0"/>
                    <a:pt x="15706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6178750" y="2345175"/>
              <a:ext cx="147050" cy="17800"/>
            </a:xfrm>
            <a:custGeom>
              <a:avLst/>
              <a:gdLst/>
              <a:ahLst/>
              <a:cxnLst/>
              <a:rect l="l" t="t" r="r" b="b"/>
              <a:pathLst>
                <a:path w="5882" h="712" extrusionOk="0">
                  <a:moveTo>
                    <a:pt x="113" y="1"/>
                  </a:moveTo>
                  <a:cubicBezTo>
                    <a:pt x="13" y="1"/>
                    <a:pt x="0" y="151"/>
                    <a:pt x="88" y="176"/>
                  </a:cubicBezTo>
                  <a:cubicBezTo>
                    <a:pt x="966" y="453"/>
                    <a:pt x="2008" y="641"/>
                    <a:pt x="2924" y="704"/>
                  </a:cubicBezTo>
                  <a:cubicBezTo>
                    <a:pt x="3014" y="709"/>
                    <a:pt x="3104" y="712"/>
                    <a:pt x="3193" y="712"/>
                  </a:cubicBezTo>
                  <a:cubicBezTo>
                    <a:pt x="4103" y="712"/>
                    <a:pt x="4990" y="433"/>
                    <a:pt x="5835" y="101"/>
                  </a:cubicBezTo>
                  <a:cubicBezTo>
                    <a:pt x="5882" y="90"/>
                    <a:pt x="5864" y="24"/>
                    <a:pt x="5821" y="24"/>
                  </a:cubicBezTo>
                  <a:cubicBezTo>
                    <a:pt x="5818" y="24"/>
                    <a:pt x="5814" y="25"/>
                    <a:pt x="5810" y="26"/>
                  </a:cubicBezTo>
                  <a:cubicBezTo>
                    <a:pt x="4950" y="246"/>
                    <a:pt x="4090" y="506"/>
                    <a:pt x="3204" y="506"/>
                  </a:cubicBezTo>
                  <a:cubicBezTo>
                    <a:pt x="3082" y="506"/>
                    <a:pt x="2959" y="501"/>
                    <a:pt x="2836" y="490"/>
                  </a:cubicBezTo>
                  <a:cubicBezTo>
                    <a:pt x="1920" y="415"/>
                    <a:pt x="1029" y="89"/>
                    <a:pt x="113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5700325" y="2468325"/>
              <a:ext cx="445025" cy="228250"/>
            </a:xfrm>
            <a:custGeom>
              <a:avLst/>
              <a:gdLst/>
              <a:ahLst/>
              <a:cxnLst/>
              <a:rect l="l" t="t" r="r" b="b"/>
              <a:pathLst>
                <a:path w="17801" h="9130" extrusionOk="0">
                  <a:moveTo>
                    <a:pt x="17738" y="1"/>
                  </a:moveTo>
                  <a:cubicBezTo>
                    <a:pt x="17732" y="1"/>
                    <a:pt x="17725" y="2"/>
                    <a:pt x="17719" y="6"/>
                  </a:cubicBezTo>
                  <a:cubicBezTo>
                    <a:pt x="14720" y="2215"/>
                    <a:pt x="10867" y="2115"/>
                    <a:pt x="7417" y="3056"/>
                  </a:cubicBezTo>
                  <a:cubicBezTo>
                    <a:pt x="5835" y="3482"/>
                    <a:pt x="4380" y="4185"/>
                    <a:pt x="3100" y="5227"/>
                  </a:cubicBezTo>
                  <a:cubicBezTo>
                    <a:pt x="2422" y="5779"/>
                    <a:pt x="1795" y="6406"/>
                    <a:pt x="1242" y="7084"/>
                  </a:cubicBezTo>
                  <a:cubicBezTo>
                    <a:pt x="778" y="7661"/>
                    <a:pt x="276" y="8301"/>
                    <a:pt x="25" y="8991"/>
                  </a:cubicBezTo>
                  <a:cubicBezTo>
                    <a:pt x="1" y="9074"/>
                    <a:pt x="73" y="9129"/>
                    <a:pt x="144" y="9129"/>
                  </a:cubicBezTo>
                  <a:cubicBezTo>
                    <a:pt x="181" y="9129"/>
                    <a:pt x="217" y="9114"/>
                    <a:pt x="239" y="9079"/>
                  </a:cubicBezTo>
                  <a:cubicBezTo>
                    <a:pt x="741" y="8364"/>
                    <a:pt x="1142" y="7624"/>
                    <a:pt x="1719" y="6959"/>
                  </a:cubicBezTo>
                  <a:cubicBezTo>
                    <a:pt x="2309" y="6281"/>
                    <a:pt x="2962" y="5666"/>
                    <a:pt x="3677" y="5126"/>
                  </a:cubicBezTo>
                  <a:cubicBezTo>
                    <a:pt x="5095" y="4072"/>
                    <a:pt x="6714" y="3482"/>
                    <a:pt x="8420" y="3093"/>
                  </a:cubicBezTo>
                  <a:cubicBezTo>
                    <a:pt x="11608" y="2366"/>
                    <a:pt x="15122" y="2203"/>
                    <a:pt x="17769" y="69"/>
                  </a:cubicBezTo>
                  <a:cubicBezTo>
                    <a:pt x="17801" y="48"/>
                    <a:pt x="17771" y="1"/>
                    <a:pt x="17738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5856750" y="2542800"/>
              <a:ext cx="348500" cy="26650"/>
            </a:xfrm>
            <a:custGeom>
              <a:avLst/>
              <a:gdLst/>
              <a:ahLst/>
              <a:cxnLst/>
              <a:rect l="l" t="t" r="r" b="b"/>
              <a:pathLst>
                <a:path w="13940" h="1066" extrusionOk="0">
                  <a:moveTo>
                    <a:pt x="3212" y="0"/>
                  </a:moveTo>
                  <a:cubicBezTo>
                    <a:pt x="3151" y="0"/>
                    <a:pt x="3090" y="1"/>
                    <a:pt x="3029" y="2"/>
                  </a:cubicBezTo>
                  <a:cubicBezTo>
                    <a:pt x="2088" y="2"/>
                    <a:pt x="984" y="27"/>
                    <a:pt x="118" y="428"/>
                  </a:cubicBezTo>
                  <a:cubicBezTo>
                    <a:pt x="1" y="487"/>
                    <a:pt x="70" y="644"/>
                    <a:pt x="171" y="644"/>
                  </a:cubicBezTo>
                  <a:cubicBezTo>
                    <a:pt x="178" y="644"/>
                    <a:pt x="186" y="643"/>
                    <a:pt x="193" y="642"/>
                  </a:cubicBezTo>
                  <a:cubicBezTo>
                    <a:pt x="1246" y="412"/>
                    <a:pt x="2240" y="252"/>
                    <a:pt x="3310" y="252"/>
                  </a:cubicBezTo>
                  <a:cubicBezTo>
                    <a:pt x="3350" y="252"/>
                    <a:pt x="3391" y="252"/>
                    <a:pt x="3431" y="253"/>
                  </a:cubicBezTo>
                  <a:cubicBezTo>
                    <a:pt x="4598" y="265"/>
                    <a:pt x="5777" y="391"/>
                    <a:pt x="6932" y="579"/>
                  </a:cubicBezTo>
                  <a:cubicBezTo>
                    <a:pt x="8276" y="797"/>
                    <a:pt x="9641" y="1065"/>
                    <a:pt x="10988" y="1065"/>
                  </a:cubicBezTo>
                  <a:cubicBezTo>
                    <a:pt x="11968" y="1065"/>
                    <a:pt x="12938" y="923"/>
                    <a:pt x="13884" y="516"/>
                  </a:cubicBezTo>
                  <a:cubicBezTo>
                    <a:pt x="13940" y="482"/>
                    <a:pt x="13916" y="399"/>
                    <a:pt x="13866" y="399"/>
                  </a:cubicBezTo>
                  <a:cubicBezTo>
                    <a:pt x="13860" y="399"/>
                    <a:pt x="13853" y="400"/>
                    <a:pt x="13846" y="403"/>
                  </a:cubicBezTo>
                  <a:cubicBezTo>
                    <a:pt x="12961" y="770"/>
                    <a:pt x="12064" y="901"/>
                    <a:pt x="11162" y="901"/>
                  </a:cubicBezTo>
                  <a:cubicBezTo>
                    <a:pt x="9534" y="901"/>
                    <a:pt x="7890" y="474"/>
                    <a:pt x="6267" y="240"/>
                  </a:cubicBezTo>
                  <a:cubicBezTo>
                    <a:pt x="5249" y="98"/>
                    <a:pt x="4230" y="0"/>
                    <a:pt x="3212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5971425" y="2395000"/>
              <a:ext cx="125375" cy="137200"/>
            </a:xfrm>
            <a:custGeom>
              <a:avLst/>
              <a:gdLst/>
              <a:ahLst/>
              <a:cxnLst/>
              <a:rect l="l" t="t" r="r" b="b"/>
              <a:pathLst>
                <a:path w="5015" h="5488" extrusionOk="0">
                  <a:moveTo>
                    <a:pt x="4966" y="1"/>
                  </a:moveTo>
                  <a:cubicBezTo>
                    <a:pt x="4962" y="1"/>
                    <a:pt x="4959" y="1"/>
                    <a:pt x="4955" y="3"/>
                  </a:cubicBezTo>
                  <a:cubicBezTo>
                    <a:pt x="3989" y="693"/>
                    <a:pt x="3587" y="1860"/>
                    <a:pt x="2922" y="2801"/>
                  </a:cubicBezTo>
                  <a:cubicBezTo>
                    <a:pt x="2533" y="3341"/>
                    <a:pt x="2094" y="3830"/>
                    <a:pt x="1580" y="4257"/>
                  </a:cubicBezTo>
                  <a:cubicBezTo>
                    <a:pt x="1329" y="4470"/>
                    <a:pt x="1065" y="4659"/>
                    <a:pt x="801" y="4834"/>
                  </a:cubicBezTo>
                  <a:cubicBezTo>
                    <a:pt x="538" y="4997"/>
                    <a:pt x="249" y="5123"/>
                    <a:pt x="36" y="5336"/>
                  </a:cubicBezTo>
                  <a:cubicBezTo>
                    <a:pt x="0" y="5384"/>
                    <a:pt x="21" y="5488"/>
                    <a:pt x="87" y="5488"/>
                  </a:cubicBezTo>
                  <a:cubicBezTo>
                    <a:pt x="91" y="5488"/>
                    <a:pt x="95" y="5488"/>
                    <a:pt x="99" y="5487"/>
                  </a:cubicBezTo>
                  <a:cubicBezTo>
                    <a:pt x="613" y="5424"/>
                    <a:pt x="1128" y="4985"/>
                    <a:pt x="1529" y="4671"/>
                  </a:cubicBezTo>
                  <a:cubicBezTo>
                    <a:pt x="2019" y="4282"/>
                    <a:pt x="2458" y="3830"/>
                    <a:pt x="2834" y="3328"/>
                  </a:cubicBezTo>
                  <a:cubicBezTo>
                    <a:pt x="3625" y="2312"/>
                    <a:pt x="3989" y="907"/>
                    <a:pt x="4993" y="53"/>
                  </a:cubicBezTo>
                  <a:cubicBezTo>
                    <a:pt x="5014" y="32"/>
                    <a:pt x="4989" y="1"/>
                    <a:pt x="4966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6032650" y="2374150"/>
              <a:ext cx="30200" cy="108600"/>
            </a:xfrm>
            <a:custGeom>
              <a:avLst/>
              <a:gdLst/>
              <a:ahLst/>
              <a:cxnLst/>
              <a:rect l="l" t="t" r="r" b="b"/>
              <a:pathLst>
                <a:path w="1208" h="4344" extrusionOk="0">
                  <a:moveTo>
                    <a:pt x="1169" y="1"/>
                  </a:moveTo>
                  <a:cubicBezTo>
                    <a:pt x="1163" y="1"/>
                    <a:pt x="1157" y="3"/>
                    <a:pt x="1151" y="9"/>
                  </a:cubicBezTo>
                  <a:cubicBezTo>
                    <a:pt x="712" y="536"/>
                    <a:pt x="611" y="1188"/>
                    <a:pt x="586" y="1853"/>
                  </a:cubicBezTo>
                  <a:cubicBezTo>
                    <a:pt x="574" y="2255"/>
                    <a:pt x="574" y="2669"/>
                    <a:pt x="511" y="3071"/>
                  </a:cubicBezTo>
                  <a:cubicBezTo>
                    <a:pt x="436" y="3522"/>
                    <a:pt x="235" y="3861"/>
                    <a:pt x="21" y="4263"/>
                  </a:cubicBezTo>
                  <a:cubicBezTo>
                    <a:pt x="0" y="4295"/>
                    <a:pt x="33" y="4344"/>
                    <a:pt x="73" y="4344"/>
                  </a:cubicBezTo>
                  <a:cubicBezTo>
                    <a:pt x="81" y="4344"/>
                    <a:pt x="89" y="4342"/>
                    <a:pt x="97" y="4338"/>
                  </a:cubicBezTo>
                  <a:cubicBezTo>
                    <a:pt x="624" y="4012"/>
                    <a:pt x="737" y="3284"/>
                    <a:pt x="774" y="2719"/>
                  </a:cubicBezTo>
                  <a:cubicBezTo>
                    <a:pt x="825" y="1816"/>
                    <a:pt x="674" y="850"/>
                    <a:pt x="1189" y="46"/>
                  </a:cubicBezTo>
                  <a:cubicBezTo>
                    <a:pt x="1208" y="27"/>
                    <a:pt x="1190" y="1"/>
                    <a:pt x="1169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5787550" y="2181175"/>
              <a:ext cx="94500" cy="331575"/>
            </a:xfrm>
            <a:custGeom>
              <a:avLst/>
              <a:gdLst/>
              <a:ahLst/>
              <a:cxnLst/>
              <a:rect l="l" t="t" r="r" b="b"/>
              <a:pathLst>
                <a:path w="3780" h="13263" extrusionOk="0">
                  <a:moveTo>
                    <a:pt x="3712" y="0"/>
                  </a:moveTo>
                  <a:cubicBezTo>
                    <a:pt x="3704" y="0"/>
                    <a:pt x="3696" y="3"/>
                    <a:pt x="3689" y="10"/>
                  </a:cubicBezTo>
                  <a:cubicBezTo>
                    <a:pt x="1882" y="1366"/>
                    <a:pt x="1204" y="3750"/>
                    <a:pt x="790" y="5871"/>
                  </a:cubicBezTo>
                  <a:cubicBezTo>
                    <a:pt x="552" y="7075"/>
                    <a:pt x="489" y="8280"/>
                    <a:pt x="502" y="9497"/>
                  </a:cubicBezTo>
                  <a:cubicBezTo>
                    <a:pt x="502" y="10137"/>
                    <a:pt x="539" y="10777"/>
                    <a:pt x="489" y="11405"/>
                  </a:cubicBezTo>
                  <a:cubicBezTo>
                    <a:pt x="439" y="12020"/>
                    <a:pt x="201" y="12521"/>
                    <a:pt x="25" y="13099"/>
                  </a:cubicBezTo>
                  <a:cubicBezTo>
                    <a:pt x="0" y="13196"/>
                    <a:pt x="76" y="13262"/>
                    <a:pt x="153" y="13262"/>
                  </a:cubicBezTo>
                  <a:cubicBezTo>
                    <a:pt x="195" y="13262"/>
                    <a:pt x="237" y="13243"/>
                    <a:pt x="263" y="13199"/>
                  </a:cubicBezTo>
                  <a:cubicBezTo>
                    <a:pt x="790" y="12358"/>
                    <a:pt x="815" y="11342"/>
                    <a:pt x="815" y="10388"/>
                  </a:cubicBezTo>
                  <a:cubicBezTo>
                    <a:pt x="803" y="9083"/>
                    <a:pt x="753" y="7803"/>
                    <a:pt x="941" y="6511"/>
                  </a:cubicBezTo>
                  <a:cubicBezTo>
                    <a:pt x="1280" y="4289"/>
                    <a:pt x="1945" y="1591"/>
                    <a:pt x="3739" y="86"/>
                  </a:cubicBezTo>
                  <a:cubicBezTo>
                    <a:pt x="3780" y="55"/>
                    <a:pt x="3747" y="0"/>
                    <a:pt x="3712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5785950" y="2156475"/>
              <a:ext cx="37675" cy="172275"/>
            </a:xfrm>
            <a:custGeom>
              <a:avLst/>
              <a:gdLst/>
              <a:ahLst/>
              <a:cxnLst/>
              <a:rect l="l" t="t" r="r" b="b"/>
              <a:pathLst>
                <a:path w="1507" h="6891" extrusionOk="0">
                  <a:moveTo>
                    <a:pt x="1162" y="1"/>
                  </a:moveTo>
                  <a:cubicBezTo>
                    <a:pt x="1141" y="1"/>
                    <a:pt x="1120" y="10"/>
                    <a:pt x="1105" y="32"/>
                  </a:cubicBezTo>
                  <a:cubicBezTo>
                    <a:pt x="440" y="948"/>
                    <a:pt x="1" y="2103"/>
                    <a:pt x="177" y="3245"/>
                  </a:cubicBezTo>
                  <a:cubicBezTo>
                    <a:pt x="265" y="3822"/>
                    <a:pt x="478" y="4374"/>
                    <a:pt x="666" y="4926"/>
                  </a:cubicBezTo>
                  <a:cubicBezTo>
                    <a:pt x="754" y="5202"/>
                    <a:pt x="829" y="5478"/>
                    <a:pt x="879" y="5767"/>
                  </a:cubicBezTo>
                  <a:cubicBezTo>
                    <a:pt x="942" y="6118"/>
                    <a:pt x="892" y="6470"/>
                    <a:pt x="942" y="6821"/>
                  </a:cubicBezTo>
                  <a:cubicBezTo>
                    <a:pt x="950" y="6861"/>
                    <a:pt x="989" y="6891"/>
                    <a:pt x="1022" y="6891"/>
                  </a:cubicBezTo>
                  <a:cubicBezTo>
                    <a:pt x="1041" y="6891"/>
                    <a:pt x="1059" y="6881"/>
                    <a:pt x="1068" y="6859"/>
                  </a:cubicBezTo>
                  <a:cubicBezTo>
                    <a:pt x="1507" y="5993"/>
                    <a:pt x="879" y="4775"/>
                    <a:pt x="628" y="3947"/>
                  </a:cubicBezTo>
                  <a:cubicBezTo>
                    <a:pt x="214" y="2605"/>
                    <a:pt x="490" y="1287"/>
                    <a:pt x="1231" y="107"/>
                  </a:cubicBezTo>
                  <a:cubicBezTo>
                    <a:pt x="1266" y="54"/>
                    <a:pt x="1214" y="1"/>
                    <a:pt x="1162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5747700" y="2141975"/>
              <a:ext cx="52100" cy="95000"/>
            </a:xfrm>
            <a:custGeom>
              <a:avLst/>
              <a:gdLst/>
              <a:ahLst/>
              <a:cxnLst/>
              <a:rect l="l" t="t" r="r" b="b"/>
              <a:pathLst>
                <a:path w="2084" h="3800" extrusionOk="0">
                  <a:moveTo>
                    <a:pt x="63" y="0"/>
                  </a:moveTo>
                  <a:cubicBezTo>
                    <a:pt x="38" y="0"/>
                    <a:pt x="13" y="16"/>
                    <a:pt x="13" y="47"/>
                  </a:cubicBezTo>
                  <a:cubicBezTo>
                    <a:pt x="0" y="687"/>
                    <a:pt x="251" y="1239"/>
                    <a:pt x="627" y="1754"/>
                  </a:cubicBezTo>
                  <a:cubicBezTo>
                    <a:pt x="816" y="2018"/>
                    <a:pt x="1042" y="2256"/>
                    <a:pt x="1242" y="2519"/>
                  </a:cubicBezTo>
                  <a:cubicBezTo>
                    <a:pt x="1581" y="2934"/>
                    <a:pt x="1644" y="3272"/>
                    <a:pt x="1795" y="3762"/>
                  </a:cubicBezTo>
                  <a:cubicBezTo>
                    <a:pt x="1807" y="3787"/>
                    <a:pt x="1832" y="3799"/>
                    <a:pt x="1857" y="3799"/>
                  </a:cubicBezTo>
                  <a:cubicBezTo>
                    <a:pt x="1882" y="3799"/>
                    <a:pt x="1907" y="3787"/>
                    <a:pt x="1920" y="3762"/>
                  </a:cubicBezTo>
                  <a:cubicBezTo>
                    <a:pt x="2083" y="3222"/>
                    <a:pt x="1744" y="2733"/>
                    <a:pt x="1418" y="2344"/>
                  </a:cubicBezTo>
                  <a:cubicBezTo>
                    <a:pt x="828" y="1666"/>
                    <a:pt x="151" y="1014"/>
                    <a:pt x="113" y="47"/>
                  </a:cubicBezTo>
                  <a:cubicBezTo>
                    <a:pt x="113" y="16"/>
                    <a:pt x="88" y="0"/>
                    <a:pt x="63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5821125" y="2156075"/>
              <a:ext cx="161700" cy="122350"/>
            </a:xfrm>
            <a:custGeom>
              <a:avLst/>
              <a:gdLst/>
              <a:ahLst/>
              <a:cxnLst/>
              <a:rect l="l" t="t" r="r" b="b"/>
              <a:pathLst>
                <a:path w="6468" h="4894" extrusionOk="0">
                  <a:moveTo>
                    <a:pt x="6424" y="0"/>
                  </a:moveTo>
                  <a:cubicBezTo>
                    <a:pt x="6415" y="0"/>
                    <a:pt x="6406" y="3"/>
                    <a:pt x="6399" y="10"/>
                  </a:cubicBezTo>
                  <a:cubicBezTo>
                    <a:pt x="5860" y="550"/>
                    <a:pt x="5308" y="1115"/>
                    <a:pt x="4680" y="1566"/>
                  </a:cubicBezTo>
                  <a:cubicBezTo>
                    <a:pt x="4053" y="2018"/>
                    <a:pt x="3337" y="2244"/>
                    <a:pt x="2610" y="2495"/>
                  </a:cubicBezTo>
                  <a:cubicBezTo>
                    <a:pt x="1505" y="2897"/>
                    <a:pt x="451" y="3650"/>
                    <a:pt x="25" y="4791"/>
                  </a:cubicBezTo>
                  <a:cubicBezTo>
                    <a:pt x="1" y="4855"/>
                    <a:pt x="48" y="4894"/>
                    <a:pt x="98" y="4894"/>
                  </a:cubicBezTo>
                  <a:cubicBezTo>
                    <a:pt x="127" y="4894"/>
                    <a:pt x="157" y="4882"/>
                    <a:pt x="175" y="4854"/>
                  </a:cubicBezTo>
                  <a:cubicBezTo>
                    <a:pt x="639" y="4252"/>
                    <a:pt x="1066" y="3624"/>
                    <a:pt x="1706" y="3198"/>
                  </a:cubicBezTo>
                  <a:cubicBezTo>
                    <a:pt x="2296" y="2796"/>
                    <a:pt x="3011" y="2633"/>
                    <a:pt x="3664" y="2370"/>
                  </a:cubicBezTo>
                  <a:cubicBezTo>
                    <a:pt x="4831" y="1893"/>
                    <a:pt x="5684" y="1027"/>
                    <a:pt x="6450" y="48"/>
                  </a:cubicBezTo>
                  <a:cubicBezTo>
                    <a:pt x="6468" y="21"/>
                    <a:pt x="6447" y="0"/>
                    <a:pt x="6424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6085050" y="2235400"/>
              <a:ext cx="125600" cy="117675"/>
            </a:xfrm>
            <a:custGeom>
              <a:avLst/>
              <a:gdLst/>
              <a:ahLst/>
              <a:cxnLst/>
              <a:rect l="l" t="t" r="r" b="b"/>
              <a:pathLst>
                <a:path w="5024" h="4707" extrusionOk="0">
                  <a:moveTo>
                    <a:pt x="4968" y="1"/>
                  </a:moveTo>
                  <a:cubicBezTo>
                    <a:pt x="4950" y="1"/>
                    <a:pt x="4933" y="12"/>
                    <a:pt x="4928" y="37"/>
                  </a:cubicBezTo>
                  <a:cubicBezTo>
                    <a:pt x="4125" y="2221"/>
                    <a:pt x="2180" y="3789"/>
                    <a:pt x="71" y="4593"/>
                  </a:cubicBezTo>
                  <a:cubicBezTo>
                    <a:pt x="1" y="4628"/>
                    <a:pt x="29" y="4707"/>
                    <a:pt x="84" y="4707"/>
                  </a:cubicBezTo>
                  <a:cubicBezTo>
                    <a:pt x="88" y="4707"/>
                    <a:pt x="92" y="4706"/>
                    <a:pt x="96" y="4706"/>
                  </a:cubicBezTo>
                  <a:cubicBezTo>
                    <a:pt x="1238" y="4555"/>
                    <a:pt x="2292" y="3752"/>
                    <a:pt x="3108" y="2974"/>
                  </a:cubicBezTo>
                  <a:cubicBezTo>
                    <a:pt x="3949" y="2158"/>
                    <a:pt x="4652" y="1179"/>
                    <a:pt x="5016" y="62"/>
                  </a:cubicBezTo>
                  <a:cubicBezTo>
                    <a:pt x="5023" y="25"/>
                    <a:pt x="4995" y="1"/>
                    <a:pt x="4968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6045100" y="2119000"/>
              <a:ext cx="36400" cy="89100"/>
            </a:xfrm>
            <a:custGeom>
              <a:avLst/>
              <a:gdLst/>
              <a:ahLst/>
              <a:cxnLst/>
              <a:rect l="l" t="t" r="r" b="b"/>
              <a:pathLst>
                <a:path w="1456" h="3564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979" y="954"/>
                    <a:pt x="578" y="1945"/>
                    <a:pt x="276" y="2962"/>
                  </a:cubicBezTo>
                  <a:lnTo>
                    <a:pt x="0" y="3564"/>
                  </a:lnTo>
                  <a:cubicBezTo>
                    <a:pt x="703" y="2472"/>
                    <a:pt x="1443" y="1305"/>
                    <a:pt x="1456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0"/>
            <p:cNvSpPr/>
            <p:nvPr/>
          </p:nvSpPr>
          <p:spPr>
            <a:xfrm>
              <a:off x="5998675" y="2143150"/>
              <a:ext cx="45350" cy="77200"/>
            </a:xfrm>
            <a:custGeom>
              <a:avLst/>
              <a:gdLst/>
              <a:ahLst/>
              <a:cxnLst/>
              <a:rect l="l" t="t" r="r" b="b"/>
              <a:pathLst>
                <a:path w="1814" h="3088" extrusionOk="0">
                  <a:moveTo>
                    <a:pt x="0" y="0"/>
                  </a:moveTo>
                  <a:lnTo>
                    <a:pt x="0" y="0"/>
                  </a:lnTo>
                  <a:cubicBezTo>
                    <a:pt x="188" y="402"/>
                    <a:pt x="377" y="791"/>
                    <a:pt x="577" y="1192"/>
                  </a:cubicBezTo>
                  <a:cubicBezTo>
                    <a:pt x="853" y="1770"/>
                    <a:pt x="1155" y="2385"/>
                    <a:pt x="1694" y="2736"/>
                  </a:cubicBezTo>
                  <a:cubicBezTo>
                    <a:pt x="1707" y="2745"/>
                    <a:pt x="1722" y="2755"/>
                    <a:pt x="1736" y="2767"/>
                  </a:cubicBezTo>
                  <a:lnTo>
                    <a:pt x="1736" y="2767"/>
                  </a:lnTo>
                  <a:cubicBezTo>
                    <a:pt x="1537" y="1672"/>
                    <a:pt x="904" y="664"/>
                    <a:pt x="0" y="0"/>
                  </a:cubicBezTo>
                  <a:close/>
                  <a:moveTo>
                    <a:pt x="1736" y="2767"/>
                  </a:moveTo>
                  <a:lnTo>
                    <a:pt x="1736" y="2767"/>
                  </a:lnTo>
                  <a:cubicBezTo>
                    <a:pt x="1747" y="2827"/>
                    <a:pt x="1757" y="2887"/>
                    <a:pt x="1765" y="2947"/>
                  </a:cubicBezTo>
                  <a:lnTo>
                    <a:pt x="1765" y="2947"/>
                  </a:lnTo>
                  <a:cubicBezTo>
                    <a:pt x="1796" y="2933"/>
                    <a:pt x="1814" y="2887"/>
                    <a:pt x="1795" y="2849"/>
                  </a:cubicBezTo>
                  <a:cubicBezTo>
                    <a:pt x="1786" y="2816"/>
                    <a:pt x="1762" y="2789"/>
                    <a:pt x="1736" y="2767"/>
                  </a:cubicBezTo>
                  <a:close/>
                  <a:moveTo>
                    <a:pt x="1765" y="2947"/>
                  </a:moveTo>
                  <a:cubicBezTo>
                    <a:pt x="1759" y="2949"/>
                    <a:pt x="1752" y="2951"/>
                    <a:pt x="1745" y="2951"/>
                  </a:cubicBezTo>
                  <a:cubicBezTo>
                    <a:pt x="1741" y="2951"/>
                    <a:pt x="1736" y="2950"/>
                    <a:pt x="1732" y="2949"/>
                  </a:cubicBezTo>
                  <a:lnTo>
                    <a:pt x="1732" y="2949"/>
                  </a:lnTo>
                  <a:lnTo>
                    <a:pt x="1782" y="3087"/>
                  </a:lnTo>
                  <a:cubicBezTo>
                    <a:pt x="1777" y="3040"/>
                    <a:pt x="1772" y="2993"/>
                    <a:pt x="1765" y="2947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0"/>
            <p:cNvSpPr/>
            <p:nvPr/>
          </p:nvSpPr>
          <p:spPr>
            <a:xfrm>
              <a:off x="6052950" y="2024250"/>
              <a:ext cx="48950" cy="55225"/>
            </a:xfrm>
            <a:custGeom>
              <a:avLst/>
              <a:gdLst/>
              <a:ahLst/>
              <a:cxnLst/>
              <a:rect l="l" t="t" r="r" b="b"/>
              <a:pathLst>
                <a:path w="1958" h="2209" extrusionOk="0">
                  <a:moveTo>
                    <a:pt x="1958" y="0"/>
                  </a:moveTo>
                  <a:cubicBezTo>
                    <a:pt x="1230" y="490"/>
                    <a:pt x="477" y="1029"/>
                    <a:pt x="88" y="1807"/>
                  </a:cubicBezTo>
                  <a:cubicBezTo>
                    <a:pt x="50" y="1870"/>
                    <a:pt x="38" y="1971"/>
                    <a:pt x="100" y="1996"/>
                  </a:cubicBezTo>
                  <a:lnTo>
                    <a:pt x="0" y="2209"/>
                  </a:lnTo>
                  <a:cubicBezTo>
                    <a:pt x="251" y="1971"/>
                    <a:pt x="577" y="1858"/>
                    <a:pt x="853" y="1657"/>
                  </a:cubicBezTo>
                  <a:cubicBezTo>
                    <a:pt x="1393" y="1255"/>
                    <a:pt x="1682" y="615"/>
                    <a:pt x="1958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5929950" y="2254825"/>
              <a:ext cx="23250" cy="86625"/>
            </a:xfrm>
            <a:custGeom>
              <a:avLst/>
              <a:gdLst/>
              <a:ahLst/>
              <a:cxnLst/>
              <a:rect l="l" t="t" r="r" b="b"/>
              <a:pathLst>
                <a:path w="930" h="3465" extrusionOk="0">
                  <a:moveTo>
                    <a:pt x="930" y="1"/>
                  </a:moveTo>
                  <a:lnTo>
                    <a:pt x="930" y="1"/>
                  </a:lnTo>
                  <a:cubicBezTo>
                    <a:pt x="541" y="841"/>
                    <a:pt x="151" y="1707"/>
                    <a:pt x="64" y="2623"/>
                  </a:cubicBezTo>
                  <a:cubicBezTo>
                    <a:pt x="39" y="2849"/>
                    <a:pt x="39" y="3063"/>
                    <a:pt x="1" y="3276"/>
                  </a:cubicBezTo>
                  <a:lnTo>
                    <a:pt x="126" y="3464"/>
                  </a:lnTo>
                  <a:cubicBezTo>
                    <a:pt x="791" y="2473"/>
                    <a:pt x="904" y="1205"/>
                    <a:pt x="930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5950050" y="2293100"/>
              <a:ext cx="92550" cy="34850"/>
            </a:xfrm>
            <a:custGeom>
              <a:avLst/>
              <a:gdLst/>
              <a:ahLst/>
              <a:cxnLst/>
              <a:rect l="l" t="t" r="r" b="b"/>
              <a:pathLst>
                <a:path w="3702" h="1394" extrusionOk="0">
                  <a:moveTo>
                    <a:pt x="3702" y="1"/>
                  </a:moveTo>
                  <a:lnTo>
                    <a:pt x="3702" y="1"/>
                  </a:lnTo>
                  <a:cubicBezTo>
                    <a:pt x="3325" y="26"/>
                    <a:pt x="2949" y="51"/>
                    <a:pt x="2573" y="76"/>
                  </a:cubicBezTo>
                  <a:cubicBezTo>
                    <a:pt x="2246" y="101"/>
                    <a:pt x="1907" y="126"/>
                    <a:pt x="1594" y="201"/>
                  </a:cubicBezTo>
                  <a:cubicBezTo>
                    <a:pt x="1267" y="289"/>
                    <a:pt x="966" y="440"/>
                    <a:pt x="703" y="628"/>
                  </a:cubicBezTo>
                  <a:lnTo>
                    <a:pt x="0" y="1394"/>
                  </a:lnTo>
                  <a:cubicBezTo>
                    <a:pt x="326" y="1067"/>
                    <a:pt x="828" y="1042"/>
                    <a:pt x="1293" y="992"/>
                  </a:cubicBezTo>
                  <a:cubicBezTo>
                    <a:pt x="2184" y="904"/>
                    <a:pt x="3112" y="666"/>
                    <a:pt x="3702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6038825" y="2245000"/>
              <a:ext cx="90675" cy="18475"/>
            </a:xfrm>
            <a:custGeom>
              <a:avLst/>
              <a:gdLst/>
              <a:ahLst/>
              <a:cxnLst/>
              <a:rect l="l" t="t" r="r" b="b"/>
              <a:pathLst>
                <a:path w="3627" h="739" extrusionOk="0">
                  <a:moveTo>
                    <a:pt x="932" y="1"/>
                  </a:moveTo>
                  <a:cubicBezTo>
                    <a:pt x="697" y="1"/>
                    <a:pt x="462" y="35"/>
                    <a:pt x="239" y="105"/>
                  </a:cubicBezTo>
                  <a:lnTo>
                    <a:pt x="0" y="118"/>
                  </a:lnTo>
                  <a:cubicBezTo>
                    <a:pt x="490" y="155"/>
                    <a:pt x="942" y="356"/>
                    <a:pt x="1406" y="519"/>
                  </a:cubicBezTo>
                  <a:cubicBezTo>
                    <a:pt x="1737" y="639"/>
                    <a:pt x="2095" y="738"/>
                    <a:pt x="2446" y="738"/>
                  </a:cubicBezTo>
                  <a:cubicBezTo>
                    <a:pt x="2573" y="738"/>
                    <a:pt x="2700" y="725"/>
                    <a:pt x="2824" y="695"/>
                  </a:cubicBezTo>
                  <a:cubicBezTo>
                    <a:pt x="3112" y="620"/>
                    <a:pt x="3376" y="456"/>
                    <a:pt x="3627" y="306"/>
                  </a:cubicBezTo>
                  <a:lnTo>
                    <a:pt x="3627" y="306"/>
                  </a:lnTo>
                  <a:cubicBezTo>
                    <a:pt x="3369" y="334"/>
                    <a:pt x="3108" y="362"/>
                    <a:pt x="2849" y="362"/>
                  </a:cubicBezTo>
                  <a:cubicBezTo>
                    <a:pt x="2641" y="362"/>
                    <a:pt x="2435" y="344"/>
                    <a:pt x="2234" y="293"/>
                  </a:cubicBezTo>
                  <a:cubicBezTo>
                    <a:pt x="1983" y="243"/>
                    <a:pt x="1745" y="130"/>
                    <a:pt x="1494" y="67"/>
                  </a:cubicBezTo>
                  <a:cubicBezTo>
                    <a:pt x="1310" y="23"/>
                    <a:pt x="1121" y="1"/>
                    <a:pt x="932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6102500" y="2117100"/>
              <a:ext cx="24200" cy="76575"/>
            </a:xfrm>
            <a:custGeom>
              <a:avLst/>
              <a:gdLst/>
              <a:ahLst/>
              <a:cxnLst/>
              <a:rect l="l" t="t" r="r" b="b"/>
              <a:pathLst>
                <a:path w="968" h="3063" extrusionOk="0">
                  <a:moveTo>
                    <a:pt x="691" y="1"/>
                  </a:moveTo>
                  <a:cubicBezTo>
                    <a:pt x="214" y="904"/>
                    <a:pt x="1" y="1933"/>
                    <a:pt x="76" y="2950"/>
                  </a:cubicBezTo>
                  <a:lnTo>
                    <a:pt x="139" y="3063"/>
                  </a:lnTo>
                  <a:cubicBezTo>
                    <a:pt x="427" y="2611"/>
                    <a:pt x="704" y="2122"/>
                    <a:pt x="829" y="1594"/>
                  </a:cubicBezTo>
                  <a:cubicBezTo>
                    <a:pt x="967" y="1067"/>
                    <a:pt x="954" y="478"/>
                    <a:pt x="691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6184400" y="2020800"/>
              <a:ext cx="27300" cy="70600"/>
            </a:xfrm>
            <a:custGeom>
              <a:avLst/>
              <a:gdLst/>
              <a:ahLst/>
              <a:cxnLst/>
              <a:rect l="l" t="t" r="r" b="b"/>
              <a:pathLst>
                <a:path w="1092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678"/>
                    <a:pt x="213" y="1343"/>
                    <a:pt x="527" y="1945"/>
                  </a:cubicBezTo>
                  <a:cubicBezTo>
                    <a:pt x="678" y="2221"/>
                    <a:pt x="866" y="2510"/>
                    <a:pt x="828" y="2824"/>
                  </a:cubicBezTo>
                  <a:lnTo>
                    <a:pt x="991" y="2698"/>
                  </a:lnTo>
                  <a:cubicBezTo>
                    <a:pt x="1042" y="2171"/>
                    <a:pt x="1092" y="1644"/>
                    <a:pt x="966" y="1142"/>
                  </a:cubicBezTo>
                  <a:cubicBezTo>
                    <a:pt x="841" y="640"/>
                    <a:pt x="502" y="151"/>
                    <a:pt x="0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6234275" y="2024250"/>
              <a:ext cx="62450" cy="33600"/>
            </a:xfrm>
            <a:custGeom>
              <a:avLst/>
              <a:gdLst/>
              <a:ahLst/>
              <a:cxnLst/>
              <a:rect l="l" t="t" r="r" b="b"/>
              <a:pathLst>
                <a:path w="2498" h="1344" extrusionOk="0">
                  <a:moveTo>
                    <a:pt x="2498" y="0"/>
                  </a:moveTo>
                  <a:lnTo>
                    <a:pt x="2498" y="0"/>
                  </a:lnTo>
                  <a:cubicBezTo>
                    <a:pt x="2083" y="176"/>
                    <a:pt x="1619" y="214"/>
                    <a:pt x="1180" y="352"/>
                  </a:cubicBezTo>
                  <a:cubicBezTo>
                    <a:pt x="753" y="490"/>
                    <a:pt x="327" y="778"/>
                    <a:pt x="214" y="1218"/>
                  </a:cubicBezTo>
                  <a:lnTo>
                    <a:pt x="0" y="1343"/>
                  </a:lnTo>
                  <a:cubicBezTo>
                    <a:pt x="992" y="1331"/>
                    <a:pt x="1945" y="816"/>
                    <a:pt x="2498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6173400" y="2142750"/>
              <a:ext cx="68100" cy="17750"/>
            </a:xfrm>
            <a:custGeom>
              <a:avLst/>
              <a:gdLst/>
              <a:ahLst/>
              <a:cxnLst/>
              <a:rect l="l" t="t" r="r" b="b"/>
              <a:pathLst>
                <a:path w="2724" h="710" extrusionOk="0">
                  <a:moveTo>
                    <a:pt x="127" y="213"/>
                  </a:moveTo>
                  <a:cubicBezTo>
                    <a:pt x="83" y="222"/>
                    <a:pt x="41" y="236"/>
                    <a:pt x="1" y="255"/>
                  </a:cubicBezTo>
                  <a:lnTo>
                    <a:pt x="127" y="213"/>
                  </a:lnTo>
                  <a:close/>
                  <a:moveTo>
                    <a:pt x="925" y="0"/>
                  </a:moveTo>
                  <a:cubicBezTo>
                    <a:pt x="816" y="0"/>
                    <a:pt x="708" y="17"/>
                    <a:pt x="603" y="54"/>
                  </a:cubicBezTo>
                  <a:lnTo>
                    <a:pt x="127" y="213"/>
                  </a:lnTo>
                  <a:lnTo>
                    <a:pt x="127" y="213"/>
                  </a:lnTo>
                  <a:cubicBezTo>
                    <a:pt x="174" y="203"/>
                    <a:pt x="223" y="198"/>
                    <a:pt x="272" y="198"/>
                  </a:cubicBezTo>
                  <a:cubicBezTo>
                    <a:pt x="445" y="198"/>
                    <a:pt x="625" y="253"/>
                    <a:pt x="779" y="318"/>
                  </a:cubicBezTo>
                  <a:cubicBezTo>
                    <a:pt x="1030" y="430"/>
                    <a:pt x="1256" y="581"/>
                    <a:pt x="1519" y="656"/>
                  </a:cubicBezTo>
                  <a:cubicBezTo>
                    <a:pt x="1651" y="695"/>
                    <a:pt x="1787" y="710"/>
                    <a:pt x="1924" y="710"/>
                  </a:cubicBezTo>
                  <a:cubicBezTo>
                    <a:pt x="2193" y="710"/>
                    <a:pt x="2467" y="652"/>
                    <a:pt x="2724" y="594"/>
                  </a:cubicBezTo>
                  <a:cubicBezTo>
                    <a:pt x="2360" y="543"/>
                    <a:pt x="2021" y="355"/>
                    <a:pt x="1682" y="205"/>
                  </a:cubicBezTo>
                  <a:cubicBezTo>
                    <a:pt x="1445" y="90"/>
                    <a:pt x="1182" y="0"/>
                    <a:pt x="925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6215450" y="2091075"/>
              <a:ext cx="37350" cy="44875"/>
            </a:xfrm>
            <a:custGeom>
              <a:avLst/>
              <a:gdLst/>
              <a:ahLst/>
              <a:cxnLst/>
              <a:rect l="l" t="t" r="r" b="b"/>
              <a:pathLst>
                <a:path w="1494" h="1795" extrusionOk="0">
                  <a:moveTo>
                    <a:pt x="1494" y="0"/>
                  </a:moveTo>
                  <a:cubicBezTo>
                    <a:pt x="778" y="352"/>
                    <a:pt x="226" y="1017"/>
                    <a:pt x="0" y="1795"/>
                  </a:cubicBezTo>
                  <a:lnTo>
                    <a:pt x="138" y="1606"/>
                  </a:lnTo>
                  <a:cubicBezTo>
                    <a:pt x="502" y="1519"/>
                    <a:pt x="791" y="1268"/>
                    <a:pt x="1004" y="966"/>
                  </a:cubicBezTo>
                  <a:cubicBezTo>
                    <a:pt x="1218" y="678"/>
                    <a:pt x="1356" y="327"/>
                    <a:pt x="1494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0"/>
            <p:cNvSpPr/>
            <p:nvPr/>
          </p:nvSpPr>
          <p:spPr>
            <a:xfrm>
              <a:off x="6146125" y="2271775"/>
              <a:ext cx="19475" cy="47700"/>
            </a:xfrm>
            <a:custGeom>
              <a:avLst/>
              <a:gdLst/>
              <a:ahLst/>
              <a:cxnLst/>
              <a:rect l="l" t="t" r="r" b="b"/>
              <a:pathLst>
                <a:path w="779" h="1908" extrusionOk="0">
                  <a:moveTo>
                    <a:pt x="464" y="0"/>
                  </a:moveTo>
                  <a:lnTo>
                    <a:pt x="464" y="0"/>
                  </a:lnTo>
                  <a:cubicBezTo>
                    <a:pt x="151" y="578"/>
                    <a:pt x="0" y="1255"/>
                    <a:pt x="50" y="1908"/>
                  </a:cubicBezTo>
                  <a:lnTo>
                    <a:pt x="88" y="1820"/>
                  </a:lnTo>
                  <a:cubicBezTo>
                    <a:pt x="615" y="1393"/>
                    <a:pt x="778" y="590"/>
                    <a:pt x="464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0"/>
            <p:cNvSpPr/>
            <p:nvPr/>
          </p:nvSpPr>
          <p:spPr>
            <a:xfrm>
              <a:off x="6163375" y="2289975"/>
              <a:ext cx="59000" cy="20775"/>
            </a:xfrm>
            <a:custGeom>
              <a:avLst/>
              <a:gdLst/>
              <a:ahLst/>
              <a:cxnLst/>
              <a:rect l="l" t="t" r="r" b="b"/>
              <a:pathLst>
                <a:path w="2360" h="831" extrusionOk="0">
                  <a:moveTo>
                    <a:pt x="2359" y="0"/>
                  </a:moveTo>
                  <a:cubicBezTo>
                    <a:pt x="2083" y="151"/>
                    <a:pt x="1745" y="101"/>
                    <a:pt x="1443" y="126"/>
                  </a:cubicBezTo>
                  <a:cubicBezTo>
                    <a:pt x="891" y="151"/>
                    <a:pt x="364" y="402"/>
                    <a:pt x="0" y="816"/>
                  </a:cubicBezTo>
                  <a:lnTo>
                    <a:pt x="13" y="816"/>
                  </a:lnTo>
                  <a:cubicBezTo>
                    <a:pt x="110" y="826"/>
                    <a:pt x="208" y="831"/>
                    <a:pt x="306" y="831"/>
                  </a:cubicBezTo>
                  <a:cubicBezTo>
                    <a:pt x="1064" y="831"/>
                    <a:pt x="1815" y="534"/>
                    <a:pt x="2359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0"/>
            <p:cNvSpPr/>
            <p:nvPr/>
          </p:nvSpPr>
          <p:spPr>
            <a:xfrm>
              <a:off x="6121025" y="2354275"/>
              <a:ext cx="73125" cy="31950"/>
            </a:xfrm>
            <a:custGeom>
              <a:avLst/>
              <a:gdLst/>
              <a:ahLst/>
              <a:cxnLst/>
              <a:rect l="l" t="t" r="r" b="b"/>
              <a:pathLst>
                <a:path w="2925" h="1278" extrusionOk="0">
                  <a:moveTo>
                    <a:pt x="0" y="1"/>
                  </a:moveTo>
                  <a:lnTo>
                    <a:pt x="0" y="1"/>
                  </a:lnTo>
                  <a:cubicBezTo>
                    <a:pt x="427" y="327"/>
                    <a:pt x="866" y="666"/>
                    <a:pt x="1343" y="917"/>
                  </a:cubicBezTo>
                  <a:cubicBezTo>
                    <a:pt x="1769" y="1135"/>
                    <a:pt x="2243" y="1278"/>
                    <a:pt x="2714" y="1278"/>
                  </a:cubicBezTo>
                  <a:cubicBezTo>
                    <a:pt x="2784" y="1278"/>
                    <a:pt x="2854" y="1275"/>
                    <a:pt x="2924" y="1268"/>
                  </a:cubicBezTo>
                  <a:cubicBezTo>
                    <a:pt x="2284" y="691"/>
                    <a:pt x="1519" y="264"/>
                    <a:pt x="690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0"/>
            <p:cNvSpPr/>
            <p:nvPr/>
          </p:nvSpPr>
          <p:spPr>
            <a:xfrm>
              <a:off x="6020000" y="2318525"/>
              <a:ext cx="77500" cy="32025"/>
            </a:xfrm>
            <a:custGeom>
              <a:avLst/>
              <a:gdLst/>
              <a:ahLst/>
              <a:cxnLst/>
              <a:rect l="l" t="t" r="r" b="b"/>
              <a:pathLst>
                <a:path w="3100" h="1281" extrusionOk="0">
                  <a:moveTo>
                    <a:pt x="3100" y="0"/>
                  </a:moveTo>
                  <a:cubicBezTo>
                    <a:pt x="2585" y="75"/>
                    <a:pt x="2071" y="163"/>
                    <a:pt x="1607" y="389"/>
                  </a:cubicBezTo>
                  <a:cubicBezTo>
                    <a:pt x="1055" y="653"/>
                    <a:pt x="603" y="1117"/>
                    <a:pt x="0" y="1280"/>
                  </a:cubicBezTo>
                  <a:lnTo>
                    <a:pt x="628" y="1255"/>
                  </a:lnTo>
                  <a:cubicBezTo>
                    <a:pt x="1569" y="1192"/>
                    <a:pt x="2485" y="728"/>
                    <a:pt x="3100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0"/>
            <p:cNvSpPr/>
            <p:nvPr/>
          </p:nvSpPr>
          <p:spPr>
            <a:xfrm>
              <a:off x="5943775" y="2354275"/>
              <a:ext cx="67775" cy="31725"/>
            </a:xfrm>
            <a:custGeom>
              <a:avLst/>
              <a:gdLst/>
              <a:ahLst/>
              <a:cxnLst/>
              <a:rect l="l" t="t" r="r" b="b"/>
              <a:pathLst>
                <a:path w="2711" h="1269" extrusionOk="0">
                  <a:moveTo>
                    <a:pt x="427" y="1"/>
                  </a:moveTo>
                  <a:lnTo>
                    <a:pt x="0" y="176"/>
                  </a:lnTo>
                  <a:cubicBezTo>
                    <a:pt x="377" y="214"/>
                    <a:pt x="615" y="565"/>
                    <a:pt x="916" y="791"/>
                  </a:cubicBezTo>
                  <a:cubicBezTo>
                    <a:pt x="1418" y="1168"/>
                    <a:pt x="2083" y="1230"/>
                    <a:pt x="2711" y="1268"/>
                  </a:cubicBezTo>
                  <a:cubicBezTo>
                    <a:pt x="2020" y="729"/>
                    <a:pt x="1255" y="302"/>
                    <a:pt x="427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0"/>
            <p:cNvSpPr/>
            <p:nvPr/>
          </p:nvSpPr>
          <p:spPr>
            <a:xfrm>
              <a:off x="5864400" y="2227825"/>
              <a:ext cx="59625" cy="16025"/>
            </a:xfrm>
            <a:custGeom>
              <a:avLst/>
              <a:gdLst/>
              <a:ahLst/>
              <a:cxnLst/>
              <a:rect l="l" t="t" r="r" b="b"/>
              <a:pathLst>
                <a:path w="2385" h="641" extrusionOk="0">
                  <a:moveTo>
                    <a:pt x="889" y="1"/>
                  </a:moveTo>
                  <a:cubicBezTo>
                    <a:pt x="662" y="1"/>
                    <a:pt x="432" y="45"/>
                    <a:pt x="201" y="89"/>
                  </a:cubicBezTo>
                  <a:lnTo>
                    <a:pt x="0" y="190"/>
                  </a:lnTo>
                  <a:cubicBezTo>
                    <a:pt x="8" y="190"/>
                    <a:pt x="16" y="189"/>
                    <a:pt x="23" y="189"/>
                  </a:cubicBezTo>
                  <a:cubicBezTo>
                    <a:pt x="439" y="189"/>
                    <a:pt x="773" y="518"/>
                    <a:pt x="1180" y="616"/>
                  </a:cubicBezTo>
                  <a:cubicBezTo>
                    <a:pt x="1261" y="633"/>
                    <a:pt x="1343" y="641"/>
                    <a:pt x="1425" y="641"/>
                  </a:cubicBezTo>
                  <a:cubicBezTo>
                    <a:pt x="1711" y="641"/>
                    <a:pt x="1999" y="551"/>
                    <a:pt x="2272" y="453"/>
                  </a:cubicBezTo>
                  <a:cubicBezTo>
                    <a:pt x="2322" y="441"/>
                    <a:pt x="2372" y="416"/>
                    <a:pt x="2384" y="378"/>
                  </a:cubicBezTo>
                  <a:cubicBezTo>
                    <a:pt x="2234" y="303"/>
                    <a:pt x="2046" y="303"/>
                    <a:pt x="1883" y="265"/>
                  </a:cubicBezTo>
                  <a:cubicBezTo>
                    <a:pt x="1632" y="215"/>
                    <a:pt x="1406" y="89"/>
                    <a:pt x="1167" y="27"/>
                  </a:cubicBezTo>
                  <a:cubicBezTo>
                    <a:pt x="1075" y="8"/>
                    <a:pt x="982" y="1"/>
                    <a:pt x="889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0"/>
            <p:cNvSpPr/>
            <p:nvPr/>
          </p:nvSpPr>
          <p:spPr>
            <a:xfrm>
              <a:off x="5916150" y="2175450"/>
              <a:ext cx="18550" cy="34225"/>
            </a:xfrm>
            <a:custGeom>
              <a:avLst/>
              <a:gdLst/>
              <a:ahLst/>
              <a:cxnLst/>
              <a:rect l="l" t="t" r="r" b="b"/>
              <a:pathLst>
                <a:path w="742" h="136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565" y="189"/>
                    <a:pt x="377" y="377"/>
                    <a:pt x="239" y="603"/>
                  </a:cubicBezTo>
                  <a:cubicBezTo>
                    <a:pt x="101" y="817"/>
                    <a:pt x="1" y="1068"/>
                    <a:pt x="13" y="1331"/>
                  </a:cubicBezTo>
                  <a:lnTo>
                    <a:pt x="26" y="1369"/>
                  </a:lnTo>
                  <a:cubicBezTo>
                    <a:pt x="114" y="1193"/>
                    <a:pt x="302" y="1093"/>
                    <a:pt x="390" y="929"/>
                  </a:cubicBezTo>
                  <a:cubicBezTo>
                    <a:pt x="427" y="867"/>
                    <a:pt x="440" y="791"/>
                    <a:pt x="465" y="716"/>
                  </a:cubicBezTo>
                  <a:cubicBezTo>
                    <a:pt x="528" y="478"/>
                    <a:pt x="628" y="227"/>
                    <a:pt x="741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0"/>
            <p:cNvSpPr/>
            <p:nvPr/>
          </p:nvSpPr>
          <p:spPr>
            <a:xfrm>
              <a:off x="5842425" y="2211850"/>
              <a:ext cx="32650" cy="19175"/>
            </a:xfrm>
            <a:custGeom>
              <a:avLst/>
              <a:gdLst/>
              <a:ahLst/>
              <a:cxnLst/>
              <a:rect l="l" t="t" r="r" b="b"/>
              <a:pathLst>
                <a:path w="1306" h="767" extrusionOk="0">
                  <a:moveTo>
                    <a:pt x="1306" y="1"/>
                  </a:moveTo>
                  <a:lnTo>
                    <a:pt x="1306" y="1"/>
                  </a:lnTo>
                  <a:cubicBezTo>
                    <a:pt x="1055" y="88"/>
                    <a:pt x="804" y="151"/>
                    <a:pt x="565" y="264"/>
                  </a:cubicBezTo>
                  <a:cubicBezTo>
                    <a:pt x="327" y="364"/>
                    <a:pt x="101" y="528"/>
                    <a:pt x="1" y="766"/>
                  </a:cubicBezTo>
                  <a:lnTo>
                    <a:pt x="89" y="728"/>
                  </a:lnTo>
                  <a:cubicBezTo>
                    <a:pt x="415" y="653"/>
                    <a:pt x="741" y="565"/>
                    <a:pt x="967" y="327"/>
                  </a:cubicBezTo>
                  <a:cubicBezTo>
                    <a:pt x="1080" y="214"/>
                    <a:pt x="1168" y="63"/>
                    <a:pt x="1306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0"/>
            <p:cNvSpPr/>
            <p:nvPr/>
          </p:nvSpPr>
          <p:spPr>
            <a:xfrm>
              <a:off x="5810125" y="2276800"/>
              <a:ext cx="62750" cy="53350"/>
            </a:xfrm>
            <a:custGeom>
              <a:avLst/>
              <a:gdLst/>
              <a:ahLst/>
              <a:cxnLst/>
              <a:rect l="l" t="t" r="r" b="b"/>
              <a:pathLst>
                <a:path w="2510" h="2134" extrusionOk="0">
                  <a:moveTo>
                    <a:pt x="2510" y="0"/>
                  </a:moveTo>
                  <a:lnTo>
                    <a:pt x="2510" y="0"/>
                  </a:lnTo>
                  <a:cubicBezTo>
                    <a:pt x="2159" y="176"/>
                    <a:pt x="1795" y="364"/>
                    <a:pt x="1443" y="540"/>
                  </a:cubicBezTo>
                  <a:cubicBezTo>
                    <a:pt x="1268" y="628"/>
                    <a:pt x="1079" y="715"/>
                    <a:pt x="916" y="828"/>
                  </a:cubicBezTo>
                  <a:cubicBezTo>
                    <a:pt x="502" y="1104"/>
                    <a:pt x="176" y="1506"/>
                    <a:pt x="0" y="1958"/>
                  </a:cubicBezTo>
                  <a:lnTo>
                    <a:pt x="163" y="2133"/>
                  </a:lnTo>
                  <a:cubicBezTo>
                    <a:pt x="590" y="2046"/>
                    <a:pt x="979" y="1807"/>
                    <a:pt x="1255" y="1468"/>
                  </a:cubicBezTo>
                  <a:cubicBezTo>
                    <a:pt x="1431" y="1280"/>
                    <a:pt x="1556" y="1042"/>
                    <a:pt x="1719" y="841"/>
                  </a:cubicBezTo>
                  <a:cubicBezTo>
                    <a:pt x="1958" y="540"/>
                    <a:pt x="2272" y="301"/>
                    <a:pt x="2510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0"/>
            <p:cNvSpPr/>
            <p:nvPr/>
          </p:nvSpPr>
          <p:spPr>
            <a:xfrm>
              <a:off x="5765875" y="2247625"/>
              <a:ext cx="42375" cy="41100"/>
            </a:xfrm>
            <a:custGeom>
              <a:avLst/>
              <a:gdLst/>
              <a:ahLst/>
              <a:cxnLst/>
              <a:rect l="l" t="t" r="r" b="b"/>
              <a:pathLst>
                <a:path w="1695" h="1644" extrusionOk="0">
                  <a:moveTo>
                    <a:pt x="1" y="0"/>
                  </a:moveTo>
                  <a:lnTo>
                    <a:pt x="1" y="0"/>
                  </a:lnTo>
                  <a:cubicBezTo>
                    <a:pt x="227" y="414"/>
                    <a:pt x="478" y="841"/>
                    <a:pt x="867" y="1117"/>
                  </a:cubicBezTo>
                  <a:cubicBezTo>
                    <a:pt x="1093" y="1280"/>
                    <a:pt x="1369" y="1380"/>
                    <a:pt x="1532" y="1606"/>
                  </a:cubicBezTo>
                  <a:lnTo>
                    <a:pt x="1695" y="1644"/>
                  </a:lnTo>
                  <a:cubicBezTo>
                    <a:pt x="1569" y="1268"/>
                    <a:pt x="1369" y="891"/>
                    <a:pt x="1055" y="640"/>
                  </a:cubicBezTo>
                  <a:cubicBezTo>
                    <a:pt x="942" y="540"/>
                    <a:pt x="804" y="464"/>
                    <a:pt x="678" y="389"/>
                  </a:cubicBezTo>
                  <a:cubicBezTo>
                    <a:pt x="453" y="264"/>
                    <a:pt x="227" y="138"/>
                    <a:pt x="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0"/>
            <p:cNvSpPr/>
            <p:nvPr/>
          </p:nvSpPr>
          <p:spPr>
            <a:xfrm>
              <a:off x="5801325" y="2167925"/>
              <a:ext cx="39250" cy="18225"/>
            </a:xfrm>
            <a:custGeom>
              <a:avLst/>
              <a:gdLst/>
              <a:ahLst/>
              <a:cxnLst/>
              <a:rect l="l" t="t" r="r" b="b"/>
              <a:pathLst>
                <a:path w="1570" h="729" extrusionOk="0">
                  <a:moveTo>
                    <a:pt x="1520" y="0"/>
                  </a:moveTo>
                  <a:cubicBezTo>
                    <a:pt x="1085" y="0"/>
                    <a:pt x="651" y="159"/>
                    <a:pt x="252" y="365"/>
                  </a:cubicBezTo>
                  <a:cubicBezTo>
                    <a:pt x="151" y="415"/>
                    <a:pt x="39" y="490"/>
                    <a:pt x="13" y="616"/>
                  </a:cubicBezTo>
                  <a:lnTo>
                    <a:pt x="1" y="729"/>
                  </a:lnTo>
                  <a:cubicBezTo>
                    <a:pt x="151" y="716"/>
                    <a:pt x="289" y="703"/>
                    <a:pt x="428" y="678"/>
                  </a:cubicBezTo>
                  <a:cubicBezTo>
                    <a:pt x="578" y="666"/>
                    <a:pt x="729" y="641"/>
                    <a:pt x="867" y="578"/>
                  </a:cubicBezTo>
                  <a:cubicBezTo>
                    <a:pt x="1143" y="440"/>
                    <a:pt x="1293" y="126"/>
                    <a:pt x="1569" y="1"/>
                  </a:cubicBezTo>
                  <a:cubicBezTo>
                    <a:pt x="1553" y="0"/>
                    <a:pt x="1537" y="0"/>
                    <a:pt x="1520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0"/>
            <p:cNvSpPr/>
            <p:nvPr/>
          </p:nvSpPr>
          <p:spPr>
            <a:xfrm>
              <a:off x="6231750" y="2359625"/>
              <a:ext cx="46150" cy="27925"/>
            </a:xfrm>
            <a:custGeom>
              <a:avLst/>
              <a:gdLst/>
              <a:ahLst/>
              <a:cxnLst/>
              <a:rect l="l" t="t" r="r" b="b"/>
              <a:pathLst>
                <a:path w="1846" h="1117" extrusionOk="0">
                  <a:moveTo>
                    <a:pt x="239" y="0"/>
                  </a:moveTo>
                  <a:lnTo>
                    <a:pt x="1" y="13"/>
                  </a:lnTo>
                  <a:cubicBezTo>
                    <a:pt x="177" y="126"/>
                    <a:pt x="340" y="276"/>
                    <a:pt x="478" y="452"/>
                  </a:cubicBezTo>
                  <a:cubicBezTo>
                    <a:pt x="553" y="552"/>
                    <a:pt x="616" y="665"/>
                    <a:pt x="729" y="740"/>
                  </a:cubicBezTo>
                  <a:cubicBezTo>
                    <a:pt x="804" y="791"/>
                    <a:pt x="892" y="828"/>
                    <a:pt x="980" y="853"/>
                  </a:cubicBezTo>
                  <a:cubicBezTo>
                    <a:pt x="1268" y="954"/>
                    <a:pt x="1557" y="1042"/>
                    <a:pt x="1846" y="1117"/>
                  </a:cubicBezTo>
                  <a:cubicBezTo>
                    <a:pt x="1682" y="941"/>
                    <a:pt x="1507" y="766"/>
                    <a:pt x="1344" y="590"/>
                  </a:cubicBezTo>
                  <a:cubicBezTo>
                    <a:pt x="1231" y="477"/>
                    <a:pt x="1118" y="364"/>
                    <a:pt x="992" y="276"/>
                  </a:cubicBezTo>
                  <a:cubicBezTo>
                    <a:pt x="766" y="113"/>
                    <a:pt x="503" y="38"/>
                    <a:pt x="239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5840550" y="2361175"/>
              <a:ext cx="21350" cy="67475"/>
            </a:xfrm>
            <a:custGeom>
              <a:avLst/>
              <a:gdLst/>
              <a:ahLst/>
              <a:cxnLst/>
              <a:rect l="l" t="t" r="r" b="b"/>
              <a:pathLst>
                <a:path w="854" h="2699" extrusionOk="0">
                  <a:moveTo>
                    <a:pt x="829" y="1"/>
                  </a:moveTo>
                  <a:cubicBezTo>
                    <a:pt x="239" y="754"/>
                    <a:pt x="0" y="1770"/>
                    <a:pt x="189" y="2699"/>
                  </a:cubicBezTo>
                  <a:lnTo>
                    <a:pt x="502" y="2372"/>
                  </a:lnTo>
                  <a:cubicBezTo>
                    <a:pt x="791" y="2059"/>
                    <a:pt x="841" y="1594"/>
                    <a:pt x="841" y="1155"/>
                  </a:cubicBezTo>
                  <a:cubicBezTo>
                    <a:pt x="854" y="766"/>
                    <a:pt x="841" y="377"/>
                    <a:pt x="829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0"/>
            <p:cNvSpPr/>
            <p:nvPr/>
          </p:nvSpPr>
          <p:spPr>
            <a:xfrm>
              <a:off x="5871600" y="2395725"/>
              <a:ext cx="64350" cy="18500"/>
            </a:xfrm>
            <a:custGeom>
              <a:avLst/>
              <a:gdLst/>
              <a:ahLst/>
              <a:cxnLst/>
              <a:rect l="l" t="t" r="r" b="b"/>
              <a:pathLst>
                <a:path w="2574" h="740" extrusionOk="0">
                  <a:moveTo>
                    <a:pt x="1064" y="0"/>
                  </a:moveTo>
                  <a:cubicBezTo>
                    <a:pt x="723" y="0"/>
                    <a:pt x="380" y="124"/>
                    <a:pt x="128" y="349"/>
                  </a:cubicBezTo>
                  <a:lnTo>
                    <a:pt x="128" y="349"/>
                  </a:lnTo>
                  <a:cubicBezTo>
                    <a:pt x="87" y="330"/>
                    <a:pt x="45" y="313"/>
                    <a:pt x="1" y="300"/>
                  </a:cubicBezTo>
                  <a:lnTo>
                    <a:pt x="1" y="300"/>
                  </a:lnTo>
                  <a:lnTo>
                    <a:pt x="126" y="351"/>
                  </a:lnTo>
                  <a:cubicBezTo>
                    <a:pt x="127" y="350"/>
                    <a:pt x="127" y="349"/>
                    <a:pt x="128" y="349"/>
                  </a:cubicBezTo>
                  <a:lnTo>
                    <a:pt x="128" y="349"/>
                  </a:lnTo>
                  <a:cubicBezTo>
                    <a:pt x="323" y="438"/>
                    <a:pt x="494" y="579"/>
                    <a:pt x="691" y="652"/>
                  </a:cubicBezTo>
                  <a:cubicBezTo>
                    <a:pt x="854" y="714"/>
                    <a:pt x="1055" y="740"/>
                    <a:pt x="1231" y="740"/>
                  </a:cubicBezTo>
                  <a:cubicBezTo>
                    <a:pt x="1695" y="740"/>
                    <a:pt x="2159" y="639"/>
                    <a:pt x="2573" y="451"/>
                  </a:cubicBezTo>
                  <a:lnTo>
                    <a:pt x="2573" y="451"/>
                  </a:lnTo>
                  <a:cubicBezTo>
                    <a:pt x="2544" y="455"/>
                    <a:pt x="2514" y="457"/>
                    <a:pt x="2485" y="457"/>
                  </a:cubicBezTo>
                  <a:cubicBezTo>
                    <a:pt x="2144" y="457"/>
                    <a:pt x="1830" y="202"/>
                    <a:pt x="1507" y="74"/>
                  </a:cubicBezTo>
                  <a:cubicBezTo>
                    <a:pt x="1365" y="24"/>
                    <a:pt x="1214" y="0"/>
                    <a:pt x="1064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6031600" y="2406350"/>
              <a:ext cx="14450" cy="49275"/>
            </a:xfrm>
            <a:custGeom>
              <a:avLst/>
              <a:gdLst/>
              <a:ahLst/>
              <a:cxnLst/>
              <a:rect l="l" t="t" r="r" b="b"/>
              <a:pathLst>
                <a:path w="578" h="1971" extrusionOk="0">
                  <a:moveTo>
                    <a:pt x="1" y="1"/>
                  </a:moveTo>
                  <a:cubicBezTo>
                    <a:pt x="1" y="1"/>
                    <a:pt x="2" y="2"/>
                    <a:pt x="2" y="3"/>
                  </a:cubicBezTo>
                  <a:lnTo>
                    <a:pt x="2" y="3"/>
                  </a:lnTo>
                  <a:cubicBezTo>
                    <a:pt x="2" y="2"/>
                    <a:pt x="1" y="1"/>
                    <a:pt x="1" y="1"/>
                  </a:cubicBezTo>
                  <a:close/>
                  <a:moveTo>
                    <a:pt x="2" y="3"/>
                  </a:moveTo>
                  <a:cubicBezTo>
                    <a:pt x="76" y="90"/>
                    <a:pt x="89" y="215"/>
                    <a:pt x="89" y="327"/>
                  </a:cubicBezTo>
                  <a:cubicBezTo>
                    <a:pt x="101" y="716"/>
                    <a:pt x="38" y="1130"/>
                    <a:pt x="164" y="1507"/>
                  </a:cubicBezTo>
                  <a:cubicBezTo>
                    <a:pt x="214" y="1657"/>
                    <a:pt x="302" y="1808"/>
                    <a:pt x="340" y="1971"/>
                  </a:cubicBezTo>
                  <a:lnTo>
                    <a:pt x="478" y="1833"/>
                  </a:lnTo>
                  <a:cubicBezTo>
                    <a:pt x="578" y="1519"/>
                    <a:pt x="578" y="1180"/>
                    <a:pt x="490" y="854"/>
                  </a:cubicBezTo>
                  <a:cubicBezTo>
                    <a:pt x="390" y="541"/>
                    <a:pt x="215" y="253"/>
                    <a:pt x="2" y="3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6071750" y="2500500"/>
              <a:ext cx="52750" cy="15725"/>
            </a:xfrm>
            <a:custGeom>
              <a:avLst/>
              <a:gdLst/>
              <a:ahLst/>
              <a:cxnLst/>
              <a:rect l="l" t="t" r="r" b="b"/>
              <a:pathLst>
                <a:path w="2110" h="629" extrusionOk="0">
                  <a:moveTo>
                    <a:pt x="720" y="1"/>
                  </a:moveTo>
                  <a:cubicBezTo>
                    <a:pt x="606" y="1"/>
                    <a:pt x="494" y="23"/>
                    <a:pt x="390" y="75"/>
                  </a:cubicBezTo>
                  <a:lnTo>
                    <a:pt x="1" y="163"/>
                  </a:lnTo>
                  <a:cubicBezTo>
                    <a:pt x="126" y="225"/>
                    <a:pt x="490" y="401"/>
                    <a:pt x="616" y="464"/>
                  </a:cubicBezTo>
                  <a:cubicBezTo>
                    <a:pt x="852" y="579"/>
                    <a:pt x="1107" y="628"/>
                    <a:pt x="1365" y="628"/>
                  </a:cubicBezTo>
                  <a:cubicBezTo>
                    <a:pt x="1616" y="628"/>
                    <a:pt x="1868" y="582"/>
                    <a:pt x="2109" y="501"/>
                  </a:cubicBezTo>
                  <a:cubicBezTo>
                    <a:pt x="1808" y="439"/>
                    <a:pt x="1557" y="263"/>
                    <a:pt x="1281" y="137"/>
                  </a:cubicBezTo>
                  <a:cubicBezTo>
                    <a:pt x="1102" y="59"/>
                    <a:pt x="907" y="1"/>
                    <a:pt x="720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6068000" y="2560700"/>
              <a:ext cx="42700" cy="24200"/>
            </a:xfrm>
            <a:custGeom>
              <a:avLst/>
              <a:gdLst/>
              <a:ahLst/>
              <a:cxnLst/>
              <a:rect l="l" t="t" r="r" b="b"/>
              <a:pathLst>
                <a:path w="1708" h="968" extrusionOk="0">
                  <a:moveTo>
                    <a:pt x="13" y="1"/>
                  </a:moveTo>
                  <a:lnTo>
                    <a:pt x="0" y="89"/>
                  </a:lnTo>
                  <a:cubicBezTo>
                    <a:pt x="415" y="603"/>
                    <a:pt x="1042" y="929"/>
                    <a:pt x="1707" y="967"/>
                  </a:cubicBezTo>
                  <a:cubicBezTo>
                    <a:pt x="1368" y="816"/>
                    <a:pt x="1105" y="553"/>
                    <a:pt x="791" y="365"/>
                  </a:cubicBezTo>
                  <a:cubicBezTo>
                    <a:pt x="553" y="202"/>
                    <a:pt x="276" y="101"/>
                    <a:pt x="13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6117250" y="2548150"/>
              <a:ext cx="43950" cy="19175"/>
            </a:xfrm>
            <a:custGeom>
              <a:avLst/>
              <a:gdLst/>
              <a:ahLst/>
              <a:cxnLst/>
              <a:rect l="l" t="t" r="r" b="b"/>
              <a:pathLst>
                <a:path w="1758" h="767" extrusionOk="0">
                  <a:moveTo>
                    <a:pt x="1757" y="1"/>
                  </a:moveTo>
                  <a:cubicBezTo>
                    <a:pt x="1456" y="114"/>
                    <a:pt x="1130" y="151"/>
                    <a:pt x="816" y="239"/>
                  </a:cubicBezTo>
                  <a:cubicBezTo>
                    <a:pt x="503" y="315"/>
                    <a:pt x="189" y="465"/>
                    <a:pt x="1" y="716"/>
                  </a:cubicBezTo>
                  <a:lnTo>
                    <a:pt x="88" y="766"/>
                  </a:lnTo>
                  <a:cubicBezTo>
                    <a:pt x="96" y="767"/>
                    <a:pt x="104" y="767"/>
                    <a:pt x="111" y="767"/>
                  </a:cubicBezTo>
                  <a:cubicBezTo>
                    <a:pt x="594" y="767"/>
                    <a:pt x="1473" y="384"/>
                    <a:pt x="1757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5884325" y="2740775"/>
              <a:ext cx="110925" cy="114925"/>
            </a:xfrm>
            <a:custGeom>
              <a:avLst/>
              <a:gdLst/>
              <a:ahLst/>
              <a:cxnLst/>
              <a:rect l="l" t="t" r="r" b="b"/>
              <a:pathLst>
                <a:path w="4437" h="4597" extrusionOk="0">
                  <a:moveTo>
                    <a:pt x="1456" y="1"/>
                  </a:moveTo>
                  <a:cubicBezTo>
                    <a:pt x="1378" y="1"/>
                    <a:pt x="1293" y="16"/>
                    <a:pt x="1198" y="51"/>
                  </a:cubicBezTo>
                  <a:cubicBezTo>
                    <a:pt x="822" y="177"/>
                    <a:pt x="684" y="628"/>
                    <a:pt x="797" y="942"/>
                  </a:cubicBezTo>
                  <a:cubicBezTo>
                    <a:pt x="947" y="1394"/>
                    <a:pt x="1362" y="1745"/>
                    <a:pt x="1362" y="1745"/>
                  </a:cubicBezTo>
                  <a:cubicBezTo>
                    <a:pt x="1362" y="1745"/>
                    <a:pt x="1167" y="1701"/>
                    <a:pt x="926" y="1701"/>
                  </a:cubicBezTo>
                  <a:cubicBezTo>
                    <a:pt x="526" y="1701"/>
                    <a:pt x="0" y="1823"/>
                    <a:pt x="31" y="2473"/>
                  </a:cubicBezTo>
                  <a:cubicBezTo>
                    <a:pt x="47" y="2841"/>
                    <a:pt x="400" y="3048"/>
                    <a:pt x="821" y="3048"/>
                  </a:cubicBezTo>
                  <a:cubicBezTo>
                    <a:pt x="1075" y="3048"/>
                    <a:pt x="1354" y="2972"/>
                    <a:pt x="1600" y="2812"/>
                  </a:cubicBezTo>
                  <a:lnTo>
                    <a:pt x="1600" y="2812"/>
                  </a:lnTo>
                  <a:cubicBezTo>
                    <a:pt x="1462" y="3100"/>
                    <a:pt x="1324" y="3653"/>
                    <a:pt x="1349" y="3979"/>
                  </a:cubicBezTo>
                  <a:cubicBezTo>
                    <a:pt x="1373" y="4288"/>
                    <a:pt x="1610" y="4597"/>
                    <a:pt x="1912" y="4597"/>
                  </a:cubicBezTo>
                  <a:cubicBezTo>
                    <a:pt x="1929" y="4597"/>
                    <a:pt x="1947" y="4596"/>
                    <a:pt x="1964" y="4594"/>
                  </a:cubicBezTo>
                  <a:cubicBezTo>
                    <a:pt x="2177" y="4581"/>
                    <a:pt x="2353" y="4418"/>
                    <a:pt x="2478" y="4242"/>
                  </a:cubicBezTo>
                  <a:cubicBezTo>
                    <a:pt x="2755" y="3853"/>
                    <a:pt x="2667" y="3339"/>
                    <a:pt x="2642" y="2862"/>
                  </a:cubicBezTo>
                  <a:lnTo>
                    <a:pt x="2642" y="2862"/>
                  </a:lnTo>
                  <a:cubicBezTo>
                    <a:pt x="2885" y="3159"/>
                    <a:pt x="3299" y="3473"/>
                    <a:pt x="3664" y="3473"/>
                  </a:cubicBezTo>
                  <a:cubicBezTo>
                    <a:pt x="3731" y="3473"/>
                    <a:pt x="3796" y="3463"/>
                    <a:pt x="3859" y="3439"/>
                  </a:cubicBezTo>
                  <a:cubicBezTo>
                    <a:pt x="4248" y="3276"/>
                    <a:pt x="4436" y="2736"/>
                    <a:pt x="4235" y="2360"/>
                  </a:cubicBezTo>
                  <a:cubicBezTo>
                    <a:pt x="4062" y="2036"/>
                    <a:pt x="3750" y="1870"/>
                    <a:pt x="3235" y="1870"/>
                  </a:cubicBezTo>
                  <a:cubicBezTo>
                    <a:pt x="3151" y="1870"/>
                    <a:pt x="3062" y="1874"/>
                    <a:pt x="2968" y="1883"/>
                  </a:cubicBezTo>
                  <a:cubicBezTo>
                    <a:pt x="3420" y="1733"/>
                    <a:pt x="3733" y="1444"/>
                    <a:pt x="3896" y="992"/>
                  </a:cubicBezTo>
                  <a:cubicBezTo>
                    <a:pt x="4051" y="589"/>
                    <a:pt x="3600" y="197"/>
                    <a:pt x="3169" y="197"/>
                  </a:cubicBezTo>
                  <a:cubicBezTo>
                    <a:pt x="3144" y="197"/>
                    <a:pt x="3118" y="199"/>
                    <a:pt x="3093" y="202"/>
                  </a:cubicBezTo>
                  <a:cubicBezTo>
                    <a:pt x="2654" y="264"/>
                    <a:pt x="2202" y="1306"/>
                    <a:pt x="2202" y="1306"/>
                  </a:cubicBezTo>
                  <a:cubicBezTo>
                    <a:pt x="2202" y="1306"/>
                    <a:pt x="2240" y="716"/>
                    <a:pt x="1976" y="327"/>
                  </a:cubicBezTo>
                  <a:cubicBezTo>
                    <a:pt x="1845" y="139"/>
                    <a:pt x="1685" y="1"/>
                    <a:pt x="1456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5931900" y="2801900"/>
              <a:ext cx="6875" cy="14625"/>
            </a:xfrm>
            <a:custGeom>
              <a:avLst/>
              <a:gdLst/>
              <a:ahLst/>
              <a:cxnLst/>
              <a:rect l="l" t="t" r="r" b="b"/>
              <a:pathLst>
                <a:path w="275" h="585" extrusionOk="0">
                  <a:moveTo>
                    <a:pt x="127" y="0"/>
                  </a:moveTo>
                  <a:cubicBezTo>
                    <a:pt x="64" y="0"/>
                    <a:pt x="1" y="53"/>
                    <a:pt x="23" y="128"/>
                  </a:cubicBezTo>
                  <a:cubicBezTo>
                    <a:pt x="61" y="254"/>
                    <a:pt x="99" y="379"/>
                    <a:pt x="99" y="505"/>
                  </a:cubicBezTo>
                  <a:cubicBezTo>
                    <a:pt x="99" y="560"/>
                    <a:pt x="134" y="585"/>
                    <a:pt x="172" y="585"/>
                  </a:cubicBezTo>
                  <a:cubicBezTo>
                    <a:pt x="212" y="585"/>
                    <a:pt x="255" y="556"/>
                    <a:pt x="262" y="505"/>
                  </a:cubicBezTo>
                  <a:cubicBezTo>
                    <a:pt x="274" y="367"/>
                    <a:pt x="274" y="216"/>
                    <a:pt x="224" y="78"/>
                  </a:cubicBezTo>
                  <a:cubicBezTo>
                    <a:pt x="209" y="23"/>
                    <a:pt x="168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5933725" y="2798125"/>
              <a:ext cx="13600" cy="11250"/>
            </a:xfrm>
            <a:custGeom>
              <a:avLst/>
              <a:gdLst/>
              <a:ahLst/>
              <a:cxnLst/>
              <a:rect l="l" t="t" r="r" b="b"/>
              <a:pathLst>
                <a:path w="544" h="450" extrusionOk="0">
                  <a:moveTo>
                    <a:pt x="111" y="1"/>
                  </a:moveTo>
                  <a:cubicBezTo>
                    <a:pt x="76" y="1"/>
                    <a:pt x="42" y="12"/>
                    <a:pt x="13" y="41"/>
                  </a:cubicBezTo>
                  <a:cubicBezTo>
                    <a:pt x="0" y="53"/>
                    <a:pt x="0" y="91"/>
                    <a:pt x="13" y="104"/>
                  </a:cubicBezTo>
                  <a:cubicBezTo>
                    <a:pt x="51" y="179"/>
                    <a:pt x="139" y="192"/>
                    <a:pt x="201" y="229"/>
                  </a:cubicBezTo>
                  <a:cubicBezTo>
                    <a:pt x="289" y="267"/>
                    <a:pt x="352" y="342"/>
                    <a:pt x="402" y="417"/>
                  </a:cubicBezTo>
                  <a:cubicBezTo>
                    <a:pt x="415" y="439"/>
                    <a:pt x="438" y="449"/>
                    <a:pt x="460" y="449"/>
                  </a:cubicBezTo>
                  <a:cubicBezTo>
                    <a:pt x="502" y="449"/>
                    <a:pt x="544" y="416"/>
                    <a:pt x="528" y="367"/>
                  </a:cubicBezTo>
                  <a:cubicBezTo>
                    <a:pt x="490" y="254"/>
                    <a:pt x="415" y="166"/>
                    <a:pt x="314" y="91"/>
                  </a:cubicBezTo>
                  <a:cubicBezTo>
                    <a:pt x="264" y="49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5946900" y="2797575"/>
              <a:ext cx="17700" cy="7950"/>
            </a:xfrm>
            <a:custGeom>
              <a:avLst/>
              <a:gdLst/>
              <a:ahLst/>
              <a:cxnLst/>
              <a:rect l="l" t="t" r="r" b="b"/>
              <a:pathLst>
                <a:path w="708" h="318" extrusionOk="0">
                  <a:moveTo>
                    <a:pt x="122" y="1"/>
                  </a:moveTo>
                  <a:cubicBezTo>
                    <a:pt x="102" y="1"/>
                    <a:pt x="83" y="4"/>
                    <a:pt x="63" y="13"/>
                  </a:cubicBezTo>
                  <a:cubicBezTo>
                    <a:pt x="26" y="25"/>
                    <a:pt x="1" y="63"/>
                    <a:pt x="26" y="101"/>
                  </a:cubicBezTo>
                  <a:cubicBezTo>
                    <a:pt x="76" y="188"/>
                    <a:pt x="176" y="201"/>
                    <a:pt x="264" y="226"/>
                  </a:cubicBezTo>
                  <a:cubicBezTo>
                    <a:pt x="364" y="264"/>
                    <a:pt x="477" y="289"/>
                    <a:pt x="590" y="314"/>
                  </a:cubicBezTo>
                  <a:cubicBezTo>
                    <a:pt x="598" y="316"/>
                    <a:pt x="606" y="317"/>
                    <a:pt x="613" y="317"/>
                  </a:cubicBezTo>
                  <a:cubicBezTo>
                    <a:pt x="684" y="317"/>
                    <a:pt x="708" y="210"/>
                    <a:pt x="628" y="176"/>
                  </a:cubicBezTo>
                  <a:cubicBezTo>
                    <a:pt x="528" y="138"/>
                    <a:pt x="427" y="101"/>
                    <a:pt x="327" y="63"/>
                  </a:cubicBezTo>
                  <a:cubicBezTo>
                    <a:pt x="258" y="43"/>
                    <a:pt x="190" y="1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5932775" y="2792175"/>
              <a:ext cx="22125" cy="7700"/>
            </a:xfrm>
            <a:custGeom>
              <a:avLst/>
              <a:gdLst/>
              <a:ahLst/>
              <a:cxnLst/>
              <a:rect l="l" t="t" r="r" b="b"/>
              <a:pathLst>
                <a:path w="885" h="308" extrusionOk="0">
                  <a:moveTo>
                    <a:pt x="766" y="0"/>
                  </a:moveTo>
                  <a:cubicBezTo>
                    <a:pt x="758" y="0"/>
                    <a:pt x="750" y="1"/>
                    <a:pt x="741" y="3"/>
                  </a:cubicBezTo>
                  <a:cubicBezTo>
                    <a:pt x="591" y="28"/>
                    <a:pt x="440" y="53"/>
                    <a:pt x="302" y="66"/>
                  </a:cubicBezTo>
                  <a:cubicBezTo>
                    <a:pt x="189" y="78"/>
                    <a:pt x="89" y="78"/>
                    <a:pt x="13" y="166"/>
                  </a:cubicBezTo>
                  <a:cubicBezTo>
                    <a:pt x="1" y="191"/>
                    <a:pt x="13" y="229"/>
                    <a:pt x="26" y="241"/>
                  </a:cubicBezTo>
                  <a:cubicBezTo>
                    <a:pt x="64" y="291"/>
                    <a:pt x="117" y="307"/>
                    <a:pt x="175" y="307"/>
                  </a:cubicBezTo>
                  <a:cubicBezTo>
                    <a:pt x="233" y="307"/>
                    <a:pt x="296" y="291"/>
                    <a:pt x="352" y="279"/>
                  </a:cubicBezTo>
                  <a:cubicBezTo>
                    <a:pt x="503" y="254"/>
                    <a:pt x="641" y="216"/>
                    <a:pt x="791" y="166"/>
                  </a:cubicBezTo>
                  <a:cubicBezTo>
                    <a:pt x="884" y="131"/>
                    <a:pt x="859" y="0"/>
                    <a:pt x="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5947225" y="2777775"/>
              <a:ext cx="11525" cy="6950"/>
            </a:xfrm>
            <a:custGeom>
              <a:avLst/>
              <a:gdLst/>
              <a:ahLst/>
              <a:cxnLst/>
              <a:rect l="l" t="t" r="r" b="b"/>
              <a:pathLst>
                <a:path w="461" h="278" extrusionOk="0">
                  <a:moveTo>
                    <a:pt x="342" y="1"/>
                  </a:moveTo>
                  <a:cubicBezTo>
                    <a:pt x="337" y="1"/>
                    <a:pt x="332" y="1"/>
                    <a:pt x="326" y="2"/>
                  </a:cubicBezTo>
                  <a:cubicBezTo>
                    <a:pt x="226" y="27"/>
                    <a:pt x="100" y="77"/>
                    <a:pt x="38" y="152"/>
                  </a:cubicBezTo>
                  <a:cubicBezTo>
                    <a:pt x="0" y="202"/>
                    <a:pt x="25" y="265"/>
                    <a:pt x="88" y="278"/>
                  </a:cubicBezTo>
                  <a:cubicBezTo>
                    <a:pt x="188" y="278"/>
                    <a:pt x="314" y="215"/>
                    <a:pt x="389" y="152"/>
                  </a:cubicBezTo>
                  <a:cubicBezTo>
                    <a:pt x="460" y="105"/>
                    <a:pt x="430" y="1"/>
                    <a:pt x="3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5926500" y="2782075"/>
              <a:ext cx="18225" cy="12775"/>
            </a:xfrm>
            <a:custGeom>
              <a:avLst/>
              <a:gdLst/>
              <a:ahLst/>
              <a:cxnLst/>
              <a:rect l="l" t="t" r="r" b="b"/>
              <a:pathLst>
                <a:path w="729" h="511" extrusionOk="0">
                  <a:moveTo>
                    <a:pt x="648" y="1"/>
                  </a:moveTo>
                  <a:cubicBezTo>
                    <a:pt x="618" y="1"/>
                    <a:pt x="589" y="18"/>
                    <a:pt x="578" y="55"/>
                  </a:cubicBezTo>
                  <a:cubicBezTo>
                    <a:pt x="553" y="156"/>
                    <a:pt x="402" y="231"/>
                    <a:pt x="315" y="269"/>
                  </a:cubicBezTo>
                  <a:cubicBezTo>
                    <a:pt x="227" y="294"/>
                    <a:pt x="114" y="294"/>
                    <a:pt x="39" y="369"/>
                  </a:cubicBezTo>
                  <a:cubicBezTo>
                    <a:pt x="1" y="407"/>
                    <a:pt x="13" y="457"/>
                    <a:pt x="64" y="482"/>
                  </a:cubicBezTo>
                  <a:cubicBezTo>
                    <a:pt x="97" y="502"/>
                    <a:pt x="135" y="511"/>
                    <a:pt x="174" y="511"/>
                  </a:cubicBezTo>
                  <a:cubicBezTo>
                    <a:pt x="280" y="511"/>
                    <a:pt x="399" y="449"/>
                    <a:pt x="490" y="394"/>
                  </a:cubicBezTo>
                  <a:cubicBezTo>
                    <a:pt x="616" y="332"/>
                    <a:pt x="729" y="231"/>
                    <a:pt x="729" y="81"/>
                  </a:cubicBezTo>
                  <a:cubicBezTo>
                    <a:pt x="729" y="31"/>
                    <a:pt x="688" y="1"/>
                    <a:pt x="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0"/>
            <p:cNvSpPr/>
            <p:nvPr/>
          </p:nvSpPr>
          <p:spPr>
            <a:xfrm>
              <a:off x="5924950" y="2791575"/>
              <a:ext cx="13250" cy="15325"/>
            </a:xfrm>
            <a:custGeom>
              <a:avLst/>
              <a:gdLst/>
              <a:ahLst/>
              <a:cxnLst/>
              <a:rect l="l" t="t" r="r" b="b"/>
              <a:pathLst>
                <a:path w="530" h="613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8" y="14"/>
                    <a:pt x="0" y="39"/>
                    <a:pt x="13" y="90"/>
                  </a:cubicBezTo>
                  <a:cubicBezTo>
                    <a:pt x="38" y="177"/>
                    <a:pt x="126" y="228"/>
                    <a:pt x="188" y="290"/>
                  </a:cubicBezTo>
                  <a:cubicBezTo>
                    <a:pt x="264" y="366"/>
                    <a:pt x="314" y="454"/>
                    <a:pt x="351" y="554"/>
                  </a:cubicBezTo>
                  <a:cubicBezTo>
                    <a:pt x="367" y="595"/>
                    <a:pt x="401" y="613"/>
                    <a:pt x="435" y="613"/>
                  </a:cubicBezTo>
                  <a:cubicBezTo>
                    <a:pt x="483" y="613"/>
                    <a:pt x="529" y="576"/>
                    <a:pt x="515" y="516"/>
                  </a:cubicBezTo>
                  <a:cubicBezTo>
                    <a:pt x="477" y="391"/>
                    <a:pt x="427" y="290"/>
                    <a:pt x="351" y="190"/>
                  </a:cubicBezTo>
                  <a:cubicBezTo>
                    <a:pt x="292" y="118"/>
                    <a:pt x="209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40"/>
            <p:cNvSpPr/>
            <p:nvPr/>
          </p:nvSpPr>
          <p:spPr>
            <a:xfrm>
              <a:off x="5924075" y="2793700"/>
              <a:ext cx="8725" cy="21100"/>
            </a:xfrm>
            <a:custGeom>
              <a:avLst/>
              <a:gdLst/>
              <a:ahLst/>
              <a:cxnLst/>
              <a:rect l="l" t="t" r="r" b="b"/>
              <a:pathLst>
                <a:path w="349" h="844" extrusionOk="0">
                  <a:moveTo>
                    <a:pt x="81" y="1"/>
                  </a:moveTo>
                  <a:cubicBezTo>
                    <a:pt x="35" y="1"/>
                    <a:pt x="0" y="57"/>
                    <a:pt x="10" y="105"/>
                  </a:cubicBezTo>
                  <a:cubicBezTo>
                    <a:pt x="23" y="205"/>
                    <a:pt x="98" y="293"/>
                    <a:pt x="123" y="406"/>
                  </a:cubicBezTo>
                  <a:cubicBezTo>
                    <a:pt x="148" y="532"/>
                    <a:pt x="161" y="657"/>
                    <a:pt x="136" y="770"/>
                  </a:cubicBezTo>
                  <a:cubicBezTo>
                    <a:pt x="128" y="816"/>
                    <a:pt x="162" y="843"/>
                    <a:pt x="196" y="843"/>
                  </a:cubicBezTo>
                  <a:cubicBezTo>
                    <a:pt x="217" y="843"/>
                    <a:pt x="239" y="832"/>
                    <a:pt x="248" y="808"/>
                  </a:cubicBezTo>
                  <a:cubicBezTo>
                    <a:pt x="324" y="569"/>
                    <a:pt x="349" y="168"/>
                    <a:pt x="123" y="17"/>
                  </a:cubicBezTo>
                  <a:cubicBezTo>
                    <a:pt x="109" y="6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6291375" y="2776250"/>
              <a:ext cx="76250" cy="75750"/>
            </a:xfrm>
            <a:custGeom>
              <a:avLst/>
              <a:gdLst/>
              <a:ahLst/>
              <a:cxnLst/>
              <a:rect l="l" t="t" r="r" b="b"/>
              <a:pathLst>
                <a:path w="3050" h="3030" extrusionOk="0">
                  <a:moveTo>
                    <a:pt x="1796" y="0"/>
                  </a:moveTo>
                  <a:cubicBezTo>
                    <a:pt x="1703" y="0"/>
                    <a:pt x="1609" y="24"/>
                    <a:pt x="1531" y="75"/>
                  </a:cubicBezTo>
                  <a:cubicBezTo>
                    <a:pt x="1280" y="226"/>
                    <a:pt x="1293" y="966"/>
                    <a:pt x="1293" y="966"/>
                  </a:cubicBezTo>
                  <a:cubicBezTo>
                    <a:pt x="1293" y="966"/>
                    <a:pt x="1155" y="602"/>
                    <a:pt x="891" y="439"/>
                  </a:cubicBezTo>
                  <a:cubicBezTo>
                    <a:pt x="811" y="390"/>
                    <a:pt x="726" y="356"/>
                    <a:pt x="637" y="356"/>
                  </a:cubicBezTo>
                  <a:cubicBezTo>
                    <a:pt x="544" y="356"/>
                    <a:pt x="448" y="393"/>
                    <a:pt x="352" y="489"/>
                  </a:cubicBezTo>
                  <a:cubicBezTo>
                    <a:pt x="163" y="665"/>
                    <a:pt x="201" y="966"/>
                    <a:pt x="352" y="1129"/>
                  </a:cubicBezTo>
                  <a:cubicBezTo>
                    <a:pt x="577" y="1355"/>
                    <a:pt x="904" y="1456"/>
                    <a:pt x="904" y="1456"/>
                  </a:cubicBezTo>
                  <a:cubicBezTo>
                    <a:pt x="904" y="1456"/>
                    <a:pt x="0" y="1631"/>
                    <a:pt x="314" y="2246"/>
                  </a:cubicBezTo>
                  <a:cubicBezTo>
                    <a:pt x="381" y="2376"/>
                    <a:pt x="508" y="2436"/>
                    <a:pt x="655" y="2436"/>
                  </a:cubicBezTo>
                  <a:cubicBezTo>
                    <a:pt x="889" y="2436"/>
                    <a:pt x="1173" y="2283"/>
                    <a:pt x="1343" y="2020"/>
                  </a:cubicBezTo>
                  <a:lnTo>
                    <a:pt x="1343" y="2020"/>
                  </a:lnTo>
                  <a:cubicBezTo>
                    <a:pt x="1330" y="2234"/>
                    <a:pt x="1406" y="2597"/>
                    <a:pt x="1506" y="2786"/>
                  </a:cubicBezTo>
                  <a:cubicBezTo>
                    <a:pt x="1580" y="2925"/>
                    <a:pt x="1729" y="3029"/>
                    <a:pt x="1878" y="3029"/>
                  </a:cubicBezTo>
                  <a:cubicBezTo>
                    <a:pt x="1931" y="3029"/>
                    <a:pt x="1984" y="3016"/>
                    <a:pt x="2033" y="2986"/>
                  </a:cubicBezTo>
                  <a:cubicBezTo>
                    <a:pt x="2159" y="2924"/>
                    <a:pt x="2209" y="2773"/>
                    <a:pt x="2246" y="2648"/>
                  </a:cubicBezTo>
                  <a:cubicBezTo>
                    <a:pt x="2309" y="2334"/>
                    <a:pt x="2121" y="2058"/>
                    <a:pt x="1970" y="1769"/>
                  </a:cubicBezTo>
                  <a:lnTo>
                    <a:pt x="1970" y="1769"/>
                  </a:lnTo>
                  <a:cubicBezTo>
                    <a:pt x="2123" y="1849"/>
                    <a:pt x="2326" y="1912"/>
                    <a:pt x="2509" y="1912"/>
                  </a:cubicBezTo>
                  <a:cubicBezTo>
                    <a:pt x="2642" y="1912"/>
                    <a:pt x="2764" y="1879"/>
                    <a:pt x="2849" y="1794"/>
                  </a:cubicBezTo>
                  <a:cubicBezTo>
                    <a:pt x="3050" y="1594"/>
                    <a:pt x="3012" y="1217"/>
                    <a:pt x="2786" y="1041"/>
                  </a:cubicBezTo>
                  <a:cubicBezTo>
                    <a:pt x="2690" y="968"/>
                    <a:pt x="2581" y="930"/>
                    <a:pt x="2455" y="930"/>
                  </a:cubicBezTo>
                  <a:cubicBezTo>
                    <a:pt x="2301" y="930"/>
                    <a:pt x="2122" y="987"/>
                    <a:pt x="1908" y="1104"/>
                  </a:cubicBezTo>
                  <a:cubicBezTo>
                    <a:pt x="2121" y="891"/>
                    <a:pt x="2246" y="627"/>
                    <a:pt x="2221" y="326"/>
                  </a:cubicBezTo>
                  <a:cubicBezTo>
                    <a:pt x="2204" y="119"/>
                    <a:pt x="2002" y="0"/>
                    <a:pt x="179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40"/>
            <p:cNvSpPr/>
            <p:nvPr/>
          </p:nvSpPr>
          <p:spPr>
            <a:xfrm>
              <a:off x="6325700" y="2817575"/>
              <a:ext cx="9500" cy="10250"/>
            </a:xfrm>
            <a:custGeom>
              <a:avLst/>
              <a:gdLst/>
              <a:ahLst/>
              <a:cxnLst/>
              <a:rect l="l" t="t" r="r" b="b"/>
              <a:pathLst>
                <a:path w="380" h="410" extrusionOk="0">
                  <a:moveTo>
                    <a:pt x="159" y="0"/>
                  </a:moveTo>
                  <a:cubicBezTo>
                    <a:pt x="77" y="0"/>
                    <a:pt x="1" y="106"/>
                    <a:pt x="83" y="179"/>
                  </a:cubicBezTo>
                  <a:cubicBezTo>
                    <a:pt x="133" y="229"/>
                    <a:pt x="183" y="292"/>
                    <a:pt x="221" y="367"/>
                  </a:cubicBezTo>
                  <a:cubicBezTo>
                    <a:pt x="234" y="397"/>
                    <a:pt x="257" y="410"/>
                    <a:pt x="281" y="410"/>
                  </a:cubicBezTo>
                  <a:cubicBezTo>
                    <a:pt x="328" y="410"/>
                    <a:pt x="380" y="362"/>
                    <a:pt x="371" y="304"/>
                  </a:cubicBezTo>
                  <a:cubicBezTo>
                    <a:pt x="346" y="217"/>
                    <a:pt x="296" y="129"/>
                    <a:pt x="246" y="53"/>
                  </a:cubicBezTo>
                  <a:cubicBezTo>
                    <a:pt x="222" y="16"/>
                    <a:pt x="190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40"/>
            <p:cNvSpPr/>
            <p:nvPr/>
          </p:nvSpPr>
          <p:spPr>
            <a:xfrm>
              <a:off x="6326200" y="2814825"/>
              <a:ext cx="12350" cy="6200"/>
            </a:xfrm>
            <a:custGeom>
              <a:avLst/>
              <a:gdLst/>
              <a:ahLst/>
              <a:cxnLst/>
              <a:rect l="l" t="t" r="r" b="b"/>
              <a:pathLst>
                <a:path w="494" h="248" extrusionOk="0">
                  <a:moveTo>
                    <a:pt x="179" y="1"/>
                  </a:moveTo>
                  <a:cubicBezTo>
                    <a:pt x="149" y="1"/>
                    <a:pt x="118" y="5"/>
                    <a:pt x="88" y="13"/>
                  </a:cubicBezTo>
                  <a:cubicBezTo>
                    <a:pt x="0" y="38"/>
                    <a:pt x="13" y="189"/>
                    <a:pt x="113" y="189"/>
                  </a:cubicBezTo>
                  <a:cubicBezTo>
                    <a:pt x="213" y="189"/>
                    <a:pt x="289" y="189"/>
                    <a:pt x="377" y="239"/>
                  </a:cubicBezTo>
                  <a:cubicBezTo>
                    <a:pt x="387" y="245"/>
                    <a:pt x="398" y="248"/>
                    <a:pt x="408" y="248"/>
                  </a:cubicBezTo>
                  <a:cubicBezTo>
                    <a:pt x="457" y="248"/>
                    <a:pt x="494" y="180"/>
                    <a:pt x="452" y="138"/>
                  </a:cubicBezTo>
                  <a:cubicBezTo>
                    <a:pt x="383" y="50"/>
                    <a:pt x="285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40"/>
            <p:cNvSpPr/>
            <p:nvPr/>
          </p:nvSpPr>
          <p:spPr>
            <a:xfrm>
              <a:off x="6334350" y="2810425"/>
              <a:ext cx="13500" cy="5150"/>
            </a:xfrm>
            <a:custGeom>
              <a:avLst/>
              <a:gdLst/>
              <a:ahLst/>
              <a:cxnLst/>
              <a:rect l="l" t="t" r="r" b="b"/>
              <a:pathLst>
                <a:path w="540" h="206" extrusionOk="0">
                  <a:moveTo>
                    <a:pt x="440" y="1"/>
                  </a:moveTo>
                  <a:cubicBezTo>
                    <a:pt x="364" y="13"/>
                    <a:pt x="276" y="13"/>
                    <a:pt x="201" y="13"/>
                  </a:cubicBezTo>
                  <a:cubicBezTo>
                    <a:pt x="126" y="26"/>
                    <a:pt x="88" y="26"/>
                    <a:pt x="38" y="76"/>
                  </a:cubicBezTo>
                  <a:cubicBezTo>
                    <a:pt x="0" y="101"/>
                    <a:pt x="13" y="139"/>
                    <a:pt x="38" y="164"/>
                  </a:cubicBezTo>
                  <a:cubicBezTo>
                    <a:pt x="73" y="194"/>
                    <a:pt x="122" y="205"/>
                    <a:pt x="175" y="205"/>
                  </a:cubicBezTo>
                  <a:cubicBezTo>
                    <a:pt x="275" y="205"/>
                    <a:pt x="391" y="168"/>
                    <a:pt x="465" y="151"/>
                  </a:cubicBezTo>
                  <a:cubicBezTo>
                    <a:pt x="540" y="126"/>
                    <a:pt x="527" y="1"/>
                    <a:pt x="4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40"/>
            <p:cNvSpPr/>
            <p:nvPr/>
          </p:nvSpPr>
          <p:spPr>
            <a:xfrm>
              <a:off x="6324475" y="2807175"/>
              <a:ext cx="14925" cy="10900"/>
            </a:xfrm>
            <a:custGeom>
              <a:avLst/>
              <a:gdLst/>
              <a:ahLst/>
              <a:cxnLst/>
              <a:rect l="l" t="t" r="r" b="b"/>
              <a:pathLst>
                <a:path w="597" h="436" extrusionOk="0">
                  <a:moveTo>
                    <a:pt x="494" y="1"/>
                  </a:moveTo>
                  <a:cubicBezTo>
                    <a:pt x="479" y="1"/>
                    <a:pt x="462" y="6"/>
                    <a:pt x="446" y="18"/>
                  </a:cubicBezTo>
                  <a:cubicBezTo>
                    <a:pt x="320" y="106"/>
                    <a:pt x="182" y="156"/>
                    <a:pt x="69" y="256"/>
                  </a:cubicBezTo>
                  <a:cubicBezTo>
                    <a:pt x="0" y="325"/>
                    <a:pt x="57" y="435"/>
                    <a:pt x="144" y="435"/>
                  </a:cubicBezTo>
                  <a:cubicBezTo>
                    <a:pt x="152" y="435"/>
                    <a:pt x="161" y="434"/>
                    <a:pt x="169" y="432"/>
                  </a:cubicBezTo>
                  <a:cubicBezTo>
                    <a:pt x="320" y="382"/>
                    <a:pt x="446" y="256"/>
                    <a:pt x="546" y="143"/>
                  </a:cubicBezTo>
                  <a:cubicBezTo>
                    <a:pt x="597" y="92"/>
                    <a:pt x="557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40"/>
            <p:cNvSpPr/>
            <p:nvPr/>
          </p:nvSpPr>
          <p:spPr>
            <a:xfrm>
              <a:off x="6330300" y="2797650"/>
              <a:ext cx="7425" cy="7525"/>
            </a:xfrm>
            <a:custGeom>
              <a:avLst/>
              <a:gdLst/>
              <a:ahLst/>
              <a:cxnLst/>
              <a:rect l="l" t="t" r="r" b="b"/>
              <a:pathLst>
                <a:path w="297" h="301" extrusionOk="0">
                  <a:moveTo>
                    <a:pt x="199" y="1"/>
                  </a:moveTo>
                  <a:cubicBezTo>
                    <a:pt x="187" y="1"/>
                    <a:pt x="175" y="3"/>
                    <a:pt x="162" y="10"/>
                  </a:cubicBezTo>
                  <a:cubicBezTo>
                    <a:pt x="87" y="60"/>
                    <a:pt x="24" y="123"/>
                    <a:pt x="12" y="211"/>
                  </a:cubicBezTo>
                  <a:cubicBezTo>
                    <a:pt x="1" y="255"/>
                    <a:pt x="29" y="300"/>
                    <a:pt x="81" y="300"/>
                  </a:cubicBezTo>
                  <a:cubicBezTo>
                    <a:pt x="87" y="300"/>
                    <a:pt x="93" y="300"/>
                    <a:pt x="100" y="298"/>
                  </a:cubicBezTo>
                  <a:cubicBezTo>
                    <a:pt x="175" y="273"/>
                    <a:pt x="238" y="198"/>
                    <a:pt x="275" y="123"/>
                  </a:cubicBezTo>
                  <a:cubicBezTo>
                    <a:pt x="296" y="70"/>
                    <a:pt x="256" y="1"/>
                    <a:pt x="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40"/>
            <p:cNvSpPr/>
            <p:nvPr/>
          </p:nvSpPr>
          <p:spPr>
            <a:xfrm>
              <a:off x="6320550" y="2803875"/>
              <a:ext cx="11000" cy="12750"/>
            </a:xfrm>
            <a:custGeom>
              <a:avLst/>
              <a:gdLst/>
              <a:ahLst/>
              <a:cxnLst/>
              <a:rect l="l" t="t" r="r" b="b"/>
              <a:pathLst>
                <a:path w="440" h="510" extrusionOk="0">
                  <a:moveTo>
                    <a:pt x="306" y="1"/>
                  </a:moveTo>
                  <a:cubicBezTo>
                    <a:pt x="266" y="1"/>
                    <a:pt x="232" y="22"/>
                    <a:pt x="239" y="74"/>
                  </a:cubicBezTo>
                  <a:cubicBezTo>
                    <a:pt x="264" y="238"/>
                    <a:pt x="25" y="275"/>
                    <a:pt x="13" y="413"/>
                  </a:cubicBezTo>
                  <a:cubicBezTo>
                    <a:pt x="0" y="451"/>
                    <a:pt x="13" y="489"/>
                    <a:pt x="63" y="501"/>
                  </a:cubicBezTo>
                  <a:cubicBezTo>
                    <a:pt x="80" y="507"/>
                    <a:pt x="96" y="509"/>
                    <a:pt x="112" y="509"/>
                  </a:cubicBezTo>
                  <a:cubicBezTo>
                    <a:pt x="201" y="509"/>
                    <a:pt x="273" y="425"/>
                    <a:pt x="326" y="351"/>
                  </a:cubicBezTo>
                  <a:cubicBezTo>
                    <a:pt x="389" y="263"/>
                    <a:pt x="439" y="162"/>
                    <a:pt x="402" y="49"/>
                  </a:cubicBezTo>
                  <a:cubicBezTo>
                    <a:pt x="384" y="19"/>
                    <a:pt x="34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40"/>
            <p:cNvSpPr/>
            <p:nvPr/>
          </p:nvSpPr>
          <p:spPr>
            <a:xfrm>
              <a:off x="6319925" y="2813375"/>
              <a:ext cx="12800" cy="8725"/>
            </a:xfrm>
            <a:custGeom>
              <a:avLst/>
              <a:gdLst/>
              <a:ahLst/>
              <a:cxnLst/>
              <a:rect l="l" t="t" r="r" b="b"/>
              <a:pathLst>
                <a:path w="512" h="349" extrusionOk="0">
                  <a:moveTo>
                    <a:pt x="121" y="1"/>
                  </a:moveTo>
                  <a:cubicBezTo>
                    <a:pt x="85" y="1"/>
                    <a:pt x="52" y="14"/>
                    <a:pt x="25" y="46"/>
                  </a:cubicBezTo>
                  <a:cubicBezTo>
                    <a:pt x="13" y="58"/>
                    <a:pt x="0" y="83"/>
                    <a:pt x="0" y="109"/>
                  </a:cubicBezTo>
                  <a:cubicBezTo>
                    <a:pt x="38" y="184"/>
                    <a:pt x="75" y="184"/>
                    <a:pt x="138" y="209"/>
                  </a:cubicBezTo>
                  <a:cubicBezTo>
                    <a:pt x="213" y="234"/>
                    <a:pt x="289" y="272"/>
                    <a:pt x="351" y="322"/>
                  </a:cubicBezTo>
                  <a:cubicBezTo>
                    <a:pt x="370" y="340"/>
                    <a:pt x="390" y="348"/>
                    <a:pt x="409" y="348"/>
                  </a:cubicBezTo>
                  <a:cubicBezTo>
                    <a:pt x="466" y="348"/>
                    <a:pt x="512" y="275"/>
                    <a:pt x="464" y="209"/>
                  </a:cubicBezTo>
                  <a:cubicBezTo>
                    <a:pt x="397" y="142"/>
                    <a:pt x="241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40"/>
            <p:cNvSpPr/>
            <p:nvPr/>
          </p:nvSpPr>
          <p:spPr>
            <a:xfrm>
              <a:off x="6319600" y="2815450"/>
              <a:ext cx="10075" cy="12975"/>
            </a:xfrm>
            <a:custGeom>
              <a:avLst/>
              <a:gdLst/>
              <a:ahLst/>
              <a:cxnLst/>
              <a:rect l="l" t="t" r="r" b="b"/>
              <a:pathLst>
                <a:path w="403" h="519" extrusionOk="0">
                  <a:moveTo>
                    <a:pt x="100" y="0"/>
                  </a:moveTo>
                  <a:cubicBezTo>
                    <a:pt x="96" y="0"/>
                    <a:pt x="92" y="0"/>
                    <a:pt x="88" y="0"/>
                  </a:cubicBezTo>
                  <a:cubicBezTo>
                    <a:pt x="26" y="0"/>
                    <a:pt x="1" y="63"/>
                    <a:pt x="13" y="113"/>
                  </a:cubicBezTo>
                  <a:cubicBezTo>
                    <a:pt x="51" y="176"/>
                    <a:pt x="126" y="214"/>
                    <a:pt x="164" y="264"/>
                  </a:cubicBezTo>
                  <a:cubicBezTo>
                    <a:pt x="226" y="327"/>
                    <a:pt x="264" y="402"/>
                    <a:pt x="289" y="477"/>
                  </a:cubicBezTo>
                  <a:cubicBezTo>
                    <a:pt x="295" y="506"/>
                    <a:pt x="318" y="519"/>
                    <a:pt x="342" y="519"/>
                  </a:cubicBezTo>
                  <a:cubicBezTo>
                    <a:pt x="372" y="519"/>
                    <a:pt x="402" y="499"/>
                    <a:pt x="402" y="465"/>
                  </a:cubicBezTo>
                  <a:cubicBezTo>
                    <a:pt x="390" y="305"/>
                    <a:pt x="293" y="0"/>
                    <a:pt x="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40"/>
            <p:cNvSpPr/>
            <p:nvPr/>
          </p:nvSpPr>
          <p:spPr>
            <a:xfrm>
              <a:off x="6007200" y="2740275"/>
              <a:ext cx="131725" cy="131100"/>
            </a:xfrm>
            <a:custGeom>
              <a:avLst/>
              <a:gdLst/>
              <a:ahLst/>
              <a:cxnLst/>
              <a:rect l="l" t="t" r="r" b="b"/>
              <a:pathLst>
                <a:path w="5269" h="5244" extrusionOk="0">
                  <a:moveTo>
                    <a:pt x="3516" y="1"/>
                  </a:moveTo>
                  <a:cubicBezTo>
                    <a:pt x="3438" y="1"/>
                    <a:pt x="3360" y="11"/>
                    <a:pt x="3286" y="33"/>
                  </a:cubicBezTo>
                  <a:cubicBezTo>
                    <a:pt x="2796" y="184"/>
                    <a:pt x="2470" y="1451"/>
                    <a:pt x="2470" y="1451"/>
                  </a:cubicBezTo>
                  <a:cubicBezTo>
                    <a:pt x="2470" y="1451"/>
                    <a:pt x="2407" y="761"/>
                    <a:pt x="2031" y="372"/>
                  </a:cubicBezTo>
                  <a:cubicBezTo>
                    <a:pt x="1874" y="207"/>
                    <a:pt x="1696" y="86"/>
                    <a:pt x="1478" y="86"/>
                  </a:cubicBezTo>
                  <a:cubicBezTo>
                    <a:pt x="1365" y="86"/>
                    <a:pt x="1240" y="119"/>
                    <a:pt x="1102" y="197"/>
                  </a:cubicBezTo>
                  <a:cubicBezTo>
                    <a:pt x="701" y="410"/>
                    <a:pt x="625" y="937"/>
                    <a:pt x="814" y="1276"/>
                  </a:cubicBezTo>
                  <a:cubicBezTo>
                    <a:pt x="1065" y="1765"/>
                    <a:pt x="1592" y="2091"/>
                    <a:pt x="1592" y="2091"/>
                  </a:cubicBezTo>
                  <a:cubicBezTo>
                    <a:pt x="1592" y="2091"/>
                    <a:pt x="1549" y="2088"/>
                    <a:pt x="1478" y="2088"/>
                  </a:cubicBezTo>
                  <a:cubicBezTo>
                    <a:pt x="1112" y="2088"/>
                    <a:pt x="1" y="2168"/>
                    <a:pt x="211" y="3145"/>
                  </a:cubicBezTo>
                  <a:cubicBezTo>
                    <a:pt x="285" y="3499"/>
                    <a:pt x="614" y="3679"/>
                    <a:pt x="1006" y="3679"/>
                  </a:cubicBezTo>
                  <a:cubicBezTo>
                    <a:pt x="1351" y="3679"/>
                    <a:pt x="1745" y="3540"/>
                    <a:pt x="2056" y="3258"/>
                  </a:cubicBezTo>
                  <a:lnTo>
                    <a:pt x="2056" y="3258"/>
                  </a:lnTo>
                  <a:cubicBezTo>
                    <a:pt x="1943" y="3610"/>
                    <a:pt x="1893" y="4275"/>
                    <a:pt x="1981" y="4626"/>
                  </a:cubicBezTo>
                  <a:cubicBezTo>
                    <a:pt x="2059" y="4950"/>
                    <a:pt x="2345" y="5243"/>
                    <a:pt x="2663" y="5243"/>
                  </a:cubicBezTo>
                  <a:cubicBezTo>
                    <a:pt x="2703" y="5243"/>
                    <a:pt x="2743" y="5238"/>
                    <a:pt x="2784" y="5229"/>
                  </a:cubicBezTo>
                  <a:cubicBezTo>
                    <a:pt x="3022" y="5166"/>
                    <a:pt x="3185" y="4953"/>
                    <a:pt x="3298" y="4727"/>
                  </a:cubicBezTo>
                  <a:cubicBezTo>
                    <a:pt x="3549" y="4237"/>
                    <a:pt x="3348" y="3673"/>
                    <a:pt x="3248" y="3133"/>
                  </a:cubicBezTo>
                  <a:lnTo>
                    <a:pt x="3248" y="3133"/>
                  </a:lnTo>
                  <a:cubicBezTo>
                    <a:pt x="3546" y="3393"/>
                    <a:pt x="4006" y="3652"/>
                    <a:pt x="4397" y="3652"/>
                  </a:cubicBezTo>
                  <a:cubicBezTo>
                    <a:pt x="4516" y="3652"/>
                    <a:pt x="4629" y="3628"/>
                    <a:pt x="4729" y="3572"/>
                  </a:cubicBezTo>
                  <a:cubicBezTo>
                    <a:pt x="5143" y="3321"/>
                    <a:pt x="5268" y="2681"/>
                    <a:pt x="4967" y="2280"/>
                  </a:cubicBezTo>
                  <a:cubicBezTo>
                    <a:pt x="4770" y="2014"/>
                    <a:pt x="4485" y="1877"/>
                    <a:pt x="4084" y="1877"/>
                  </a:cubicBezTo>
                  <a:cubicBezTo>
                    <a:pt x="3898" y="1877"/>
                    <a:pt x="3687" y="1906"/>
                    <a:pt x="3449" y="1966"/>
                  </a:cubicBezTo>
                  <a:cubicBezTo>
                    <a:pt x="3926" y="1702"/>
                    <a:pt x="4239" y="1326"/>
                    <a:pt x="4340" y="786"/>
                  </a:cubicBezTo>
                  <a:cubicBezTo>
                    <a:pt x="4436" y="348"/>
                    <a:pt x="3967" y="1"/>
                    <a:pt x="3516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40"/>
            <p:cNvSpPr/>
            <p:nvPr/>
          </p:nvSpPr>
          <p:spPr>
            <a:xfrm>
              <a:off x="6066175" y="2809525"/>
              <a:ext cx="8625" cy="16100"/>
            </a:xfrm>
            <a:custGeom>
              <a:avLst/>
              <a:gdLst/>
              <a:ahLst/>
              <a:cxnLst/>
              <a:rect l="l" t="t" r="r" b="b"/>
              <a:pathLst>
                <a:path w="345" h="644" extrusionOk="0">
                  <a:moveTo>
                    <a:pt x="139" y="0"/>
                  </a:moveTo>
                  <a:cubicBezTo>
                    <a:pt x="69" y="0"/>
                    <a:pt x="1" y="75"/>
                    <a:pt x="36" y="162"/>
                  </a:cubicBezTo>
                  <a:cubicBezTo>
                    <a:pt x="111" y="300"/>
                    <a:pt x="161" y="426"/>
                    <a:pt x="186" y="589"/>
                  </a:cubicBezTo>
                  <a:cubicBezTo>
                    <a:pt x="192" y="627"/>
                    <a:pt x="223" y="643"/>
                    <a:pt x="255" y="643"/>
                  </a:cubicBezTo>
                  <a:cubicBezTo>
                    <a:pt x="298" y="643"/>
                    <a:pt x="344" y="614"/>
                    <a:pt x="337" y="564"/>
                  </a:cubicBezTo>
                  <a:cubicBezTo>
                    <a:pt x="337" y="388"/>
                    <a:pt x="299" y="212"/>
                    <a:pt x="224" y="49"/>
                  </a:cubicBezTo>
                  <a:cubicBezTo>
                    <a:pt x="201" y="15"/>
                    <a:pt x="170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40"/>
            <p:cNvSpPr/>
            <p:nvPr/>
          </p:nvSpPr>
          <p:spPr>
            <a:xfrm>
              <a:off x="6067375" y="2805250"/>
              <a:ext cx="16400" cy="10825"/>
            </a:xfrm>
            <a:custGeom>
              <a:avLst/>
              <a:gdLst/>
              <a:ahLst/>
              <a:cxnLst/>
              <a:rect l="l" t="t" r="r" b="b"/>
              <a:pathLst>
                <a:path w="656" h="433" extrusionOk="0">
                  <a:moveTo>
                    <a:pt x="128" y="1"/>
                  </a:moveTo>
                  <a:cubicBezTo>
                    <a:pt x="85" y="1"/>
                    <a:pt x="45" y="13"/>
                    <a:pt x="13" y="45"/>
                  </a:cubicBezTo>
                  <a:cubicBezTo>
                    <a:pt x="0" y="70"/>
                    <a:pt x="0" y="107"/>
                    <a:pt x="13" y="132"/>
                  </a:cubicBezTo>
                  <a:cubicBezTo>
                    <a:pt x="88" y="195"/>
                    <a:pt x="189" y="183"/>
                    <a:pt x="276" y="220"/>
                  </a:cubicBezTo>
                  <a:cubicBezTo>
                    <a:pt x="377" y="258"/>
                    <a:pt x="465" y="333"/>
                    <a:pt x="527" y="408"/>
                  </a:cubicBezTo>
                  <a:cubicBezTo>
                    <a:pt x="541" y="425"/>
                    <a:pt x="557" y="432"/>
                    <a:pt x="572" y="432"/>
                  </a:cubicBezTo>
                  <a:cubicBezTo>
                    <a:pt x="615" y="432"/>
                    <a:pt x="655" y="379"/>
                    <a:pt x="628" y="333"/>
                  </a:cubicBezTo>
                  <a:cubicBezTo>
                    <a:pt x="565" y="220"/>
                    <a:pt x="477" y="120"/>
                    <a:pt x="352" y="70"/>
                  </a:cubicBezTo>
                  <a:cubicBezTo>
                    <a:pt x="288" y="38"/>
                    <a:pt x="203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40"/>
            <p:cNvSpPr/>
            <p:nvPr/>
          </p:nvSpPr>
          <p:spPr>
            <a:xfrm>
              <a:off x="6082125" y="2802250"/>
              <a:ext cx="20400" cy="6325"/>
            </a:xfrm>
            <a:custGeom>
              <a:avLst/>
              <a:gdLst/>
              <a:ahLst/>
              <a:cxnLst/>
              <a:rect l="l" t="t" r="r" b="b"/>
              <a:pathLst>
                <a:path w="816" h="253" extrusionOk="0">
                  <a:moveTo>
                    <a:pt x="145" y="0"/>
                  </a:moveTo>
                  <a:cubicBezTo>
                    <a:pt x="117" y="0"/>
                    <a:pt x="89" y="4"/>
                    <a:pt x="63" y="14"/>
                  </a:cubicBezTo>
                  <a:cubicBezTo>
                    <a:pt x="25" y="27"/>
                    <a:pt x="0" y="89"/>
                    <a:pt x="38" y="114"/>
                  </a:cubicBezTo>
                  <a:cubicBezTo>
                    <a:pt x="126" y="202"/>
                    <a:pt x="239" y="202"/>
                    <a:pt x="351" y="215"/>
                  </a:cubicBezTo>
                  <a:cubicBezTo>
                    <a:pt x="477" y="227"/>
                    <a:pt x="602" y="240"/>
                    <a:pt x="715" y="252"/>
                  </a:cubicBezTo>
                  <a:cubicBezTo>
                    <a:pt x="803" y="252"/>
                    <a:pt x="816" y="127"/>
                    <a:pt x="740" y="114"/>
                  </a:cubicBezTo>
                  <a:cubicBezTo>
                    <a:pt x="615" y="89"/>
                    <a:pt x="490" y="64"/>
                    <a:pt x="377" y="39"/>
                  </a:cubicBezTo>
                  <a:cubicBezTo>
                    <a:pt x="303" y="30"/>
                    <a:pt x="222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0"/>
            <p:cNvSpPr/>
            <p:nvPr/>
          </p:nvSpPr>
          <p:spPr>
            <a:xfrm>
              <a:off x="6065800" y="2795525"/>
              <a:ext cx="23950" cy="10925"/>
            </a:xfrm>
            <a:custGeom>
              <a:avLst/>
              <a:gdLst/>
              <a:ahLst/>
              <a:cxnLst/>
              <a:rect l="l" t="t" r="r" b="b"/>
              <a:pathLst>
                <a:path w="958" h="437" extrusionOk="0">
                  <a:moveTo>
                    <a:pt x="844" y="1"/>
                  </a:moveTo>
                  <a:cubicBezTo>
                    <a:pt x="835" y="1"/>
                    <a:pt x="826" y="3"/>
                    <a:pt x="816" y="7"/>
                  </a:cubicBezTo>
                  <a:cubicBezTo>
                    <a:pt x="666" y="70"/>
                    <a:pt x="515" y="120"/>
                    <a:pt x="352" y="157"/>
                  </a:cubicBezTo>
                  <a:cubicBezTo>
                    <a:pt x="239" y="195"/>
                    <a:pt x="88" y="208"/>
                    <a:pt x="13" y="321"/>
                  </a:cubicBezTo>
                  <a:cubicBezTo>
                    <a:pt x="1" y="346"/>
                    <a:pt x="13" y="383"/>
                    <a:pt x="38" y="396"/>
                  </a:cubicBezTo>
                  <a:cubicBezTo>
                    <a:pt x="80" y="425"/>
                    <a:pt x="125" y="436"/>
                    <a:pt x="170" y="436"/>
                  </a:cubicBezTo>
                  <a:cubicBezTo>
                    <a:pt x="261" y="436"/>
                    <a:pt x="356" y="392"/>
                    <a:pt x="440" y="358"/>
                  </a:cubicBezTo>
                  <a:cubicBezTo>
                    <a:pt x="590" y="308"/>
                    <a:pt x="741" y="233"/>
                    <a:pt x="879" y="157"/>
                  </a:cubicBezTo>
                  <a:cubicBezTo>
                    <a:pt x="957" y="124"/>
                    <a:pt x="916" y="1"/>
                    <a:pt x="8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40"/>
            <p:cNvSpPr/>
            <p:nvPr/>
          </p:nvSpPr>
          <p:spPr>
            <a:xfrm>
              <a:off x="6079700" y="2778550"/>
              <a:ext cx="11950" cy="8425"/>
            </a:xfrm>
            <a:custGeom>
              <a:avLst/>
              <a:gdLst/>
              <a:ahLst/>
              <a:cxnLst/>
              <a:rect l="l" t="t" r="r" b="b"/>
              <a:pathLst>
                <a:path w="478" h="337" extrusionOk="0">
                  <a:moveTo>
                    <a:pt x="378" y="1"/>
                  </a:moveTo>
                  <a:cubicBezTo>
                    <a:pt x="369" y="1"/>
                    <a:pt x="358" y="3"/>
                    <a:pt x="348" y="8"/>
                  </a:cubicBezTo>
                  <a:cubicBezTo>
                    <a:pt x="235" y="46"/>
                    <a:pt x="97" y="121"/>
                    <a:pt x="34" y="234"/>
                  </a:cubicBezTo>
                  <a:cubicBezTo>
                    <a:pt x="0" y="280"/>
                    <a:pt x="49" y="336"/>
                    <a:pt x="96" y="336"/>
                  </a:cubicBezTo>
                  <a:cubicBezTo>
                    <a:pt x="101" y="336"/>
                    <a:pt x="105" y="336"/>
                    <a:pt x="110" y="335"/>
                  </a:cubicBezTo>
                  <a:cubicBezTo>
                    <a:pt x="223" y="322"/>
                    <a:pt x="348" y="222"/>
                    <a:pt x="423" y="146"/>
                  </a:cubicBezTo>
                  <a:cubicBezTo>
                    <a:pt x="477" y="92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40"/>
            <p:cNvSpPr/>
            <p:nvPr/>
          </p:nvSpPr>
          <p:spPr>
            <a:xfrm>
              <a:off x="6057950" y="2785850"/>
              <a:ext cx="19175" cy="16400"/>
            </a:xfrm>
            <a:custGeom>
              <a:avLst/>
              <a:gdLst/>
              <a:ahLst/>
              <a:cxnLst/>
              <a:rect l="l" t="t" r="r" b="b"/>
              <a:pathLst>
                <a:path w="767" h="656" extrusionOk="0">
                  <a:moveTo>
                    <a:pt x="664" y="0"/>
                  </a:moveTo>
                  <a:cubicBezTo>
                    <a:pt x="626" y="0"/>
                    <a:pt x="591" y="25"/>
                    <a:pt x="591" y="80"/>
                  </a:cubicBezTo>
                  <a:cubicBezTo>
                    <a:pt x="591" y="193"/>
                    <a:pt x="440" y="293"/>
                    <a:pt x="340" y="344"/>
                  </a:cubicBezTo>
                  <a:cubicBezTo>
                    <a:pt x="252" y="406"/>
                    <a:pt x="114" y="432"/>
                    <a:pt x="38" y="507"/>
                  </a:cubicBezTo>
                  <a:cubicBezTo>
                    <a:pt x="1" y="557"/>
                    <a:pt x="26" y="620"/>
                    <a:pt x="76" y="645"/>
                  </a:cubicBezTo>
                  <a:cubicBezTo>
                    <a:pt x="98" y="652"/>
                    <a:pt x="121" y="656"/>
                    <a:pt x="145" y="656"/>
                  </a:cubicBezTo>
                  <a:cubicBezTo>
                    <a:pt x="280" y="656"/>
                    <a:pt x="430" y="544"/>
                    <a:pt x="515" y="469"/>
                  </a:cubicBezTo>
                  <a:cubicBezTo>
                    <a:pt x="641" y="369"/>
                    <a:pt x="766" y="243"/>
                    <a:pt x="754" y="80"/>
                  </a:cubicBezTo>
                  <a:cubicBezTo>
                    <a:pt x="747" y="28"/>
                    <a:pt x="704" y="0"/>
                    <a:pt x="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0"/>
            <p:cNvSpPr/>
            <p:nvPr/>
          </p:nvSpPr>
          <p:spPr>
            <a:xfrm>
              <a:off x="6056400" y="2799350"/>
              <a:ext cx="16575" cy="15525"/>
            </a:xfrm>
            <a:custGeom>
              <a:avLst/>
              <a:gdLst/>
              <a:ahLst/>
              <a:cxnLst/>
              <a:rect l="l" t="t" r="r" b="b"/>
              <a:pathLst>
                <a:path w="663" h="621" extrusionOk="0">
                  <a:moveTo>
                    <a:pt x="99" y="1"/>
                  </a:moveTo>
                  <a:cubicBezTo>
                    <a:pt x="87" y="1"/>
                    <a:pt x="75" y="2"/>
                    <a:pt x="63" y="4"/>
                  </a:cubicBezTo>
                  <a:cubicBezTo>
                    <a:pt x="13" y="17"/>
                    <a:pt x="0" y="67"/>
                    <a:pt x="25" y="117"/>
                  </a:cubicBezTo>
                  <a:cubicBezTo>
                    <a:pt x="75" y="205"/>
                    <a:pt x="201" y="243"/>
                    <a:pt x="276" y="306"/>
                  </a:cubicBezTo>
                  <a:cubicBezTo>
                    <a:pt x="364" y="381"/>
                    <a:pt x="439" y="481"/>
                    <a:pt x="489" y="582"/>
                  </a:cubicBezTo>
                  <a:cubicBezTo>
                    <a:pt x="505" y="609"/>
                    <a:pt x="529" y="620"/>
                    <a:pt x="553" y="620"/>
                  </a:cubicBezTo>
                  <a:cubicBezTo>
                    <a:pt x="607" y="620"/>
                    <a:pt x="662" y="563"/>
                    <a:pt x="628" y="494"/>
                  </a:cubicBezTo>
                  <a:cubicBezTo>
                    <a:pt x="577" y="368"/>
                    <a:pt x="489" y="255"/>
                    <a:pt x="389" y="168"/>
                  </a:cubicBezTo>
                  <a:cubicBezTo>
                    <a:pt x="321" y="100"/>
                    <a:pt x="212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40"/>
            <p:cNvSpPr/>
            <p:nvPr/>
          </p:nvSpPr>
          <p:spPr>
            <a:xfrm>
              <a:off x="6055250" y="2802100"/>
              <a:ext cx="11525" cy="23075"/>
            </a:xfrm>
            <a:custGeom>
              <a:avLst/>
              <a:gdLst/>
              <a:ahLst/>
              <a:cxnLst/>
              <a:rect l="l" t="t" r="r" b="b"/>
              <a:pathLst>
                <a:path w="461" h="923" extrusionOk="0">
                  <a:moveTo>
                    <a:pt x="104" y="1"/>
                  </a:moveTo>
                  <a:cubicBezTo>
                    <a:pt x="56" y="1"/>
                    <a:pt x="0" y="44"/>
                    <a:pt x="21" y="95"/>
                  </a:cubicBezTo>
                  <a:cubicBezTo>
                    <a:pt x="71" y="221"/>
                    <a:pt x="172" y="321"/>
                    <a:pt x="222" y="447"/>
                  </a:cubicBezTo>
                  <a:cubicBezTo>
                    <a:pt x="272" y="572"/>
                    <a:pt x="297" y="723"/>
                    <a:pt x="297" y="861"/>
                  </a:cubicBezTo>
                  <a:cubicBezTo>
                    <a:pt x="290" y="898"/>
                    <a:pt x="327" y="922"/>
                    <a:pt x="361" y="922"/>
                  </a:cubicBezTo>
                  <a:cubicBezTo>
                    <a:pt x="384" y="922"/>
                    <a:pt x="405" y="911"/>
                    <a:pt x="410" y="886"/>
                  </a:cubicBezTo>
                  <a:cubicBezTo>
                    <a:pt x="460" y="610"/>
                    <a:pt x="410" y="158"/>
                    <a:pt x="134" y="7"/>
                  </a:cubicBezTo>
                  <a:cubicBezTo>
                    <a:pt x="125" y="3"/>
                    <a:pt x="115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40"/>
            <p:cNvSpPr/>
            <p:nvPr/>
          </p:nvSpPr>
          <p:spPr>
            <a:xfrm>
              <a:off x="5912225" y="2584550"/>
              <a:ext cx="131025" cy="131300"/>
            </a:xfrm>
            <a:custGeom>
              <a:avLst/>
              <a:gdLst/>
              <a:ahLst/>
              <a:cxnLst/>
              <a:rect l="l" t="t" r="r" b="b"/>
              <a:pathLst>
                <a:path w="5241" h="5252" extrusionOk="0">
                  <a:moveTo>
                    <a:pt x="2347" y="0"/>
                  </a:moveTo>
                  <a:cubicBezTo>
                    <a:pt x="2337" y="0"/>
                    <a:pt x="2327" y="0"/>
                    <a:pt x="2316" y="1"/>
                  </a:cubicBezTo>
                  <a:cubicBezTo>
                    <a:pt x="1852" y="1"/>
                    <a:pt x="1551" y="440"/>
                    <a:pt x="1551" y="829"/>
                  </a:cubicBezTo>
                  <a:cubicBezTo>
                    <a:pt x="1551" y="1381"/>
                    <a:pt x="1864" y="1908"/>
                    <a:pt x="1864" y="1908"/>
                  </a:cubicBezTo>
                  <a:cubicBezTo>
                    <a:pt x="1864" y="1908"/>
                    <a:pt x="1373" y="1604"/>
                    <a:pt x="908" y="1604"/>
                  </a:cubicBezTo>
                  <a:cubicBezTo>
                    <a:pt x="593" y="1604"/>
                    <a:pt x="289" y="1743"/>
                    <a:pt x="158" y="2209"/>
                  </a:cubicBezTo>
                  <a:cubicBezTo>
                    <a:pt x="0" y="2755"/>
                    <a:pt x="607" y="3204"/>
                    <a:pt x="1316" y="3204"/>
                  </a:cubicBezTo>
                  <a:cubicBezTo>
                    <a:pt x="1455" y="3204"/>
                    <a:pt x="1597" y="3187"/>
                    <a:pt x="1739" y="3150"/>
                  </a:cubicBezTo>
                  <a:lnTo>
                    <a:pt x="1739" y="3150"/>
                  </a:lnTo>
                  <a:cubicBezTo>
                    <a:pt x="1475" y="3426"/>
                    <a:pt x="1124" y="3979"/>
                    <a:pt x="1036" y="4342"/>
                  </a:cubicBezTo>
                  <a:cubicBezTo>
                    <a:pt x="948" y="4694"/>
                    <a:pt x="1111" y="5146"/>
                    <a:pt x="1475" y="5233"/>
                  </a:cubicBezTo>
                  <a:cubicBezTo>
                    <a:pt x="1522" y="5246"/>
                    <a:pt x="1569" y="5251"/>
                    <a:pt x="1616" y="5251"/>
                  </a:cubicBezTo>
                  <a:cubicBezTo>
                    <a:pt x="1810" y="5251"/>
                    <a:pt x="2004" y="5156"/>
                    <a:pt x="2166" y="5045"/>
                  </a:cubicBezTo>
                  <a:cubicBezTo>
                    <a:pt x="2617" y="4719"/>
                    <a:pt x="2705" y="4129"/>
                    <a:pt x="2856" y="3602"/>
                  </a:cubicBezTo>
                  <a:cubicBezTo>
                    <a:pt x="3028" y="4069"/>
                    <a:pt x="3453" y="4669"/>
                    <a:pt x="3931" y="4669"/>
                  </a:cubicBezTo>
                  <a:cubicBezTo>
                    <a:pt x="3941" y="4669"/>
                    <a:pt x="3950" y="4669"/>
                    <a:pt x="3960" y="4669"/>
                  </a:cubicBezTo>
                  <a:cubicBezTo>
                    <a:pt x="4449" y="4644"/>
                    <a:pt x="4851" y="4129"/>
                    <a:pt x="4776" y="3640"/>
                  </a:cubicBezTo>
                  <a:cubicBezTo>
                    <a:pt x="4700" y="3163"/>
                    <a:pt x="4324" y="2837"/>
                    <a:pt x="3571" y="2661"/>
                  </a:cubicBezTo>
                  <a:cubicBezTo>
                    <a:pt x="4111" y="2648"/>
                    <a:pt x="4575" y="2448"/>
                    <a:pt x="4914" y="2021"/>
                  </a:cubicBezTo>
                  <a:cubicBezTo>
                    <a:pt x="5240" y="1619"/>
                    <a:pt x="4838" y="967"/>
                    <a:pt x="4324" y="879"/>
                  </a:cubicBezTo>
                  <a:cubicBezTo>
                    <a:pt x="4299" y="874"/>
                    <a:pt x="4274" y="872"/>
                    <a:pt x="4247" y="872"/>
                  </a:cubicBezTo>
                  <a:cubicBezTo>
                    <a:pt x="3739" y="872"/>
                    <a:pt x="2956" y="1745"/>
                    <a:pt x="2956" y="1745"/>
                  </a:cubicBezTo>
                  <a:cubicBezTo>
                    <a:pt x="2956" y="1745"/>
                    <a:pt x="3207" y="1105"/>
                    <a:pt x="3057" y="590"/>
                  </a:cubicBezTo>
                  <a:cubicBezTo>
                    <a:pt x="2971" y="259"/>
                    <a:pt x="2777" y="0"/>
                    <a:pt x="2347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40"/>
            <p:cNvSpPr/>
            <p:nvPr/>
          </p:nvSpPr>
          <p:spPr>
            <a:xfrm>
              <a:off x="5965000" y="2657575"/>
              <a:ext cx="7325" cy="16225"/>
            </a:xfrm>
            <a:custGeom>
              <a:avLst/>
              <a:gdLst/>
              <a:ahLst/>
              <a:cxnLst/>
              <a:rect l="l" t="t" r="r" b="b"/>
              <a:pathLst>
                <a:path w="293" h="649" extrusionOk="0">
                  <a:moveTo>
                    <a:pt x="193" y="0"/>
                  </a:moveTo>
                  <a:cubicBezTo>
                    <a:pt x="142" y="0"/>
                    <a:pt x="92" y="35"/>
                    <a:pt x="92" y="104"/>
                  </a:cubicBezTo>
                  <a:cubicBezTo>
                    <a:pt x="80" y="254"/>
                    <a:pt x="67" y="405"/>
                    <a:pt x="17" y="543"/>
                  </a:cubicBezTo>
                  <a:cubicBezTo>
                    <a:pt x="0" y="601"/>
                    <a:pt x="55" y="648"/>
                    <a:pt x="105" y="648"/>
                  </a:cubicBezTo>
                  <a:cubicBezTo>
                    <a:pt x="130" y="648"/>
                    <a:pt x="155" y="636"/>
                    <a:pt x="168" y="606"/>
                  </a:cubicBezTo>
                  <a:cubicBezTo>
                    <a:pt x="243" y="455"/>
                    <a:pt x="293" y="279"/>
                    <a:pt x="293" y="104"/>
                  </a:cubicBezTo>
                  <a:cubicBezTo>
                    <a:pt x="293" y="35"/>
                    <a:pt x="243" y="0"/>
                    <a:pt x="1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40"/>
            <p:cNvSpPr/>
            <p:nvPr/>
          </p:nvSpPr>
          <p:spPr>
            <a:xfrm>
              <a:off x="5969800" y="2654025"/>
              <a:ext cx="11625" cy="15325"/>
            </a:xfrm>
            <a:custGeom>
              <a:avLst/>
              <a:gdLst/>
              <a:ahLst/>
              <a:cxnLst/>
              <a:rect l="l" t="t" r="r" b="b"/>
              <a:pathLst>
                <a:path w="465" h="613" extrusionOk="0">
                  <a:moveTo>
                    <a:pt x="97" y="1"/>
                  </a:moveTo>
                  <a:cubicBezTo>
                    <a:pt x="82" y="1"/>
                    <a:pt x="66" y="3"/>
                    <a:pt x="51" y="7"/>
                  </a:cubicBezTo>
                  <a:cubicBezTo>
                    <a:pt x="26" y="20"/>
                    <a:pt x="1" y="45"/>
                    <a:pt x="13" y="83"/>
                  </a:cubicBezTo>
                  <a:cubicBezTo>
                    <a:pt x="38" y="171"/>
                    <a:pt x="139" y="208"/>
                    <a:pt x="189" y="283"/>
                  </a:cubicBezTo>
                  <a:cubicBezTo>
                    <a:pt x="264" y="359"/>
                    <a:pt x="314" y="459"/>
                    <a:pt x="327" y="572"/>
                  </a:cubicBezTo>
                  <a:cubicBezTo>
                    <a:pt x="332" y="599"/>
                    <a:pt x="359" y="612"/>
                    <a:pt x="387" y="612"/>
                  </a:cubicBezTo>
                  <a:cubicBezTo>
                    <a:pt x="424" y="612"/>
                    <a:pt x="465" y="590"/>
                    <a:pt x="465" y="547"/>
                  </a:cubicBezTo>
                  <a:cubicBezTo>
                    <a:pt x="452" y="421"/>
                    <a:pt x="415" y="296"/>
                    <a:pt x="339" y="183"/>
                  </a:cubicBezTo>
                  <a:cubicBezTo>
                    <a:pt x="285" y="106"/>
                    <a:pt x="201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40"/>
            <p:cNvSpPr/>
            <p:nvPr/>
          </p:nvSpPr>
          <p:spPr>
            <a:xfrm>
              <a:off x="5984850" y="2658275"/>
              <a:ext cx="17375" cy="13100"/>
            </a:xfrm>
            <a:custGeom>
              <a:avLst/>
              <a:gdLst/>
              <a:ahLst/>
              <a:cxnLst/>
              <a:rect l="l" t="t" r="r" b="b"/>
              <a:pathLst>
                <a:path w="695" h="524" extrusionOk="0">
                  <a:moveTo>
                    <a:pt x="64" y="1"/>
                  </a:moveTo>
                  <a:cubicBezTo>
                    <a:pt x="26" y="1"/>
                    <a:pt x="1" y="38"/>
                    <a:pt x="14" y="76"/>
                  </a:cubicBezTo>
                  <a:cubicBezTo>
                    <a:pt x="39" y="176"/>
                    <a:pt x="152" y="239"/>
                    <a:pt x="239" y="302"/>
                  </a:cubicBezTo>
                  <a:cubicBezTo>
                    <a:pt x="340" y="377"/>
                    <a:pt x="440" y="440"/>
                    <a:pt x="553" y="515"/>
                  </a:cubicBezTo>
                  <a:cubicBezTo>
                    <a:pt x="563" y="521"/>
                    <a:pt x="573" y="523"/>
                    <a:pt x="583" y="523"/>
                  </a:cubicBezTo>
                  <a:cubicBezTo>
                    <a:pt x="639" y="523"/>
                    <a:pt x="694" y="445"/>
                    <a:pt x="641" y="402"/>
                  </a:cubicBezTo>
                  <a:cubicBezTo>
                    <a:pt x="541" y="327"/>
                    <a:pt x="440" y="239"/>
                    <a:pt x="340" y="164"/>
                  </a:cubicBezTo>
                  <a:cubicBezTo>
                    <a:pt x="252" y="101"/>
                    <a:pt x="177" y="13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40"/>
            <p:cNvSpPr/>
            <p:nvPr/>
          </p:nvSpPr>
          <p:spPr>
            <a:xfrm>
              <a:off x="5970125" y="2650200"/>
              <a:ext cx="24475" cy="7150"/>
            </a:xfrm>
            <a:custGeom>
              <a:avLst/>
              <a:gdLst/>
              <a:ahLst/>
              <a:cxnLst/>
              <a:rect l="l" t="t" r="r" b="b"/>
              <a:pathLst>
                <a:path w="979" h="286" extrusionOk="0">
                  <a:moveTo>
                    <a:pt x="143" y="1"/>
                  </a:moveTo>
                  <a:cubicBezTo>
                    <a:pt x="108" y="1"/>
                    <a:pt x="73" y="7"/>
                    <a:pt x="38" y="22"/>
                  </a:cubicBezTo>
                  <a:cubicBezTo>
                    <a:pt x="13" y="47"/>
                    <a:pt x="0" y="85"/>
                    <a:pt x="13" y="110"/>
                  </a:cubicBezTo>
                  <a:cubicBezTo>
                    <a:pt x="88" y="236"/>
                    <a:pt x="251" y="236"/>
                    <a:pt x="377" y="261"/>
                  </a:cubicBezTo>
                  <a:cubicBezTo>
                    <a:pt x="540" y="286"/>
                    <a:pt x="703" y="286"/>
                    <a:pt x="866" y="286"/>
                  </a:cubicBezTo>
                  <a:cubicBezTo>
                    <a:pt x="979" y="286"/>
                    <a:pt x="979" y="123"/>
                    <a:pt x="866" y="123"/>
                  </a:cubicBezTo>
                  <a:cubicBezTo>
                    <a:pt x="703" y="98"/>
                    <a:pt x="540" y="73"/>
                    <a:pt x="377" y="47"/>
                  </a:cubicBezTo>
                  <a:cubicBezTo>
                    <a:pt x="299" y="30"/>
                    <a:pt x="221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0"/>
            <p:cNvSpPr/>
            <p:nvPr/>
          </p:nvSpPr>
          <p:spPr>
            <a:xfrm>
              <a:off x="5991125" y="2639025"/>
              <a:ext cx="13525" cy="5175"/>
            </a:xfrm>
            <a:custGeom>
              <a:avLst/>
              <a:gdLst/>
              <a:ahLst/>
              <a:cxnLst/>
              <a:rect l="l" t="t" r="r" b="b"/>
              <a:pathLst>
                <a:path w="541" h="207" extrusionOk="0">
                  <a:moveTo>
                    <a:pt x="336" y="0"/>
                  </a:moveTo>
                  <a:cubicBezTo>
                    <a:pt x="234" y="0"/>
                    <a:pt x="128" y="17"/>
                    <a:pt x="51" y="55"/>
                  </a:cubicBezTo>
                  <a:cubicBezTo>
                    <a:pt x="1" y="93"/>
                    <a:pt x="13" y="168"/>
                    <a:pt x="76" y="193"/>
                  </a:cubicBezTo>
                  <a:cubicBezTo>
                    <a:pt x="112" y="202"/>
                    <a:pt x="155" y="206"/>
                    <a:pt x="201" y="206"/>
                  </a:cubicBezTo>
                  <a:cubicBezTo>
                    <a:pt x="284" y="206"/>
                    <a:pt x="375" y="192"/>
                    <a:pt x="440" y="168"/>
                  </a:cubicBezTo>
                  <a:cubicBezTo>
                    <a:pt x="541" y="143"/>
                    <a:pt x="515" y="18"/>
                    <a:pt x="428" y="5"/>
                  </a:cubicBezTo>
                  <a:cubicBezTo>
                    <a:pt x="398" y="2"/>
                    <a:pt x="367" y="0"/>
                    <a:pt x="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0"/>
            <p:cNvSpPr/>
            <p:nvPr/>
          </p:nvSpPr>
          <p:spPr>
            <a:xfrm>
              <a:off x="5965100" y="2638975"/>
              <a:ext cx="23025" cy="9575"/>
            </a:xfrm>
            <a:custGeom>
              <a:avLst/>
              <a:gdLst/>
              <a:ahLst/>
              <a:cxnLst/>
              <a:rect l="l" t="t" r="r" b="b"/>
              <a:pathLst>
                <a:path w="921" h="383" extrusionOk="0">
                  <a:moveTo>
                    <a:pt x="822" y="1"/>
                  </a:moveTo>
                  <a:cubicBezTo>
                    <a:pt x="796" y="1"/>
                    <a:pt x="770" y="11"/>
                    <a:pt x="753" y="32"/>
                  </a:cubicBezTo>
                  <a:cubicBezTo>
                    <a:pt x="691" y="145"/>
                    <a:pt x="568" y="167"/>
                    <a:pt x="438" y="167"/>
                  </a:cubicBezTo>
                  <a:cubicBezTo>
                    <a:pt x="355" y="167"/>
                    <a:pt x="269" y="158"/>
                    <a:pt x="193" y="158"/>
                  </a:cubicBezTo>
                  <a:cubicBezTo>
                    <a:pt x="150" y="158"/>
                    <a:pt x="110" y="161"/>
                    <a:pt x="76" y="170"/>
                  </a:cubicBezTo>
                  <a:cubicBezTo>
                    <a:pt x="0" y="195"/>
                    <a:pt x="0" y="271"/>
                    <a:pt x="51" y="308"/>
                  </a:cubicBezTo>
                  <a:cubicBezTo>
                    <a:pt x="123" y="363"/>
                    <a:pt x="216" y="382"/>
                    <a:pt x="311" y="382"/>
                  </a:cubicBezTo>
                  <a:cubicBezTo>
                    <a:pt x="413" y="382"/>
                    <a:pt x="518" y="359"/>
                    <a:pt x="603" y="333"/>
                  </a:cubicBezTo>
                  <a:cubicBezTo>
                    <a:pt x="741" y="296"/>
                    <a:pt x="841" y="233"/>
                    <a:pt x="904" y="95"/>
                  </a:cubicBezTo>
                  <a:cubicBezTo>
                    <a:pt x="920" y="37"/>
                    <a:pt x="872" y="1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40"/>
            <p:cNvSpPr/>
            <p:nvPr/>
          </p:nvSpPr>
          <p:spPr>
            <a:xfrm>
              <a:off x="5963225" y="2643475"/>
              <a:ext cx="9425" cy="19525"/>
            </a:xfrm>
            <a:custGeom>
              <a:avLst/>
              <a:gdLst/>
              <a:ahLst/>
              <a:cxnLst/>
              <a:rect l="l" t="t" r="r" b="b"/>
              <a:pathLst>
                <a:path w="377" h="781" extrusionOk="0">
                  <a:moveTo>
                    <a:pt x="81" y="0"/>
                  </a:moveTo>
                  <a:cubicBezTo>
                    <a:pt x="38" y="0"/>
                    <a:pt x="0" y="34"/>
                    <a:pt x="0" y="78"/>
                  </a:cubicBezTo>
                  <a:cubicBezTo>
                    <a:pt x="13" y="178"/>
                    <a:pt x="75" y="254"/>
                    <a:pt x="126" y="342"/>
                  </a:cubicBezTo>
                  <a:cubicBezTo>
                    <a:pt x="176" y="454"/>
                    <a:pt x="201" y="580"/>
                    <a:pt x="201" y="705"/>
                  </a:cubicBezTo>
                  <a:cubicBezTo>
                    <a:pt x="207" y="756"/>
                    <a:pt x="248" y="781"/>
                    <a:pt x="287" y="781"/>
                  </a:cubicBezTo>
                  <a:cubicBezTo>
                    <a:pt x="326" y="781"/>
                    <a:pt x="364" y="756"/>
                    <a:pt x="364" y="705"/>
                  </a:cubicBezTo>
                  <a:cubicBezTo>
                    <a:pt x="377" y="492"/>
                    <a:pt x="326" y="91"/>
                    <a:pt x="100" y="3"/>
                  </a:cubicBezTo>
                  <a:cubicBezTo>
                    <a:pt x="94" y="1"/>
                    <a:pt x="87" y="0"/>
                    <a:pt x="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40"/>
            <p:cNvSpPr/>
            <p:nvPr/>
          </p:nvSpPr>
          <p:spPr>
            <a:xfrm>
              <a:off x="5957775" y="2645475"/>
              <a:ext cx="11425" cy="23900"/>
            </a:xfrm>
            <a:custGeom>
              <a:avLst/>
              <a:gdLst/>
              <a:ahLst/>
              <a:cxnLst/>
              <a:rect l="l" t="t" r="r" b="b"/>
              <a:pathLst>
                <a:path w="457" h="956" extrusionOk="0">
                  <a:moveTo>
                    <a:pt x="218" y="0"/>
                  </a:moveTo>
                  <a:cubicBezTo>
                    <a:pt x="180" y="0"/>
                    <a:pt x="143" y="27"/>
                    <a:pt x="143" y="73"/>
                  </a:cubicBezTo>
                  <a:cubicBezTo>
                    <a:pt x="130" y="211"/>
                    <a:pt x="168" y="337"/>
                    <a:pt x="155" y="462"/>
                  </a:cubicBezTo>
                  <a:cubicBezTo>
                    <a:pt x="143" y="613"/>
                    <a:pt x="93" y="738"/>
                    <a:pt x="30" y="864"/>
                  </a:cubicBezTo>
                  <a:cubicBezTo>
                    <a:pt x="1" y="902"/>
                    <a:pt x="39" y="956"/>
                    <a:pt x="80" y="956"/>
                  </a:cubicBezTo>
                  <a:cubicBezTo>
                    <a:pt x="93" y="956"/>
                    <a:pt x="106" y="951"/>
                    <a:pt x="118" y="939"/>
                  </a:cubicBezTo>
                  <a:cubicBezTo>
                    <a:pt x="281" y="713"/>
                    <a:pt x="457" y="299"/>
                    <a:pt x="281" y="36"/>
                  </a:cubicBezTo>
                  <a:cubicBezTo>
                    <a:pt x="266" y="11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0"/>
            <p:cNvSpPr/>
            <p:nvPr/>
          </p:nvSpPr>
          <p:spPr>
            <a:xfrm>
              <a:off x="6091850" y="2624725"/>
              <a:ext cx="100400" cy="99525"/>
            </a:xfrm>
            <a:custGeom>
              <a:avLst/>
              <a:gdLst/>
              <a:ahLst/>
              <a:cxnLst/>
              <a:rect l="l" t="t" r="r" b="b"/>
              <a:pathLst>
                <a:path w="4016" h="3981" extrusionOk="0">
                  <a:moveTo>
                    <a:pt x="2304" y="1"/>
                  </a:moveTo>
                  <a:cubicBezTo>
                    <a:pt x="2171" y="1"/>
                    <a:pt x="2038" y="37"/>
                    <a:pt x="1933" y="113"/>
                  </a:cubicBezTo>
                  <a:cubicBezTo>
                    <a:pt x="1606" y="326"/>
                    <a:pt x="1669" y="1305"/>
                    <a:pt x="1669" y="1305"/>
                  </a:cubicBezTo>
                  <a:cubicBezTo>
                    <a:pt x="1669" y="1305"/>
                    <a:pt x="1468" y="828"/>
                    <a:pt x="1117" y="640"/>
                  </a:cubicBezTo>
                  <a:cubicBezTo>
                    <a:pt x="1006" y="581"/>
                    <a:pt x="895" y="542"/>
                    <a:pt x="784" y="542"/>
                  </a:cubicBezTo>
                  <a:cubicBezTo>
                    <a:pt x="656" y="542"/>
                    <a:pt x="529" y="594"/>
                    <a:pt x="402" y="728"/>
                  </a:cubicBezTo>
                  <a:cubicBezTo>
                    <a:pt x="176" y="979"/>
                    <a:pt x="239" y="1368"/>
                    <a:pt x="452" y="1568"/>
                  </a:cubicBezTo>
                  <a:cubicBezTo>
                    <a:pt x="740" y="1857"/>
                    <a:pt x="1192" y="1970"/>
                    <a:pt x="1192" y="1970"/>
                  </a:cubicBezTo>
                  <a:cubicBezTo>
                    <a:pt x="1192" y="1970"/>
                    <a:pt x="0" y="2259"/>
                    <a:pt x="452" y="3037"/>
                  </a:cubicBezTo>
                  <a:cubicBezTo>
                    <a:pt x="545" y="3199"/>
                    <a:pt x="706" y="3274"/>
                    <a:pt x="890" y="3274"/>
                  </a:cubicBezTo>
                  <a:cubicBezTo>
                    <a:pt x="1203" y="3274"/>
                    <a:pt x="1581" y="3057"/>
                    <a:pt x="1795" y="2685"/>
                  </a:cubicBezTo>
                  <a:cubicBezTo>
                    <a:pt x="1795" y="2961"/>
                    <a:pt x="1908" y="3451"/>
                    <a:pt x="2058" y="3689"/>
                  </a:cubicBezTo>
                  <a:cubicBezTo>
                    <a:pt x="2160" y="3855"/>
                    <a:pt x="2363" y="3980"/>
                    <a:pt x="2558" y="3980"/>
                  </a:cubicBezTo>
                  <a:cubicBezTo>
                    <a:pt x="2628" y="3980"/>
                    <a:pt x="2698" y="3964"/>
                    <a:pt x="2761" y="3928"/>
                  </a:cubicBezTo>
                  <a:cubicBezTo>
                    <a:pt x="2924" y="3827"/>
                    <a:pt x="2987" y="3639"/>
                    <a:pt x="3024" y="3451"/>
                  </a:cubicBezTo>
                  <a:cubicBezTo>
                    <a:pt x="3087" y="3049"/>
                    <a:pt x="2811" y="2685"/>
                    <a:pt x="2610" y="2321"/>
                  </a:cubicBezTo>
                  <a:lnTo>
                    <a:pt x="2610" y="2321"/>
                  </a:lnTo>
                  <a:cubicBezTo>
                    <a:pt x="2798" y="2409"/>
                    <a:pt x="3047" y="2474"/>
                    <a:pt x="3275" y="2474"/>
                  </a:cubicBezTo>
                  <a:cubicBezTo>
                    <a:pt x="3472" y="2474"/>
                    <a:pt x="3654" y="2425"/>
                    <a:pt x="3765" y="2296"/>
                  </a:cubicBezTo>
                  <a:cubicBezTo>
                    <a:pt x="4016" y="2020"/>
                    <a:pt x="3940" y="1531"/>
                    <a:pt x="3652" y="1317"/>
                  </a:cubicBezTo>
                  <a:cubicBezTo>
                    <a:pt x="3525" y="1228"/>
                    <a:pt x="3385" y="1182"/>
                    <a:pt x="3229" y="1182"/>
                  </a:cubicBezTo>
                  <a:cubicBezTo>
                    <a:pt x="3014" y="1182"/>
                    <a:pt x="2768" y="1268"/>
                    <a:pt x="2485" y="1443"/>
                  </a:cubicBezTo>
                  <a:cubicBezTo>
                    <a:pt x="2761" y="1154"/>
                    <a:pt x="2899" y="803"/>
                    <a:pt x="2849" y="401"/>
                  </a:cubicBezTo>
                  <a:cubicBezTo>
                    <a:pt x="2824" y="143"/>
                    <a:pt x="2566" y="1"/>
                    <a:pt x="2304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0"/>
            <p:cNvSpPr/>
            <p:nvPr/>
          </p:nvSpPr>
          <p:spPr>
            <a:xfrm>
              <a:off x="6138550" y="2680025"/>
              <a:ext cx="11150" cy="12125"/>
            </a:xfrm>
            <a:custGeom>
              <a:avLst/>
              <a:gdLst/>
              <a:ahLst/>
              <a:cxnLst/>
              <a:rect l="l" t="t" r="r" b="b"/>
              <a:pathLst>
                <a:path w="446" h="485" extrusionOk="0">
                  <a:moveTo>
                    <a:pt x="153" y="1"/>
                  </a:moveTo>
                  <a:cubicBezTo>
                    <a:pt x="71" y="1"/>
                    <a:pt x="0" y="108"/>
                    <a:pt x="77" y="185"/>
                  </a:cubicBezTo>
                  <a:cubicBezTo>
                    <a:pt x="152" y="260"/>
                    <a:pt x="228" y="348"/>
                    <a:pt x="278" y="448"/>
                  </a:cubicBezTo>
                  <a:cubicBezTo>
                    <a:pt x="291" y="474"/>
                    <a:pt x="315" y="485"/>
                    <a:pt x="341" y="485"/>
                  </a:cubicBezTo>
                  <a:cubicBezTo>
                    <a:pt x="391" y="485"/>
                    <a:pt x="445" y="443"/>
                    <a:pt x="429" y="385"/>
                  </a:cubicBezTo>
                  <a:cubicBezTo>
                    <a:pt x="378" y="260"/>
                    <a:pt x="316" y="134"/>
                    <a:pt x="228" y="34"/>
                  </a:cubicBezTo>
                  <a:cubicBezTo>
                    <a:pt x="204" y="11"/>
                    <a:pt x="178" y="1"/>
                    <a:pt x="1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0"/>
            <p:cNvSpPr/>
            <p:nvPr/>
          </p:nvSpPr>
          <p:spPr>
            <a:xfrm>
              <a:off x="6138575" y="2676575"/>
              <a:ext cx="15200" cy="6425"/>
            </a:xfrm>
            <a:custGeom>
              <a:avLst/>
              <a:gdLst/>
              <a:ahLst/>
              <a:cxnLst/>
              <a:rect l="l" t="t" r="r" b="b"/>
              <a:pathLst>
                <a:path w="608" h="257" extrusionOk="0">
                  <a:moveTo>
                    <a:pt x="193" y="0"/>
                  </a:moveTo>
                  <a:cubicBezTo>
                    <a:pt x="129" y="0"/>
                    <a:pt x="63" y="15"/>
                    <a:pt x="39" y="72"/>
                  </a:cubicBezTo>
                  <a:cubicBezTo>
                    <a:pt x="1" y="147"/>
                    <a:pt x="76" y="185"/>
                    <a:pt x="139" y="185"/>
                  </a:cubicBezTo>
                  <a:cubicBezTo>
                    <a:pt x="277" y="185"/>
                    <a:pt x="365" y="185"/>
                    <a:pt x="478" y="247"/>
                  </a:cubicBezTo>
                  <a:cubicBezTo>
                    <a:pt x="490" y="254"/>
                    <a:pt x="503" y="256"/>
                    <a:pt x="514" y="256"/>
                  </a:cubicBezTo>
                  <a:cubicBezTo>
                    <a:pt x="571" y="256"/>
                    <a:pt x="607" y="189"/>
                    <a:pt x="566" y="147"/>
                  </a:cubicBezTo>
                  <a:cubicBezTo>
                    <a:pt x="490" y="72"/>
                    <a:pt x="402" y="21"/>
                    <a:pt x="290" y="9"/>
                  </a:cubicBezTo>
                  <a:cubicBezTo>
                    <a:pt x="263" y="4"/>
                    <a:pt x="228" y="0"/>
                    <a:pt x="1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40"/>
            <p:cNvSpPr/>
            <p:nvPr/>
          </p:nvSpPr>
          <p:spPr>
            <a:xfrm>
              <a:off x="6148950" y="2669875"/>
              <a:ext cx="16250" cy="5800"/>
            </a:xfrm>
            <a:custGeom>
              <a:avLst/>
              <a:gdLst/>
              <a:ahLst/>
              <a:cxnLst/>
              <a:rect l="l" t="t" r="r" b="b"/>
              <a:pathLst>
                <a:path w="650" h="232" extrusionOk="0">
                  <a:moveTo>
                    <a:pt x="563" y="0"/>
                  </a:moveTo>
                  <a:cubicBezTo>
                    <a:pt x="560" y="0"/>
                    <a:pt x="556" y="0"/>
                    <a:pt x="552" y="1"/>
                  </a:cubicBezTo>
                  <a:cubicBezTo>
                    <a:pt x="452" y="13"/>
                    <a:pt x="351" y="26"/>
                    <a:pt x="264" y="38"/>
                  </a:cubicBezTo>
                  <a:cubicBezTo>
                    <a:pt x="176" y="51"/>
                    <a:pt x="100" y="38"/>
                    <a:pt x="38" y="101"/>
                  </a:cubicBezTo>
                  <a:cubicBezTo>
                    <a:pt x="0" y="126"/>
                    <a:pt x="13" y="176"/>
                    <a:pt x="50" y="202"/>
                  </a:cubicBezTo>
                  <a:cubicBezTo>
                    <a:pt x="84" y="224"/>
                    <a:pt x="118" y="232"/>
                    <a:pt x="153" y="232"/>
                  </a:cubicBezTo>
                  <a:cubicBezTo>
                    <a:pt x="194" y="232"/>
                    <a:pt x="235" y="221"/>
                    <a:pt x="276" y="214"/>
                  </a:cubicBezTo>
                  <a:cubicBezTo>
                    <a:pt x="376" y="189"/>
                    <a:pt x="477" y="164"/>
                    <a:pt x="577" y="139"/>
                  </a:cubicBezTo>
                  <a:cubicBezTo>
                    <a:pt x="649" y="127"/>
                    <a:pt x="641" y="0"/>
                    <a:pt x="5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40"/>
            <p:cNvSpPr/>
            <p:nvPr/>
          </p:nvSpPr>
          <p:spPr>
            <a:xfrm>
              <a:off x="6136575" y="2666250"/>
              <a:ext cx="17625" cy="13150"/>
            </a:xfrm>
            <a:custGeom>
              <a:avLst/>
              <a:gdLst/>
              <a:ahLst/>
              <a:cxnLst/>
              <a:rect l="l" t="t" r="r" b="b"/>
              <a:pathLst>
                <a:path w="705" h="526" extrusionOk="0">
                  <a:moveTo>
                    <a:pt x="585" y="1"/>
                  </a:moveTo>
                  <a:cubicBezTo>
                    <a:pt x="567" y="1"/>
                    <a:pt x="549" y="7"/>
                    <a:pt x="533" y="20"/>
                  </a:cubicBezTo>
                  <a:cubicBezTo>
                    <a:pt x="445" y="83"/>
                    <a:pt x="370" y="146"/>
                    <a:pt x="282" y="196"/>
                  </a:cubicBezTo>
                  <a:cubicBezTo>
                    <a:pt x="206" y="246"/>
                    <a:pt x="119" y="296"/>
                    <a:pt x="68" y="359"/>
                  </a:cubicBezTo>
                  <a:cubicBezTo>
                    <a:pt x="0" y="427"/>
                    <a:pt x="45" y="526"/>
                    <a:pt x="128" y="526"/>
                  </a:cubicBezTo>
                  <a:cubicBezTo>
                    <a:pt x="137" y="526"/>
                    <a:pt x="146" y="525"/>
                    <a:pt x="156" y="522"/>
                  </a:cubicBezTo>
                  <a:cubicBezTo>
                    <a:pt x="344" y="485"/>
                    <a:pt x="520" y="284"/>
                    <a:pt x="646" y="146"/>
                  </a:cubicBezTo>
                  <a:cubicBezTo>
                    <a:pt x="704" y="77"/>
                    <a:pt x="648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0"/>
            <p:cNvSpPr/>
            <p:nvPr/>
          </p:nvSpPr>
          <p:spPr>
            <a:xfrm>
              <a:off x="6143050" y="2653550"/>
              <a:ext cx="8250" cy="8700"/>
            </a:xfrm>
            <a:custGeom>
              <a:avLst/>
              <a:gdLst/>
              <a:ahLst/>
              <a:cxnLst/>
              <a:rect l="l" t="t" r="r" b="b"/>
              <a:pathLst>
                <a:path w="330" h="348" extrusionOk="0">
                  <a:moveTo>
                    <a:pt x="234" y="0"/>
                  </a:moveTo>
                  <a:cubicBezTo>
                    <a:pt x="223" y="0"/>
                    <a:pt x="210" y="4"/>
                    <a:pt x="198" y="14"/>
                  </a:cubicBezTo>
                  <a:cubicBezTo>
                    <a:pt x="111" y="77"/>
                    <a:pt x="23" y="164"/>
                    <a:pt x="10" y="265"/>
                  </a:cubicBezTo>
                  <a:cubicBezTo>
                    <a:pt x="0" y="314"/>
                    <a:pt x="37" y="348"/>
                    <a:pt x="77" y="348"/>
                  </a:cubicBezTo>
                  <a:cubicBezTo>
                    <a:pt x="88" y="348"/>
                    <a:pt x="100" y="345"/>
                    <a:pt x="111" y="340"/>
                  </a:cubicBezTo>
                  <a:cubicBezTo>
                    <a:pt x="198" y="302"/>
                    <a:pt x="261" y="215"/>
                    <a:pt x="299" y="127"/>
                  </a:cubicBezTo>
                  <a:cubicBezTo>
                    <a:pt x="329" y="76"/>
                    <a:pt x="286" y="0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0"/>
            <p:cNvSpPr/>
            <p:nvPr/>
          </p:nvSpPr>
          <p:spPr>
            <a:xfrm>
              <a:off x="6130750" y="2662125"/>
              <a:ext cx="12875" cy="15950"/>
            </a:xfrm>
            <a:custGeom>
              <a:avLst/>
              <a:gdLst/>
              <a:ahLst/>
              <a:cxnLst/>
              <a:rect l="l" t="t" r="r" b="b"/>
              <a:pathLst>
                <a:path w="515" h="638" extrusionOk="0">
                  <a:moveTo>
                    <a:pt x="397" y="1"/>
                  </a:moveTo>
                  <a:cubicBezTo>
                    <a:pt x="350" y="1"/>
                    <a:pt x="297" y="46"/>
                    <a:pt x="314" y="97"/>
                  </a:cubicBezTo>
                  <a:cubicBezTo>
                    <a:pt x="326" y="185"/>
                    <a:pt x="226" y="298"/>
                    <a:pt x="176" y="361"/>
                  </a:cubicBezTo>
                  <a:cubicBezTo>
                    <a:pt x="113" y="411"/>
                    <a:pt x="38" y="449"/>
                    <a:pt x="13" y="537"/>
                  </a:cubicBezTo>
                  <a:cubicBezTo>
                    <a:pt x="0" y="587"/>
                    <a:pt x="38" y="625"/>
                    <a:pt x="88" y="637"/>
                  </a:cubicBezTo>
                  <a:cubicBezTo>
                    <a:pt x="93" y="638"/>
                    <a:pt x="98" y="638"/>
                    <a:pt x="103" y="638"/>
                  </a:cubicBezTo>
                  <a:cubicBezTo>
                    <a:pt x="222" y="638"/>
                    <a:pt x="329" y="495"/>
                    <a:pt x="389" y="399"/>
                  </a:cubicBezTo>
                  <a:cubicBezTo>
                    <a:pt x="464" y="286"/>
                    <a:pt x="515" y="173"/>
                    <a:pt x="452" y="35"/>
                  </a:cubicBezTo>
                  <a:cubicBezTo>
                    <a:pt x="440" y="11"/>
                    <a:pt x="419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0"/>
            <p:cNvSpPr/>
            <p:nvPr/>
          </p:nvSpPr>
          <p:spPr>
            <a:xfrm>
              <a:off x="6130125" y="2675200"/>
              <a:ext cx="15675" cy="9625"/>
            </a:xfrm>
            <a:custGeom>
              <a:avLst/>
              <a:gdLst/>
              <a:ahLst/>
              <a:cxnLst/>
              <a:rect l="l" t="t" r="r" b="b"/>
              <a:pathLst>
                <a:path w="627" h="385" extrusionOk="0">
                  <a:moveTo>
                    <a:pt x="143" y="1"/>
                  </a:moveTo>
                  <a:cubicBezTo>
                    <a:pt x="100" y="1"/>
                    <a:pt x="60" y="12"/>
                    <a:pt x="25" y="39"/>
                  </a:cubicBezTo>
                  <a:cubicBezTo>
                    <a:pt x="0" y="51"/>
                    <a:pt x="0" y="102"/>
                    <a:pt x="13" y="127"/>
                  </a:cubicBezTo>
                  <a:cubicBezTo>
                    <a:pt x="63" y="189"/>
                    <a:pt x="126" y="202"/>
                    <a:pt x="213" y="214"/>
                  </a:cubicBezTo>
                  <a:cubicBezTo>
                    <a:pt x="301" y="252"/>
                    <a:pt x="389" y="302"/>
                    <a:pt x="464" y="365"/>
                  </a:cubicBezTo>
                  <a:cubicBezTo>
                    <a:pt x="481" y="379"/>
                    <a:pt x="499" y="385"/>
                    <a:pt x="516" y="385"/>
                  </a:cubicBezTo>
                  <a:cubicBezTo>
                    <a:pt x="576" y="385"/>
                    <a:pt x="626" y="311"/>
                    <a:pt x="577" y="252"/>
                  </a:cubicBezTo>
                  <a:cubicBezTo>
                    <a:pt x="489" y="153"/>
                    <a:pt x="299" y="1"/>
                    <a:pt x="1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0"/>
            <p:cNvSpPr/>
            <p:nvPr/>
          </p:nvSpPr>
          <p:spPr>
            <a:xfrm>
              <a:off x="6129800" y="2677725"/>
              <a:ext cx="12750" cy="15800"/>
            </a:xfrm>
            <a:custGeom>
              <a:avLst/>
              <a:gdLst/>
              <a:ahLst/>
              <a:cxnLst/>
              <a:rect l="l" t="t" r="r" b="b"/>
              <a:pathLst>
                <a:path w="510" h="632" extrusionOk="0">
                  <a:moveTo>
                    <a:pt x="88" y="1"/>
                  </a:moveTo>
                  <a:cubicBezTo>
                    <a:pt x="26" y="1"/>
                    <a:pt x="1" y="63"/>
                    <a:pt x="26" y="113"/>
                  </a:cubicBezTo>
                  <a:cubicBezTo>
                    <a:pt x="63" y="201"/>
                    <a:pt x="176" y="239"/>
                    <a:pt x="239" y="314"/>
                  </a:cubicBezTo>
                  <a:cubicBezTo>
                    <a:pt x="314" y="390"/>
                    <a:pt x="364" y="490"/>
                    <a:pt x="390" y="590"/>
                  </a:cubicBezTo>
                  <a:cubicBezTo>
                    <a:pt x="401" y="619"/>
                    <a:pt x="427" y="632"/>
                    <a:pt x="452" y="632"/>
                  </a:cubicBezTo>
                  <a:cubicBezTo>
                    <a:pt x="482" y="632"/>
                    <a:pt x="509" y="612"/>
                    <a:pt x="502" y="578"/>
                  </a:cubicBezTo>
                  <a:cubicBezTo>
                    <a:pt x="490" y="452"/>
                    <a:pt x="452" y="327"/>
                    <a:pt x="377" y="214"/>
                  </a:cubicBezTo>
                  <a:cubicBezTo>
                    <a:pt x="314" y="126"/>
                    <a:pt x="214" y="1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0"/>
            <p:cNvSpPr/>
            <p:nvPr/>
          </p:nvSpPr>
          <p:spPr>
            <a:xfrm>
              <a:off x="6172775" y="2710425"/>
              <a:ext cx="85050" cy="81275"/>
            </a:xfrm>
            <a:custGeom>
              <a:avLst/>
              <a:gdLst/>
              <a:ahLst/>
              <a:cxnLst/>
              <a:rect l="l" t="t" r="r" b="b"/>
              <a:pathLst>
                <a:path w="3402" h="3251" extrusionOk="0">
                  <a:moveTo>
                    <a:pt x="1679" y="1"/>
                  </a:moveTo>
                  <a:cubicBezTo>
                    <a:pt x="1511" y="1"/>
                    <a:pt x="1333" y="76"/>
                    <a:pt x="1231" y="211"/>
                  </a:cubicBezTo>
                  <a:cubicBezTo>
                    <a:pt x="1017" y="474"/>
                    <a:pt x="1306" y="1252"/>
                    <a:pt x="1306" y="1252"/>
                  </a:cubicBezTo>
                  <a:cubicBezTo>
                    <a:pt x="1306" y="1252"/>
                    <a:pt x="1030" y="914"/>
                    <a:pt x="691" y="838"/>
                  </a:cubicBezTo>
                  <a:cubicBezTo>
                    <a:pt x="640" y="830"/>
                    <a:pt x="589" y="824"/>
                    <a:pt x="541" y="824"/>
                  </a:cubicBezTo>
                  <a:cubicBezTo>
                    <a:pt x="377" y="824"/>
                    <a:pt x="233" y="886"/>
                    <a:pt x="126" y="1089"/>
                  </a:cubicBezTo>
                  <a:cubicBezTo>
                    <a:pt x="1" y="1353"/>
                    <a:pt x="151" y="1654"/>
                    <a:pt x="377" y="1767"/>
                  </a:cubicBezTo>
                  <a:cubicBezTo>
                    <a:pt x="649" y="1908"/>
                    <a:pt x="978" y="1918"/>
                    <a:pt x="1060" y="1918"/>
                  </a:cubicBezTo>
                  <a:cubicBezTo>
                    <a:pt x="1073" y="1918"/>
                    <a:pt x="1080" y="1918"/>
                    <a:pt x="1080" y="1918"/>
                  </a:cubicBezTo>
                  <a:lnTo>
                    <a:pt x="1080" y="1918"/>
                  </a:lnTo>
                  <a:cubicBezTo>
                    <a:pt x="1080" y="1918"/>
                    <a:pt x="176" y="2445"/>
                    <a:pt x="741" y="2972"/>
                  </a:cubicBezTo>
                  <a:cubicBezTo>
                    <a:pt x="820" y="3048"/>
                    <a:pt x="915" y="3082"/>
                    <a:pt x="1015" y="3082"/>
                  </a:cubicBezTo>
                  <a:cubicBezTo>
                    <a:pt x="1312" y="3082"/>
                    <a:pt x="1651" y="2779"/>
                    <a:pt x="1745" y="2357"/>
                  </a:cubicBezTo>
                  <a:cubicBezTo>
                    <a:pt x="1820" y="2583"/>
                    <a:pt x="2034" y="2947"/>
                    <a:pt x="2209" y="3110"/>
                  </a:cubicBezTo>
                  <a:cubicBezTo>
                    <a:pt x="2305" y="3199"/>
                    <a:pt x="2438" y="3250"/>
                    <a:pt x="2566" y="3250"/>
                  </a:cubicBezTo>
                  <a:cubicBezTo>
                    <a:pt x="2673" y="3250"/>
                    <a:pt x="2775" y="3215"/>
                    <a:pt x="2849" y="3135"/>
                  </a:cubicBezTo>
                  <a:cubicBezTo>
                    <a:pt x="2950" y="3009"/>
                    <a:pt x="2962" y="2846"/>
                    <a:pt x="2937" y="2683"/>
                  </a:cubicBezTo>
                  <a:cubicBezTo>
                    <a:pt x="2900" y="2332"/>
                    <a:pt x="2586" y="2106"/>
                    <a:pt x="2335" y="1855"/>
                  </a:cubicBezTo>
                  <a:lnTo>
                    <a:pt x="2335" y="1855"/>
                  </a:lnTo>
                  <a:cubicBezTo>
                    <a:pt x="2397" y="1864"/>
                    <a:pt x="2464" y="1869"/>
                    <a:pt x="2533" y="1869"/>
                  </a:cubicBezTo>
                  <a:cubicBezTo>
                    <a:pt x="2829" y="1869"/>
                    <a:pt x="3164" y="1777"/>
                    <a:pt x="3276" y="1554"/>
                  </a:cubicBezTo>
                  <a:cubicBezTo>
                    <a:pt x="3401" y="1265"/>
                    <a:pt x="3226" y="889"/>
                    <a:pt x="2937" y="788"/>
                  </a:cubicBezTo>
                  <a:cubicBezTo>
                    <a:pt x="2863" y="761"/>
                    <a:pt x="2790" y="746"/>
                    <a:pt x="2715" y="746"/>
                  </a:cubicBezTo>
                  <a:cubicBezTo>
                    <a:pt x="2487" y="746"/>
                    <a:pt x="2255" y="880"/>
                    <a:pt x="2009" y="1165"/>
                  </a:cubicBezTo>
                  <a:cubicBezTo>
                    <a:pt x="2172" y="863"/>
                    <a:pt x="2197" y="537"/>
                    <a:pt x="2059" y="223"/>
                  </a:cubicBezTo>
                  <a:cubicBezTo>
                    <a:pt x="1991" y="70"/>
                    <a:pt x="1840" y="1"/>
                    <a:pt x="1679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0"/>
            <p:cNvSpPr/>
            <p:nvPr/>
          </p:nvSpPr>
          <p:spPr>
            <a:xfrm>
              <a:off x="6215025" y="2757925"/>
              <a:ext cx="12375" cy="9450"/>
            </a:xfrm>
            <a:custGeom>
              <a:avLst/>
              <a:gdLst/>
              <a:ahLst/>
              <a:cxnLst/>
              <a:rect l="l" t="t" r="r" b="b"/>
              <a:pathLst>
                <a:path w="495" h="378" extrusionOk="0">
                  <a:moveTo>
                    <a:pt x="159" y="0"/>
                  </a:moveTo>
                  <a:cubicBezTo>
                    <a:pt x="62" y="0"/>
                    <a:pt x="0" y="141"/>
                    <a:pt x="105" y="193"/>
                  </a:cubicBezTo>
                  <a:cubicBezTo>
                    <a:pt x="193" y="231"/>
                    <a:pt x="268" y="281"/>
                    <a:pt x="331" y="356"/>
                  </a:cubicBezTo>
                  <a:cubicBezTo>
                    <a:pt x="346" y="371"/>
                    <a:pt x="364" y="378"/>
                    <a:pt x="382" y="378"/>
                  </a:cubicBezTo>
                  <a:cubicBezTo>
                    <a:pt x="439" y="378"/>
                    <a:pt x="495" y="313"/>
                    <a:pt x="457" y="256"/>
                  </a:cubicBezTo>
                  <a:cubicBezTo>
                    <a:pt x="394" y="156"/>
                    <a:pt x="306" y="80"/>
                    <a:pt x="218" y="18"/>
                  </a:cubicBezTo>
                  <a:cubicBezTo>
                    <a:pt x="198" y="5"/>
                    <a:pt x="178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0"/>
            <p:cNvSpPr/>
            <p:nvPr/>
          </p:nvSpPr>
          <p:spPr>
            <a:xfrm>
              <a:off x="6215125" y="2754275"/>
              <a:ext cx="13425" cy="5475"/>
            </a:xfrm>
            <a:custGeom>
              <a:avLst/>
              <a:gdLst/>
              <a:ahLst/>
              <a:cxnLst/>
              <a:rect l="l" t="t" r="r" b="b"/>
              <a:pathLst>
                <a:path w="537" h="219" extrusionOk="0">
                  <a:moveTo>
                    <a:pt x="260" y="0"/>
                  </a:moveTo>
                  <a:cubicBezTo>
                    <a:pt x="186" y="0"/>
                    <a:pt x="114" y="19"/>
                    <a:pt x="51" y="63"/>
                  </a:cubicBezTo>
                  <a:cubicBezTo>
                    <a:pt x="13" y="88"/>
                    <a:pt x="1" y="113"/>
                    <a:pt x="13" y="164"/>
                  </a:cubicBezTo>
                  <a:cubicBezTo>
                    <a:pt x="23" y="202"/>
                    <a:pt x="55" y="218"/>
                    <a:pt x="91" y="218"/>
                  </a:cubicBezTo>
                  <a:cubicBezTo>
                    <a:pt x="103" y="218"/>
                    <a:pt x="114" y="217"/>
                    <a:pt x="126" y="214"/>
                  </a:cubicBezTo>
                  <a:cubicBezTo>
                    <a:pt x="213" y="195"/>
                    <a:pt x="278" y="168"/>
                    <a:pt x="348" y="168"/>
                  </a:cubicBezTo>
                  <a:cubicBezTo>
                    <a:pt x="370" y="168"/>
                    <a:pt x="392" y="170"/>
                    <a:pt x="415" y="176"/>
                  </a:cubicBezTo>
                  <a:cubicBezTo>
                    <a:pt x="419" y="177"/>
                    <a:pt x="424" y="177"/>
                    <a:pt x="428" y="177"/>
                  </a:cubicBezTo>
                  <a:cubicBezTo>
                    <a:pt x="496" y="177"/>
                    <a:pt x="537" y="86"/>
                    <a:pt x="478" y="51"/>
                  </a:cubicBezTo>
                  <a:cubicBezTo>
                    <a:pt x="409" y="19"/>
                    <a:pt x="333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0"/>
            <p:cNvSpPr/>
            <p:nvPr/>
          </p:nvSpPr>
          <p:spPr>
            <a:xfrm>
              <a:off x="6221725" y="2744450"/>
              <a:ext cx="13675" cy="8175"/>
            </a:xfrm>
            <a:custGeom>
              <a:avLst/>
              <a:gdLst/>
              <a:ahLst/>
              <a:cxnLst/>
              <a:rect l="l" t="t" r="r" b="b"/>
              <a:pathLst>
                <a:path w="547" h="327" extrusionOk="0">
                  <a:moveTo>
                    <a:pt x="451" y="1"/>
                  </a:moveTo>
                  <a:cubicBezTo>
                    <a:pt x="444" y="1"/>
                    <a:pt x="436" y="2"/>
                    <a:pt x="427" y="4"/>
                  </a:cubicBezTo>
                  <a:cubicBezTo>
                    <a:pt x="352" y="42"/>
                    <a:pt x="276" y="80"/>
                    <a:pt x="189" y="105"/>
                  </a:cubicBezTo>
                  <a:cubicBezTo>
                    <a:pt x="126" y="130"/>
                    <a:pt x="51" y="155"/>
                    <a:pt x="25" y="218"/>
                  </a:cubicBezTo>
                  <a:cubicBezTo>
                    <a:pt x="0" y="255"/>
                    <a:pt x="25" y="293"/>
                    <a:pt x="63" y="318"/>
                  </a:cubicBezTo>
                  <a:cubicBezTo>
                    <a:pt x="80" y="324"/>
                    <a:pt x="96" y="326"/>
                    <a:pt x="111" y="326"/>
                  </a:cubicBezTo>
                  <a:cubicBezTo>
                    <a:pt x="162" y="326"/>
                    <a:pt x="206" y="297"/>
                    <a:pt x="264" y="268"/>
                  </a:cubicBezTo>
                  <a:cubicBezTo>
                    <a:pt x="339" y="230"/>
                    <a:pt x="414" y="193"/>
                    <a:pt x="490" y="142"/>
                  </a:cubicBezTo>
                  <a:cubicBezTo>
                    <a:pt x="546" y="97"/>
                    <a:pt x="521" y="1"/>
                    <a:pt x="4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0"/>
            <p:cNvSpPr/>
            <p:nvPr/>
          </p:nvSpPr>
          <p:spPr>
            <a:xfrm>
              <a:off x="6212500" y="2744375"/>
              <a:ext cx="12700" cy="14450"/>
            </a:xfrm>
            <a:custGeom>
              <a:avLst/>
              <a:gdLst/>
              <a:ahLst/>
              <a:cxnLst/>
              <a:rect l="l" t="t" r="r" b="b"/>
              <a:pathLst>
                <a:path w="508" h="578" extrusionOk="0">
                  <a:moveTo>
                    <a:pt x="403" y="0"/>
                  </a:moveTo>
                  <a:cubicBezTo>
                    <a:pt x="378" y="0"/>
                    <a:pt x="352" y="13"/>
                    <a:pt x="332" y="45"/>
                  </a:cubicBezTo>
                  <a:cubicBezTo>
                    <a:pt x="244" y="171"/>
                    <a:pt x="106" y="284"/>
                    <a:pt x="31" y="422"/>
                  </a:cubicBezTo>
                  <a:cubicBezTo>
                    <a:pt x="0" y="492"/>
                    <a:pt x="50" y="578"/>
                    <a:pt x="116" y="578"/>
                  </a:cubicBezTo>
                  <a:cubicBezTo>
                    <a:pt x="133" y="578"/>
                    <a:pt x="151" y="572"/>
                    <a:pt x="169" y="560"/>
                  </a:cubicBezTo>
                  <a:cubicBezTo>
                    <a:pt x="319" y="459"/>
                    <a:pt x="407" y="284"/>
                    <a:pt x="482" y="120"/>
                  </a:cubicBezTo>
                  <a:cubicBezTo>
                    <a:pt x="508" y="60"/>
                    <a:pt x="458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0"/>
            <p:cNvSpPr/>
            <p:nvPr/>
          </p:nvSpPr>
          <p:spPr>
            <a:xfrm>
              <a:off x="6213575" y="2734575"/>
              <a:ext cx="6200" cy="9000"/>
            </a:xfrm>
            <a:custGeom>
              <a:avLst/>
              <a:gdLst/>
              <a:ahLst/>
              <a:cxnLst/>
              <a:rect l="l" t="t" r="r" b="b"/>
              <a:pathLst>
                <a:path w="248" h="360" extrusionOk="0">
                  <a:moveTo>
                    <a:pt x="158" y="0"/>
                  </a:moveTo>
                  <a:cubicBezTo>
                    <a:pt x="137" y="0"/>
                    <a:pt x="116" y="7"/>
                    <a:pt x="100" y="23"/>
                  </a:cubicBezTo>
                  <a:cubicBezTo>
                    <a:pt x="38" y="98"/>
                    <a:pt x="0" y="211"/>
                    <a:pt x="13" y="299"/>
                  </a:cubicBezTo>
                  <a:cubicBezTo>
                    <a:pt x="13" y="336"/>
                    <a:pt x="46" y="359"/>
                    <a:pt x="79" y="359"/>
                  </a:cubicBezTo>
                  <a:cubicBezTo>
                    <a:pt x="91" y="359"/>
                    <a:pt x="103" y="356"/>
                    <a:pt x="113" y="349"/>
                  </a:cubicBezTo>
                  <a:cubicBezTo>
                    <a:pt x="201" y="286"/>
                    <a:pt x="238" y="174"/>
                    <a:pt x="238" y="86"/>
                  </a:cubicBezTo>
                  <a:cubicBezTo>
                    <a:pt x="247" y="34"/>
                    <a:pt x="203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0"/>
            <p:cNvSpPr/>
            <p:nvPr/>
          </p:nvSpPr>
          <p:spPr>
            <a:xfrm>
              <a:off x="6207600" y="2743650"/>
              <a:ext cx="8500" cy="15675"/>
            </a:xfrm>
            <a:custGeom>
              <a:avLst/>
              <a:gdLst/>
              <a:ahLst/>
              <a:cxnLst/>
              <a:rect l="l" t="t" r="r" b="b"/>
              <a:pathLst>
                <a:path w="340" h="627" extrusionOk="0">
                  <a:moveTo>
                    <a:pt x="206" y="1"/>
                  </a:moveTo>
                  <a:cubicBezTo>
                    <a:pt x="159" y="1"/>
                    <a:pt x="111" y="59"/>
                    <a:pt x="139" y="124"/>
                  </a:cubicBezTo>
                  <a:cubicBezTo>
                    <a:pt x="164" y="187"/>
                    <a:pt x="114" y="287"/>
                    <a:pt x="88" y="350"/>
                  </a:cubicBezTo>
                  <a:cubicBezTo>
                    <a:pt x="51" y="413"/>
                    <a:pt x="1" y="463"/>
                    <a:pt x="1" y="551"/>
                  </a:cubicBezTo>
                  <a:cubicBezTo>
                    <a:pt x="1" y="589"/>
                    <a:pt x="38" y="626"/>
                    <a:pt x="76" y="626"/>
                  </a:cubicBezTo>
                  <a:cubicBezTo>
                    <a:pt x="214" y="601"/>
                    <a:pt x="264" y="463"/>
                    <a:pt x="302" y="350"/>
                  </a:cubicBezTo>
                  <a:cubicBezTo>
                    <a:pt x="339" y="237"/>
                    <a:pt x="339" y="112"/>
                    <a:pt x="252" y="24"/>
                  </a:cubicBezTo>
                  <a:cubicBezTo>
                    <a:pt x="239" y="8"/>
                    <a:pt x="222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0"/>
            <p:cNvSpPr/>
            <p:nvPr/>
          </p:nvSpPr>
          <p:spPr>
            <a:xfrm>
              <a:off x="6206975" y="2755725"/>
              <a:ext cx="15425" cy="6600"/>
            </a:xfrm>
            <a:custGeom>
              <a:avLst/>
              <a:gdLst/>
              <a:ahLst/>
              <a:cxnLst/>
              <a:rect l="l" t="t" r="r" b="b"/>
              <a:pathLst>
                <a:path w="617" h="264" extrusionOk="0">
                  <a:moveTo>
                    <a:pt x="190" y="1"/>
                  </a:moveTo>
                  <a:cubicBezTo>
                    <a:pt x="122" y="1"/>
                    <a:pt x="62" y="22"/>
                    <a:pt x="26" y="80"/>
                  </a:cubicBezTo>
                  <a:cubicBezTo>
                    <a:pt x="1" y="106"/>
                    <a:pt x="13" y="143"/>
                    <a:pt x="38" y="168"/>
                  </a:cubicBezTo>
                  <a:cubicBezTo>
                    <a:pt x="72" y="202"/>
                    <a:pt x="105" y="207"/>
                    <a:pt x="146" y="207"/>
                  </a:cubicBezTo>
                  <a:cubicBezTo>
                    <a:pt x="166" y="207"/>
                    <a:pt x="189" y="206"/>
                    <a:pt x="214" y="206"/>
                  </a:cubicBezTo>
                  <a:cubicBezTo>
                    <a:pt x="302" y="206"/>
                    <a:pt x="377" y="219"/>
                    <a:pt x="465" y="256"/>
                  </a:cubicBezTo>
                  <a:cubicBezTo>
                    <a:pt x="476" y="261"/>
                    <a:pt x="487" y="263"/>
                    <a:pt x="497" y="263"/>
                  </a:cubicBezTo>
                  <a:cubicBezTo>
                    <a:pt x="569" y="263"/>
                    <a:pt x="617" y="162"/>
                    <a:pt x="540" y="118"/>
                  </a:cubicBezTo>
                  <a:cubicBezTo>
                    <a:pt x="460" y="70"/>
                    <a:pt x="312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0"/>
            <p:cNvSpPr/>
            <p:nvPr/>
          </p:nvSpPr>
          <p:spPr>
            <a:xfrm>
              <a:off x="6207300" y="2758425"/>
              <a:ext cx="14550" cy="11525"/>
            </a:xfrm>
            <a:custGeom>
              <a:avLst/>
              <a:gdLst/>
              <a:ahLst/>
              <a:cxnLst/>
              <a:rect l="l" t="t" r="r" b="b"/>
              <a:pathLst>
                <a:path w="582" h="461" extrusionOk="0">
                  <a:moveTo>
                    <a:pt x="133" y="0"/>
                  </a:moveTo>
                  <a:cubicBezTo>
                    <a:pt x="114" y="0"/>
                    <a:pt x="94" y="3"/>
                    <a:pt x="75" y="10"/>
                  </a:cubicBezTo>
                  <a:cubicBezTo>
                    <a:pt x="13" y="23"/>
                    <a:pt x="0" y="85"/>
                    <a:pt x="38" y="136"/>
                  </a:cubicBezTo>
                  <a:cubicBezTo>
                    <a:pt x="100" y="186"/>
                    <a:pt x="188" y="198"/>
                    <a:pt x="264" y="249"/>
                  </a:cubicBezTo>
                  <a:cubicBezTo>
                    <a:pt x="339" y="286"/>
                    <a:pt x="414" y="349"/>
                    <a:pt x="464" y="437"/>
                  </a:cubicBezTo>
                  <a:cubicBezTo>
                    <a:pt x="477" y="453"/>
                    <a:pt x="494" y="460"/>
                    <a:pt x="511" y="460"/>
                  </a:cubicBezTo>
                  <a:cubicBezTo>
                    <a:pt x="547" y="460"/>
                    <a:pt x="582" y="429"/>
                    <a:pt x="565" y="387"/>
                  </a:cubicBezTo>
                  <a:cubicBezTo>
                    <a:pt x="527" y="286"/>
                    <a:pt x="464" y="186"/>
                    <a:pt x="377" y="111"/>
                  </a:cubicBezTo>
                  <a:cubicBezTo>
                    <a:pt x="315" y="59"/>
                    <a:pt x="221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0"/>
            <p:cNvSpPr/>
            <p:nvPr/>
          </p:nvSpPr>
          <p:spPr>
            <a:xfrm>
              <a:off x="5497350" y="2336025"/>
              <a:ext cx="845500" cy="577750"/>
            </a:xfrm>
            <a:custGeom>
              <a:avLst/>
              <a:gdLst/>
              <a:ahLst/>
              <a:cxnLst/>
              <a:rect l="l" t="t" r="r" b="b"/>
              <a:pathLst>
                <a:path w="33820" h="23110" extrusionOk="0">
                  <a:moveTo>
                    <a:pt x="27632" y="0"/>
                  </a:moveTo>
                  <a:cubicBezTo>
                    <a:pt x="21473" y="0"/>
                    <a:pt x="15687" y="1140"/>
                    <a:pt x="10930" y="3906"/>
                  </a:cubicBezTo>
                  <a:cubicBezTo>
                    <a:pt x="4605" y="7595"/>
                    <a:pt x="226" y="14359"/>
                    <a:pt x="0" y="23093"/>
                  </a:cubicBezTo>
                  <a:cubicBezTo>
                    <a:pt x="329" y="23104"/>
                    <a:pt x="676" y="23110"/>
                    <a:pt x="1039" y="23110"/>
                  </a:cubicBezTo>
                  <a:cubicBezTo>
                    <a:pt x="6591" y="23110"/>
                    <a:pt x="15808" y="21789"/>
                    <a:pt x="18635" y="20081"/>
                  </a:cubicBezTo>
                  <a:cubicBezTo>
                    <a:pt x="25713" y="15802"/>
                    <a:pt x="31284" y="8913"/>
                    <a:pt x="33819" y="354"/>
                  </a:cubicBezTo>
                  <a:cubicBezTo>
                    <a:pt x="31732" y="124"/>
                    <a:pt x="29662" y="0"/>
                    <a:pt x="2763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0"/>
            <p:cNvSpPr/>
            <p:nvPr/>
          </p:nvSpPr>
          <p:spPr>
            <a:xfrm>
              <a:off x="5492325" y="2338275"/>
              <a:ext cx="853650" cy="580100"/>
            </a:xfrm>
            <a:custGeom>
              <a:avLst/>
              <a:gdLst/>
              <a:ahLst/>
              <a:cxnLst/>
              <a:rect l="l" t="t" r="r" b="b"/>
              <a:pathLst>
                <a:path w="34146" h="23204" extrusionOk="0">
                  <a:moveTo>
                    <a:pt x="33907" y="1"/>
                  </a:moveTo>
                  <a:cubicBezTo>
                    <a:pt x="33694" y="101"/>
                    <a:pt x="12185" y="10316"/>
                    <a:pt x="0" y="22802"/>
                  </a:cubicBezTo>
                  <a:lnTo>
                    <a:pt x="414" y="23203"/>
                  </a:lnTo>
                  <a:cubicBezTo>
                    <a:pt x="12511" y="10793"/>
                    <a:pt x="33932" y="616"/>
                    <a:pt x="34146" y="515"/>
                  </a:cubicBezTo>
                  <a:lnTo>
                    <a:pt x="33907" y="1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0"/>
            <p:cNvSpPr/>
            <p:nvPr/>
          </p:nvSpPr>
          <p:spPr>
            <a:xfrm>
              <a:off x="6217650" y="2401350"/>
              <a:ext cx="103850" cy="20400"/>
            </a:xfrm>
            <a:custGeom>
              <a:avLst/>
              <a:gdLst/>
              <a:ahLst/>
              <a:cxnLst/>
              <a:rect l="l" t="t" r="r" b="b"/>
              <a:pathLst>
                <a:path w="4154" h="816" extrusionOk="0">
                  <a:moveTo>
                    <a:pt x="0" y="0"/>
                  </a:moveTo>
                  <a:lnTo>
                    <a:pt x="0" y="565"/>
                  </a:lnTo>
                  <a:cubicBezTo>
                    <a:pt x="1230" y="565"/>
                    <a:pt x="2159" y="653"/>
                    <a:pt x="3326" y="765"/>
                  </a:cubicBezTo>
                  <a:cubicBezTo>
                    <a:pt x="3526" y="778"/>
                    <a:pt x="3727" y="803"/>
                    <a:pt x="3941" y="816"/>
                  </a:cubicBezTo>
                  <a:cubicBezTo>
                    <a:pt x="4016" y="640"/>
                    <a:pt x="4079" y="452"/>
                    <a:pt x="4154" y="264"/>
                  </a:cubicBezTo>
                  <a:cubicBezTo>
                    <a:pt x="3878" y="238"/>
                    <a:pt x="3627" y="213"/>
                    <a:pt x="3376" y="201"/>
                  </a:cubicBezTo>
                  <a:cubicBezTo>
                    <a:pt x="2460" y="113"/>
                    <a:pt x="1644" y="38"/>
                    <a:pt x="715" y="13"/>
                  </a:cubicBezTo>
                  <a:cubicBezTo>
                    <a:pt x="703" y="88"/>
                    <a:pt x="690" y="151"/>
                    <a:pt x="678" y="226"/>
                  </a:cubicBezTo>
                  <a:lnTo>
                    <a:pt x="113" y="138"/>
                  </a:lnTo>
                  <a:cubicBezTo>
                    <a:pt x="113" y="88"/>
                    <a:pt x="126" y="50"/>
                    <a:pt x="13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0"/>
            <p:cNvSpPr/>
            <p:nvPr/>
          </p:nvSpPr>
          <p:spPr>
            <a:xfrm>
              <a:off x="6134500" y="2444825"/>
              <a:ext cx="167875" cy="23050"/>
            </a:xfrm>
            <a:custGeom>
              <a:avLst/>
              <a:gdLst/>
              <a:ahLst/>
              <a:cxnLst/>
              <a:rect l="l" t="t" r="r" b="b"/>
              <a:pathLst>
                <a:path w="6715" h="922" extrusionOk="0">
                  <a:moveTo>
                    <a:pt x="1887" y="0"/>
                  </a:moveTo>
                  <a:cubicBezTo>
                    <a:pt x="1450" y="0"/>
                    <a:pt x="1012" y="11"/>
                    <a:pt x="565" y="30"/>
                  </a:cubicBezTo>
                  <a:cubicBezTo>
                    <a:pt x="553" y="106"/>
                    <a:pt x="528" y="181"/>
                    <a:pt x="503" y="256"/>
                  </a:cubicBezTo>
                  <a:lnTo>
                    <a:pt x="1" y="106"/>
                  </a:lnTo>
                  <a:lnTo>
                    <a:pt x="38" y="633"/>
                  </a:lnTo>
                  <a:cubicBezTo>
                    <a:pt x="691" y="590"/>
                    <a:pt x="1318" y="568"/>
                    <a:pt x="1946" y="568"/>
                  </a:cubicBezTo>
                  <a:cubicBezTo>
                    <a:pt x="3348" y="568"/>
                    <a:pt x="4756" y="679"/>
                    <a:pt x="6463" y="921"/>
                  </a:cubicBezTo>
                  <a:cubicBezTo>
                    <a:pt x="6551" y="733"/>
                    <a:pt x="6627" y="557"/>
                    <a:pt x="6714" y="382"/>
                  </a:cubicBezTo>
                  <a:cubicBezTo>
                    <a:pt x="4880" y="120"/>
                    <a:pt x="3383" y="0"/>
                    <a:pt x="1887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0"/>
            <p:cNvSpPr/>
            <p:nvPr/>
          </p:nvSpPr>
          <p:spPr>
            <a:xfrm>
              <a:off x="6065500" y="2484025"/>
              <a:ext cx="213975" cy="30600"/>
            </a:xfrm>
            <a:custGeom>
              <a:avLst/>
              <a:gdLst/>
              <a:ahLst/>
              <a:cxnLst/>
              <a:rect l="l" t="t" r="r" b="b"/>
              <a:pathLst>
                <a:path w="8559" h="1224" extrusionOk="0">
                  <a:moveTo>
                    <a:pt x="1638" y="1"/>
                  </a:moveTo>
                  <a:cubicBezTo>
                    <a:pt x="1287" y="1"/>
                    <a:pt x="937" y="7"/>
                    <a:pt x="590" y="18"/>
                  </a:cubicBezTo>
                  <a:cubicBezTo>
                    <a:pt x="552" y="144"/>
                    <a:pt x="515" y="269"/>
                    <a:pt x="477" y="395"/>
                  </a:cubicBezTo>
                  <a:lnTo>
                    <a:pt x="0" y="257"/>
                  </a:lnTo>
                  <a:lnTo>
                    <a:pt x="0" y="257"/>
                  </a:lnTo>
                  <a:lnTo>
                    <a:pt x="13" y="596"/>
                  </a:lnTo>
                  <a:cubicBezTo>
                    <a:pt x="507" y="572"/>
                    <a:pt x="1005" y="561"/>
                    <a:pt x="1507" y="561"/>
                  </a:cubicBezTo>
                  <a:cubicBezTo>
                    <a:pt x="3705" y="561"/>
                    <a:pt x="5971" y="784"/>
                    <a:pt x="8270" y="1223"/>
                  </a:cubicBezTo>
                  <a:cubicBezTo>
                    <a:pt x="8370" y="1047"/>
                    <a:pt x="8458" y="872"/>
                    <a:pt x="8558" y="696"/>
                  </a:cubicBezTo>
                  <a:cubicBezTo>
                    <a:pt x="6194" y="241"/>
                    <a:pt x="3876" y="1"/>
                    <a:pt x="163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0"/>
            <p:cNvSpPr/>
            <p:nvPr/>
          </p:nvSpPr>
          <p:spPr>
            <a:xfrm>
              <a:off x="5979225" y="2536975"/>
              <a:ext cx="265100" cy="38200"/>
            </a:xfrm>
            <a:custGeom>
              <a:avLst/>
              <a:gdLst/>
              <a:ahLst/>
              <a:cxnLst/>
              <a:rect l="l" t="t" r="r" b="b"/>
              <a:pathLst>
                <a:path w="10604" h="1528" extrusionOk="0">
                  <a:moveTo>
                    <a:pt x="2518" y="0"/>
                  </a:moveTo>
                  <a:cubicBezTo>
                    <a:pt x="1827" y="0"/>
                    <a:pt x="1142" y="24"/>
                    <a:pt x="464" y="71"/>
                  </a:cubicBezTo>
                  <a:cubicBezTo>
                    <a:pt x="439" y="222"/>
                    <a:pt x="402" y="360"/>
                    <a:pt x="364" y="511"/>
                  </a:cubicBezTo>
                  <a:lnTo>
                    <a:pt x="0" y="423"/>
                  </a:lnTo>
                  <a:lnTo>
                    <a:pt x="13" y="674"/>
                  </a:lnTo>
                  <a:cubicBezTo>
                    <a:pt x="824" y="605"/>
                    <a:pt x="1646" y="571"/>
                    <a:pt x="2479" y="571"/>
                  </a:cubicBezTo>
                  <a:cubicBezTo>
                    <a:pt x="4997" y="571"/>
                    <a:pt x="7609" y="886"/>
                    <a:pt x="10278" y="1527"/>
                  </a:cubicBezTo>
                  <a:cubicBezTo>
                    <a:pt x="10378" y="1351"/>
                    <a:pt x="10491" y="1188"/>
                    <a:pt x="10604" y="1013"/>
                  </a:cubicBezTo>
                  <a:cubicBezTo>
                    <a:pt x="7836" y="338"/>
                    <a:pt x="5130" y="0"/>
                    <a:pt x="251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0"/>
            <p:cNvSpPr/>
            <p:nvPr/>
          </p:nvSpPr>
          <p:spPr>
            <a:xfrm>
              <a:off x="5909250" y="2579525"/>
              <a:ext cx="297425" cy="49925"/>
            </a:xfrm>
            <a:custGeom>
              <a:avLst/>
              <a:gdLst/>
              <a:ahLst/>
              <a:cxnLst/>
              <a:rect l="l" t="t" r="r" b="b"/>
              <a:pathLst>
                <a:path w="11897" h="1997" extrusionOk="0">
                  <a:moveTo>
                    <a:pt x="352" y="1"/>
                  </a:moveTo>
                  <a:cubicBezTo>
                    <a:pt x="327" y="101"/>
                    <a:pt x="302" y="202"/>
                    <a:pt x="289" y="314"/>
                  </a:cubicBezTo>
                  <a:lnTo>
                    <a:pt x="13" y="264"/>
                  </a:lnTo>
                  <a:lnTo>
                    <a:pt x="1" y="553"/>
                  </a:lnTo>
                  <a:cubicBezTo>
                    <a:pt x="3376" y="741"/>
                    <a:pt x="7241" y="1231"/>
                    <a:pt x="11521" y="1996"/>
                  </a:cubicBezTo>
                  <a:cubicBezTo>
                    <a:pt x="11646" y="1833"/>
                    <a:pt x="11772" y="1670"/>
                    <a:pt x="11897" y="1494"/>
                  </a:cubicBezTo>
                  <a:cubicBezTo>
                    <a:pt x="7630" y="703"/>
                    <a:pt x="3753" y="202"/>
                    <a:pt x="35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0"/>
            <p:cNvSpPr/>
            <p:nvPr/>
          </p:nvSpPr>
          <p:spPr>
            <a:xfrm>
              <a:off x="5828950" y="2635375"/>
              <a:ext cx="338525" cy="43000"/>
            </a:xfrm>
            <a:custGeom>
              <a:avLst/>
              <a:gdLst/>
              <a:ahLst/>
              <a:cxnLst/>
              <a:rect l="l" t="t" r="r" b="b"/>
              <a:pathLst>
                <a:path w="13541" h="1720" extrusionOk="0">
                  <a:moveTo>
                    <a:pt x="813" y="0"/>
                  </a:moveTo>
                  <a:cubicBezTo>
                    <a:pt x="751" y="0"/>
                    <a:pt x="689" y="0"/>
                    <a:pt x="628" y="0"/>
                  </a:cubicBezTo>
                  <a:cubicBezTo>
                    <a:pt x="628" y="101"/>
                    <a:pt x="615" y="189"/>
                    <a:pt x="603" y="277"/>
                  </a:cubicBezTo>
                  <a:lnTo>
                    <a:pt x="38" y="239"/>
                  </a:lnTo>
                  <a:cubicBezTo>
                    <a:pt x="50" y="164"/>
                    <a:pt x="50" y="88"/>
                    <a:pt x="63" y="13"/>
                  </a:cubicBezTo>
                  <a:lnTo>
                    <a:pt x="0" y="13"/>
                  </a:lnTo>
                  <a:lnTo>
                    <a:pt x="13" y="578"/>
                  </a:lnTo>
                  <a:cubicBezTo>
                    <a:pt x="261" y="575"/>
                    <a:pt x="510" y="573"/>
                    <a:pt x="760" y="573"/>
                  </a:cubicBezTo>
                  <a:cubicBezTo>
                    <a:pt x="4760" y="573"/>
                    <a:pt x="8908" y="952"/>
                    <a:pt x="13101" y="1720"/>
                  </a:cubicBezTo>
                  <a:cubicBezTo>
                    <a:pt x="13252" y="1556"/>
                    <a:pt x="13390" y="1381"/>
                    <a:pt x="13540" y="1218"/>
                  </a:cubicBezTo>
                  <a:cubicBezTo>
                    <a:pt x="9213" y="414"/>
                    <a:pt x="4946" y="0"/>
                    <a:pt x="81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0"/>
            <p:cNvSpPr/>
            <p:nvPr/>
          </p:nvSpPr>
          <p:spPr>
            <a:xfrm>
              <a:off x="5756475" y="2687450"/>
              <a:ext cx="350750" cy="53675"/>
            </a:xfrm>
            <a:custGeom>
              <a:avLst/>
              <a:gdLst/>
              <a:ahLst/>
              <a:cxnLst/>
              <a:rect l="l" t="t" r="r" b="b"/>
              <a:pathLst>
                <a:path w="14030" h="2147" extrusionOk="0">
                  <a:moveTo>
                    <a:pt x="578" y="1"/>
                  </a:moveTo>
                  <a:cubicBezTo>
                    <a:pt x="565" y="51"/>
                    <a:pt x="565" y="101"/>
                    <a:pt x="553" y="151"/>
                  </a:cubicBezTo>
                  <a:lnTo>
                    <a:pt x="51" y="101"/>
                  </a:lnTo>
                  <a:lnTo>
                    <a:pt x="0" y="502"/>
                  </a:lnTo>
                  <a:cubicBezTo>
                    <a:pt x="1694" y="716"/>
                    <a:pt x="3464" y="917"/>
                    <a:pt x="5171" y="1117"/>
                  </a:cubicBezTo>
                  <a:cubicBezTo>
                    <a:pt x="7931" y="1431"/>
                    <a:pt x="10780" y="1745"/>
                    <a:pt x="13490" y="2146"/>
                  </a:cubicBezTo>
                  <a:cubicBezTo>
                    <a:pt x="13666" y="1983"/>
                    <a:pt x="13842" y="1820"/>
                    <a:pt x="14030" y="1657"/>
                  </a:cubicBezTo>
                  <a:cubicBezTo>
                    <a:pt x="11169" y="1218"/>
                    <a:pt x="8157" y="879"/>
                    <a:pt x="5233" y="540"/>
                  </a:cubicBezTo>
                  <a:cubicBezTo>
                    <a:pt x="3690" y="377"/>
                    <a:pt x="2109" y="189"/>
                    <a:pt x="5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0"/>
            <p:cNvSpPr/>
            <p:nvPr/>
          </p:nvSpPr>
          <p:spPr>
            <a:xfrm>
              <a:off x="5695925" y="2735450"/>
              <a:ext cx="348575" cy="58075"/>
            </a:xfrm>
            <a:custGeom>
              <a:avLst/>
              <a:gdLst/>
              <a:ahLst/>
              <a:cxnLst/>
              <a:rect l="l" t="t" r="r" b="b"/>
              <a:pathLst>
                <a:path w="13943" h="2323" extrusionOk="0">
                  <a:moveTo>
                    <a:pt x="113" y="1"/>
                  </a:moveTo>
                  <a:cubicBezTo>
                    <a:pt x="113" y="164"/>
                    <a:pt x="101" y="339"/>
                    <a:pt x="101" y="502"/>
                  </a:cubicBezTo>
                  <a:lnTo>
                    <a:pt x="0" y="502"/>
                  </a:lnTo>
                  <a:lnTo>
                    <a:pt x="0" y="565"/>
                  </a:lnTo>
                  <a:cubicBezTo>
                    <a:pt x="4342" y="753"/>
                    <a:pt x="8822" y="1356"/>
                    <a:pt x="13340" y="2322"/>
                  </a:cubicBezTo>
                  <a:cubicBezTo>
                    <a:pt x="13541" y="2184"/>
                    <a:pt x="13741" y="2033"/>
                    <a:pt x="13942" y="1883"/>
                  </a:cubicBezTo>
                  <a:cubicBezTo>
                    <a:pt x="9262" y="841"/>
                    <a:pt x="4618" y="201"/>
                    <a:pt x="113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0"/>
            <p:cNvSpPr/>
            <p:nvPr/>
          </p:nvSpPr>
          <p:spPr>
            <a:xfrm>
              <a:off x="5620625" y="2794425"/>
              <a:ext cx="338525" cy="56175"/>
            </a:xfrm>
            <a:custGeom>
              <a:avLst/>
              <a:gdLst/>
              <a:ahLst/>
              <a:cxnLst/>
              <a:rect l="l" t="t" r="r" b="b"/>
              <a:pathLst>
                <a:path w="13541" h="2247" extrusionOk="0">
                  <a:moveTo>
                    <a:pt x="490" y="1"/>
                  </a:moveTo>
                  <a:cubicBezTo>
                    <a:pt x="478" y="101"/>
                    <a:pt x="465" y="189"/>
                    <a:pt x="465" y="289"/>
                  </a:cubicBezTo>
                  <a:lnTo>
                    <a:pt x="13" y="252"/>
                  </a:lnTo>
                  <a:lnTo>
                    <a:pt x="1" y="540"/>
                  </a:lnTo>
                  <a:cubicBezTo>
                    <a:pt x="4142" y="804"/>
                    <a:pt x="8396" y="1381"/>
                    <a:pt x="12688" y="2247"/>
                  </a:cubicBezTo>
                  <a:cubicBezTo>
                    <a:pt x="13014" y="2109"/>
                    <a:pt x="13290" y="1983"/>
                    <a:pt x="13541" y="1845"/>
                  </a:cubicBezTo>
                  <a:cubicBezTo>
                    <a:pt x="9136" y="917"/>
                    <a:pt x="4757" y="302"/>
                    <a:pt x="49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0"/>
            <p:cNvSpPr/>
            <p:nvPr/>
          </p:nvSpPr>
          <p:spPr>
            <a:xfrm>
              <a:off x="5583300" y="2828950"/>
              <a:ext cx="266050" cy="54925"/>
            </a:xfrm>
            <a:custGeom>
              <a:avLst/>
              <a:gdLst/>
              <a:ahLst/>
              <a:cxnLst/>
              <a:rect l="l" t="t" r="r" b="b"/>
              <a:pathLst>
                <a:path w="10642" h="2197" extrusionOk="0">
                  <a:moveTo>
                    <a:pt x="302" y="0"/>
                  </a:moveTo>
                  <a:cubicBezTo>
                    <a:pt x="302" y="75"/>
                    <a:pt x="289" y="138"/>
                    <a:pt x="289" y="201"/>
                  </a:cubicBezTo>
                  <a:lnTo>
                    <a:pt x="51" y="201"/>
                  </a:lnTo>
                  <a:lnTo>
                    <a:pt x="0" y="527"/>
                  </a:lnTo>
                  <a:cubicBezTo>
                    <a:pt x="3062" y="979"/>
                    <a:pt x="6162" y="1531"/>
                    <a:pt x="9274" y="2196"/>
                  </a:cubicBezTo>
                  <a:cubicBezTo>
                    <a:pt x="9751" y="2096"/>
                    <a:pt x="10203" y="2008"/>
                    <a:pt x="10642" y="1907"/>
                  </a:cubicBezTo>
                  <a:cubicBezTo>
                    <a:pt x="7178" y="1142"/>
                    <a:pt x="3702" y="502"/>
                    <a:pt x="30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0"/>
            <p:cNvSpPr/>
            <p:nvPr/>
          </p:nvSpPr>
          <p:spPr>
            <a:xfrm>
              <a:off x="5536250" y="2865650"/>
              <a:ext cx="200800" cy="36725"/>
            </a:xfrm>
            <a:custGeom>
              <a:avLst/>
              <a:gdLst/>
              <a:ahLst/>
              <a:cxnLst/>
              <a:rect l="l" t="t" r="r" b="b"/>
              <a:pathLst>
                <a:path w="8032" h="1469" extrusionOk="0">
                  <a:moveTo>
                    <a:pt x="477" y="0"/>
                  </a:moveTo>
                  <a:lnTo>
                    <a:pt x="477" y="0"/>
                  </a:lnTo>
                  <a:cubicBezTo>
                    <a:pt x="489" y="113"/>
                    <a:pt x="489" y="239"/>
                    <a:pt x="515" y="364"/>
                  </a:cubicBezTo>
                  <a:lnTo>
                    <a:pt x="13" y="427"/>
                  </a:lnTo>
                  <a:lnTo>
                    <a:pt x="0" y="515"/>
                  </a:lnTo>
                  <a:cubicBezTo>
                    <a:pt x="2083" y="716"/>
                    <a:pt x="4204" y="1042"/>
                    <a:pt x="6337" y="1468"/>
                  </a:cubicBezTo>
                  <a:cubicBezTo>
                    <a:pt x="6902" y="1393"/>
                    <a:pt x="7467" y="1330"/>
                    <a:pt x="8031" y="1243"/>
                  </a:cubicBezTo>
                  <a:cubicBezTo>
                    <a:pt x="5484" y="678"/>
                    <a:pt x="2949" y="264"/>
                    <a:pt x="477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0"/>
            <p:cNvSpPr/>
            <p:nvPr/>
          </p:nvSpPr>
          <p:spPr>
            <a:xfrm>
              <a:off x="6261875" y="2378425"/>
              <a:ext cx="69350" cy="16675"/>
            </a:xfrm>
            <a:custGeom>
              <a:avLst/>
              <a:gdLst/>
              <a:ahLst/>
              <a:cxnLst/>
              <a:rect l="l" t="t" r="r" b="b"/>
              <a:pathLst>
                <a:path w="2774" h="667" extrusionOk="0">
                  <a:moveTo>
                    <a:pt x="352" y="1"/>
                  </a:moveTo>
                  <a:cubicBezTo>
                    <a:pt x="327" y="101"/>
                    <a:pt x="314" y="214"/>
                    <a:pt x="289" y="315"/>
                  </a:cubicBezTo>
                  <a:lnTo>
                    <a:pt x="13" y="264"/>
                  </a:lnTo>
                  <a:lnTo>
                    <a:pt x="1" y="553"/>
                  </a:lnTo>
                  <a:lnTo>
                    <a:pt x="2573" y="666"/>
                  </a:lnTo>
                  <a:cubicBezTo>
                    <a:pt x="2648" y="478"/>
                    <a:pt x="2711" y="302"/>
                    <a:pt x="2774" y="114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0"/>
            <p:cNvSpPr/>
            <p:nvPr/>
          </p:nvSpPr>
          <p:spPr>
            <a:xfrm>
              <a:off x="6255300" y="2338275"/>
              <a:ext cx="27000" cy="48025"/>
            </a:xfrm>
            <a:custGeom>
              <a:avLst/>
              <a:gdLst/>
              <a:ahLst/>
              <a:cxnLst/>
              <a:rect l="l" t="t" r="r" b="b"/>
              <a:pathLst>
                <a:path w="1080" h="1921" extrusionOk="0">
                  <a:moveTo>
                    <a:pt x="489" y="1"/>
                  </a:moveTo>
                  <a:cubicBezTo>
                    <a:pt x="289" y="591"/>
                    <a:pt x="88" y="1268"/>
                    <a:pt x="0" y="1820"/>
                  </a:cubicBezTo>
                  <a:lnTo>
                    <a:pt x="276" y="1870"/>
                  </a:lnTo>
                  <a:lnTo>
                    <a:pt x="552" y="1921"/>
                  </a:lnTo>
                  <a:cubicBezTo>
                    <a:pt x="577" y="1820"/>
                    <a:pt x="590" y="1707"/>
                    <a:pt x="615" y="1607"/>
                  </a:cubicBezTo>
                  <a:cubicBezTo>
                    <a:pt x="728" y="1105"/>
                    <a:pt x="904" y="528"/>
                    <a:pt x="1079" y="38"/>
                  </a:cubicBezTo>
                  <a:cubicBezTo>
                    <a:pt x="878" y="26"/>
                    <a:pt x="690" y="13"/>
                    <a:pt x="4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0"/>
            <p:cNvSpPr/>
            <p:nvPr/>
          </p:nvSpPr>
          <p:spPr>
            <a:xfrm>
              <a:off x="6220475" y="2336700"/>
              <a:ext cx="28250" cy="70300"/>
            </a:xfrm>
            <a:custGeom>
              <a:avLst/>
              <a:gdLst/>
              <a:ahLst/>
              <a:cxnLst/>
              <a:rect l="l" t="t" r="r" b="b"/>
              <a:pathLst>
                <a:path w="1130" h="2812" extrusionOk="0">
                  <a:moveTo>
                    <a:pt x="552" y="1"/>
                  </a:moveTo>
                  <a:cubicBezTo>
                    <a:pt x="339" y="842"/>
                    <a:pt x="163" y="1708"/>
                    <a:pt x="25" y="2586"/>
                  </a:cubicBezTo>
                  <a:cubicBezTo>
                    <a:pt x="13" y="2636"/>
                    <a:pt x="0" y="2674"/>
                    <a:pt x="0" y="2724"/>
                  </a:cubicBezTo>
                  <a:lnTo>
                    <a:pt x="565" y="2812"/>
                  </a:lnTo>
                  <a:cubicBezTo>
                    <a:pt x="577" y="2737"/>
                    <a:pt x="590" y="2674"/>
                    <a:pt x="602" y="2599"/>
                  </a:cubicBezTo>
                  <a:cubicBezTo>
                    <a:pt x="741" y="1720"/>
                    <a:pt x="916" y="867"/>
                    <a:pt x="1130" y="26"/>
                  </a:cubicBezTo>
                  <a:cubicBezTo>
                    <a:pt x="929" y="14"/>
                    <a:pt x="741" y="14"/>
                    <a:pt x="55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0"/>
            <p:cNvSpPr/>
            <p:nvPr/>
          </p:nvSpPr>
          <p:spPr>
            <a:xfrm>
              <a:off x="6133250" y="2336075"/>
              <a:ext cx="62775" cy="115175"/>
            </a:xfrm>
            <a:custGeom>
              <a:avLst/>
              <a:gdLst/>
              <a:ahLst/>
              <a:cxnLst/>
              <a:rect l="l" t="t" r="r" b="b"/>
              <a:pathLst>
                <a:path w="2511" h="4607" extrusionOk="0">
                  <a:moveTo>
                    <a:pt x="1858" y="1"/>
                  </a:moveTo>
                  <a:cubicBezTo>
                    <a:pt x="1117" y="1381"/>
                    <a:pt x="490" y="2862"/>
                    <a:pt x="1" y="4443"/>
                  </a:cubicBezTo>
                  <a:lnTo>
                    <a:pt x="51" y="4456"/>
                  </a:lnTo>
                  <a:lnTo>
                    <a:pt x="553" y="4606"/>
                  </a:lnTo>
                  <a:cubicBezTo>
                    <a:pt x="578" y="4531"/>
                    <a:pt x="603" y="4456"/>
                    <a:pt x="615" y="4380"/>
                  </a:cubicBezTo>
                  <a:cubicBezTo>
                    <a:pt x="1117" y="2824"/>
                    <a:pt x="1757" y="1356"/>
                    <a:pt x="251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0"/>
            <p:cNvSpPr/>
            <p:nvPr/>
          </p:nvSpPr>
          <p:spPr>
            <a:xfrm>
              <a:off x="6063600" y="2337025"/>
              <a:ext cx="72175" cy="156875"/>
            </a:xfrm>
            <a:custGeom>
              <a:avLst/>
              <a:gdLst/>
              <a:ahLst/>
              <a:cxnLst/>
              <a:rect l="l" t="t" r="r" b="b"/>
              <a:pathLst>
                <a:path w="2887" h="6275" extrusionOk="0">
                  <a:moveTo>
                    <a:pt x="2887" y="1"/>
                  </a:moveTo>
                  <a:lnTo>
                    <a:pt x="2887" y="1"/>
                  </a:lnTo>
                  <a:cubicBezTo>
                    <a:pt x="2674" y="13"/>
                    <a:pt x="2460" y="26"/>
                    <a:pt x="2247" y="38"/>
                  </a:cubicBezTo>
                  <a:cubicBezTo>
                    <a:pt x="1343" y="1958"/>
                    <a:pt x="591" y="3991"/>
                    <a:pt x="1" y="6124"/>
                  </a:cubicBezTo>
                  <a:lnTo>
                    <a:pt x="76" y="6137"/>
                  </a:lnTo>
                  <a:lnTo>
                    <a:pt x="553" y="6275"/>
                  </a:lnTo>
                  <a:cubicBezTo>
                    <a:pt x="591" y="6149"/>
                    <a:pt x="628" y="6024"/>
                    <a:pt x="666" y="5898"/>
                  </a:cubicBezTo>
                  <a:cubicBezTo>
                    <a:pt x="1256" y="3840"/>
                    <a:pt x="1996" y="1858"/>
                    <a:pt x="288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0"/>
            <p:cNvSpPr/>
            <p:nvPr/>
          </p:nvSpPr>
          <p:spPr>
            <a:xfrm>
              <a:off x="5974500" y="2342675"/>
              <a:ext cx="90075" cy="207075"/>
            </a:xfrm>
            <a:custGeom>
              <a:avLst/>
              <a:gdLst/>
              <a:ahLst/>
              <a:cxnLst/>
              <a:rect l="l" t="t" r="r" b="b"/>
              <a:pathLst>
                <a:path w="3603" h="8283" extrusionOk="0">
                  <a:moveTo>
                    <a:pt x="3602" y="0"/>
                  </a:moveTo>
                  <a:lnTo>
                    <a:pt x="3602" y="0"/>
                  </a:lnTo>
                  <a:cubicBezTo>
                    <a:pt x="3364" y="25"/>
                    <a:pt x="3138" y="51"/>
                    <a:pt x="2912" y="88"/>
                  </a:cubicBezTo>
                  <a:cubicBezTo>
                    <a:pt x="1607" y="2523"/>
                    <a:pt x="628" y="5233"/>
                    <a:pt x="1" y="8157"/>
                  </a:cubicBezTo>
                  <a:lnTo>
                    <a:pt x="189" y="8195"/>
                  </a:lnTo>
                  <a:lnTo>
                    <a:pt x="553" y="8283"/>
                  </a:lnTo>
                  <a:cubicBezTo>
                    <a:pt x="591" y="8132"/>
                    <a:pt x="628" y="7994"/>
                    <a:pt x="653" y="7843"/>
                  </a:cubicBezTo>
                  <a:cubicBezTo>
                    <a:pt x="1306" y="5007"/>
                    <a:pt x="2285" y="2372"/>
                    <a:pt x="360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0"/>
            <p:cNvSpPr/>
            <p:nvPr/>
          </p:nvSpPr>
          <p:spPr>
            <a:xfrm>
              <a:off x="5902350" y="2353350"/>
              <a:ext cx="90700" cy="234050"/>
            </a:xfrm>
            <a:custGeom>
              <a:avLst/>
              <a:gdLst/>
              <a:ahLst/>
              <a:cxnLst/>
              <a:rect l="l" t="t" r="r" b="b"/>
              <a:pathLst>
                <a:path w="3628" h="9362" extrusionOk="0">
                  <a:moveTo>
                    <a:pt x="3627" y="0"/>
                  </a:moveTo>
                  <a:cubicBezTo>
                    <a:pt x="3401" y="50"/>
                    <a:pt x="3163" y="88"/>
                    <a:pt x="2924" y="138"/>
                  </a:cubicBezTo>
                  <a:cubicBezTo>
                    <a:pt x="1532" y="2886"/>
                    <a:pt x="540" y="5948"/>
                    <a:pt x="1" y="9274"/>
                  </a:cubicBezTo>
                  <a:lnTo>
                    <a:pt x="289" y="9311"/>
                  </a:lnTo>
                  <a:lnTo>
                    <a:pt x="565" y="9361"/>
                  </a:lnTo>
                  <a:cubicBezTo>
                    <a:pt x="578" y="9249"/>
                    <a:pt x="603" y="9148"/>
                    <a:pt x="628" y="9048"/>
                  </a:cubicBezTo>
                  <a:cubicBezTo>
                    <a:pt x="1193" y="5747"/>
                    <a:pt x="2197" y="2711"/>
                    <a:pt x="3627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0"/>
            <p:cNvSpPr/>
            <p:nvPr/>
          </p:nvSpPr>
          <p:spPr>
            <a:xfrm>
              <a:off x="5829875" y="2373725"/>
              <a:ext cx="80025" cy="268575"/>
            </a:xfrm>
            <a:custGeom>
              <a:avLst/>
              <a:gdLst/>
              <a:ahLst/>
              <a:cxnLst/>
              <a:rect l="l" t="t" r="r" b="b"/>
              <a:pathLst>
                <a:path w="3201" h="10743" extrusionOk="0">
                  <a:moveTo>
                    <a:pt x="3201" y="1"/>
                  </a:moveTo>
                  <a:lnTo>
                    <a:pt x="3201" y="1"/>
                  </a:lnTo>
                  <a:cubicBezTo>
                    <a:pt x="2962" y="76"/>
                    <a:pt x="2724" y="151"/>
                    <a:pt x="2485" y="227"/>
                  </a:cubicBezTo>
                  <a:cubicBezTo>
                    <a:pt x="1168" y="3326"/>
                    <a:pt x="340" y="6765"/>
                    <a:pt x="26" y="10479"/>
                  </a:cubicBezTo>
                  <a:cubicBezTo>
                    <a:pt x="13" y="10554"/>
                    <a:pt x="13" y="10630"/>
                    <a:pt x="1" y="10705"/>
                  </a:cubicBezTo>
                  <a:lnTo>
                    <a:pt x="566" y="10743"/>
                  </a:lnTo>
                  <a:cubicBezTo>
                    <a:pt x="578" y="10655"/>
                    <a:pt x="591" y="10567"/>
                    <a:pt x="591" y="10466"/>
                  </a:cubicBezTo>
                  <a:cubicBezTo>
                    <a:pt x="929" y="6664"/>
                    <a:pt x="1795" y="3150"/>
                    <a:pt x="320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0"/>
            <p:cNvSpPr/>
            <p:nvPr/>
          </p:nvSpPr>
          <p:spPr>
            <a:xfrm>
              <a:off x="5756150" y="2405100"/>
              <a:ext cx="70300" cy="286150"/>
            </a:xfrm>
            <a:custGeom>
              <a:avLst/>
              <a:gdLst/>
              <a:ahLst/>
              <a:cxnLst/>
              <a:rect l="l" t="t" r="r" b="b"/>
              <a:pathLst>
                <a:path w="2812" h="11446" extrusionOk="0">
                  <a:moveTo>
                    <a:pt x="2812" y="1"/>
                  </a:moveTo>
                  <a:lnTo>
                    <a:pt x="2812" y="1"/>
                  </a:lnTo>
                  <a:cubicBezTo>
                    <a:pt x="2573" y="101"/>
                    <a:pt x="2347" y="214"/>
                    <a:pt x="2122" y="327"/>
                  </a:cubicBezTo>
                  <a:cubicBezTo>
                    <a:pt x="1105" y="3828"/>
                    <a:pt x="390" y="7542"/>
                    <a:pt x="1" y="11395"/>
                  </a:cubicBezTo>
                  <a:lnTo>
                    <a:pt x="64" y="11395"/>
                  </a:lnTo>
                  <a:lnTo>
                    <a:pt x="566" y="11445"/>
                  </a:lnTo>
                  <a:cubicBezTo>
                    <a:pt x="578" y="11395"/>
                    <a:pt x="578" y="11345"/>
                    <a:pt x="591" y="11295"/>
                  </a:cubicBezTo>
                  <a:cubicBezTo>
                    <a:pt x="992" y="7354"/>
                    <a:pt x="1733" y="3564"/>
                    <a:pt x="281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0"/>
            <p:cNvSpPr/>
            <p:nvPr/>
          </p:nvSpPr>
          <p:spPr>
            <a:xfrm>
              <a:off x="5684325" y="2438050"/>
              <a:ext cx="79075" cy="309975"/>
            </a:xfrm>
            <a:custGeom>
              <a:avLst/>
              <a:gdLst/>
              <a:ahLst/>
              <a:cxnLst/>
              <a:rect l="l" t="t" r="r" b="b"/>
              <a:pathLst>
                <a:path w="3163" h="12399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2886" y="163"/>
                    <a:pt x="2623" y="327"/>
                    <a:pt x="2372" y="502"/>
                  </a:cubicBezTo>
                  <a:cubicBezTo>
                    <a:pt x="1054" y="4141"/>
                    <a:pt x="13" y="7994"/>
                    <a:pt x="0" y="12398"/>
                  </a:cubicBezTo>
                  <a:lnTo>
                    <a:pt x="565" y="12398"/>
                  </a:lnTo>
                  <a:cubicBezTo>
                    <a:pt x="565" y="12235"/>
                    <a:pt x="577" y="12060"/>
                    <a:pt x="577" y="11897"/>
                  </a:cubicBezTo>
                  <a:cubicBezTo>
                    <a:pt x="665" y="7517"/>
                    <a:pt x="1795" y="3652"/>
                    <a:pt x="31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0"/>
            <p:cNvSpPr/>
            <p:nvPr/>
          </p:nvSpPr>
          <p:spPr>
            <a:xfrm>
              <a:off x="5618125" y="2479150"/>
              <a:ext cx="86300" cy="322525"/>
            </a:xfrm>
            <a:custGeom>
              <a:avLst/>
              <a:gdLst/>
              <a:ahLst/>
              <a:cxnLst/>
              <a:rect l="l" t="t" r="r" b="b"/>
              <a:pathLst>
                <a:path w="3452" h="12901" extrusionOk="0">
                  <a:moveTo>
                    <a:pt x="3451" y="0"/>
                  </a:moveTo>
                  <a:lnTo>
                    <a:pt x="3451" y="0"/>
                  </a:lnTo>
                  <a:cubicBezTo>
                    <a:pt x="3163" y="239"/>
                    <a:pt x="2861" y="477"/>
                    <a:pt x="2585" y="728"/>
                  </a:cubicBezTo>
                  <a:cubicBezTo>
                    <a:pt x="1255" y="4493"/>
                    <a:pt x="389" y="8558"/>
                    <a:pt x="0" y="12850"/>
                  </a:cubicBezTo>
                  <a:lnTo>
                    <a:pt x="113" y="12863"/>
                  </a:lnTo>
                  <a:lnTo>
                    <a:pt x="565" y="12900"/>
                  </a:lnTo>
                  <a:cubicBezTo>
                    <a:pt x="578" y="12800"/>
                    <a:pt x="578" y="12712"/>
                    <a:pt x="590" y="12612"/>
                  </a:cubicBezTo>
                  <a:cubicBezTo>
                    <a:pt x="1029" y="8119"/>
                    <a:pt x="1983" y="3878"/>
                    <a:pt x="345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0"/>
            <p:cNvSpPr/>
            <p:nvPr/>
          </p:nvSpPr>
          <p:spPr>
            <a:xfrm>
              <a:off x="5576400" y="2552250"/>
              <a:ext cx="53050" cy="281725"/>
            </a:xfrm>
            <a:custGeom>
              <a:avLst/>
              <a:gdLst/>
              <a:ahLst/>
              <a:cxnLst/>
              <a:rect l="l" t="t" r="r" b="b"/>
              <a:pathLst>
                <a:path w="2122" h="11269" extrusionOk="0">
                  <a:moveTo>
                    <a:pt x="2121" y="0"/>
                  </a:moveTo>
                  <a:cubicBezTo>
                    <a:pt x="1820" y="351"/>
                    <a:pt x="1519" y="728"/>
                    <a:pt x="1243" y="1104"/>
                  </a:cubicBezTo>
                  <a:cubicBezTo>
                    <a:pt x="465" y="4304"/>
                    <a:pt x="51" y="7705"/>
                    <a:pt x="0" y="11256"/>
                  </a:cubicBezTo>
                  <a:lnTo>
                    <a:pt x="327" y="11269"/>
                  </a:lnTo>
                  <a:lnTo>
                    <a:pt x="565" y="11269"/>
                  </a:lnTo>
                  <a:cubicBezTo>
                    <a:pt x="565" y="11206"/>
                    <a:pt x="578" y="11143"/>
                    <a:pt x="578" y="11068"/>
                  </a:cubicBezTo>
                  <a:cubicBezTo>
                    <a:pt x="640" y="7165"/>
                    <a:pt x="1167" y="3438"/>
                    <a:pt x="212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0"/>
            <p:cNvSpPr/>
            <p:nvPr/>
          </p:nvSpPr>
          <p:spPr>
            <a:xfrm>
              <a:off x="5525875" y="2620625"/>
              <a:ext cx="54300" cy="256025"/>
            </a:xfrm>
            <a:custGeom>
              <a:avLst/>
              <a:gdLst/>
              <a:ahLst/>
              <a:cxnLst/>
              <a:rect l="l" t="t" r="r" b="b"/>
              <a:pathLst>
                <a:path w="2172" h="10241" extrusionOk="0">
                  <a:moveTo>
                    <a:pt x="2172" y="1"/>
                  </a:moveTo>
                  <a:lnTo>
                    <a:pt x="2172" y="1"/>
                  </a:lnTo>
                  <a:cubicBezTo>
                    <a:pt x="1720" y="741"/>
                    <a:pt x="1319" y="1519"/>
                    <a:pt x="955" y="2322"/>
                  </a:cubicBezTo>
                  <a:cubicBezTo>
                    <a:pt x="365" y="4744"/>
                    <a:pt x="1" y="7367"/>
                    <a:pt x="365" y="10240"/>
                  </a:cubicBezTo>
                  <a:lnTo>
                    <a:pt x="428" y="10228"/>
                  </a:lnTo>
                  <a:lnTo>
                    <a:pt x="930" y="10165"/>
                  </a:lnTo>
                  <a:cubicBezTo>
                    <a:pt x="904" y="10040"/>
                    <a:pt x="904" y="9914"/>
                    <a:pt x="892" y="9801"/>
                  </a:cubicBezTo>
                  <a:cubicBezTo>
                    <a:pt x="515" y="6175"/>
                    <a:pt x="1306" y="2925"/>
                    <a:pt x="217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0"/>
            <p:cNvSpPr/>
            <p:nvPr/>
          </p:nvSpPr>
          <p:spPr>
            <a:xfrm>
              <a:off x="5241025" y="1903150"/>
              <a:ext cx="430450" cy="871225"/>
            </a:xfrm>
            <a:custGeom>
              <a:avLst/>
              <a:gdLst/>
              <a:ahLst/>
              <a:cxnLst/>
              <a:rect l="l" t="t" r="r" b="b"/>
              <a:pathLst>
                <a:path w="17218" h="34849" extrusionOk="0">
                  <a:moveTo>
                    <a:pt x="3351" y="0"/>
                  </a:moveTo>
                  <a:cubicBezTo>
                    <a:pt x="314" y="7028"/>
                    <a:pt x="1" y="14796"/>
                    <a:pt x="2008" y="21785"/>
                  </a:cubicBezTo>
                  <a:cubicBezTo>
                    <a:pt x="2862" y="24747"/>
                    <a:pt x="8371" y="31774"/>
                    <a:pt x="11709" y="34849"/>
                  </a:cubicBezTo>
                  <a:cubicBezTo>
                    <a:pt x="16251" y="29101"/>
                    <a:pt x="17218" y="22137"/>
                    <a:pt x="15348" y="15988"/>
                  </a:cubicBezTo>
                  <a:cubicBezTo>
                    <a:pt x="13478" y="9839"/>
                    <a:pt x="8960" y="4443"/>
                    <a:pt x="335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0"/>
            <p:cNvSpPr/>
            <p:nvPr/>
          </p:nvSpPr>
          <p:spPr>
            <a:xfrm>
              <a:off x="5320400" y="1901575"/>
              <a:ext cx="218050" cy="873125"/>
            </a:xfrm>
            <a:custGeom>
              <a:avLst/>
              <a:gdLst/>
              <a:ahLst/>
              <a:cxnLst/>
              <a:rect l="l" t="t" r="r" b="b"/>
              <a:pathLst>
                <a:path w="8722" h="34925" extrusionOk="0">
                  <a:moveTo>
                    <a:pt x="352" y="1"/>
                  </a:moveTo>
                  <a:lnTo>
                    <a:pt x="0" y="139"/>
                  </a:lnTo>
                  <a:cubicBezTo>
                    <a:pt x="76" y="327"/>
                    <a:pt x="7643" y="19690"/>
                    <a:pt x="8345" y="34924"/>
                  </a:cubicBezTo>
                  <a:lnTo>
                    <a:pt x="8722" y="34912"/>
                  </a:lnTo>
                  <a:cubicBezTo>
                    <a:pt x="8019" y="19615"/>
                    <a:pt x="427" y="189"/>
                    <a:pt x="352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0"/>
            <p:cNvSpPr/>
            <p:nvPr/>
          </p:nvSpPr>
          <p:spPr>
            <a:xfrm>
              <a:off x="5300325" y="1958050"/>
              <a:ext cx="69675" cy="64650"/>
            </a:xfrm>
            <a:custGeom>
              <a:avLst/>
              <a:gdLst/>
              <a:ahLst/>
              <a:cxnLst/>
              <a:rect l="l" t="t" r="r" b="b"/>
              <a:pathLst>
                <a:path w="2787" h="2586" extrusionOk="0">
                  <a:moveTo>
                    <a:pt x="126" y="1"/>
                  </a:moveTo>
                  <a:cubicBezTo>
                    <a:pt x="88" y="126"/>
                    <a:pt x="38" y="252"/>
                    <a:pt x="0" y="377"/>
                  </a:cubicBezTo>
                  <a:cubicBezTo>
                    <a:pt x="138" y="490"/>
                    <a:pt x="264" y="603"/>
                    <a:pt x="402" y="716"/>
                  </a:cubicBezTo>
                  <a:cubicBezTo>
                    <a:pt x="1167" y="1343"/>
                    <a:pt x="1770" y="1845"/>
                    <a:pt x="2523" y="2586"/>
                  </a:cubicBezTo>
                  <a:lnTo>
                    <a:pt x="2786" y="2310"/>
                  </a:lnTo>
                  <a:cubicBezTo>
                    <a:pt x="2749" y="2272"/>
                    <a:pt x="2711" y="2222"/>
                    <a:pt x="2673" y="2184"/>
                  </a:cubicBezTo>
                  <a:cubicBezTo>
                    <a:pt x="2661" y="2209"/>
                    <a:pt x="2648" y="2222"/>
                    <a:pt x="2636" y="2234"/>
                  </a:cubicBezTo>
                  <a:lnTo>
                    <a:pt x="2309" y="2046"/>
                  </a:lnTo>
                  <a:cubicBezTo>
                    <a:pt x="2334" y="2008"/>
                    <a:pt x="2360" y="1958"/>
                    <a:pt x="2385" y="1921"/>
                  </a:cubicBezTo>
                  <a:cubicBezTo>
                    <a:pt x="1795" y="1368"/>
                    <a:pt x="1268" y="942"/>
                    <a:pt x="640" y="415"/>
                  </a:cubicBezTo>
                  <a:cubicBezTo>
                    <a:pt x="477" y="289"/>
                    <a:pt x="302" y="139"/>
                    <a:pt x="12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0"/>
            <p:cNvSpPr/>
            <p:nvPr/>
          </p:nvSpPr>
          <p:spPr>
            <a:xfrm>
              <a:off x="5287775" y="1999150"/>
              <a:ext cx="108575" cy="101675"/>
            </a:xfrm>
            <a:custGeom>
              <a:avLst/>
              <a:gdLst/>
              <a:ahLst/>
              <a:cxnLst/>
              <a:rect l="l" t="t" r="r" b="b"/>
              <a:pathLst>
                <a:path w="4343" h="4067" extrusionOk="0">
                  <a:moveTo>
                    <a:pt x="101" y="0"/>
                  </a:moveTo>
                  <a:cubicBezTo>
                    <a:pt x="63" y="138"/>
                    <a:pt x="38" y="264"/>
                    <a:pt x="0" y="402"/>
                  </a:cubicBezTo>
                  <a:cubicBezTo>
                    <a:pt x="1682" y="1657"/>
                    <a:pt x="2849" y="2711"/>
                    <a:pt x="4054" y="4066"/>
                  </a:cubicBezTo>
                  <a:lnTo>
                    <a:pt x="4342" y="3815"/>
                  </a:lnTo>
                  <a:cubicBezTo>
                    <a:pt x="4330" y="3790"/>
                    <a:pt x="4305" y="3765"/>
                    <a:pt x="4292" y="3753"/>
                  </a:cubicBezTo>
                  <a:lnTo>
                    <a:pt x="3991" y="3627"/>
                  </a:lnTo>
                  <a:cubicBezTo>
                    <a:pt x="4016" y="3577"/>
                    <a:pt x="4029" y="3527"/>
                    <a:pt x="4054" y="3489"/>
                  </a:cubicBezTo>
                  <a:cubicBezTo>
                    <a:pt x="2899" y="2234"/>
                    <a:pt x="1745" y="1218"/>
                    <a:pt x="1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0"/>
            <p:cNvSpPr/>
            <p:nvPr/>
          </p:nvSpPr>
          <p:spPr>
            <a:xfrm>
              <a:off x="5416075" y="2159775"/>
              <a:ext cx="1925" cy="2525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39" y="0"/>
                  </a:moveTo>
                  <a:cubicBezTo>
                    <a:pt x="26" y="26"/>
                    <a:pt x="13" y="63"/>
                    <a:pt x="1" y="101"/>
                  </a:cubicBezTo>
                  <a:lnTo>
                    <a:pt x="76" y="26"/>
                  </a:lnTo>
                  <a:cubicBezTo>
                    <a:pt x="64" y="13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0"/>
            <p:cNvSpPr/>
            <p:nvPr/>
          </p:nvSpPr>
          <p:spPr>
            <a:xfrm>
              <a:off x="5277100" y="2043375"/>
              <a:ext cx="138375" cy="123650"/>
            </a:xfrm>
            <a:custGeom>
              <a:avLst/>
              <a:gdLst/>
              <a:ahLst/>
              <a:cxnLst/>
              <a:rect l="l" t="t" r="r" b="b"/>
              <a:pathLst>
                <a:path w="5535" h="4946" extrusionOk="0">
                  <a:moveTo>
                    <a:pt x="89" y="1"/>
                  </a:moveTo>
                  <a:cubicBezTo>
                    <a:pt x="51" y="126"/>
                    <a:pt x="26" y="264"/>
                    <a:pt x="1" y="402"/>
                  </a:cubicBezTo>
                  <a:cubicBezTo>
                    <a:pt x="2009" y="1745"/>
                    <a:pt x="3803" y="3264"/>
                    <a:pt x="5359" y="4945"/>
                  </a:cubicBezTo>
                  <a:lnTo>
                    <a:pt x="5535" y="4769"/>
                  </a:lnTo>
                  <a:lnTo>
                    <a:pt x="5196" y="4619"/>
                  </a:lnTo>
                  <a:cubicBezTo>
                    <a:pt x="5234" y="4531"/>
                    <a:pt x="5271" y="4443"/>
                    <a:pt x="5321" y="4355"/>
                  </a:cubicBezTo>
                  <a:cubicBezTo>
                    <a:pt x="3790" y="2749"/>
                    <a:pt x="2034" y="1293"/>
                    <a:pt x="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0"/>
            <p:cNvSpPr/>
            <p:nvPr/>
          </p:nvSpPr>
          <p:spPr>
            <a:xfrm>
              <a:off x="5266450" y="2103625"/>
              <a:ext cx="170675" cy="150300"/>
            </a:xfrm>
            <a:custGeom>
              <a:avLst/>
              <a:gdLst/>
              <a:ahLst/>
              <a:cxnLst/>
              <a:rect l="l" t="t" r="r" b="b"/>
              <a:pathLst>
                <a:path w="6827" h="6012" extrusionOk="0">
                  <a:moveTo>
                    <a:pt x="63" y="0"/>
                  </a:moveTo>
                  <a:cubicBezTo>
                    <a:pt x="38" y="138"/>
                    <a:pt x="25" y="276"/>
                    <a:pt x="0" y="414"/>
                  </a:cubicBezTo>
                  <a:cubicBezTo>
                    <a:pt x="2623" y="1995"/>
                    <a:pt x="4869" y="3878"/>
                    <a:pt x="6701" y="6011"/>
                  </a:cubicBezTo>
                  <a:lnTo>
                    <a:pt x="6827" y="5898"/>
                  </a:lnTo>
                  <a:lnTo>
                    <a:pt x="6588" y="5773"/>
                  </a:lnTo>
                  <a:cubicBezTo>
                    <a:pt x="6638" y="5672"/>
                    <a:pt x="6689" y="5572"/>
                    <a:pt x="6739" y="5484"/>
                  </a:cubicBezTo>
                  <a:cubicBezTo>
                    <a:pt x="4894" y="3388"/>
                    <a:pt x="2648" y="1544"/>
                    <a:pt x="6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0"/>
            <p:cNvSpPr/>
            <p:nvPr/>
          </p:nvSpPr>
          <p:spPr>
            <a:xfrm>
              <a:off x="5260800" y="2161025"/>
              <a:ext cx="197975" cy="160350"/>
            </a:xfrm>
            <a:custGeom>
              <a:avLst/>
              <a:gdLst/>
              <a:ahLst/>
              <a:cxnLst/>
              <a:rect l="l" t="t" r="r" b="b"/>
              <a:pathLst>
                <a:path w="7919" h="6414" extrusionOk="0">
                  <a:moveTo>
                    <a:pt x="38" y="1"/>
                  </a:moveTo>
                  <a:cubicBezTo>
                    <a:pt x="25" y="151"/>
                    <a:pt x="13" y="302"/>
                    <a:pt x="0" y="440"/>
                  </a:cubicBezTo>
                  <a:cubicBezTo>
                    <a:pt x="3024" y="2498"/>
                    <a:pt x="5635" y="4506"/>
                    <a:pt x="7793" y="6413"/>
                  </a:cubicBezTo>
                  <a:lnTo>
                    <a:pt x="7919" y="6262"/>
                  </a:lnTo>
                  <a:lnTo>
                    <a:pt x="7755" y="6175"/>
                  </a:lnTo>
                  <a:cubicBezTo>
                    <a:pt x="7793" y="6099"/>
                    <a:pt x="7831" y="6037"/>
                    <a:pt x="7868" y="5974"/>
                  </a:cubicBezTo>
                  <a:cubicBezTo>
                    <a:pt x="5685" y="4066"/>
                    <a:pt x="3062" y="2059"/>
                    <a:pt x="3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0"/>
            <p:cNvSpPr/>
            <p:nvPr/>
          </p:nvSpPr>
          <p:spPr>
            <a:xfrm>
              <a:off x="5259525" y="2216250"/>
              <a:ext cx="221200" cy="189200"/>
            </a:xfrm>
            <a:custGeom>
              <a:avLst/>
              <a:gdLst/>
              <a:ahLst/>
              <a:cxnLst/>
              <a:rect l="l" t="t" r="r" b="b"/>
              <a:pathLst>
                <a:path w="8848" h="7568" extrusionOk="0">
                  <a:moveTo>
                    <a:pt x="1" y="0"/>
                  </a:moveTo>
                  <a:cubicBezTo>
                    <a:pt x="1" y="151"/>
                    <a:pt x="1" y="301"/>
                    <a:pt x="1" y="465"/>
                  </a:cubicBezTo>
                  <a:cubicBezTo>
                    <a:pt x="3151" y="2610"/>
                    <a:pt x="6024" y="4995"/>
                    <a:pt x="8572" y="7567"/>
                  </a:cubicBezTo>
                  <a:lnTo>
                    <a:pt x="8848" y="7304"/>
                  </a:lnTo>
                  <a:cubicBezTo>
                    <a:pt x="8823" y="7279"/>
                    <a:pt x="8798" y="7253"/>
                    <a:pt x="8773" y="7228"/>
                  </a:cubicBezTo>
                  <a:cubicBezTo>
                    <a:pt x="8748" y="7253"/>
                    <a:pt x="8722" y="7291"/>
                    <a:pt x="8697" y="7329"/>
                  </a:cubicBezTo>
                  <a:lnTo>
                    <a:pt x="8384" y="7115"/>
                  </a:lnTo>
                  <a:cubicBezTo>
                    <a:pt x="8421" y="7065"/>
                    <a:pt x="8459" y="7002"/>
                    <a:pt x="8497" y="6952"/>
                  </a:cubicBezTo>
                  <a:cubicBezTo>
                    <a:pt x="5962" y="4442"/>
                    <a:pt x="3101" y="2108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0"/>
            <p:cNvSpPr/>
            <p:nvPr/>
          </p:nvSpPr>
          <p:spPr>
            <a:xfrm>
              <a:off x="5262675" y="2292800"/>
              <a:ext cx="234050" cy="188250"/>
            </a:xfrm>
            <a:custGeom>
              <a:avLst/>
              <a:gdLst/>
              <a:ahLst/>
              <a:cxnLst/>
              <a:rect l="l" t="t" r="r" b="b"/>
              <a:pathLst>
                <a:path w="9362" h="7530" extrusionOk="0">
                  <a:moveTo>
                    <a:pt x="0" y="0"/>
                  </a:moveTo>
                  <a:cubicBezTo>
                    <a:pt x="13" y="176"/>
                    <a:pt x="26" y="339"/>
                    <a:pt x="38" y="515"/>
                  </a:cubicBezTo>
                  <a:cubicBezTo>
                    <a:pt x="1908" y="1882"/>
                    <a:pt x="3815" y="3376"/>
                    <a:pt x="5673" y="4831"/>
                  </a:cubicBezTo>
                  <a:cubicBezTo>
                    <a:pt x="6815" y="5735"/>
                    <a:pt x="7994" y="6651"/>
                    <a:pt x="9136" y="7529"/>
                  </a:cubicBezTo>
                  <a:lnTo>
                    <a:pt x="9362" y="7228"/>
                  </a:lnTo>
                  <a:lnTo>
                    <a:pt x="9362" y="7228"/>
                  </a:lnTo>
                  <a:cubicBezTo>
                    <a:pt x="9337" y="7241"/>
                    <a:pt x="9324" y="7266"/>
                    <a:pt x="9312" y="7278"/>
                  </a:cubicBezTo>
                  <a:lnTo>
                    <a:pt x="8998" y="7065"/>
                  </a:lnTo>
                  <a:cubicBezTo>
                    <a:pt x="9023" y="7040"/>
                    <a:pt x="9036" y="7015"/>
                    <a:pt x="9048" y="6990"/>
                  </a:cubicBezTo>
                  <a:cubicBezTo>
                    <a:pt x="8007" y="6187"/>
                    <a:pt x="6940" y="5346"/>
                    <a:pt x="5911" y="4530"/>
                  </a:cubicBezTo>
                  <a:cubicBezTo>
                    <a:pt x="3953" y="2999"/>
                    <a:pt x="1958" y="1431"/>
                    <a:pt x="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0"/>
            <p:cNvSpPr/>
            <p:nvPr/>
          </p:nvSpPr>
          <p:spPr>
            <a:xfrm>
              <a:off x="5272075" y="2364950"/>
              <a:ext cx="235025" cy="183850"/>
            </a:xfrm>
            <a:custGeom>
              <a:avLst/>
              <a:gdLst/>
              <a:ahLst/>
              <a:cxnLst/>
              <a:rect l="l" t="t" r="r" b="b"/>
              <a:pathLst>
                <a:path w="9401" h="7354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163"/>
                    <a:pt x="64" y="339"/>
                    <a:pt x="101" y="515"/>
                  </a:cubicBezTo>
                  <a:cubicBezTo>
                    <a:pt x="3364" y="2585"/>
                    <a:pt x="6413" y="4882"/>
                    <a:pt x="9162" y="7354"/>
                  </a:cubicBezTo>
                  <a:cubicBezTo>
                    <a:pt x="9237" y="7254"/>
                    <a:pt x="9312" y="7153"/>
                    <a:pt x="9400" y="7053"/>
                  </a:cubicBezTo>
                  <a:cubicBezTo>
                    <a:pt x="6551" y="4505"/>
                    <a:pt x="3402" y="2134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0"/>
            <p:cNvSpPr/>
            <p:nvPr/>
          </p:nvSpPr>
          <p:spPr>
            <a:xfrm>
              <a:off x="5293100" y="2453425"/>
              <a:ext cx="226225" cy="178525"/>
            </a:xfrm>
            <a:custGeom>
              <a:avLst/>
              <a:gdLst/>
              <a:ahLst/>
              <a:cxnLst/>
              <a:rect l="l" t="t" r="r" b="b"/>
              <a:pathLst>
                <a:path w="9049" h="7141" extrusionOk="0">
                  <a:moveTo>
                    <a:pt x="1" y="0"/>
                  </a:moveTo>
                  <a:lnTo>
                    <a:pt x="1" y="0"/>
                  </a:lnTo>
                  <a:cubicBezTo>
                    <a:pt x="63" y="188"/>
                    <a:pt x="139" y="402"/>
                    <a:pt x="239" y="615"/>
                  </a:cubicBezTo>
                  <a:cubicBezTo>
                    <a:pt x="3326" y="2635"/>
                    <a:pt x="6238" y="4819"/>
                    <a:pt x="8910" y="7140"/>
                  </a:cubicBezTo>
                  <a:lnTo>
                    <a:pt x="9048" y="6977"/>
                  </a:lnTo>
                  <a:lnTo>
                    <a:pt x="8772" y="6789"/>
                  </a:lnTo>
                  <a:cubicBezTo>
                    <a:pt x="8823" y="6739"/>
                    <a:pt x="8860" y="6676"/>
                    <a:pt x="8898" y="6613"/>
                  </a:cubicBezTo>
                  <a:cubicBezTo>
                    <a:pt x="6150" y="4254"/>
                    <a:pt x="3163" y="2033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0"/>
            <p:cNvSpPr/>
            <p:nvPr/>
          </p:nvSpPr>
          <p:spPr>
            <a:xfrm>
              <a:off x="5341425" y="2542825"/>
              <a:ext cx="181975" cy="133350"/>
            </a:xfrm>
            <a:custGeom>
              <a:avLst/>
              <a:gdLst/>
              <a:ahLst/>
              <a:cxnLst/>
              <a:rect l="l" t="t" r="r" b="b"/>
              <a:pathLst>
                <a:path w="7279" h="5334" extrusionOk="0">
                  <a:moveTo>
                    <a:pt x="0" y="1"/>
                  </a:moveTo>
                  <a:lnTo>
                    <a:pt x="0" y="1"/>
                  </a:lnTo>
                  <a:cubicBezTo>
                    <a:pt x="176" y="264"/>
                    <a:pt x="352" y="528"/>
                    <a:pt x="540" y="791"/>
                  </a:cubicBezTo>
                  <a:cubicBezTo>
                    <a:pt x="2811" y="2247"/>
                    <a:pt x="5020" y="3765"/>
                    <a:pt x="7141" y="5334"/>
                  </a:cubicBezTo>
                  <a:lnTo>
                    <a:pt x="7279" y="5146"/>
                  </a:lnTo>
                  <a:lnTo>
                    <a:pt x="7153" y="5045"/>
                  </a:lnTo>
                  <a:cubicBezTo>
                    <a:pt x="7191" y="5008"/>
                    <a:pt x="7216" y="4970"/>
                    <a:pt x="7241" y="4932"/>
                  </a:cubicBezTo>
                  <a:cubicBezTo>
                    <a:pt x="4932" y="3226"/>
                    <a:pt x="2497" y="1569"/>
                    <a:pt x="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0"/>
            <p:cNvSpPr/>
            <p:nvPr/>
          </p:nvSpPr>
          <p:spPr>
            <a:xfrm>
              <a:off x="5399450" y="2623450"/>
              <a:ext cx="130550" cy="104175"/>
            </a:xfrm>
            <a:custGeom>
              <a:avLst/>
              <a:gdLst/>
              <a:ahLst/>
              <a:cxnLst/>
              <a:rect l="l" t="t" r="r" b="b"/>
              <a:pathLst>
                <a:path w="5222" h="4167" extrusionOk="0">
                  <a:moveTo>
                    <a:pt x="1" y="1"/>
                  </a:moveTo>
                  <a:cubicBezTo>
                    <a:pt x="239" y="302"/>
                    <a:pt x="478" y="615"/>
                    <a:pt x="716" y="917"/>
                  </a:cubicBezTo>
                  <a:cubicBezTo>
                    <a:pt x="2285" y="1946"/>
                    <a:pt x="3778" y="3025"/>
                    <a:pt x="5196" y="4167"/>
                  </a:cubicBezTo>
                  <a:lnTo>
                    <a:pt x="5221" y="4142"/>
                  </a:lnTo>
                  <a:lnTo>
                    <a:pt x="4970" y="3866"/>
                  </a:lnTo>
                  <a:cubicBezTo>
                    <a:pt x="5045" y="3803"/>
                    <a:pt x="5108" y="3740"/>
                    <a:pt x="5171" y="3665"/>
                  </a:cubicBezTo>
                  <a:cubicBezTo>
                    <a:pt x="3552" y="2372"/>
                    <a:pt x="1820" y="1143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0"/>
            <p:cNvSpPr/>
            <p:nvPr/>
          </p:nvSpPr>
          <p:spPr>
            <a:xfrm>
              <a:off x="5308475" y="1934825"/>
              <a:ext cx="43625" cy="46150"/>
            </a:xfrm>
            <a:custGeom>
              <a:avLst/>
              <a:gdLst/>
              <a:ahLst/>
              <a:cxnLst/>
              <a:rect l="l" t="t" r="r" b="b"/>
              <a:pathLst>
                <a:path w="1745" h="1846" extrusionOk="0">
                  <a:moveTo>
                    <a:pt x="139" y="1"/>
                  </a:moveTo>
                  <a:cubicBezTo>
                    <a:pt x="88" y="126"/>
                    <a:pt x="38" y="252"/>
                    <a:pt x="1" y="377"/>
                  </a:cubicBezTo>
                  <a:lnTo>
                    <a:pt x="1619" y="1846"/>
                  </a:lnTo>
                  <a:lnTo>
                    <a:pt x="1745" y="1708"/>
                  </a:lnTo>
                  <a:lnTo>
                    <a:pt x="1582" y="1607"/>
                  </a:lnTo>
                  <a:cubicBezTo>
                    <a:pt x="1619" y="1544"/>
                    <a:pt x="1657" y="1469"/>
                    <a:pt x="1695" y="140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0"/>
            <p:cNvSpPr/>
            <p:nvPr/>
          </p:nvSpPr>
          <p:spPr>
            <a:xfrm>
              <a:off x="5348000" y="1936725"/>
              <a:ext cx="25125" cy="43000"/>
            </a:xfrm>
            <a:custGeom>
              <a:avLst/>
              <a:gdLst/>
              <a:ahLst/>
              <a:cxnLst/>
              <a:rect l="l" t="t" r="r" b="b"/>
              <a:pathLst>
                <a:path w="1005" h="1720" extrusionOk="0">
                  <a:moveTo>
                    <a:pt x="704" y="0"/>
                  </a:moveTo>
                  <a:cubicBezTo>
                    <a:pt x="528" y="427"/>
                    <a:pt x="327" y="929"/>
                    <a:pt x="114" y="1330"/>
                  </a:cubicBezTo>
                  <a:cubicBezTo>
                    <a:pt x="76" y="1393"/>
                    <a:pt x="38" y="1468"/>
                    <a:pt x="1" y="1531"/>
                  </a:cubicBezTo>
                  <a:lnTo>
                    <a:pt x="164" y="1632"/>
                  </a:lnTo>
                  <a:lnTo>
                    <a:pt x="327" y="1719"/>
                  </a:lnTo>
                  <a:cubicBezTo>
                    <a:pt x="565" y="1318"/>
                    <a:pt x="816" y="766"/>
                    <a:pt x="1005" y="264"/>
                  </a:cubicBezTo>
                  <a:cubicBezTo>
                    <a:pt x="904" y="176"/>
                    <a:pt x="804" y="88"/>
                    <a:pt x="70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0"/>
            <p:cNvSpPr/>
            <p:nvPr/>
          </p:nvSpPr>
          <p:spPr>
            <a:xfrm>
              <a:off x="5358050" y="1955550"/>
              <a:ext cx="36100" cy="58375"/>
            </a:xfrm>
            <a:custGeom>
              <a:avLst/>
              <a:gdLst/>
              <a:ahLst/>
              <a:cxnLst/>
              <a:rect l="l" t="t" r="r" b="b"/>
              <a:pathLst>
                <a:path w="1444" h="2335" extrusionOk="0">
                  <a:moveTo>
                    <a:pt x="1155" y="0"/>
                  </a:moveTo>
                  <a:cubicBezTo>
                    <a:pt x="829" y="678"/>
                    <a:pt x="465" y="1355"/>
                    <a:pt x="76" y="2021"/>
                  </a:cubicBezTo>
                  <a:cubicBezTo>
                    <a:pt x="51" y="2058"/>
                    <a:pt x="25" y="2108"/>
                    <a:pt x="0" y="2146"/>
                  </a:cubicBezTo>
                  <a:lnTo>
                    <a:pt x="327" y="2334"/>
                  </a:lnTo>
                  <a:cubicBezTo>
                    <a:pt x="339" y="2322"/>
                    <a:pt x="352" y="2309"/>
                    <a:pt x="364" y="2284"/>
                  </a:cubicBezTo>
                  <a:cubicBezTo>
                    <a:pt x="753" y="1631"/>
                    <a:pt x="1117" y="954"/>
                    <a:pt x="1443" y="276"/>
                  </a:cubicBezTo>
                  <a:cubicBezTo>
                    <a:pt x="1343" y="188"/>
                    <a:pt x="1255" y="88"/>
                    <a:pt x="115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0"/>
            <p:cNvSpPr/>
            <p:nvPr/>
          </p:nvSpPr>
          <p:spPr>
            <a:xfrm>
              <a:off x="5387525" y="1986275"/>
              <a:ext cx="40200" cy="107325"/>
            </a:xfrm>
            <a:custGeom>
              <a:avLst/>
              <a:gdLst/>
              <a:ahLst/>
              <a:cxnLst/>
              <a:rect l="l" t="t" r="r" b="b"/>
              <a:pathLst>
                <a:path w="1608" h="4293" extrusionOk="0">
                  <a:moveTo>
                    <a:pt x="1281" y="1"/>
                  </a:moveTo>
                  <a:cubicBezTo>
                    <a:pt x="1005" y="1344"/>
                    <a:pt x="603" y="2686"/>
                    <a:pt x="64" y="4004"/>
                  </a:cubicBezTo>
                  <a:cubicBezTo>
                    <a:pt x="39" y="4042"/>
                    <a:pt x="26" y="4092"/>
                    <a:pt x="1" y="4142"/>
                  </a:cubicBezTo>
                  <a:lnTo>
                    <a:pt x="302" y="4268"/>
                  </a:lnTo>
                  <a:lnTo>
                    <a:pt x="352" y="4293"/>
                  </a:lnTo>
                  <a:cubicBezTo>
                    <a:pt x="904" y="2988"/>
                    <a:pt x="1319" y="1657"/>
                    <a:pt x="1607" y="315"/>
                  </a:cubicBezTo>
                  <a:cubicBezTo>
                    <a:pt x="1494" y="214"/>
                    <a:pt x="1394" y="101"/>
                    <a:pt x="128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0"/>
            <p:cNvSpPr/>
            <p:nvPr/>
          </p:nvSpPr>
          <p:spPr>
            <a:xfrm>
              <a:off x="5406975" y="2023300"/>
              <a:ext cx="56200" cy="139625"/>
            </a:xfrm>
            <a:custGeom>
              <a:avLst/>
              <a:gdLst/>
              <a:ahLst/>
              <a:cxnLst/>
              <a:rect l="l" t="t" r="r" b="b"/>
              <a:pathLst>
                <a:path w="2248" h="5585" extrusionOk="0">
                  <a:moveTo>
                    <a:pt x="1946" y="1"/>
                  </a:moveTo>
                  <a:cubicBezTo>
                    <a:pt x="1482" y="1732"/>
                    <a:pt x="867" y="3464"/>
                    <a:pt x="126" y="5158"/>
                  </a:cubicBezTo>
                  <a:cubicBezTo>
                    <a:pt x="76" y="5246"/>
                    <a:pt x="39" y="5334"/>
                    <a:pt x="1" y="5422"/>
                  </a:cubicBezTo>
                  <a:lnTo>
                    <a:pt x="340" y="5572"/>
                  </a:lnTo>
                  <a:lnTo>
                    <a:pt x="352" y="5585"/>
                  </a:lnTo>
                  <a:cubicBezTo>
                    <a:pt x="352" y="5572"/>
                    <a:pt x="352" y="5572"/>
                    <a:pt x="365" y="5560"/>
                  </a:cubicBezTo>
                  <a:cubicBezTo>
                    <a:pt x="377" y="5522"/>
                    <a:pt x="390" y="5485"/>
                    <a:pt x="403" y="5459"/>
                  </a:cubicBezTo>
                  <a:cubicBezTo>
                    <a:pt x="1155" y="3778"/>
                    <a:pt x="1770" y="2059"/>
                    <a:pt x="2247" y="327"/>
                  </a:cubicBezTo>
                  <a:cubicBezTo>
                    <a:pt x="2147" y="214"/>
                    <a:pt x="2046" y="101"/>
                    <a:pt x="194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0"/>
            <p:cNvSpPr/>
            <p:nvPr/>
          </p:nvSpPr>
          <p:spPr>
            <a:xfrm>
              <a:off x="5431150" y="2069425"/>
              <a:ext cx="72475" cy="182925"/>
            </a:xfrm>
            <a:custGeom>
              <a:avLst/>
              <a:gdLst/>
              <a:ahLst/>
              <a:cxnLst/>
              <a:rect l="l" t="t" r="r" b="b"/>
              <a:pathLst>
                <a:path w="2899" h="7317" extrusionOk="0">
                  <a:moveTo>
                    <a:pt x="2585" y="0"/>
                  </a:moveTo>
                  <a:cubicBezTo>
                    <a:pt x="2108" y="2322"/>
                    <a:pt x="1293" y="4618"/>
                    <a:pt x="151" y="6852"/>
                  </a:cubicBezTo>
                  <a:cubicBezTo>
                    <a:pt x="101" y="6940"/>
                    <a:pt x="50" y="7040"/>
                    <a:pt x="0" y="7141"/>
                  </a:cubicBezTo>
                  <a:lnTo>
                    <a:pt x="239" y="7266"/>
                  </a:lnTo>
                  <a:lnTo>
                    <a:pt x="339" y="7316"/>
                  </a:lnTo>
                  <a:cubicBezTo>
                    <a:pt x="1531" y="5070"/>
                    <a:pt x="2385" y="2736"/>
                    <a:pt x="2899" y="389"/>
                  </a:cubicBezTo>
                  <a:cubicBezTo>
                    <a:pt x="2799" y="251"/>
                    <a:pt x="2698" y="126"/>
                    <a:pt x="258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0"/>
            <p:cNvSpPr/>
            <p:nvPr/>
          </p:nvSpPr>
          <p:spPr>
            <a:xfrm>
              <a:off x="5454675" y="2119000"/>
              <a:ext cx="85975" cy="201100"/>
            </a:xfrm>
            <a:custGeom>
              <a:avLst/>
              <a:gdLst/>
              <a:ahLst/>
              <a:cxnLst/>
              <a:rect l="l" t="t" r="r" b="b"/>
              <a:pathLst>
                <a:path w="3439" h="8044" extrusionOk="0">
                  <a:moveTo>
                    <a:pt x="3150" y="0"/>
                  </a:moveTo>
                  <a:cubicBezTo>
                    <a:pt x="2560" y="2610"/>
                    <a:pt x="1544" y="5183"/>
                    <a:pt x="113" y="7655"/>
                  </a:cubicBezTo>
                  <a:cubicBezTo>
                    <a:pt x="76" y="7718"/>
                    <a:pt x="38" y="7780"/>
                    <a:pt x="0" y="7856"/>
                  </a:cubicBezTo>
                  <a:lnTo>
                    <a:pt x="164" y="7943"/>
                  </a:lnTo>
                  <a:lnTo>
                    <a:pt x="327" y="8044"/>
                  </a:lnTo>
                  <a:cubicBezTo>
                    <a:pt x="1782" y="5584"/>
                    <a:pt x="2824" y="3024"/>
                    <a:pt x="3439" y="427"/>
                  </a:cubicBezTo>
                  <a:cubicBezTo>
                    <a:pt x="3338" y="289"/>
                    <a:pt x="3251" y="138"/>
                    <a:pt x="31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0"/>
            <p:cNvSpPr/>
            <p:nvPr/>
          </p:nvSpPr>
          <p:spPr>
            <a:xfrm>
              <a:off x="5469100" y="2182050"/>
              <a:ext cx="110150" cy="217425"/>
            </a:xfrm>
            <a:custGeom>
              <a:avLst/>
              <a:gdLst/>
              <a:ahLst/>
              <a:cxnLst/>
              <a:rect l="l" t="t" r="r" b="b"/>
              <a:pathLst>
                <a:path w="4406" h="8697" extrusionOk="0">
                  <a:moveTo>
                    <a:pt x="4154" y="0"/>
                  </a:moveTo>
                  <a:cubicBezTo>
                    <a:pt x="3314" y="2874"/>
                    <a:pt x="1958" y="5672"/>
                    <a:pt x="114" y="8320"/>
                  </a:cubicBezTo>
                  <a:cubicBezTo>
                    <a:pt x="76" y="8370"/>
                    <a:pt x="38" y="8433"/>
                    <a:pt x="1" y="8483"/>
                  </a:cubicBezTo>
                  <a:lnTo>
                    <a:pt x="314" y="8697"/>
                  </a:lnTo>
                  <a:cubicBezTo>
                    <a:pt x="339" y="8659"/>
                    <a:pt x="365" y="8621"/>
                    <a:pt x="390" y="8596"/>
                  </a:cubicBezTo>
                  <a:cubicBezTo>
                    <a:pt x="2197" y="5999"/>
                    <a:pt x="3552" y="3276"/>
                    <a:pt x="4405" y="477"/>
                  </a:cubicBezTo>
                  <a:cubicBezTo>
                    <a:pt x="4330" y="327"/>
                    <a:pt x="4242" y="164"/>
                    <a:pt x="415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0"/>
            <p:cNvSpPr/>
            <p:nvPr/>
          </p:nvSpPr>
          <p:spPr>
            <a:xfrm>
              <a:off x="5487625" y="2252325"/>
              <a:ext cx="123925" cy="222450"/>
            </a:xfrm>
            <a:custGeom>
              <a:avLst/>
              <a:gdLst/>
              <a:ahLst/>
              <a:cxnLst/>
              <a:rect l="l" t="t" r="r" b="b"/>
              <a:pathLst>
                <a:path w="4957" h="8898" extrusionOk="0">
                  <a:moveTo>
                    <a:pt x="4769" y="0"/>
                  </a:moveTo>
                  <a:cubicBezTo>
                    <a:pt x="3514" y="2949"/>
                    <a:pt x="1933" y="5836"/>
                    <a:pt x="50" y="8609"/>
                  </a:cubicBezTo>
                  <a:cubicBezTo>
                    <a:pt x="38" y="8634"/>
                    <a:pt x="25" y="8659"/>
                    <a:pt x="0" y="8684"/>
                  </a:cubicBezTo>
                  <a:lnTo>
                    <a:pt x="314" y="8897"/>
                  </a:lnTo>
                  <a:cubicBezTo>
                    <a:pt x="326" y="8885"/>
                    <a:pt x="339" y="8860"/>
                    <a:pt x="364" y="8847"/>
                  </a:cubicBezTo>
                  <a:cubicBezTo>
                    <a:pt x="2171" y="6149"/>
                    <a:pt x="3714" y="3351"/>
                    <a:pt x="4957" y="502"/>
                  </a:cubicBezTo>
                  <a:cubicBezTo>
                    <a:pt x="4894" y="339"/>
                    <a:pt x="4831" y="176"/>
                    <a:pt x="476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0"/>
            <p:cNvSpPr/>
            <p:nvPr/>
          </p:nvSpPr>
          <p:spPr>
            <a:xfrm>
              <a:off x="5500800" y="2311625"/>
              <a:ext cx="130825" cy="243775"/>
            </a:xfrm>
            <a:custGeom>
              <a:avLst/>
              <a:gdLst/>
              <a:ahLst/>
              <a:cxnLst/>
              <a:rect l="l" t="t" r="r" b="b"/>
              <a:pathLst>
                <a:path w="5233" h="9751" extrusionOk="0">
                  <a:moveTo>
                    <a:pt x="5057" y="0"/>
                  </a:moveTo>
                  <a:cubicBezTo>
                    <a:pt x="3928" y="3175"/>
                    <a:pt x="2547" y="6325"/>
                    <a:pt x="251" y="9186"/>
                  </a:cubicBezTo>
                  <a:cubicBezTo>
                    <a:pt x="163" y="9286"/>
                    <a:pt x="88" y="9387"/>
                    <a:pt x="13" y="9487"/>
                  </a:cubicBezTo>
                  <a:cubicBezTo>
                    <a:pt x="0" y="9487"/>
                    <a:pt x="0" y="9500"/>
                    <a:pt x="0" y="9500"/>
                  </a:cubicBezTo>
                  <a:lnTo>
                    <a:pt x="289" y="9750"/>
                  </a:lnTo>
                  <a:cubicBezTo>
                    <a:pt x="2648" y="6902"/>
                    <a:pt x="4078" y="3790"/>
                    <a:pt x="5233" y="653"/>
                  </a:cubicBezTo>
                  <a:cubicBezTo>
                    <a:pt x="5183" y="427"/>
                    <a:pt x="5120" y="213"/>
                    <a:pt x="505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0"/>
            <p:cNvSpPr/>
            <p:nvPr/>
          </p:nvSpPr>
          <p:spPr>
            <a:xfrm>
              <a:off x="5512400" y="2373425"/>
              <a:ext cx="131475" cy="255075"/>
            </a:xfrm>
            <a:custGeom>
              <a:avLst/>
              <a:gdLst/>
              <a:ahLst/>
              <a:cxnLst/>
              <a:rect l="l" t="t" r="r" b="b"/>
              <a:pathLst>
                <a:path w="5259" h="10203" extrusionOk="0">
                  <a:moveTo>
                    <a:pt x="5145" y="0"/>
                  </a:moveTo>
                  <a:cubicBezTo>
                    <a:pt x="3953" y="3376"/>
                    <a:pt x="2272" y="6676"/>
                    <a:pt x="126" y="9813"/>
                  </a:cubicBezTo>
                  <a:cubicBezTo>
                    <a:pt x="88" y="9876"/>
                    <a:pt x="51" y="9939"/>
                    <a:pt x="0" y="9989"/>
                  </a:cubicBezTo>
                  <a:lnTo>
                    <a:pt x="276" y="10177"/>
                  </a:lnTo>
                  <a:lnTo>
                    <a:pt x="314" y="10202"/>
                  </a:lnTo>
                  <a:cubicBezTo>
                    <a:pt x="2397" y="7191"/>
                    <a:pt x="4041" y="4041"/>
                    <a:pt x="5258" y="816"/>
                  </a:cubicBezTo>
                  <a:cubicBezTo>
                    <a:pt x="5221" y="552"/>
                    <a:pt x="5183" y="276"/>
                    <a:pt x="514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0"/>
            <p:cNvSpPr/>
            <p:nvPr/>
          </p:nvSpPr>
          <p:spPr>
            <a:xfrm>
              <a:off x="5520250" y="2465975"/>
              <a:ext cx="126750" cy="208950"/>
            </a:xfrm>
            <a:custGeom>
              <a:avLst/>
              <a:gdLst/>
              <a:ahLst/>
              <a:cxnLst/>
              <a:rect l="l" t="t" r="r" b="b"/>
              <a:pathLst>
                <a:path w="5070" h="8358" extrusionOk="0">
                  <a:moveTo>
                    <a:pt x="5070" y="0"/>
                  </a:moveTo>
                  <a:lnTo>
                    <a:pt x="5070" y="0"/>
                  </a:lnTo>
                  <a:cubicBezTo>
                    <a:pt x="3802" y="2786"/>
                    <a:pt x="2133" y="5471"/>
                    <a:pt x="88" y="8006"/>
                  </a:cubicBezTo>
                  <a:cubicBezTo>
                    <a:pt x="63" y="8044"/>
                    <a:pt x="38" y="8082"/>
                    <a:pt x="0" y="8119"/>
                  </a:cubicBezTo>
                  <a:lnTo>
                    <a:pt x="126" y="8220"/>
                  </a:lnTo>
                  <a:lnTo>
                    <a:pt x="301" y="8358"/>
                  </a:lnTo>
                  <a:cubicBezTo>
                    <a:pt x="2196" y="6011"/>
                    <a:pt x="3777" y="3551"/>
                    <a:pt x="5020" y="1004"/>
                  </a:cubicBezTo>
                  <a:cubicBezTo>
                    <a:pt x="5045" y="678"/>
                    <a:pt x="5070" y="339"/>
                    <a:pt x="507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0"/>
            <p:cNvSpPr/>
            <p:nvPr/>
          </p:nvSpPr>
          <p:spPr>
            <a:xfrm>
              <a:off x="5523700" y="2541250"/>
              <a:ext cx="115775" cy="186075"/>
            </a:xfrm>
            <a:custGeom>
              <a:avLst/>
              <a:gdLst/>
              <a:ahLst/>
              <a:cxnLst/>
              <a:rect l="l" t="t" r="r" b="b"/>
              <a:pathLst>
                <a:path w="4631" h="7443" extrusionOk="0">
                  <a:moveTo>
                    <a:pt x="4631" y="1"/>
                  </a:moveTo>
                  <a:lnTo>
                    <a:pt x="4631" y="1"/>
                  </a:lnTo>
                  <a:cubicBezTo>
                    <a:pt x="3602" y="2373"/>
                    <a:pt x="2347" y="4882"/>
                    <a:pt x="201" y="6953"/>
                  </a:cubicBezTo>
                  <a:cubicBezTo>
                    <a:pt x="138" y="7028"/>
                    <a:pt x="75" y="7091"/>
                    <a:pt x="0" y="7154"/>
                  </a:cubicBezTo>
                  <a:lnTo>
                    <a:pt x="251" y="7430"/>
                  </a:lnTo>
                  <a:lnTo>
                    <a:pt x="264" y="7442"/>
                  </a:lnTo>
                  <a:cubicBezTo>
                    <a:pt x="2071" y="5748"/>
                    <a:pt x="3275" y="3765"/>
                    <a:pt x="4229" y="1795"/>
                  </a:cubicBezTo>
                  <a:cubicBezTo>
                    <a:pt x="4392" y="1205"/>
                    <a:pt x="4530" y="603"/>
                    <a:pt x="463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0"/>
            <p:cNvSpPr/>
            <p:nvPr/>
          </p:nvSpPr>
          <p:spPr>
            <a:xfrm>
              <a:off x="5958825" y="193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9" y="1"/>
                  </a:moveTo>
                  <a:cubicBezTo>
                    <a:pt x="151" y="1"/>
                    <a:pt x="0" y="151"/>
                    <a:pt x="0" y="327"/>
                  </a:cubicBezTo>
                  <a:cubicBezTo>
                    <a:pt x="0" y="515"/>
                    <a:pt x="151" y="666"/>
                    <a:pt x="339" y="666"/>
                  </a:cubicBezTo>
                  <a:cubicBezTo>
                    <a:pt x="527" y="666"/>
                    <a:pt x="665" y="515"/>
                    <a:pt x="665" y="327"/>
                  </a:cubicBezTo>
                  <a:cubicBezTo>
                    <a:pt x="665" y="151"/>
                    <a:pt x="527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0"/>
            <p:cNvSpPr/>
            <p:nvPr/>
          </p:nvSpPr>
          <p:spPr>
            <a:xfrm>
              <a:off x="5294050" y="1783625"/>
              <a:ext cx="16950" cy="16650"/>
            </a:xfrm>
            <a:custGeom>
              <a:avLst/>
              <a:gdLst/>
              <a:ahLst/>
              <a:cxnLst/>
              <a:rect l="l" t="t" r="r" b="b"/>
              <a:pathLst>
                <a:path w="678" h="666" extrusionOk="0">
                  <a:moveTo>
                    <a:pt x="339" y="0"/>
                  </a:moveTo>
                  <a:cubicBezTo>
                    <a:pt x="151" y="0"/>
                    <a:pt x="0" y="151"/>
                    <a:pt x="0" y="339"/>
                  </a:cubicBezTo>
                  <a:cubicBezTo>
                    <a:pt x="0" y="515"/>
                    <a:pt x="151" y="665"/>
                    <a:pt x="339" y="665"/>
                  </a:cubicBezTo>
                  <a:cubicBezTo>
                    <a:pt x="527" y="665"/>
                    <a:pt x="678" y="515"/>
                    <a:pt x="678" y="339"/>
                  </a:cubicBezTo>
                  <a:cubicBezTo>
                    <a:pt x="678" y="151"/>
                    <a:pt x="527" y="0"/>
                    <a:pt x="3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0"/>
            <p:cNvSpPr/>
            <p:nvPr/>
          </p:nvSpPr>
          <p:spPr>
            <a:xfrm>
              <a:off x="5216250" y="20628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27" y="1"/>
                  </a:moveTo>
                  <a:cubicBezTo>
                    <a:pt x="151" y="1"/>
                    <a:pt x="0" y="151"/>
                    <a:pt x="0" y="340"/>
                  </a:cubicBezTo>
                  <a:cubicBezTo>
                    <a:pt x="0" y="515"/>
                    <a:pt x="151" y="666"/>
                    <a:pt x="327" y="666"/>
                  </a:cubicBezTo>
                  <a:cubicBezTo>
                    <a:pt x="515" y="666"/>
                    <a:pt x="665" y="515"/>
                    <a:pt x="665" y="340"/>
                  </a:cubicBezTo>
                  <a:cubicBezTo>
                    <a:pt x="665" y="151"/>
                    <a:pt x="515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0"/>
            <p:cNvSpPr/>
            <p:nvPr/>
          </p:nvSpPr>
          <p:spPr>
            <a:xfrm>
              <a:off x="6383275" y="2446525"/>
              <a:ext cx="16975" cy="16650"/>
            </a:xfrm>
            <a:custGeom>
              <a:avLst/>
              <a:gdLst/>
              <a:ahLst/>
              <a:cxnLst/>
              <a:rect l="l" t="t" r="r" b="b"/>
              <a:pathLst>
                <a:path w="679" h="666" extrusionOk="0">
                  <a:moveTo>
                    <a:pt x="340" y="0"/>
                  </a:moveTo>
                  <a:cubicBezTo>
                    <a:pt x="152" y="0"/>
                    <a:pt x="1" y="151"/>
                    <a:pt x="1" y="339"/>
                  </a:cubicBezTo>
                  <a:cubicBezTo>
                    <a:pt x="1" y="515"/>
                    <a:pt x="152" y="665"/>
                    <a:pt x="340" y="665"/>
                  </a:cubicBezTo>
                  <a:cubicBezTo>
                    <a:pt x="528" y="665"/>
                    <a:pt x="679" y="515"/>
                    <a:pt x="679" y="339"/>
                  </a:cubicBezTo>
                  <a:cubicBezTo>
                    <a:pt x="679" y="151"/>
                    <a:pt x="528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0"/>
            <p:cNvSpPr/>
            <p:nvPr/>
          </p:nvSpPr>
          <p:spPr>
            <a:xfrm>
              <a:off x="6216700" y="242925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27" y="1"/>
                  </a:moveTo>
                  <a:cubicBezTo>
                    <a:pt x="151" y="1"/>
                    <a:pt x="1" y="151"/>
                    <a:pt x="1" y="340"/>
                  </a:cubicBezTo>
                  <a:cubicBezTo>
                    <a:pt x="1" y="515"/>
                    <a:pt x="151" y="666"/>
                    <a:pt x="327" y="666"/>
                  </a:cubicBezTo>
                  <a:cubicBezTo>
                    <a:pt x="515" y="666"/>
                    <a:pt x="666" y="515"/>
                    <a:pt x="666" y="340"/>
                  </a:cubicBezTo>
                  <a:cubicBezTo>
                    <a:pt x="666" y="151"/>
                    <a:pt x="515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0"/>
            <p:cNvSpPr/>
            <p:nvPr/>
          </p:nvSpPr>
          <p:spPr>
            <a:xfrm>
              <a:off x="5774350" y="2239150"/>
              <a:ext cx="16650" cy="16950"/>
            </a:xfrm>
            <a:custGeom>
              <a:avLst/>
              <a:gdLst/>
              <a:ahLst/>
              <a:cxnLst/>
              <a:rect l="l" t="t" r="r" b="b"/>
              <a:pathLst>
                <a:path w="666" h="678" extrusionOk="0">
                  <a:moveTo>
                    <a:pt x="327" y="0"/>
                  </a:moveTo>
                  <a:cubicBezTo>
                    <a:pt x="151" y="0"/>
                    <a:pt x="1" y="151"/>
                    <a:pt x="1" y="339"/>
                  </a:cubicBezTo>
                  <a:cubicBezTo>
                    <a:pt x="1" y="527"/>
                    <a:pt x="151" y="678"/>
                    <a:pt x="327" y="678"/>
                  </a:cubicBezTo>
                  <a:cubicBezTo>
                    <a:pt x="515" y="678"/>
                    <a:pt x="666" y="527"/>
                    <a:pt x="666" y="339"/>
                  </a:cubicBezTo>
                  <a:cubicBezTo>
                    <a:pt x="666" y="151"/>
                    <a:pt x="515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0"/>
            <p:cNvSpPr/>
            <p:nvPr/>
          </p:nvSpPr>
          <p:spPr>
            <a:xfrm>
              <a:off x="5313800" y="2538425"/>
              <a:ext cx="16675" cy="16975"/>
            </a:xfrm>
            <a:custGeom>
              <a:avLst/>
              <a:gdLst/>
              <a:ahLst/>
              <a:cxnLst/>
              <a:rect l="l" t="t" r="r" b="b"/>
              <a:pathLst>
                <a:path w="667" h="679" extrusionOk="0">
                  <a:moveTo>
                    <a:pt x="340" y="1"/>
                  </a:moveTo>
                  <a:cubicBezTo>
                    <a:pt x="152" y="1"/>
                    <a:pt x="1" y="151"/>
                    <a:pt x="1" y="340"/>
                  </a:cubicBezTo>
                  <a:cubicBezTo>
                    <a:pt x="1" y="528"/>
                    <a:pt x="152" y="678"/>
                    <a:pt x="340" y="678"/>
                  </a:cubicBezTo>
                  <a:cubicBezTo>
                    <a:pt x="528" y="678"/>
                    <a:pt x="666" y="528"/>
                    <a:pt x="666" y="340"/>
                  </a:cubicBezTo>
                  <a:cubicBezTo>
                    <a:pt x="666" y="151"/>
                    <a:pt x="528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0"/>
            <p:cNvSpPr/>
            <p:nvPr/>
          </p:nvSpPr>
          <p:spPr>
            <a:xfrm>
              <a:off x="6219850" y="2200550"/>
              <a:ext cx="16950" cy="16650"/>
            </a:xfrm>
            <a:custGeom>
              <a:avLst/>
              <a:gdLst/>
              <a:ahLst/>
              <a:cxnLst/>
              <a:rect l="l" t="t" r="r" b="b"/>
              <a:pathLst>
                <a:path w="678" h="666" extrusionOk="0">
                  <a:moveTo>
                    <a:pt x="339" y="1"/>
                  </a:moveTo>
                  <a:cubicBezTo>
                    <a:pt x="151" y="1"/>
                    <a:pt x="0" y="151"/>
                    <a:pt x="0" y="340"/>
                  </a:cubicBezTo>
                  <a:cubicBezTo>
                    <a:pt x="0" y="528"/>
                    <a:pt x="151" y="666"/>
                    <a:pt x="339" y="666"/>
                  </a:cubicBezTo>
                  <a:cubicBezTo>
                    <a:pt x="527" y="666"/>
                    <a:pt x="678" y="528"/>
                    <a:pt x="678" y="340"/>
                  </a:cubicBezTo>
                  <a:cubicBezTo>
                    <a:pt x="678" y="151"/>
                    <a:pt x="527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0"/>
            <p:cNvSpPr/>
            <p:nvPr/>
          </p:nvSpPr>
          <p:spPr>
            <a:xfrm>
              <a:off x="5774350" y="1892475"/>
              <a:ext cx="10375" cy="10075"/>
            </a:xfrm>
            <a:custGeom>
              <a:avLst/>
              <a:gdLst/>
              <a:ahLst/>
              <a:cxnLst/>
              <a:rect l="l" t="t" r="r" b="b"/>
              <a:pathLst>
                <a:path w="415" h="403" extrusionOk="0">
                  <a:moveTo>
                    <a:pt x="214" y="1"/>
                  </a:moveTo>
                  <a:cubicBezTo>
                    <a:pt x="101" y="1"/>
                    <a:pt x="1" y="89"/>
                    <a:pt x="1" y="202"/>
                  </a:cubicBezTo>
                  <a:cubicBezTo>
                    <a:pt x="1" y="315"/>
                    <a:pt x="101" y="402"/>
                    <a:pt x="214" y="402"/>
                  </a:cubicBezTo>
                  <a:cubicBezTo>
                    <a:pt x="327" y="402"/>
                    <a:pt x="415" y="315"/>
                    <a:pt x="415" y="202"/>
                  </a:cubicBezTo>
                  <a:cubicBezTo>
                    <a:pt x="415" y="89"/>
                    <a:pt x="327" y="1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0"/>
            <p:cNvSpPr/>
            <p:nvPr/>
          </p:nvSpPr>
          <p:spPr>
            <a:xfrm>
              <a:off x="6158975" y="2119925"/>
              <a:ext cx="10375" cy="10075"/>
            </a:xfrm>
            <a:custGeom>
              <a:avLst/>
              <a:gdLst/>
              <a:ahLst/>
              <a:cxnLst/>
              <a:rect l="l" t="t" r="r" b="b"/>
              <a:pathLst>
                <a:path w="415" h="403" extrusionOk="0">
                  <a:moveTo>
                    <a:pt x="201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14"/>
                    <a:pt x="88" y="402"/>
                    <a:pt x="201" y="402"/>
                  </a:cubicBezTo>
                  <a:cubicBezTo>
                    <a:pt x="314" y="402"/>
                    <a:pt x="415" y="314"/>
                    <a:pt x="415" y="202"/>
                  </a:cubicBezTo>
                  <a:cubicBezTo>
                    <a:pt x="415" y="89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0"/>
            <p:cNvSpPr/>
            <p:nvPr/>
          </p:nvSpPr>
          <p:spPr>
            <a:xfrm>
              <a:off x="5902675" y="1722450"/>
              <a:ext cx="10375" cy="10375"/>
            </a:xfrm>
            <a:custGeom>
              <a:avLst/>
              <a:gdLst/>
              <a:ahLst/>
              <a:cxnLst/>
              <a:rect l="l" t="t" r="r" b="b"/>
              <a:pathLst>
                <a:path w="415" h="415" extrusionOk="0">
                  <a:moveTo>
                    <a:pt x="201" y="0"/>
                  </a:moveTo>
                  <a:cubicBezTo>
                    <a:pt x="88" y="0"/>
                    <a:pt x="0" y="101"/>
                    <a:pt x="0" y="214"/>
                  </a:cubicBezTo>
                  <a:cubicBezTo>
                    <a:pt x="0" y="327"/>
                    <a:pt x="88" y="414"/>
                    <a:pt x="201" y="414"/>
                  </a:cubicBezTo>
                  <a:cubicBezTo>
                    <a:pt x="314" y="414"/>
                    <a:pt x="414" y="327"/>
                    <a:pt x="414" y="214"/>
                  </a:cubicBezTo>
                  <a:cubicBezTo>
                    <a:pt x="414" y="101"/>
                    <a:pt x="314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0"/>
            <p:cNvSpPr/>
            <p:nvPr/>
          </p:nvSpPr>
          <p:spPr>
            <a:xfrm>
              <a:off x="5673025" y="1921650"/>
              <a:ext cx="8175" cy="8200"/>
            </a:xfrm>
            <a:custGeom>
              <a:avLst/>
              <a:gdLst/>
              <a:ahLst/>
              <a:cxnLst/>
              <a:rect l="l" t="t" r="r" b="b"/>
              <a:pathLst>
                <a:path w="327" h="328" extrusionOk="0">
                  <a:moveTo>
                    <a:pt x="164" y="1"/>
                  </a:moveTo>
                  <a:cubicBezTo>
                    <a:pt x="76" y="1"/>
                    <a:pt x="0" y="76"/>
                    <a:pt x="0" y="164"/>
                  </a:cubicBezTo>
                  <a:cubicBezTo>
                    <a:pt x="0" y="252"/>
                    <a:pt x="76" y="327"/>
                    <a:pt x="164" y="327"/>
                  </a:cubicBezTo>
                  <a:cubicBezTo>
                    <a:pt x="251" y="327"/>
                    <a:pt x="327" y="252"/>
                    <a:pt x="327" y="164"/>
                  </a:cubicBezTo>
                  <a:cubicBezTo>
                    <a:pt x="327" y="76"/>
                    <a:pt x="251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0"/>
            <p:cNvSpPr/>
            <p:nvPr/>
          </p:nvSpPr>
          <p:spPr>
            <a:xfrm>
              <a:off x="5925875" y="2681800"/>
              <a:ext cx="7875" cy="8175"/>
            </a:xfrm>
            <a:custGeom>
              <a:avLst/>
              <a:gdLst/>
              <a:ahLst/>
              <a:cxnLst/>
              <a:rect l="l" t="t" r="r" b="b"/>
              <a:pathLst>
                <a:path w="315" h="327" extrusionOk="0">
                  <a:moveTo>
                    <a:pt x="151" y="1"/>
                  </a:moveTo>
                  <a:cubicBezTo>
                    <a:pt x="64" y="1"/>
                    <a:pt x="1" y="76"/>
                    <a:pt x="1" y="164"/>
                  </a:cubicBezTo>
                  <a:cubicBezTo>
                    <a:pt x="1" y="252"/>
                    <a:pt x="64" y="327"/>
                    <a:pt x="151" y="327"/>
                  </a:cubicBezTo>
                  <a:cubicBezTo>
                    <a:pt x="252" y="327"/>
                    <a:pt x="314" y="252"/>
                    <a:pt x="314" y="164"/>
                  </a:cubicBezTo>
                  <a:cubicBezTo>
                    <a:pt x="314" y="76"/>
                    <a:pt x="252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0"/>
            <p:cNvSpPr/>
            <p:nvPr/>
          </p:nvSpPr>
          <p:spPr>
            <a:xfrm>
              <a:off x="6121650" y="2663600"/>
              <a:ext cx="7850" cy="8200"/>
            </a:xfrm>
            <a:custGeom>
              <a:avLst/>
              <a:gdLst/>
              <a:ahLst/>
              <a:cxnLst/>
              <a:rect l="l" t="t" r="r" b="b"/>
              <a:pathLst>
                <a:path w="314" h="328" extrusionOk="0">
                  <a:moveTo>
                    <a:pt x="163" y="1"/>
                  </a:moveTo>
                  <a:cubicBezTo>
                    <a:pt x="76" y="1"/>
                    <a:pt x="0" y="76"/>
                    <a:pt x="0" y="164"/>
                  </a:cubicBezTo>
                  <a:cubicBezTo>
                    <a:pt x="0" y="252"/>
                    <a:pt x="76" y="327"/>
                    <a:pt x="163" y="327"/>
                  </a:cubicBezTo>
                  <a:cubicBezTo>
                    <a:pt x="251" y="327"/>
                    <a:pt x="314" y="252"/>
                    <a:pt x="314" y="164"/>
                  </a:cubicBezTo>
                  <a:cubicBezTo>
                    <a:pt x="314" y="76"/>
                    <a:pt x="251" y="1"/>
                    <a:pt x="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0"/>
            <p:cNvSpPr/>
            <p:nvPr/>
          </p:nvSpPr>
          <p:spPr>
            <a:xfrm>
              <a:off x="6572450" y="2746750"/>
              <a:ext cx="8200" cy="7850"/>
            </a:xfrm>
            <a:custGeom>
              <a:avLst/>
              <a:gdLst/>
              <a:ahLst/>
              <a:cxnLst/>
              <a:rect l="l" t="t" r="r" b="b"/>
              <a:pathLst>
                <a:path w="328" h="314" extrusionOk="0">
                  <a:moveTo>
                    <a:pt x="164" y="0"/>
                  </a:moveTo>
                  <a:cubicBezTo>
                    <a:pt x="76" y="0"/>
                    <a:pt x="1" y="76"/>
                    <a:pt x="1" y="163"/>
                  </a:cubicBezTo>
                  <a:cubicBezTo>
                    <a:pt x="1" y="251"/>
                    <a:pt x="76" y="314"/>
                    <a:pt x="164" y="314"/>
                  </a:cubicBezTo>
                  <a:cubicBezTo>
                    <a:pt x="252" y="314"/>
                    <a:pt x="327" y="251"/>
                    <a:pt x="327" y="163"/>
                  </a:cubicBezTo>
                  <a:cubicBezTo>
                    <a:pt x="327" y="76"/>
                    <a:pt x="252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0"/>
            <p:cNvSpPr/>
            <p:nvPr/>
          </p:nvSpPr>
          <p:spPr>
            <a:xfrm>
              <a:off x="6325575" y="2815775"/>
              <a:ext cx="8175" cy="8175"/>
            </a:xfrm>
            <a:custGeom>
              <a:avLst/>
              <a:gdLst/>
              <a:ahLst/>
              <a:cxnLst/>
              <a:rect l="l" t="t" r="r" b="b"/>
              <a:pathLst>
                <a:path w="327" h="327" extrusionOk="0">
                  <a:moveTo>
                    <a:pt x="163" y="0"/>
                  </a:moveTo>
                  <a:cubicBezTo>
                    <a:pt x="75" y="0"/>
                    <a:pt x="0" y="75"/>
                    <a:pt x="0" y="163"/>
                  </a:cubicBezTo>
                  <a:cubicBezTo>
                    <a:pt x="0" y="251"/>
                    <a:pt x="75" y="326"/>
                    <a:pt x="163" y="326"/>
                  </a:cubicBezTo>
                  <a:cubicBezTo>
                    <a:pt x="251" y="326"/>
                    <a:pt x="326" y="251"/>
                    <a:pt x="326" y="163"/>
                  </a:cubicBezTo>
                  <a:cubicBezTo>
                    <a:pt x="326" y="75"/>
                    <a:pt x="251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0"/>
            <p:cNvSpPr/>
            <p:nvPr/>
          </p:nvSpPr>
          <p:spPr>
            <a:xfrm>
              <a:off x="6341875" y="2673650"/>
              <a:ext cx="8175" cy="8175"/>
            </a:xfrm>
            <a:custGeom>
              <a:avLst/>
              <a:gdLst/>
              <a:ahLst/>
              <a:cxnLst/>
              <a:rect l="l" t="t" r="r" b="b"/>
              <a:pathLst>
                <a:path w="327" h="327" extrusionOk="0">
                  <a:moveTo>
                    <a:pt x="164" y="0"/>
                  </a:moveTo>
                  <a:cubicBezTo>
                    <a:pt x="76" y="0"/>
                    <a:pt x="1" y="76"/>
                    <a:pt x="1" y="164"/>
                  </a:cubicBezTo>
                  <a:cubicBezTo>
                    <a:pt x="1" y="251"/>
                    <a:pt x="76" y="327"/>
                    <a:pt x="164" y="327"/>
                  </a:cubicBezTo>
                  <a:cubicBezTo>
                    <a:pt x="252" y="327"/>
                    <a:pt x="327" y="251"/>
                    <a:pt x="327" y="164"/>
                  </a:cubicBezTo>
                  <a:cubicBezTo>
                    <a:pt x="327" y="76"/>
                    <a:pt x="252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0"/>
            <p:cNvSpPr/>
            <p:nvPr/>
          </p:nvSpPr>
          <p:spPr>
            <a:xfrm>
              <a:off x="6236775" y="2897025"/>
              <a:ext cx="7875" cy="8175"/>
            </a:xfrm>
            <a:custGeom>
              <a:avLst/>
              <a:gdLst/>
              <a:ahLst/>
              <a:cxnLst/>
              <a:rect l="l" t="t" r="r" b="b"/>
              <a:pathLst>
                <a:path w="315" h="327" extrusionOk="0">
                  <a:moveTo>
                    <a:pt x="151" y="0"/>
                  </a:moveTo>
                  <a:cubicBezTo>
                    <a:pt x="63" y="0"/>
                    <a:pt x="1" y="75"/>
                    <a:pt x="1" y="163"/>
                  </a:cubicBezTo>
                  <a:cubicBezTo>
                    <a:pt x="1" y="251"/>
                    <a:pt x="63" y="326"/>
                    <a:pt x="151" y="326"/>
                  </a:cubicBezTo>
                  <a:cubicBezTo>
                    <a:pt x="239" y="326"/>
                    <a:pt x="314" y="251"/>
                    <a:pt x="314" y="163"/>
                  </a:cubicBezTo>
                  <a:cubicBezTo>
                    <a:pt x="314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0"/>
            <p:cNvSpPr/>
            <p:nvPr/>
          </p:nvSpPr>
          <p:spPr>
            <a:xfrm>
              <a:off x="6391125" y="2907050"/>
              <a:ext cx="8175" cy="8175"/>
            </a:xfrm>
            <a:custGeom>
              <a:avLst/>
              <a:gdLst/>
              <a:ahLst/>
              <a:cxnLst/>
              <a:rect l="l" t="t" r="r" b="b"/>
              <a:pathLst>
                <a:path w="327" h="327" extrusionOk="0">
                  <a:moveTo>
                    <a:pt x="164" y="1"/>
                  </a:moveTo>
                  <a:cubicBezTo>
                    <a:pt x="76" y="1"/>
                    <a:pt x="1" y="76"/>
                    <a:pt x="1" y="164"/>
                  </a:cubicBezTo>
                  <a:cubicBezTo>
                    <a:pt x="1" y="252"/>
                    <a:pt x="76" y="327"/>
                    <a:pt x="164" y="327"/>
                  </a:cubicBezTo>
                  <a:cubicBezTo>
                    <a:pt x="252" y="327"/>
                    <a:pt x="327" y="252"/>
                    <a:pt x="327" y="164"/>
                  </a:cubicBezTo>
                  <a:cubicBezTo>
                    <a:pt x="327" y="76"/>
                    <a:pt x="252" y="1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0"/>
            <p:cNvSpPr/>
            <p:nvPr/>
          </p:nvSpPr>
          <p:spPr>
            <a:xfrm>
              <a:off x="5714750" y="2013900"/>
              <a:ext cx="10375" cy="10050"/>
            </a:xfrm>
            <a:custGeom>
              <a:avLst/>
              <a:gdLst/>
              <a:ahLst/>
              <a:cxnLst/>
              <a:rect l="l" t="t" r="r" b="b"/>
              <a:pathLst>
                <a:path w="415" h="402" extrusionOk="0">
                  <a:moveTo>
                    <a:pt x="214" y="0"/>
                  </a:moveTo>
                  <a:cubicBezTo>
                    <a:pt x="101" y="0"/>
                    <a:pt x="0" y="88"/>
                    <a:pt x="0" y="201"/>
                  </a:cubicBezTo>
                  <a:cubicBezTo>
                    <a:pt x="0" y="314"/>
                    <a:pt x="101" y="402"/>
                    <a:pt x="214" y="402"/>
                  </a:cubicBezTo>
                  <a:cubicBezTo>
                    <a:pt x="327" y="402"/>
                    <a:pt x="414" y="314"/>
                    <a:pt x="414" y="201"/>
                  </a:cubicBezTo>
                  <a:cubicBezTo>
                    <a:pt x="414" y="88"/>
                    <a:pt x="327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0"/>
            <p:cNvSpPr/>
            <p:nvPr/>
          </p:nvSpPr>
          <p:spPr>
            <a:xfrm>
              <a:off x="6398350" y="1978450"/>
              <a:ext cx="10375" cy="10375"/>
            </a:xfrm>
            <a:custGeom>
              <a:avLst/>
              <a:gdLst/>
              <a:ahLst/>
              <a:cxnLst/>
              <a:rect l="l" t="t" r="r" b="b"/>
              <a:pathLst>
                <a:path w="415" h="415" extrusionOk="0">
                  <a:moveTo>
                    <a:pt x="214" y="0"/>
                  </a:moveTo>
                  <a:cubicBezTo>
                    <a:pt x="101" y="0"/>
                    <a:pt x="0" y="101"/>
                    <a:pt x="0" y="214"/>
                  </a:cubicBezTo>
                  <a:cubicBezTo>
                    <a:pt x="0" y="326"/>
                    <a:pt x="101" y="414"/>
                    <a:pt x="214" y="414"/>
                  </a:cubicBezTo>
                  <a:cubicBezTo>
                    <a:pt x="327" y="414"/>
                    <a:pt x="414" y="326"/>
                    <a:pt x="414" y="214"/>
                  </a:cubicBezTo>
                  <a:cubicBezTo>
                    <a:pt x="414" y="101"/>
                    <a:pt x="327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0"/>
            <p:cNvSpPr/>
            <p:nvPr/>
          </p:nvSpPr>
          <p:spPr>
            <a:xfrm>
              <a:off x="6299525" y="2307525"/>
              <a:ext cx="10075" cy="10075"/>
            </a:xfrm>
            <a:custGeom>
              <a:avLst/>
              <a:gdLst/>
              <a:ahLst/>
              <a:cxnLst/>
              <a:rect l="l" t="t" r="r" b="b"/>
              <a:pathLst>
                <a:path w="403" h="403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15"/>
                    <a:pt x="88" y="402"/>
                    <a:pt x="201" y="402"/>
                  </a:cubicBezTo>
                  <a:cubicBezTo>
                    <a:pt x="314" y="402"/>
                    <a:pt x="402" y="315"/>
                    <a:pt x="402" y="202"/>
                  </a:cubicBezTo>
                  <a:cubicBezTo>
                    <a:pt x="402" y="89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0"/>
            <p:cNvSpPr/>
            <p:nvPr/>
          </p:nvSpPr>
          <p:spPr>
            <a:xfrm>
              <a:off x="6259050" y="2644150"/>
              <a:ext cx="10375" cy="10375"/>
            </a:xfrm>
            <a:custGeom>
              <a:avLst/>
              <a:gdLst/>
              <a:ahLst/>
              <a:cxnLst/>
              <a:rect l="l" t="t" r="r" b="b"/>
              <a:pathLst>
                <a:path w="415" h="415" extrusionOk="0">
                  <a:moveTo>
                    <a:pt x="201" y="1"/>
                  </a:moveTo>
                  <a:cubicBezTo>
                    <a:pt x="88" y="1"/>
                    <a:pt x="1" y="101"/>
                    <a:pt x="1" y="214"/>
                  </a:cubicBezTo>
                  <a:cubicBezTo>
                    <a:pt x="1" y="327"/>
                    <a:pt x="88" y="415"/>
                    <a:pt x="201" y="415"/>
                  </a:cubicBezTo>
                  <a:cubicBezTo>
                    <a:pt x="314" y="415"/>
                    <a:pt x="415" y="327"/>
                    <a:pt x="415" y="214"/>
                  </a:cubicBezTo>
                  <a:cubicBezTo>
                    <a:pt x="415" y="101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0"/>
            <p:cNvSpPr/>
            <p:nvPr/>
          </p:nvSpPr>
          <p:spPr>
            <a:xfrm>
              <a:off x="6395200" y="2116475"/>
              <a:ext cx="10075" cy="10375"/>
            </a:xfrm>
            <a:custGeom>
              <a:avLst/>
              <a:gdLst/>
              <a:ahLst/>
              <a:cxnLst/>
              <a:rect l="l" t="t" r="r" b="b"/>
              <a:pathLst>
                <a:path w="403" h="415" extrusionOk="0">
                  <a:moveTo>
                    <a:pt x="202" y="1"/>
                  </a:moveTo>
                  <a:cubicBezTo>
                    <a:pt x="89" y="1"/>
                    <a:pt x="1" y="89"/>
                    <a:pt x="1" y="201"/>
                  </a:cubicBezTo>
                  <a:cubicBezTo>
                    <a:pt x="1" y="314"/>
                    <a:pt x="89" y="415"/>
                    <a:pt x="202" y="415"/>
                  </a:cubicBezTo>
                  <a:cubicBezTo>
                    <a:pt x="315" y="415"/>
                    <a:pt x="402" y="314"/>
                    <a:pt x="402" y="201"/>
                  </a:cubicBezTo>
                  <a:cubicBezTo>
                    <a:pt x="402" y="89"/>
                    <a:pt x="315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0"/>
            <p:cNvSpPr/>
            <p:nvPr/>
          </p:nvSpPr>
          <p:spPr>
            <a:xfrm>
              <a:off x="5783775" y="2763050"/>
              <a:ext cx="10050" cy="10075"/>
            </a:xfrm>
            <a:custGeom>
              <a:avLst/>
              <a:gdLst/>
              <a:ahLst/>
              <a:cxnLst/>
              <a:rect l="l" t="t" r="r" b="b"/>
              <a:pathLst>
                <a:path w="402" h="403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15"/>
                    <a:pt x="88" y="402"/>
                    <a:pt x="201" y="402"/>
                  </a:cubicBezTo>
                  <a:cubicBezTo>
                    <a:pt x="314" y="402"/>
                    <a:pt x="402" y="315"/>
                    <a:pt x="402" y="202"/>
                  </a:cubicBezTo>
                  <a:cubicBezTo>
                    <a:pt x="402" y="89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0"/>
            <p:cNvSpPr/>
            <p:nvPr/>
          </p:nvSpPr>
          <p:spPr>
            <a:xfrm>
              <a:off x="5991775" y="2477875"/>
              <a:ext cx="10375" cy="10075"/>
            </a:xfrm>
            <a:custGeom>
              <a:avLst/>
              <a:gdLst/>
              <a:ahLst/>
              <a:cxnLst/>
              <a:rect l="l" t="t" r="r" b="b"/>
              <a:pathLst>
                <a:path w="415" h="403" extrusionOk="0">
                  <a:moveTo>
                    <a:pt x="213" y="1"/>
                  </a:moveTo>
                  <a:cubicBezTo>
                    <a:pt x="100" y="1"/>
                    <a:pt x="0" y="89"/>
                    <a:pt x="0" y="202"/>
                  </a:cubicBezTo>
                  <a:cubicBezTo>
                    <a:pt x="0" y="315"/>
                    <a:pt x="100" y="402"/>
                    <a:pt x="213" y="402"/>
                  </a:cubicBezTo>
                  <a:cubicBezTo>
                    <a:pt x="326" y="402"/>
                    <a:pt x="414" y="315"/>
                    <a:pt x="414" y="202"/>
                  </a:cubicBezTo>
                  <a:cubicBezTo>
                    <a:pt x="414" y="89"/>
                    <a:pt x="326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0"/>
            <p:cNvSpPr/>
            <p:nvPr/>
          </p:nvSpPr>
          <p:spPr>
            <a:xfrm>
              <a:off x="5630675" y="2380625"/>
              <a:ext cx="10050" cy="10375"/>
            </a:xfrm>
            <a:custGeom>
              <a:avLst/>
              <a:gdLst/>
              <a:ahLst/>
              <a:cxnLst/>
              <a:rect l="l" t="t" r="r" b="b"/>
              <a:pathLst>
                <a:path w="402" h="415" extrusionOk="0">
                  <a:moveTo>
                    <a:pt x="201" y="1"/>
                  </a:moveTo>
                  <a:cubicBezTo>
                    <a:pt x="88" y="1"/>
                    <a:pt x="0" y="101"/>
                    <a:pt x="0" y="214"/>
                  </a:cubicBezTo>
                  <a:cubicBezTo>
                    <a:pt x="0" y="327"/>
                    <a:pt x="88" y="415"/>
                    <a:pt x="201" y="415"/>
                  </a:cubicBezTo>
                  <a:cubicBezTo>
                    <a:pt x="314" y="415"/>
                    <a:pt x="402" y="327"/>
                    <a:pt x="402" y="214"/>
                  </a:cubicBezTo>
                  <a:cubicBezTo>
                    <a:pt x="402" y="101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0"/>
            <p:cNvSpPr/>
            <p:nvPr/>
          </p:nvSpPr>
          <p:spPr>
            <a:xfrm>
              <a:off x="5237275" y="2394125"/>
              <a:ext cx="10375" cy="10050"/>
            </a:xfrm>
            <a:custGeom>
              <a:avLst/>
              <a:gdLst/>
              <a:ahLst/>
              <a:cxnLst/>
              <a:rect l="l" t="t" r="r" b="b"/>
              <a:pathLst>
                <a:path w="415" h="402" extrusionOk="0">
                  <a:moveTo>
                    <a:pt x="213" y="0"/>
                  </a:moveTo>
                  <a:cubicBezTo>
                    <a:pt x="100" y="0"/>
                    <a:pt x="0" y="88"/>
                    <a:pt x="0" y="201"/>
                  </a:cubicBezTo>
                  <a:cubicBezTo>
                    <a:pt x="0" y="314"/>
                    <a:pt x="100" y="402"/>
                    <a:pt x="213" y="402"/>
                  </a:cubicBezTo>
                  <a:cubicBezTo>
                    <a:pt x="326" y="402"/>
                    <a:pt x="414" y="314"/>
                    <a:pt x="414" y="201"/>
                  </a:cubicBezTo>
                  <a:cubicBezTo>
                    <a:pt x="414" y="88"/>
                    <a:pt x="326" y="0"/>
                    <a:pt x="2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0"/>
            <p:cNvSpPr/>
            <p:nvPr/>
          </p:nvSpPr>
          <p:spPr>
            <a:xfrm>
              <a:off x="5428950" y="2815775"/>
              <a:ext cx="10375" cy="10050"/>
            </a:xfrm>
            <a:custGeom>
              <a:avLst/>
              <a:gdLst/>
              <a:ahLst/>
              <a:cxnLst/>
              <a:rect l="l" t="t" r="r" b="b"/>
              <a:pathLst>
                <a:path w="415" h="402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14"/>
                    <a:pt x="88" y="402"/>
                    <a:pt x="201" y="402"/>
                  </a:cubicBezTo>
                  <a:cubicBezTo>
                    <a:pt x="314" y="402"/>
                    <a:pt x="414" y="314"/>
                    <a:pt x="414" y="201"/>
                  </a:cubicBezTo>
                  <a:cubicBezTo>
                    <a:pt x="414" y="88"/>
                    <a:pt x="314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0"/>
            <p:cNvSpPr/>
            <p:nvPr/>
          </p:nvSpPr>
          <p:spPr>
            <a:xfrm>
              <a:off x="5480075" y="1792100"/>
              <a:ext cx="10375" cy="10050"/>
            </a:xfrm>
            <a:custGeom>
              <a:avLst/>
              <a:gdLst/>
              <a:ahLst/>
              <a:cxnLst/>
              <a:rect l="l" t="t" r="r" b="b"/>
              <a:pathLst>
                <a:path w="415" h="402" extrusionOk="0">
                  <a:moveTo>
                    <a:pt x="214" y="0"/>
                  </a:moveTo>
                  <a:cubicBezTo>
                    <a:pt x="101" y="0"/>
                    <a:pt x="1" y="88"/>
                    <a:pt x="1" y="201"/>
                  </a:cubicBezTo>
                  <a:cubicBezTo>
                    <a:pt x="1" y="314"/>
                    <a:pt x="101" y="402"/>
                    <a:pt x="214" y="402"/>
                  </a:cubicBezTo>
                  <a:cubicBezTo>
                    <a:pt x="327" y="402"/>
                    <a:pt x="415" y="314"/>
                    <a:pt x="415" y="201"/>
                  </a:cubicBezTo>
                  <a:cubicBezTo>
                    <a:pt x="415" y="88"/>
                    <a:pt x="327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0"/>
            <p:cNvSpPr/>
            <p:nvPr/>
          </p:nvSpPr>
          <p:spPr>
            <a:xfrm>
              <a:off x="5188325" y="2603700"/>
              <a:ext cx="10375" cy="10050"/>
            </a:xfrm>
            <a:custGeom>
              <a:avLst/>
              <a:gdLst/>
              <a:ahLst/>
              <a:cxnLst/>
              <a:rect l="l" t="t" r="r" b="b"/>
              <a:pathLst>
                <a:path w="415" h="402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14"/>
                    <a:pt x="88" y="402"/>
                    <a:pt x="201" y="402"/>
                  </a:cubicBezTo>
                  <a:cubicBezTo>
                    <a:pt x="314" y="402"/>
                    <a:pt x="415" y="314"/>
                    <a:pt x="415" y="201"/>
                  </a:cubicBezTo>
                  <a:cubicBezTo>
                    <a:pt x="415" y="88"/>
                    <a:pt x="314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0"/>
            <p:cNvSpPr/>
            <p:nvPr/>
          </p:nvSpPr>
          <p:spPr>
            <a:xfrm>
              <a:off x="5284950" y="2770900"/>
              <a:ext cx="10075" cy="10375"/>
            </a:xfrm>
            <a:custGeom>
              <a:avLst/>
              <a:gdLst/>
              <a:ahLst/>
              <a:cxnLst/>
              <a:rect l="l" t="t" r="r" b="b"/>
              <a:pathLst>
                <a:path w="403" h="415" extrusionOk="0">
                  <a:moveTo>
                    <a:pt x="201" y="1"/>
                  </a:moveTo>
                  <a:cubicBezTo>
                    <a:pt x="88" y="1"/>
                    <a:pt x="0" y="101"/>
                    <a:pt x="0" y="214"/>
                  </a:cubicBezTo>
                  <a:cubicBezTo>
                    <a:pt x="0" y="327"/>
                    <a:pt x="88" y="415"/>
                    <a:pt x="201" y="415"/>
                  </a:cubicBezTo>
                  <a:cubicBezTo>
                    <a:pt x="314" y="415"/>
                    <a:pt x="402" y="327"/>
                    <a:pt x="402" y="214"/>
                  </a:cubicBezTo>
                  <a:cubicBezTo>
                    <a:pt x="402" y="101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0"/>
            <p:cNvSpPr/>
            <p:nvPr/>
          </p:nvSpPr>
          <p:spPr>
            <a:xfrm>
              <a:off x="5510200" y="2138125"/>
              <a:ext cx="10375" cy="10075"/>
            </a:xfrm>
            <a:custGeom>
              <a:avLst/>
              <a:gdLst/>
              <a:ahLst/>
              <a:cxnLst/>
              <a:rect l="l" t="t" r="r" b="b"/>
              <a:pathLst>
                <a:path w="415" h="403" extrusionOk="0">
                  <a:moveTo>
                    <a:pt x="214" y="1"/>
                  </a:moveTo>
                  <a:cubicBezTo>
                    <a:pt x="101" y="1"/>
                    <a:pt x="1" y="88"/>
                    <a:pt x="1" y="201"/>
                  </a:cubicBezTo>
                  <a:cubicBezTo>
                    <a:pt x="1" y="314"/>
                    <a:pt x="101" y="402"/>
                    <a:pt x="214" y="402"/>
                  </a:cubicBezTo>
                  <a:cubicBezTo>
                    <a:pt x="327" y="402"/>
                    <a:pt x="415" y="314"/>
                    <a:pt x="415" y="201"/>
                  </a:cubicBezTo>
                  <a:cubicBezTo>
                    <a:pt x="415" y="88"/>
                    <a:pt x="327" y="1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0"/>
            <p:cNvSpPr/>
            <p:nvPr/>
          </p:nvSpPr>
          <p:spPr>
            <a:xfrm>
              <a:off x="6376375" y="2625650"/>
              <a:ext cx="10075" cy="10050"/>
            </a:xfrm>
            <a:custGeom>
              <a:avLst/>
              <a:gdLst/>
              <a:ahLst/>
              <a:cxnLst/>
              <a:rect l="l" t="t" r="r" b="b"/>
              <a:pathLst>
                <a:path w="403" h="402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402"/>
                    <a:pt x="202" y="402"/>
                  </a:cubicBezTo>
                  <a:cubicBezTo>
                    <a:pt x="315" y="402"/>
                    <a:pt x="402" y="314"/>
                    <a:pt x="402" y="201"/>
                  </a:cubicBezTo>
                  <a:cubicBezTo>
                    <a:pt x="402" y="88"/>
                    <a:pt x="315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0"/>
            <p:cNvSpPr/>
            <p:nvPr/>
          </p:nvSpPr>
          <p:spPr>
            <a:xfrm>
              <a:off x="5534350" y="2654500"/>
              <a:ext cx="10375" cy="10075"/>
            </a:xfrm>
            <a:custGeom>
              <a:avLst/>
              <a:gdLst/>
              <a:ahLst/>
              <a:cxnLst/>
              <a:rect l="l" t="t" r="r" b="b"/>
              <a:pathLst>
                <a:path w="415" h="403" extrusionOk="0">
                  <a:moveTo>
                    <a:pt x="202" y="1"/>
                  </a:moveTo>
                  <a:cubicBezTo>
                    <a:pt x="89" y="1"/>
                    <a:pt x="1" y="89"/>
                    <a:pt x="1" y="202"/>
                  </a:cubicBezTo>
                  <a:cubicBezTo>
                    <a:pt x="1" y="315"/>
                    <a:pt x="89" y="402"/>
                    <a:pt x="202" y="402"/>
                  </a:cubicBezTo>
                  <a:cubicBezTo>
                    <a:pt x="315" y="402"/>
                    <a:pt x="415" y="315"/>
                    <a:pt x="415" y="202"/>
                  </a:cubicBezTo>
                  <a:cubicBezTo>
                    <a:pt x="415" y="89"/>
                    <a:pt x="315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0"/>
            <p:cNvSpPr/>
            <p:nvPr/>
          </p:nvSpPr>
          <p:spPr>
            <a:xfrm>
              <a:off x="5739850" y="2293425"/>
              <a:ext cx="10375" cy="10050"/>
            </a:xfrm>
            <a:custGeom>
              <a:avLst/>
              <a:gdLst/>
              <a:ahLst/>
              <a:cxnLst/>
              <a:rect l="l" t="t" r="r" b="b"/>
              <a:pathLst>
                <a:path w="415" h="402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14"/>
                    <a:pt x="88" y="402"/>
                    <a:pt x="201" y="402"/>
                  </a:cubicBezTo>
                  <a:cubicBezTo>
                    <a:pt x="314" y="402"/>
                    <a:pt x="414" y="314"/>
                    <a:pt x="414" y="201"/>
                  </a:cubicBezTo>
                  <a:cubicBezTo>
                    <a:pt x="414" y="88"/>
                    <a:pt x="314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0"/>
            <p:cNvSpPr/>
            <p:nvPr/>
          </p:nvSpPr>
          <p:spPr>
            <a:xfrm>
              <a:off x="5694975" y="2598350"/>
              <a:ext cx="10375" cy="10375"/>
            </a:xfrm>
            <a:custGeom>
              <a:avLst/>
              <a:gdLst/>
              <a:ahLst/>
              <a:cxnLst/>
              <a:rect l="l" t="t" r="r" b="b"/>
              <a:pathLst>
                <a:path w="415" h="415" extrusionOk="0">
                  <a:moveTo>
                    <a:pt x="202" y="1"/>
                  </a:moveTo>
                  <a:cubicBezTo>
                    <a:pt x="89" y="1"/>
                    <a:pt x="1" y="101"/>
                    <a:pt x="1" y="214"/>
                  </a:cubicBezTo>
                  <a:cubicBezTo>
                    <a:pt x="1" y="327"/>
                    <a:pt x="89" y="415"/>
                    <a:pt x="202" y="415"/>
                  </a:cubicBezTo>
                  <a:cubicBezTo>
                    <a:pt x="315" y="415"/>
                    <a:pt x="415" y="327"/>
                    <a:pt x="415" y="214"/>
                  </a:cubicBezTo>
                  <a:cubicBezTo>
                    <a:pt x="415" y="101"/>
                    <a:pt x="315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0"/>
            <p:cNvSpPr/>
            <p:nvPr/>
          </p:nvSpPr>
          <p:spPr>
            <a:xfrm>
              <a:off x="5472250" y="2258900"/>
              <a:ext cx="10050" cy="10375"/>
            </a:xfrm>
            <a:custGeom>
              <a:avLst/>
              <a:gdLst/>
              <a:ahLst/>
              <a:cxnLst/>
              <a:rect l="l" t="t" r="r" b="b"/>
              <a:pathLst>
                <a:path w="402" h="415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15"/>
                    <a:pt x="88" y="415"/>
                    <a:pt x="201" y="415"/>
                  </a:cubicBezTo>
                  <a:cubicBezTo>
                    <a:pt x="314" y="415"/>
                    <a:pt x="402" y="315"/>
                    <a:pt x="402" y="202"/>
                  </a:cubicBezTo>
                  <a:cubicBezTo>
                    <a:pt x="402" y="89"/>
                    <a:pt x="31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0"/>
            <p:cNvSpPr/>
            <p:nvPr/>
          </p:nvSpPr>
          <p:spPr>
            <a:xfrm>
              <a:off x="5052475" y="2611400"/>
              <a:ext cx="137450" cy="168300"/>
            </a:xfrm>
            <a:custGeom>
              <a:avLst/>
              <a:gdLst/>
              <a:ahLst/>
              <a:cxnLst/>
              <a:rect l="l" t="t" r="r" b="b"/>
              <a:pathLst>
                <a:path w="5498" h="6732" extrusionOk="0">
                  <a:moveTo>
                    <a:pt x="1816" y="0"/>
                  </a:moveTo>
                  <a:cubicBezTo>
                    <a:pt x="1563" y="0"/>
                    <a:pt x="1311" y="37"/>
                    <a:pt x="1067" y="119"/>
                  </a:cubicBezTo>
                  <a:cubicBezTo>
                    <a:pt x="641" y="257"/>
                    <a:pt x="227" y="558"/>
                    <a:pt x="101" y="985"/>
                  </a:cubicBezTo>
                  <a:cubicBezTo>
                    <a:pt x="1" y="1323"/>
                    <a:pt x="76" y="1700"/>
                    <a:pt x="189" y="2026"/>
                  </a:cubicBezTo>
                  <a:cubicBezTo>
                    <a:pt x="942" y="4260"/>
                    <a:pt x="3063" y="5728"/>
                    <a:pt x="5196" y="6732"/>
                  </a:cubicBezTo>
                  <a:lnTo>
                    <a:pt x="5497" y="2930"/>
                  </a:lnTo>
                  <a:cubicBezTo>
                    <a:pt x="5045" y="2101"/>
                    <a:pt x="4506" y="1273"/>
                    <a:pt x="3753" y="696"/>
                  </a:cubicBezTo>
                  <a:cubicBezTo>
                    <a:pt x="3194" y="274"/>
                    <a:pt x="2501" y="0"/>
                    <a:pt x="181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0"/>
            <p:cNvSpPr/>
            <p:nvPr/>
          </p:nvSpPr>
          <p:spPr>
            <a:xfrm>
              <a:off x="5114900" y="2463300"/>
              <a:ext cx="158150" cy="201900"/>
            </a:xfrm>
            <a:custGeom>
              <a:avLst/>
              <a:gdLst/>
              <a:ahLst/>
              <a:cxnLst/>
              <a:rect l="l" t="t" r="r" b="b"/>
              <a:pathLst>
                <a:path w="6326" h="8076" extrusionOk="0">
                  <a:moveTo>
                    <a:pt x="1958" y="0"/>
                  </a:moveTo>
                  <a:cubicBezTo>
                    <a:pt x="1776" y="0"/>
                    <a:pt x="1594" y="26"/>
                    <a:pt x="1419" y="82"/>
                  </a:cubicBezTo>
                  <a:cubicBezTo>
                    <a:pt x="578" y="358"/>
                    <a:pt x="76" y="1274"/>
                    <a:pt x="39" y="2165"/>
                  </a:cubicBezTo>
                  <a:cubicBezTo>
                    <a:pt x="1" y="3043"/>
                    <a:pt x="340" y="3897"/>
                    <a:pt x="729" y="4687"/>
                  </a:cubicBezTo>
                  <a:cubicBezTo>
                    <a:pt x="1306" y="5892"/>
                    <a:pt x="2021" y="7021"/>
                    <a:pt x="2824" y="8076"/>
                  </a:cubicBezTo>
                  <a:lnTo>
                    <a:pt x="6313" y="5867"/>
                  </a:lnTo>
                  <a:cubicBezTo>
                    <a:pt x="6326" y="4399"/>
                    <a:pt x="5522" y="3043"/>
                    <a:pt x="4657" y="1851"/>
                  </a:cubicBezTo>
                  <a:cubicBezTo>
                    <a:pt x="4268" y="1324"/>
                    <a:pt x="3841" y="797"/>
                    <a:pt x="3301" y="433"/>
                  </a:cubicBezTo>
                  <a:cubicBezTo>
                    <a:pt x="2903" y="171"/>
                    <a:pt x="2427" y="0"/>
                    <a:pt x="1958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0"/>
            <p:cNvSpPr/>
            <p:nvPr/>
          </p:nvSpPr>
          <p:spPr>
            <a:xfrm>
              <a:off x="5228800" y="2366800"/>
              <a:ext cx="160025" cy="212450"/>
            </a:xfrm>
            <a:custGeom>
              <a:avLst/>
              <a:gdLst/>
              <a:ahLst/>
              <a:cxnLst/>
              <a:rect l="l" t="t" r="r" b="b"/>
              <a:pathLst>
                <a:path w="6401" h="8498" extrusionOk="0">
                  <a:moveTo>
                    <a:pt x="3023" y="0"/>
                  </a:moveTo>
                  <a:cubicBezTo>
                    <a:pt x="2626" y="0"/>
                    <a:pt x="2224" y="162"/>
                    <a:pt x="1908" y="416"/>
                  </a:cubicBezTo>
                  <a:cubicBezTo>
                    <a:pt x="1481" y="755"/>
                    <a:pt x="1180" y="1257"/>
                    <a:pt x="954" y="1771"/>
                  </a:cubicBezTo>
                  <a:cubicBezTo>
                    <a:pt x="0" y="3867"/>
                    <a:pt x="0" y="6389"/>
                    <a:pt x="941" y="8497"/>
                  </a:cubicBezTo>
                  <a:lnTo>
                    <a:pt x="5559" y="7531"/>
                  </a:lnTo>
                  <a:cubicBezTo>
                    <a:pt x="6400" y="5272"/>
                    <a:pt x="5923" y="2587"/>
                    <a:pt x="4355" y="767"/>
                  </a:cubicBezTo>
                  <a:cubicBezTo>
                    <a:pt x="4116" y="479"/>
                    <a:pt x="3828" y="202"/>
                    <a:pt x="3476" y="77"/>
                  </a:cubicBezTo>
                  <a:cubicBezTo>
                    <a:pt x="3329" y="24"/>
                    <a:pt x="3177" y="0"/>
                    <a:pt x="3023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0"/>
            <p:cNvSpPr/>
            <p:nvPr/>
          </p:nvSpPr>
          <p:spPr>
            <a:xfrm>
              <a:off x="5375625" y="2374175"/>
              <a:ext cx="151550" cy="228600"/>
            </a:xfrm>
            <a:custGeom>
              <a:avLst/>
              <a:gdLst/>
              <a:ahLst/>
              <a:cxnLst/>
              <a:rect l="l" t="t" r="r" b="b"/>
              <a:pathLst>
                <a:path w="6062" h="9144" extrusionOk="0">
                  <a:moveTo>
                    <a:pt x="3595" y="0"/>
                  </a:moveTo>
                  <a:cubicBezTo>
                    <a:pt x="3038" y="0"/>
                    <a:pt x="2504" y="340"/>
                    <a:pt x="2096" y="748"/>
                  </a:cubicBezTo>
                  <a:cubicBezTo>
                    <a:pt x="515" y="2342"/>
                    <a:pt x="201" y="4764"/>
                    <a:pt x="0" y="7010"/>
                  </a:cubicBezTo>
                  <a:lnTo>
                    <a:pt x="4430" y="9143"/>
                  </a:lnTo>
                  <a:cubicBezTo>
                    <a:pt x="5120" y="7901"/>
                    <a:pt x="5685" y="6558"/>
                    <a:pt x="5873" y="5153"/>
                  </a:cubicBezTo>
                  <a:cubicBezTo>
                    <a:pt x="6061" y="3735"/>
                    <a:pt x="5848" y="2242"/>
                    <a:pt x="5095" y="1037"/>
                  </a:cubicBezTo>
                  <a:cubicBezTo>
                    <a:pt x="4794" y="573"/>
                    <a:pt x="4380" y="121"/>
                    <a:pt x="3827" y="20"/>
                  </a:cubicBezTo>
                  <a:cubicBezTo>
                    <a:pt x="3750" y="7"/>
                    <a:pt x="3672" y="0"/>
                    <a:pt x="3595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0"/>
            <p:cNvSpPr/>
            <p:nvPr/>
          </p:nvSpPr>
          <p:spPr>
            <a:xfrm>
              <a:off x="5492950" y="2491725"/>
              <a:ext cx="140250" cy="185075"/>
            </a:xfrm>
            <a:custGeom>
              <a:avLst/>
              <a:gdLst/>
              <a:ahLst/>
              <a:cxnLst/>
              <a:rect l="l" t="t" r="r" b="b"/>
              <a:pathLst>
                <a:path w="5610" h="7403" extrusionOk="0">
                  <a:moveTo>
                    <a:pt x="4181" y="0"/>
                  </a:moveTo>
                  <a:cubicBezTo>
                    <a:pt x="3781" y="0"/>
                    <a:pt x="3401" y="180"/>
                    <a:pt x="3050" y="388"/>
                  </a:cubicBezTo>
                  <a:cubicBezTo>
                    <a:pt x="1657" y="1254"/>
                    <a:pt x="565" y="2597"/>
                    <a:pt x="0" y="4128"/>
                  </a:cubicBezTo>
                  <a:lnTo>
                    <a:pt x="1996" y="7403"/>
                  </a:lnTo>
                  <a:lnTo>
                    <a:pt x="3978" y="4943"/>
                  </a:lnTo>
                  <a:cubicBezTo>
                    <a:pt x="4719" y="4040"/>
                    <a:pt x="5484" y="3048"/>
                    <a:pt x="5559" y="1869"/>
                  </a:cubicBezTo>
                  <a:cubicBezTo>
                    <a:pt x="5610" y="1066"/>
                    <a:pt x="5158" y="125"/>
                    <a:pt x="4355" y="12"/>
                  </a:cubicBezTo>
                  <a:cubicBezTo>
                    <a:pt x="4296" y="4"/>
                    <a:pt x="4238" y="0"/>
                    <a:pt x="418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0"/>
            <p:cNvSpPr/>
            <p:nvPr/>
          </p:nvSpPr>
          <p:spPr>
            <a:xfrm>
              <a:off x="5549725" y="2589550"/>
              <a:ext cx="190450" cy="198325"/>
            </a:xfrm>
            <a:custGeom>
              <a:avLst/>
              <a:gdLst/>
              <a:ahLst/>
              <a:cxnLst/>
              <a:rect l="l" t="t" r="r" b="b"/>
              <a:pathLst>
                <a:path w="7618" h="7933" extrusionOk="0">
                  <a:moveTo>
                    <a:pt x="4483" y="1"/>
                  </a:moveTo>
                  <a:cubicBezTo>
                    <a:pt x="2839" y="1"/>
                    <a:pt x="1003" y="2088"/>
                    <a:pt x="1" y="3113"/>
                  </a:cubicBezTo>
                  <a:lnTo>
                    <a:pt x="917" y="7932"/>
                  </a:lnTo>
                  <a:cubicBezTo>
                    <a:pt x="1896" y="7355"/>
                    <a:pt x="2849" y="6690"/>
                    <a:pt x="3728" y="5949"/>
                  </a:cubicBezTo>
                  <a:cubicBezTo>
                    <a:pt x="5058" y="4858"/>
                    <a:pt x="7618" y="616"/>
                    <a:pt x="4857" y="39"/>
                  </a:cubicBezTo>
                  <a:cubicBezTo>
                    <a:pt x="4734" y="13"/>
                    <a:pt x="4609" y="1"/>
                    <a:pt x="448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0"/>
            <p:cNvSpPr/>
            <p:nvPr/>
          </p:nvSpPr>
          <p:spPr>
            <a:xfrm>
              <a:off x="5170450" y="2521500"/>
              <a:ext cx="432950" cy="352700"/>
            </a:xfrm>
            <a:custGeom>
              <a:avLst/>
              <a:gdLst/>
              <a:ahLst/>
              <a:cxnLst/>
              <a:rect l="l" t="t" r="r" b="b"/>
              <a:pathLst>
                <a:path w="17318" h="14108" extrusionOk="0">
                  <a:moveTo>
                    <a:pt x="7205" y="1"/>
                  </a:moveTo>
                  <a:cubicBezTo>
                    <a:pt x="5728" y="1"/>
                    <a:pt x="4318" y="291"/>
                    <a:pt x="3225" y="916"/>
                  </a:cubicBezTo>
                  <a:cubicBezTo>
                    <a:pt x="1431" y="1945"/>
                    <a:pt x="414" y="4016"/>
                    <a:pt x="213" y="6074"/>
                  </a:cubicBezTo>
                  <a:cubicBezTo>
                    <a:pt x="0" y="8408"/>
                    <a:pt x="778" y="10867"/>
                    <a:pt x="2535" y="12411"/>
                  </a:cubicBezTo>
                  <a:cubicBezTo>
                    <a:pt x="3904" y="13610"/>
                    <a:pt x="5671" y="14108"/>
                    <a:pt x="7502" y="14108"/>
                  </a:cubicBezTo>
                  <a:cubicBezTo>
                    <a:pt x="9177" y="14108"/>
                    <a:pt x="10907" y="13691"/>
                    <a:pt x="12436" y="13013"/>
                  </a:cubicBezTo>
                  <a:cubicBezTo>
                    <a:pt x="13729" y="12436"/>
                    <a:pt x="15009" y="11658"/>
                    <a:pt x="15787" y="10466"/>
                  </a:cubicBezTo>
                  <a:cubicBezTo>
                    <a:pt x="17318" y="8119"/>
                    <a:pt x="16452" y="4806"/>
                    <a:pt x="14544" y="2748"/>
                  </a:cubicBezTo>
                  <a:cubicBezTo>
                    <a:pt x="12958" y="1015"/>
                    <a:pt x="9966" y="1"/>
                    <a:pt x="7205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0"/>
            <p:cNvSpPr/>
            <p:nvPr/>
          </p:nvSpPr>
          <p:spPr>
            <a:xfrm>
              <a:off x="5234375" y="2574775"/>
              <a:ext cx="66050" cy="49475"/>
            </a:xfrm>
            <a:custGeom>
              <a:avLst/>
              <a:gdLst/>
              <a:ahLst/>
              <a:cxnLst/>
              <a:rect l="l" t="t" r="r" b="b"/>
              <a:pathLst>
                <a:path w="2642" h="1979" extrusionOk="0">
                  <a:moveTo>
                    <a:pt x="2417" y="1"/>
                  </a:moveTo>
                  <a:cubicBezTo>
                    <a:pt x="2396" y="1"/>
                    <a:pt x="2373" y="5"/>
                    <a:pt x="2350" y="15"/>
                  </a:cubicBezTo>
                  <a:cubicBezTo>
                    <a:pt x="1547" y="366"/>
                    <a:pt x="417" y="981"/>
                    <a:pt x="41" y="1810"/>
                  </a:cubicBezTo>
                  <a:cubicBezTo>
                    <a:pt x="1" y="1890"/>
                    <a:pt x="49" y="1978"/>
                    <a:pt x="121" y="1978"/>
                  </a:cubicBezTo>
                  <a:cubicBezTo>
                    <a:pt x="139" y="1978"/>
                    <a:pt x="159" y="1973"/>
                    <a:pt x="179" y="1960"/>
                  </a:cubicBezTo>
                  <a:cubicBezTo>
                    <a:pt x="580" y="1734"/>
                    <a:pt x="882" y="1370"/>
                    <a:pt x="1245" y="1082"/>
                  </a:cubicBezTo>
                  <a:cubicBezTo>
                    <a:pt x="1634" y="781"/>
                    <a:pt x="2061" y="504"/>
                    <a:pt x="2500" y="266"/>
                  </a:cubicBezTo>
                  <a:cubicBezTo>
                    <a:pt x="2642" y="190"/>
                    <a:pt x="2557" y="1"/>
                    <a:pt x="2417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0"/>
            <p:cNvSpPr/>
            <p:nvPr/>
          </p:nvSpPr>
          <p:spPr>
            <a:xfrm>
              <a:off x="5266750" y="2614200"/>
              <a:ext cx="47675" cy="40650"/>
            </a:xfrm>
            <a:custGeom>
              <a:avLst/>
              <a:gdLst/>
              <a:ahLst/>
              <a:cxnLst/>
              <a:rect l="l" t="t" r="r" b="b"/>
              <a:pathLst>
                <a:path w="1907" h="1626" extrusionOk="0">
                  <a:moveTo>
                    <a:pt x="1722" y="0"/>
                  </a:moveTo>
                  <a:cubicBezTo>
                    <a:pt x="1710" y="0"/>
                    <a:pt x="1696" y="2"/>
                    <a:pt x="1682" y="7"/>
                  </a:cubicBezTo>
                  <a:cubicBezTo>
                    <a:pt x="1281" y="132"/>
                    <a:pt x="917" y="320"/>
                    <a:pt x="603" y="596"/>
                  </a:cubicBezTo>
                  <a:cubicBezTo>
                    <a:pt x="339" y="822"/>
                    <a:pt x="1" y="1161"/>
                    <a:pt x="1" y="1538"/>
                  </a:cubicBezTo>
                  <a:cubicBezTo>
                    <a:pt x="1" y="1585"/>
                    <a:pt x="44" y="1626"/>
                    <a:pt x="87" y="1626"/>
                  </a:cubicBezTo>
                  <a:cubicBezTo>
                    <a:pt x="101" y="1626"/>
                    <a:pt x="114" y="1622"/>
                    <a:pt x="126" y="1613"/>
                  </a:cubicBezTo>
                  <a:cubicBezTo>
                    <a:pt x="377" y="1412"/>
                    <a:pt x="515" y="1098"/>
                    <a:pt x="754" y="873"/>
                  </a:cubicBezTo>
                  <a:cubicBezTo>
                    <a:pt x="1042" y="596"/>
                    <a:pt x="1381" y="396"/>
                    <a:pt x="1757" y="270"/>
                  </a:cubicBezTo>
                  <a:cubicBezTo>
                    <a:pt x="1907" y="224"/>
                    <a:pt x="1857" y="0"/>
                    <a:pt x="1722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0"/>
            <p:cNvSpPr/>
            <p:nvPr/>
          </p:nvSpPr>
          <p:spPr>
            <a:xfrm>
              <a:off x="5347025" y="2555850"/>
              <a:ext cx="47225" cy="13500"/>
            </a:xfrm>
            <a:custGeom>
              <a:avLst/>
              <a:gdLst/>
              <a:ahLst/>
              <a:cxnLst/>
              <a:rect l="l" t="t" r="r" b="b"/>
              <a:pathLst>
                <a:path w="1889" h="540" extrusionOk="0">
                  <a:moveTo>
                    <a:pt x="948" y="0"/>
                  </a:moveTo>
                  <a:cubicBezTo>
                    <a:pt x="671" y="0"/>
                    <a:pt x="389" y="74"/>
                    <a:pt x="153" y="195"/>
                  </a:cubicBezTo>
                  <a:cubicBezTo>
                    <a:pt x="1" y="271"/>
                    <a:pt x="93" y="488"/>
                    <a:pt x="243" y="488"/>
                  </a:cubicBezTo>
                  <a:cubicBezTo>
                    <a:pt x="266" y="488"/>
                    <a:pt x="291" y="483"/>
                    <a:pt x="316" y="471"/>
                  </a:cubicBezTo>
                  <a:cubicBezTo>
                    <a:pt x="507" y="371"/>
                    <a:pt x="693" y="330"/>
                    <a:pt x="879" y="330"/>
                  </a:cubicBezTo>
                  <a:cubicBezTo>
                    <a:pt x="1158" y="330"/>
                    <a:pt x="1435" y="421"/>
                    <a:pt x="1721" y="534"/>
                  </a:cubicBezTo>
                  <a:cubicBezTo>
                    <a:pt x="1732" y="538"/>
                    <a:pt x="1743" y="540"/>
                    <a:pt x="1753" y="540"/>
                  </a:cubicBezTo>
                  <a:cubicBezTo>
                    <a:pt x="1836" y="540"/>
                    <a:pt x="1889" y="413"/>
                    <a:pt x="1822" y="345"/>
                  </a:cubicBezTo>
                  <a:cubicBezTo>
                    <a:pt x="1591" y="101"/>
                    <a:pt x="1273" y="0"/>
                    <a:pt x="948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0"/>
            <p:cNvSpPr/>
            <p:nvPr/>
          </p:nvSpPr>
          <p:spPr>
            <a:xfrm>
              <a:off x="5324475" y="2591150"/>
              <a:ext cx="55000" cy="17125"/>
            </a:xfrm>
            <a:custGeom>
              <a:avLst/>
              <a:gdLst/>
              <a:ahLst/>
              <a:cxnLst/>
              <a:rect l="l" t="t" r="r" b="b"/>
              <a:pathLst>
                <a:path w="2200" h="685" extrusionOk="0">
                  <a:moveTo>
                    <a:pt x="488" y="1"/>
                  </a:moveTo>
                  <a:cubicBezTo>
                    <a:pt x="386" y="1"/>
                    <a:pt x="285" y="5"/>
                    <a:pt x="189" y="13"/>
                  </a:cubicBezTo>
                  <a:cubicBezTo>
                    <a:pt x="5" y="25"/>
                    <a:pt x="1" y="289"/>
                    <a:pt x="177" y="289"/>
                  </a:cubicBezTo>
                  <a:cubicBezTo>
                    <a:pt x="181" y="289"/>
                    <a:pt x="185" y="289"/>
                    <a:pt x="189" y="289"/>
                  </a:cubicBezTo>
                  <a:cubicBezTo>
                    <a:pt x="252" y="284"/>
                    <a:pt x="314" y="282"/>
                    <a:pt x="375" y="282"/>
                  </a:cubicBezTo>
                  <a:cubicBezTo>
                    <a:pt x="975" y="282"/>
                    <a:pt x="1453" y="495"/>
                    <a:pt x="2046" y="678"/>
                  </a:cubicBezTo>
                  <a:cubicBezTo>
                    <a:pt x="2057" y="682"/>
                    <a:pt x="2068" y="685"/>
                    <a:pt x="2079" y="685"/>
                  </a:cubicBezTo>
                  <a:cubicBezTo>
                    <a:pt x="2151" y="685"/>
                    <a:pt x="2200" y="582"/>
                    <a:pt x="2134" y="527"/>
                  </a:cubicBezTo>
                  <a:cubicBezTo>
                    <a:pt x="1718" y="133"/>
                    <a:pt x="1067" y="1"/>
                    <a:pt x="488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0"/>
            <p:cNvSpPr/>
            <p:nvPr/>
          </p:nvSpPr>
          <p:spPr>
            <a:xfrm>
              <a:off x="5309625" y="2628325"/>
              <a:ext cx="56725" cy="20575"/>
            </a:xfrm>
            <a:custGeom>
              <a:avLst/>
              <a:gdLst/>
              <a:ahLst/>
              <a:cxnLst/>
              <a:rect l="l" t="t" r="r" b="b"/>
              <a:pathLst>
                <a:path w="2269" h="823" extrusionOk="0">
                  <a:moveTo>
                    <a:pt x="1389" y="1"/>
                  </a:moveTo>
                  <a:cubicBezTo>
                    <a:pt x="887" y="1"/>
                    <a:pt x="359" y="259"/>
                    <a:pt x="68" y="621"/>
                  </a:cubicBezTo>
                  <a:cubicBezTo>
                    <a:pt x="1" y="707"/>
                    <a:pt x="72" y="823"/>
                    <a:pt x="160" y="823"/>
                  </a:cubicBezTo>
                  <a:cubicBezTo>
                    <a:pt x="187" y="823"/>
                    <a:pt x="216" y="811"/>
                    <a:pt x="243" y="784"/>
                  </a:cubicBezTo>
                  <a:cubicBezTo>
                    <a:pt x="551" y="470"/>
                    <a:pt x="887" y="359"/>
                    <a:pt x="1242" y="359"/>
                  </a:cubicBezTo>
                  <a:cubicBezTo>
                    <a:pt x="1510" y="359"/>
                    <a:pt x="1789" y="422"/>
                    <a:pt x="2075" y="508"/>
                  </a:cubicBezTo>
                  <a:cubicBezTo>
                    <a:pt x="2088" y="512"/>
                    <a:pt x="2099" y="514"/>
                    <a:pt x="2111" y="514"/>
                  </a:cubicBezTo>
                  <a:cubicBezTo>
                    <a:pt x="2205" y="514"/>
                    <a:pt x="2268" y="386"/>
                    <a:pt x="2201" y="308"/>
                  </a:cubicBezTo>
                  <a:cubicBezTo>
                    <a:pt x="1976" y="92"/>
                    <a:pt x="1687" y="1"/>
                    <a:pt x="1389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0"/>
            <p:cNvSpPr/>
            <p:nvPr/>
          </p:nvSpPr>
          <p:spPr>
            <a:xfrm>
              <a:off x="5399800" y="2598175"/>
              <a:ext cx="50375" cy="32575"/>
            </a:xfrm>
            <a:custGeom>
              <a:avLst/>
              <a:gdLst/>
              <a:ahLst/>
              <a:cxnLst/>
              <a:rect l="l" t="t" r="r" b="b"/>
              <a:pathLst>
                <a:path w="2015" h="1303" extrusionOk="0">
                  <a:moveTo>
                    <a:pt x="169" y="1"/>
                  </a:moveTo>
                  <a:cubicBezTo>
                    <a:pt x="40" y="1"/>
                    <a:pt x="1" y="201"/>
                    <a:pt x="137" y="246"/>
                  </a:cubicBezTo>
                  <a:cubicBezTo>
                    <a:pt x="476" y="359"/>
                    <a:pt x="802" y="510"/>
                    <a:pt x="1104" y="710"/>
                  </a:cubicBezTo>
                  <a:cubicBezTo>
                    <a:pt x="1380" y="886"/>
                    <a:pt x="1606" y="1125"/>
                    <a:pt x="1882" y="1288"/>
                  </a:cubicBezTo>
                  <a:cubicBezTo>
                    <a:pt x="1897" y="1298"/>
                    <a:pt x="1912" y="1303"/>
                    <a:pt x="1926" y="1303"/>
                  </a:cubicBezTo>
                  <a:cubicBezTo>
                    <a:pt x="1979" y="1303"/>
                    <a:pt x="2015" y="1237"/>
                    <a:pt x="1995" y="1187"/>
                  </a:cubicBezTo>
                  <a:cubicBezTo>
                    <a:pt x="1706" y="547"/>
                    <a:pt x="853" y="171"/>
                    <a:pt x="213" y="8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0"/>
            <p:cNvSpPr/>
            <p:nvPr/>
          </p:nvSpPr>
          <p:spPr>
            <a:xfrm>
              <a:off x="5401425" y="2639750"/>
              <a:ext cx="29925" cy="18525"/>
            </a:xfrm>
            <a:custGeom>
              <a:avLst/>
              <a:gdLst/>
              <a:ahLst/>
              <a:cxnLst/>
              <a:rect l="l" t="t" r="r" b="b"/>
              <a:pathLst>
                <a:path w="1197" h="741" extrusionOk="0">
                  <a:moveTo>
                    <a:pt x="125" y="1"/>
                  </a:moveTo>
                  <a:cubicBezTo>
                    <a:pt x="21" y="1"/>
                    <a:pt x="0" y="190"/>
                    <a:pt x="110" y="202"/>
                  </a:cubicBezTo>
                  <a:cubicBezTo>
                    <a:pt x="298" y="227"/>
                    <a:pt x="486" y="290"/>
                    <a:pt x="650" y="390"/>
                  </a:cubicBezTo>
                  <a:cubicBezTo>
                    <a:pt x="800" y="478"/>
                    <a:pt x="926" y="616"/>
                    <a:pt x="1064" y="729"/>
                  </a:cubicBezTo>
                  <a:cubicBezTo>
                    <a:pt x="1074" y="737"/>
                    <a:pt x="1086" y="740"/>
                    <a:pt x="1099" y="740"/>
                  </a:cubicBezTo>
                  <a:cubicBezTo>
                    <a:pt x="1146" y="740"/>
                    <a:pt x="1197" y="691"/>
                    <a:pt x="1177" y="641"/>
                  </a:cubicBezTo>
                  <a:cubicBezTo>
                    <a:pt x="1026" y="252"/>
                    <a:pt x="524" y="51"/>
                    <a:pt x="135" y="1"/>
                  </a:cubicBezTo>
                  <a:cubicBezTo>
                    <a:pt x="132" y="1"/>
                    <a:pt x="128" y="1"/>
                    <a:pt x="125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0"/>
            <p:cNvSpPr/>
            <p:nvPr/>
          </p:nvSpPr>
          <p:spPr>
            <a:xfrm>
              <a:off x="5329350" y="2678225"/>
              <a:ext cx="42850" cy="18925"/>
            </a:xfrm>
            <a:custGeom>
              <a:avLst/>
              <a:gdLst/>
              <a:ahLst/>
              <a:cxnLst/>
              <a:rect l="l" t="t" r="r" b="b"/>
              <a:pathLst>
                <a:path w="1714" h="757" extrusionOk="0">
                  <a:moveTo>
                    <a:pt x="1386" y="0"/>
                  </a:moveTo>
                  <a:cubicBezTo>
                    <a:pt x="892" y="0"/>
                    <a:pt x="236" y="168"/>
                    <a:pt x="31" y="633"/>
                  </a:cubicBezTo>
                  <a:cubicBezTo>
                    <a:pt x="1" y="695"/>
                    <a:pt x="45" y="756"/>
                    <a:pt x="104" y="756"/>
                  </a:cubicBezTo>
                  <a:cubicBezTo>
                    <a:pt x="117" y="756"/>
                    <a:pt x="131" y="753"/>
                    <a:pt x="144" y="746"/>
                  </a:cubicBezTo>
                  <a:cubicBezTo>
                    <a:pt x="370" y="646"/>
                    <a:pt x="559" y="470"/>
                    <a:pt x="797" y="382"/>
                  </a:cubicBezTo>
                  <a:cubicBezTo>
                    <a:pt x="999" y="297"/>
                    <a:pt x="1209" y="266"/>
                    <a:pt x="1421" y="266"/>
                  </a:cubicBezTo>
                  <a:cubicBezTo>
                    <a:pt x="1460" y="266"/>
                    <a:pt x="1499" y="267"/>
                    <a:pt x="1537" y="269"/>
                  </a:cubicBezTo>
                  <a:cubicBezTo>
                    <a:pt x="1713" y="269"/>
                    <a:pt x="1700" y="18"/>
                    <a:pt x="1537" y="6"/>
                  </a:cubicBezTo>
                  <a:cubicBezTo>
                    <a:pt x="1489" y="2"/>
                    <a:pt x="1439" y="0"/>
                    <a:pt x="1386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0"/>
            <p:cNvSpPr/>
            <p:nvPr/>
          </p:nvSpPr>
          <p:spPr>
            <a:xfrm>
              <a:off x="5286150" y="2658225"/>
              <a:ext cx="39700" cy="32850"/>
            </a:xfrm>
            <a:custGeom>
              <a:avLst/>
              <a:gdLst/>
              <a:ahLst/>
              <a:cxnLst/>
              <a:rect l="l" t="t" r="r" b="b"/>
              <a:pathLst>
                <a:path w="1588" h="1314" extrusionOk="0">
                  <a:moveTo>
                    <a:pt x="1371" y="1"/>
                  </a:moveTo>
                  <a:cubicBezTo>
                    <a:pt x="1351" y="1"/>
                    <a:pt x="1330" y="5"/>
                    <a:pt x="1308" y="15"/>
                  </a:cubicBezTo>
                  <a:cubicBezTo>
                    <a:pt x="818" y="228"/>
                    <a:pt x="203" y="642"/>
                    <a:pt x="28" y="1182"/>
                  </a:cubicBezTo>
                  <a:cubicBezTo>
                    <a:pt x="1" y="1254"/>
                    <a:pt x="70" y="1313"/>
                    <a:pt x="140" y="1313"/>
                  </a:cubicBezTo>
                  <a:cubicBezTo>
                    <a:pt x="167" y="1313"/>
                    <a:pt x="195" y="1304"/>
                    <a:pt x="216" y="1282"/>
                  </a:cubicBezTo>
                  <a:cubicBezTo>
                    <a:pt x="404" y="1107"/>
                    <a:pt x="555" y="881"/>
                    <a:pt x="743" y="705"/>
                  </a:cubicBezTo>
                  <a:cubicBezTo>
                    <a:pt x="956" y="517"/>
                    <a:pt x="1195" y="366"/>
                    <a:pt x="1446" y="253"/>
                  </a:cubicBezTo>
                  <a:cubicBezTo>
                    <a:pt x="1587" y="188"/>
                    <a:pt x="1502" y="1"/>
                    <a:pt x="1371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0"/>
            <p:cNvSpPr/>
            <p:nvPr/>
          </p:nvSpPr>
          <p:spPr>
            <a:xfrm>
              <a:off x="5238825" y="2699300"/>
              <a:ext cx="17850" cy="34050"/>
            </a:xfrm>
            <a:custGeom>
              <a:avLst/>
              <a:gdLst/>
              <a:ahLst/>
              <a:cxnLst/>
              <a:rect l="l" t="t" r="r" b="b"/>
              <a:pathLst>
                <a:path w="714" h="1362" extrusionOk="0">
                  <a:moveTo>
                    <a:pt x="508" y="1"/>
                  </a:moveTo>
                  <a:cubicBezTo>
                    <a:pt x="483" y="1"/>
                    <a:pt x="455" y="9"/>
                    <a:pt x="427" y="28"/>
                  </a:cubicBezTo>
                  <a:cubicBezTo>
                    <a:pt x="176" y="179"/>
                    <a:pt x="38" y="430"/>
                    <a:pt x="13" y="719"/>
                  </a:cubicBezTo>
                  <a:cubicBezTo>
                    <a:pt x="1" y="957"/>
                    <a:pt x="89" y="1308"/>
                    <a:pt x="365" y="1359"/>
                  </a:cubicBezTo>
                  <a:cubicBezTo>
                    <a:pt x="371" y="1360"/>
                    <a:pt x="378" y="1361"/>
                    <a:pt x="384" y="1361"/>
                  </a:cubicBezTo>
                  <a:cubicBezTo>
                    <a:pt x="427" y="1361"/>
                    <a:pt x="463" y="1325"/>
                    <a:pt x="453" y="1271"/>
                  </a:cubicBezTo>
                  <a:cubicBezTo>
                    <a:pt x="427" y="1095"/>
                    <a:pt x="327" y="957"/>
                    <a:pt x="327" y="781"/>
                  </a:cubicBezTo>
                  <a:cubicBezTo>
                    <a:pt x="327" y="581"/>
                    <a:pt x="415" y="405"/>
                    <a:pt x="578" y="292"/>
                  </a:cubicBezTo>
                  <a:cubicBezTo>
                    <a:pt x="713" y="198"/>
                    <a:pt x="633" y="1"/>
                    <a:pt x="508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0"/>
            <p:cNvSpPr/>
            <p:nvPr/>
          </p:nvSpPr>
          <p:spPr>
            <a:xfrm>
              <a:off x="5208075" y="2650200"/>
              <a:ext cx="23925" cy="62475"/>
            </a:xfrm>
            <a:custGeom>
              <a:avLst/>
              <a:gdLst/>
              <a:ahLst/>
              <a:cxnLst/>
              <a:rect l="l" t="t" r="r" b="b"/>
              <a:pathLst>
                <a:path w="957" h="2499" extrusionOk="0">
                  <a:moveTo>
                    <a:pt x="797" y="0"/>
                  </a:moveTo>
                  <a:cubicBezTo>
                    <a:pt x="762" y="0"/>
                    <a:pt x="727" y="18"/>
                    <a:pt x="704" y="60"/>
                  </a:cubicBezTo>
                  <a:cubicBezTo>
                    <a:pt x="302" y="687"/>
                    <a:pt x="1" y="1742"/>
                    <a:pt x="377" y="2444"/>
                  </a:cubicBezTo>
                  <a:cubicBezTo>
                    <a:pt x="397" y="2483"/>
                    <a:pt x="430" y="2499"/>
                    <a:pt x="465" y="2499"/>
                  </a:cubicBezTo>
                  <a:cubicBezTo>
                    <a:pt x="521" y="2499"/>
                    <a:pt x="578" y="2456"/>
                    <a:pt x="578" y="2394"/>
                  </a:cubicBezTo>
                  <a:cubicBezTo>
                    <a:pt x="591" y="2055"/>
                    <a:pt x="503" y="1716"/>
                    <a:pt x="541" y="1378"/>
                  </a:cubicBezTo>
                  <a:cubicBezTo>
                    <a:pt x="578" y="951"/>
                    <a:pt x="716" y="549"/>
                    <a:pt x="905" y="185"/>
                  </a:cubicBezTo>
                  <a:cubicBezTo>
                    <a:pt x="957" y="90"/>
                    <a:pt x="876" y="0"/>
                    <a:pt x="797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0"/>
            <p:cNvSpPr/>
            <p:nvPr/>
          </p:nvSpPr>
          <p:spPr>
            <a:xfrm>
              <a:off x="5291225" y="2721775"/>
              <a:ext cx="19850" cy="43800"/>
            </a:xfrm>
            <a:custGeom>
              <a:avLst/>
              <a:gdLst/>
              <a:ahLst/>
              <a:cxnLst/>
              <a:rect l="l" t="t" r="r" b="b"/>
              <a:pathLst>
                <a:path w="794" h="1752" extrusionOk="0">
                  <a:moveTo>
                    <a:pt x="610" y="0"/>
                  </a:moveTo>
                  <a:cubicBezTo>
                    <a:pt x="579" y="0"/>
                    <a:pt x="550" y="14"/>
                    <a:pt x="527" y="46"/>
                  </a:cubicBezTo>
                  <a:cubicBezTo>
                    <a:pt x="189" y="472"/>
                    <a:pt x="0" y="1401"/>
                    <a:pt x="578" y="1740"/>
                  </a:cubicBezTo>
                  <a:cubicBezTo>
                    <a:pt x="591" y="1748"/>
                    <a:pt x="605" y="1751"/>
                    <a:pt x="618" y="1751"/>
                  </a:cubicBezTo>
                  <a:cubicBezTo>
                    <a:pt x="668" y="1751"/>
                    <a:pt x="713" y="1701"/>
                    <a:pt x="703" y="1652"/>
                  </a:cubicBezTo>
                  <a:cubicBezTo>
                    <a:pt x="640" y="1413"/>
                    <a:pt x="515" y="1213"/>
                    <a:pt x="502" y="949"/>
                  </a:cubicBezTo>
                  <a:cubicBezTo>
                    <a:pt x="490" y="673"/>
                    <a:pt x="578" y="422"/>
                    <a:pt x="728" y="209"/>
                  </a:cubicBezTo>
                  <a:cubicBezTo>
                    <a:pt x="794" y="115"/>
                    <a:pt x="699" y="0"/>
                    <a:pt x="610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0"/>
            <p:cNvSpPr/>
            <p:nvPr/>
          </p:nvSpPr>
          <p:spPr>
            <a:xfrm>
              <a:off x="5332450" y="2726475"/>
              <a:ext cx="47925" cy="38150"/>
            </a:xfrm>
            <a:custGeom>
              <a:avLst/>
              <a:gdLst/>
              <a:ahLst/>
              <a:cxnLst/>
              <a:rect l="l" t="t" r="r" b="b"/>
              <a:pathLst>
                <a:path w="1917" h="1526" extrusionOk="0">
                  <a:moveTo>
                    <a:pt x="1775" y="0"/>
                  </a:moveTo>
                  <a:cubicBezTo>
                    <a:pt x="1764" y="0"/>
                    <a:pt x="1752" y="3"/>
                    <a:pt x="1740" y="8"/>
                  </a:cubicBezTo>
                  <a:cubicBezTo>
                    <a:pt x="1376" y="146"/>
                    <a:pt x="1037" y="334"/>
                    <a:pt x="723" y="585"/>
                  </a:cubicBezTo>
                  <a:cubicBezTo>
                    <a:pt x="460" y="786"/>
                    <a:pt x="83" y="1075"/>
                    <a:pt x="20" y="1414"/>
                  </a:cubicBezTo>
                  <a:cubicBezTo>
                    <a:pt x="1" y="1473"/>
                    <a:pt x="52" y="1525"/>
                    <a:pt x="105" y="1525"/>
                  </a:cubicBezTo>
                  <a:cubicBezTo>
                    <a:pt x="119" y="1525"/>
                    <a:pt x="133" y="1522"/>
                    <a:pt x="146" y="1514"/>
                  </a:cubicBezTo>
                  <a:cubicBezTo>
                    <a:pt x="422" y="1363"/>
                    <a:pt x="623" y="1025"/>
                    <a:pt x="861" y="811"/>
                  </a:cubicBezTo>
                  <a:cubicBezTo>
                    <a:pt x="1150" y="560"/>
                    <a:pt x="1476" y="360"/>
                    <a:pt x="1827" y="209"/>
                  </a:cubicBezTo>
                  <a:cubicBezTo>
                    <a:pt x="1917" y="164"/>
                    <a:pt x="1867" y="0"/>
                    <a:pt x="1775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0"/>
            <p:cNvSpPr/>
            <p:nvPr/>
          </p:nvSpPr>
          <p:spPr>
            <a:xfrm>
              <a:off x="5397575" y="2689650"/>
              <a:ext cx="45650" cy="14625"/>
            </a:xfrm>
            <a:custGeom>
              <a:avLst/>
              <a:gdLst/>
              <a:ahLst/>
              <a:cxnLst/>
              <a:rect l="l" t="t" r="r" b="b"/>
              <a:pathLst>
                <a:path w="1826" h="585" extrusionOk="0">
                  <a:moveTo>
                    <a:pt x="698" y="0"/>
                  </a:moveTo>
                  <a:cubicBezTo>
                    <a:pt x="514" y="0"/>
                    <a:pt x="335" y="24"/>
                    <a:pt x="176" y="63"/>
                  </a:cubicBezTo>
                  <a:cubicBezTo>
                    <a:pt x="0" y="110"/>
                    <a:pt x="54" y="343"/>
                    <a:pt x="216" y="343"/>
                  </a:cubicBezTo>
                  <a:cubicBezTo>
                    <a:pt x="227" y="343"/>
                    <a:pt x="239" y="342"/>
                    <a:pt x="251" y="339"/>
                  </a:cubicBezTo>
                  <a:cubicBezTo>
                    <a:pt x="374" y="311"/>
                    <a:pt x="488" y="298"/>
                    <a:pt x="597" y="298"/>
                  </a:cubicBezTo>
                  <a:cubicBezTo>
                    <a:pt x="968" y="298"/>
                    <a:pt x="1281" y="442"/>
                    <a:pt x="1669" y="578"/>
                  </a:cubicBezTo>
                  <a:cubicBezTo>
                    <a:pt x="1681" y="582"/>
                    <a:pt x="1692" y="584"/>
                    <a:pt x="1703" y="584"/>
                  </a:cubicBezTo>
                  <a:cubicBezTo>
                    <a:pt x="1783" y="584"/>
                    <a:pt x="1825" y="468"/>
                    <a:pt x="1770" y="402"/>
                  </a:cubicBezTo>
                  <a:cubicBezTo>
                    <a:pt x="1512" y="110"/>
                    <a:pt x="1096" y="0"/>
                    <a:pt x="698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0"/>
            <p:cNvSpPr/>
            <p:nvPr/>
          </p:nvSpPr>
          <p:spPr>
            <a:xfrm>
              <a:off x="5467300" y="2662075"/>
              <a:ext cx="35625" cy="30525"/>
            </a:xfrm>
            <a:custGeom>
              <a:avLst/>
              <a:gdLst/>
              <a:ahLst/>
              <a:cxnLst/>
              <a:rect l="l" t="t" r="r" b="b"/>
              <a:pathLst>
                <a:path w="1425" h="1221" extrusionOk="0">
                  <a:moveTo>
                    <a:pt x="184" y="0"/>
                  </a:moveTo>
                  <a:cubicBezTo>
                    <a:pt x="84" y="0"/>
                    <a:pt x="1" y="125"/>
                    <a:pt x="98" y="212"/>
                  </a:cubicBezTo>
                  <a:cubicBezTo>
                    <a:pt x="299" y="401"/>
                    <a:pt x="512" y="601"/>
                    <a:pt x="725" y="790"/>
                  </a:cubicBezTo>
                  <a:cubicBezTo>
                    <a:pt x="901" y="953"/>
                    <a:pt x="1089" y="1128"/>
                    <a:pt x="1315" y="1216"/>
                  </a:cubicBezTo>
                  <a:cubicBezTo>
                    <a:pt x="1323" y="1219"/>
                    <a:pt x="1330" y="1221"/>
                    <a:pt x="1337" y="1221"/>
                  </a:cubicBezTo>
                  <a:cubicBezTo>
                    <a:pt x="1389" y="1221"/>
                    <a:pt x="1425" y="1148"/>
                    <a:pt x="1403" y="1103"/>
                  </a:cubicBezTo>
                  <a:cubicBezTo>
                    <a:pt x="1277" y="890"/>
                    <a:pt x="1077" y="727"/>
                    <a:pt x="888" y="564"/>
                  </a:cubicBezTo>
                  <a:cubicBezTo>
                    <a:pt x="688" y="388"/>
                    <a:pt x="474" y="212"/>
                    <a:pt x="273" y="37"/>
                  </a:cubicBezTo>
                  <a:cubicBezTo>
                    <a:pt x="245" y="11"/>
                    <a:pt x="214" y="0"/>
                    <a:pt x="184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0"/>
            <p:cNvSpPr/>
            <p:nvPr/>
          </p:nvSpPr>
          <p:spPr>
            <a:xfrm>
              <a:off x="5425675" y="2558150"/>
              <a:ext cx="44275" cy="19625"/>
            </a:xfrm>
            <a:custGeom>
              <a:avLst/>
              <a:gdLst/>
              <a:ahLst/>
              <a:cxnLst/>
              <a:rect l="l" t="t" r="r" b="b"/>
              <a:pathLst>
                <a:path w="1771" h="785" extrusionOk="0">
                  <a:moveTo>
                    <a:pt x="185" y="1"/>
                  </a:moveTo>
                  <a:cubicBezTo>
                    <a:pt x="50" y="1"/>
                    <a:pt x="1" y="217"/>
                    <a:pt x="144" y="241"/>
                  </a:cubicBezTo>
                  <a:cubicBezTo>
                    <a:pt x="684" y="354"/>
                    <a:pt x="1135" y="605"/>
                    <a:pt x="1637" y="780"/>
                  </a:cubicBezTo>
                  <a:cubicBezTo>
                    <a:pt x="1645" y="783"/>
                    <a:pt x="1652" y="784"/>
                    <a:pt x="1659" y="784"/>
                  </a:cubicBezTo>
                  <a:cubicBezTo>
                    <a:pt x="1724" y="784"/>
                    <a:pt x="1770" y="687"/>
                    <a:pt x="1725" y="630"/>
                  </a:cubicBezTo>
                  <a:cubicBezTo>
                    <a:pt x="1336" y="266"/>
                    <a:pt x="721" y="103"/>
                    <a:pt x="207" y="2"/>
                  </a:cubicBezTo>
                  <a:cubicBezTo>
                    <a:pt x="199" y="1"/>
                    <a:pt x="192" y="1"/>
                    <a:pt x="185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0"/>
            <p:cNvSpPr/>
            <p:nvPr/>
          </p:nvSpPr>
          <p:spPr>
            <a:xfrm>
              <a:off x="5456900" y="2601700"/>
              <a:ext cx="30200" cy="28600"/>
            </a:xfrm>
            <a:custGeom>
              <a:avLst/>
              <a:gdLst/>
              <a:ahLst/>
              <a:cxnLst/>
              <a:rect l="l" t="t" r="r" b="b"/>
              <a:pathLst>
                <a:path w="1208" h="1144" extrusionOk="0">
                  <a:moveTo>
                    <a:pt x="184" y="1"/>
                  </a:moveTo>
                  <a:cubicBezTo>
                    <a:pt x="84" y="1"/>
                    <a:pt x="0" y="134"/>
                    <a:pt x="87" y="231"/>
                  </a:cubicBezTo>
                  <a:cubicBezTo>
                    <a:pt x="376" y="532"/>
                    <a:pt x="664" y="845"/>
                    <a:pt x="991" y="1109"/>
                  </a:cubicBezTo>
                  <a:cubicBezTo>
                    <a:pt x="1018" y="1133"/>
                    <a:pt x="1046" y="1144"/>
                    <a:pt x="1072" y="1144"/>
                  </a:cubicBezTo>
                  <a:cubicBezTo>
                    <a:pt x="1152" y="1144"/>
                    <a:pt x="1208" y="1044"/>
                    <a:pt x="1141" y="958"/>
                  </a:cubicBezTo>
                  <a:cubicBezTo>
                    <a:pt x="878" y="632"/>
                    <a:pt x="564" y="344"/>
                    <a:pt x="275" y="42"/>
                  </a:cubicBezTo>
                  <a:cubicBezTo>
                    <a:pt x="246" y="13"/>
                    <a:pt x="214" y="1"/>
                    <a:pt x="184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0"/>
            <p:cNvSpPr/>
            <p:nvPr/>
          </p:nvSpPr>
          <p:spPr>
            <a:xfrm>
              <a:off x="5509025" y="2610850"/>
              <a:ext cx="33650" cy="41325"/>
            </a:xfrm>
            <a:custGeom>
              <a:avLst/>
              <a:gdLst/>
              <a:ahLst/>
              <a:cxnLst/>
              <a:rect l="l" t="t" r="r" b="b"/>
              <a:pathLst>
                <a:path w="1346" h="1653" extrusionOk="0">
                  <a:moveTo>
                    <a:pt x="208" y="1"/>
                  </a:moveTo>
                  <a:cubicBezTo>
                    <a:pt x="100" y="1"/>
                    <a:pt x="0" y="144"/>
                    <a:pt x="98" y="241"/>
                  </a:cubicBezTo>
                  <a:cubicBezTo>
                    <a:pt x="324" y="467"/>
                    <a:pt x="524" y="705"/>
                    <a:pt x="700" y="956"/>
                  </a:cubicBezTo>
                  <a:cubicBezTo>
                    <a:pt x="851" y="1182"/>
                    <a:pt x="989" y="1421"/>
                    <a:pt x="1164" y="1621"/>
                  </a:cubicBezTo>
                  <a:cubicBezTo>
                    <a:pt x="1182" y="1643"/>
                    <a:pt x="1205" y="1652"/>
                    <a:pt x="1228" y="1652"/>
                  </a:cubicBezTo>
                  <a:cubicBezTo>
                    <a:pt x="1286" y="1652"/>
                    <a:pt x="1345" y="1593"/>
                    <a:pt x="1328" y="1521"/>
                  </a:cubicBezTo>
                  <a:cubicBezTo>
                    <a:pt x="1189" y="956"/>
                    <a:pt x="700" y="442"/>
                    <a:pt x="299" y="40"/>
                  </a:cubicBezTo>
                  <a:cubicBezTo>
                    <a:pt x="271" y="12"/>
                    <a:pt x="239" y="1"/>
                    <a:pt x="208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0"/>
            <p:cNvSpPr/>
            <p:nvPr/>
          </p:nvSpPr>
          <p:spPr>
            <a:xfrm>
              <a:off x="5255450" y="2733500"/>
              <a:ext cx="9450" cy="40850"/>
            </a:xfrm>
            <a:custGeom>
              <a:avLst/>
              <a:gdLst/>
              <a:ahLst/>
              <a:cxnLst/>
              <a:rect l="l" t="t" r="r" b="b"/>
              <a:pathLst>
                <a:path w="378" h="1634" extrusionOk="0">
                  <a:moveTo>
                    <a:pt x="122" y="0"/>
                  </a:moveTo>
                  <a:cubicBezTo>
                    <a:pt x="67" y="0"/>
                    <a:pt x="13" y="35"/>
                    <a:pt x="13" y="104"/>
                  </a:cubicBezTo>
                  <a:cubicBezTo>
                    <a:pt x="26" y="593"/>
                    <a:pt x="1" y="1108"/>
                    <a:pt x="139" y="1572"/>
                  </a:cubicBezTo>
                  <a:cubicBezTo>
                    <a:pt x="152" y="1611"/>
                    <a:pt x="192" y="1633"/>
                    <a:pt x="229" y="1633"/>
                  </a:cubicBezTo>
                  <a:cubicBezTo>
                    <a:pt x="264" y="1633"/>
                    <a:pt x="296" y="1614"/>
                    <a:pt x="302" y="1572"/>
                  </a:cubicBezTo>
                  <a:cubicBezTo>
                    <a:pt x="377" y="1095"/>
                    <a:pt x="289" y="593"/>
                    <a:pt x="239" y="104"/>
                  </a:cubicBezTo>
                  <a:cubicBezTo>
                    <a:pt x="233" y="35"/>
                    <a:pt x="177" y="0"/>
                    <a:pt x="122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0"/>
            <p:cNvSpPr/>
            <p:nvPr/>
          </p:nvSpPr>
          <p:spPr>
            <a:xfrm>
              <a:off x="5211525" y="2753575"/>
              <a:ext cx="28575" cy="42900"/>
            </a:xfrm>
            <a:custGeom>
              <a:avLst/>
              <a:gdLst/>
              <a:ahLst/>
              <a:cxnLst/>
              <a:rect l="l" t="t" r="r" b="b"/>
              <a:pathLst>
                <a:path w="1143" h="1716" extrusionOk="0">
                  <a:moveTo>
                    <a:pt x="177" y="0"/>
                  </a:moveTo>
                  <a:cubicBezTo>
                    <a:pt x="88" y="0"/>
                    <a:pt x="0" y="67"/>
                    <a:pt x="39" y="166"/>
                  </a:cubicBezTo>
                  <a:cubicBezTo>
                    <a:pt x="265" y="744"/>
                    <a:pt x="541" y="1271"/>
                    <a:pt x="1005" y="1697"/>
                  </a:cubicBezTo>
                  <a:cubicBezTo>
                    <a:pt x="1017" y="1710"/>
                    <a:pt x="1033" y="1715"/>
                    <a:pt x="1049" y="1715"/>
                  </a:cubicBezTo>
                  <a:cubicBezTo>
                    <a:pt x="1096" y="1715"/>
                    <a:pt x="1143" y="1666"/>
                    <a:pt x="1105" y="1610"/>
                  </a:cubicBezTo>
                  <a:cubicBezTo>
                    <a:pt x="829" y="1108"/>
                    <a:pt x="528" y="631"/>
                    <a:pt x="315" y="91"/>
                  </a:cubicBezTo>
                  <a:cubicBezTo>
                    <a:pt x="290" y="28"/>
                    <a:pt x="233" y="0"/>
                    <a:pt x="177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0"/>
            <p:cNvSpPr/>
            <p:nvPr/>
          </p:nvSpPr>
          <p:spPr>
            <a:xfrm>
              <a:off x="5223450" y="2570100"/>
              <a:ext cx="26875" cy="32000"/>
            </a:xfrm>
            <a:custGeom>
              <a:avLst/>
              <a:gdLst/>
              <a:ahLst/>
              <a:cxnLst/>
              <a:rect l="l" t="t" r="r" b="b"/>
              <a:pathLst>
                <a:path w="1075" h="1280" extrusionOk="0">
                  <a:moveTo>
                    <a:pt x="920" y="1"/>
                  </a:moveTo>
                  <a:cubicBezTo>
                    <a:pt x="903" y="1"/>
                    <a:pt x="885" y="5"/>
                    <a:pt x="867" y="14"/>
                  </a:cubicBezTo>
                  <a:cubicBezTo>
                    <a:pt x="453" y="215"/>
                    <a:pt x="1" y="717"/>
                    <a:pt x="89" y="1219"/>
                  </a:cubicBezTo>
                  <a:cubicBezTo>
                    <a:pt x="96" y="1256"/>
                    <a:pt x="135" y="1280"/>
                    <a:pt x="173" y="1280"/>
                  </a:cubicBezTo>
                  <a:cubicBezTo>
                    <a:pt x="199" y="1280"/>
                    <a:pt x="224" y="1269"/>
                    <a:pt x="239" y="1244"/>
                  </a:cubicBezTo>
                  <a:cubicBezTo>
                    <a:pt x="315" y="1043"/>
                    <a:pt x="352" y="842"/>
                    <a:pt x="465" y="666"/>
                  </a:cubicBezTo>
                  <a:cubicBezTo>
                    <a:pt x="591" y="466"/>
                    <a:pt x="766" y="302"/>
                    <a:pt x="967" y="190"/>
                  </a:cubicBezTo>
                  <a:cubicBezTo>
                    <a:pt x="1074" y="136"/>
                    <a:pt x="1017" y="1"/>
                    <a:pt x="920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0"/>
            <p:cNvSpPr/>
            <p:nvPr/>
          </p:nvSpPr>
          <p:spPr>
            <a:xfrm>
              <a:off x="5417025" y="2738300"/>
              <a:ext cx="23900" cy="10300"/>
            </a:xfrm>
            <a:custGeom>
              <a:avLst/>
              <a:gdLst/>
              <a:ahLst/>
              <a:cxnLst/>
              <a:rect l="l" t="t" r="r" b="b"/>
              <a:pathLst>
                <a:path w="956" h="412" extrusionOk="0">
                  <a:moveTo>
                    <a:pt x="405" y="1"/>
                  </a:moveTo>
                  <a:cubicBezTo>
                    <a:pt x="243" y="1"/>
                    <a:pt x="89" y="60"/>
                    <a:pt x="26" y="213"/>
                  </a:cubicBezTo>
                  <a:cubicBezTo>
                    <a:pt x="1" y="288"/>
                    <a:pt x="76" y="351"/>
                    <a:pt x="139" y="351"/>
                  </a:cubicBezTo>
                  <a:cubicBezTo>
                    <a:pt x="147" y="352"/>
                    <a:pt x="155" y="352"/>
                    <a:pt x="163" y="352"/>
                  </a:cubicBezTo>
                  <a:cubicBezTo>
                    <a:pt x="242" y="352"/>
                    <a:pt x="323" y="301"/>
                    <a:pt x="415" y="301"/>
                  </a:cubicBezTo>
                  <a:cubicBezTo>
                    <a:pt x="515" y="301"/>
                    <a:pt x="603" y="326"/>
                    <a:pt x="691" y="388"/>
                  </a:cubicBezTo>
                  <a:cubicBezTo>
                    <a:pt x="715" y="405"/>
                    <a:pt x="739" y="412"/>
                    <a:pt x="762" y="412"/>
                  </a:cubicBezTo>
                  <a:cubicBezTo>
                    <a:pt x="878" y="412"/>
                    <a:pt x="955" y="222"/>
                    <a:pt x="829" y="137"/>
                  </a:cubicBezTo>
                  <a:cubicBezTo>
                    <a:pt x="730" y="57"/>
                    <a:pt x="564" y="1"/>
                    <a:pt x="405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0"/>
            <p:cNvSpPr/>
            <p:nvPr/>
          </p:nvSpPr>
          <p:spPr>
            <a:xfrm>
              <a:off x="5372175" y="2770125"/>
              <a:ext cx="42475" cy="15325"/>
            </a:xfrm>
            <a:custGeom>
              <a:avLst/>
              <a:gdLst/>
              <a:ahLst/>
              <a:cxnLst/>
              <a:rect l="l" t="t" r="r" b="b"/>
              <a:pathLst>
                <a:path w="1699" h="613" extrusionOk="0">
                  <a:moveTo>
                    <a:pt x="1587" y="0"/>
                  </a:moveTo>
                  <a:cubicBezTo>
                    <a:pt x="1578" y="0"/>
                    <a:pt x="1568" y="2"/>
                    <a:pt x="1558" y="6"/>
                  </a:cubicBezTo>
                  <a:lnTo>
                    <a:pt x="1558" y="6"/>
                  </a:lnTo>
                  <a:cubicBezTo>
                    <a:pt x="1548" y="5"/>
                    <a:pt x="1538" y="5"/>
                    <a:pt x="1527" y="5"/>
                  </a:cubicBezTo>
                  <a:cubicBezTo>
                    <a:pt x="1269" y="5"/>
                    <a:pt x="1012" y="87"/>
                    <a:pt x="766" y="157"/>
                  </a:cubicBezTo>
                  <a:cubicBezTo>
                    <a:pt x="527" y="207"/>
                    <a:pt x="251" y="232"/>
                    <a:pt x="63" y="408"/>
                  </a:cubicBezTo>
                  <a:cubicBezTo>
                    <a:pt x="0" y="458"/>
                    <a:pt x="38" y="571"/>
                    <a:pt x="113" y="596"/>
                  </a:cubicBezTo>
                  <a:cubicBezTo>
                    <a:pt x="158" y="607"/>
                    <a:pt x="202" y="612"/>
                    <a:pt x="247" y="612"/>
                  </a:cubicBezTo>
                  <a:cubicBezTo>
                    <a:pt x="453" y="612"/>
                    <a:pt x="657" y="510"/>
                    <a:pt x="853" y="458"/>
                  </a:cubicBezTo>
                  <a:cubicBezTo>
                    <a:pt x="1117" y="383"/>
                    <a:pt x="1406" y="320"/>
                    <a:pt x="1631" y="170"/>
                  </a:cubicBezTo>
                  <a:cubicBezTo>
                    <a:pt x="1698" y="125"/>
                    <a:pt x="1666" y="0"/>
                    <a:pt x="1587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0"/>
            <p:cNvSpPr/>
            <p:nvPr/>
          </p:nvSpPr>
          <p:spPr>
            <a:xfrm>
              <a:off x="5466425" y="2717100"/>
              <a:ext cx="34000" cy="38925"/>
            </a:xfrm>
            <a:custGeom>
              <a:avLst/>
              <a:gdLst/>
              <a:ahLst/>
              <a:cxnLst/>
              <a:rect l="l" t="t" r="r" b="b"/>
              <a:pathLst>
                <a:path w="1360" h="1557" extrusionOk="0">
                  <a:moveTo>
                    <a:pt x="207" y="0"/>
                  </a:moveTo>
                  <a:cubicBezTo>
                    <a:pt x="99" y="0"/>
                    <a:pt x="0" y="159"/>
                    <a:pt x="95" y="283"/>
                  </a:cubicBezTo>
                  <a:cubicBezTo>
                    <a:pt x="409" y="697"/>
                    <a:pt x="723" y="1186"/>
                    <a:pt x="1124" y="1525"/>
                  </a:cubicBezTo>
                  <a:cubicBezTo>
                    <a:pt x="1149" y="1547"/>
                    <a:pt x="1177" y="1556"/>
                    <a:pt x="1204" y="1556"/>
                  </a:cubicBezTo>
                  <a:cubicBezTo>
                    <a:pt x="1286" y="1556"/>
                    <a:pt x="1360" y="1469"/>
                    <a:pt x="1312" y="1375"/>
                  </a:cubicBezTo>
                  <a:cubicBezTo>
                    <a:pt x="1074" y="898"/>
                    <a:pt x="647" y="471"/>
                    <a:pt x="308" y="57"/>
                  </a:cubicBezTo>
                  <a:cubicBezTo>
                    <a:pt x="278" y="17"/>
                    <a:pt x="242" y="0"/>
                    <a:pt x="207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0"/>
            <p:cNvSpPr/>
            <p:nvPr/>
          </p:nvSpPr>
          <p:spPr>
            <a:xfrm>
              <a:off x="5528775" y="2682500"/>
              <a:ext cx="25050" cy="40950"/>
            </a:xfrm>
            <a:custGeom>
              <a:avLst/>
              <a:gdLst/>
              <a:ahLst/>
              <a:cxnLst/>
              <a:rect l="l" t="t" r="r" b="b"/>
              <a:pathLst>
                <a:path w="1002" h="1638" extrusionOk="0">
                  <a:moveTo>
                    <a:pt x="247" y="0"/>
                  </a:moveTo>
                  <a:cubicBezTo>
                    <a:pt x="123" y="0"/>
                    <a:pt x="1" y="125"/>
                    <a:pt x="98" y="249"/>
                  </a:cubicBezTo>
                  <a:cubicBezTo>
                    <a:pt x="412" y="663"/>
                    <a:pt x="550" y="1127"/>
                    <a:pt x="788" y="1591"/>
                  </a:cubicBezTo>
                  <a:cubicBezTo>
                    <a:pt x="802" y="1624"/>
                    <a:pt x="830" y="1637"/>
                    <a:pt x="859" y="1637"/>
                  </a:cubicBezTo>
                  <a:cubicBezTo>
                    <a:pt x="909" y="1637"/>
                    <a:pt x="964" y="1597"/>
                    <a:pt x="964" y="1541"/>
                  </a:cubicBezTo>
                  <a:cubicBezTo>
                    <a:pt x="1002" y="1002"/>
                    <a:pt x="701" y="487"/>
                    <a:pt x="387" y="73"/>
                  </a:cubicBezTo>
                  <a:cubicBezTo>
                    <a:pt x="350" y="22"/>
                    <a:pt x="298" y="0"/>
                    <a:pt x="247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0"/>
            <p:cNvSpPr/>
            <p:nvPr/>
          </p:nvSpPr>
          <p:spPr>
            <a:xfrm>
              <a:off x="5429250" y="2793650"/>
              <a:ext cx="39225" cy="15500"/>
            </a:xfrm>
            <a:custGeom>
              <a:avLst/>
              <a:gdLst/>
              <a:ahLst/>
              <a:cxnLst/>
              <a:rect l="l" t="t" r="r" b="b"/>
              <a:pathLst>
                <a:path w="1569" h="620" extrusionOk="0">
                  <a:moveTo>
                    <a:pt x="1361" y="1"/>
                  </a:moveTo>
                  <a:cubicBezTo>
                    <a:pt x="1348" y="1"/>
                    <a:pt x="1333" y="3"/>
                    <a:pt x="1319" y="7"/>
                  </a:cubicBezTo>
                  <a:cubicBezTo>
                    <a:pt x="1080" y="82"/>
                    <a:pt x="842" y="145"/>
                    <a:pt x="603" y="207"/>
                  </a:cubicBezTo>
                  <a:cubicBezTo>
                    <a:pt x="415" y="270"/>
                    <a:pt x="202" y="308"/>
                    <a:pt x="51" y="446"/>
                  </a:cubicBezTo>
                  <a:cubicBezTo>
                    <a:pt x="1" y="496"/>
                    <a:pt x="26" y="596"/>
                    <a:pt x="89" y="609"/>
                  </a:cubicBezTo>
                  <a:cubicBezTo>
                    <a:pt x="127" y="616"/>
                    <a:pt x="165" y="619"/>
                    <a:pt x="203" y="619"/>
                  </a:cubicBezTo>
                  <a:cubicBezTo>
                    <a:pt x="369" y="619"/>
                    <a:pt x="538" y="562"/>
                    <a:pt x="691" y="521"/>
                  </a:cubicBezTo>
                  <a:cubicBezTo>
                    <a:pt x="930" y="446"/>
                    <a:pt x="1168" y="371"/>
                    <a:pt x="1406" y="308"/>
                  </a:cubicBezTo>
                  <a:cubicBezTo>
                    <a:pt x="1568" y="250"/>
                    <a:pt x="1517" y="1"/>
                    <a:pt x="1361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0"/>
            <p:cNvSpPr/>
            <p:nvPr/>
          </p:nvSpPr>
          <p:spPr>
            <a:xfrm>
              <a:off x="5315125" y="2814825"/>
              <a:ext cx="36975" cy="18575"/>
            </a:xfrm>
            <a:custGeom>
              <a:avLst/>
              <a:gdLst/>
              <a:ahLst/>
              <a:cxnLst/>
              <a:rect l="l" t="t" r="r" b="b"/>
              <a:pathLst>
                <a:path w="1479" h="743" extrusionOk="0">
                  <a:moveTo>
                    <a:pt x="1289" y="0"/>
                  </a:moveTo>
                  <a:cubicBezTo>
                    <a:pt x="1286" y="0"/>
                    <a:pt x="1282" y="0"/>
                    <a:pt x="1278" y="0"/>
                  </a:cubicBezTo>
                  <a:cubicBezTo>
                    <a:pt x="877" y="13"/>
                    <a:pt x="136" y="163"/>
                    <a:pt x="23" y="628"/>
                  </a:cubicBezTo>
                  <a:cubicBezTo>
                    <a:pt x="1" y="695"/>
                    <a:pt x="49" y="743"/>
                    <a:pt x="113" y="743"/>
                  </a:cubicBezTo>
                  <a:cubicBezTo>
                    <a:pt x="121" y="743"/>
                    <a:pt x="128" y="742"/>
                    <a:pt x="136" y="741"/>
                  </a:cubicBezTo>
                  <a:cubicBezTo>
                    <a:pt x="312" y="703"/>
                    <a:pt x="462" y="565"/>
                    <a:pt x="626" y="490"/>
                  </a:cubicBezTo>
                  <a:cubicBezTo>
                    <a:pt x="826" y="377"/>
                    <a:pt x="1052" y="327"/>
                    <a:pt x="1278" y="314"/>
                  </a:cubicBezTo>
                  <a:cubicBezTo>
                    <a:pt x="1475" y="314"/>
                    <a:pt x="1479" y="0"/>
                    <a:pt x="1289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0"/>
            <p:cNvSpPr/>
            <p:nvPr/>
          </p:nvSpPr>
          <p:spPr>
            <a:xfrm>
              <a:off x="5289100" y="2794275"/>
              <a:ext cx="37875" cy="22825"/>
            </a:xfrm>
            <a:custGeom>
              <a:avLst/>
              <a:gdLst/>
              <a:ahLst/>
              <a:cxnLst/>
              <a:rect l="l" t="t" r="r" b="b"/>
              <a:pathLst>
                <a:path w="1515" h="913" extrusionOk="0">
                  <a:moveTo>
                    <a:pt x="1319" y="1"/>
                  </a:moveTo>
                  <a:cubicBezTo>
                    <a:pt x="1306" y="1"/>
                    <a:pt x="1292" y="3"/>
                    <a:pt x="1278" y="7"/>
                  </a:cubicBezTo>
                  <a:cubicBezTo>
                    <a:pt x="863" y="132"/>
                    <a:pt x="186" y="346"/>
                    <a:pt x="23" y="797"/>
                  </a:cubicBezTo>
                  <a:cubicBezTo>
                    <a:pt x="0" y="865"/>
                    <a:pt x="58" y="912"/>
                    <a:pt x="116" y="912"/>
                  </a:cubicBezTo>
                  <a:cubicBezTo>
                    <a:pt x="123" y="912"/>
                    <a:pt x="129" y="912"/>
                    <a:pt x="136" y="910"/>
                  </a:cubicBezTo>
                  <a:cubicBezTo>
                    <a:pt x="349" y="873"/>
                    <a:pt x="525" y="709"/>
                    <a:pt x="700" y="609"/>
                  </a:cubicBezTo>
                  <a:cubicBezTo>
                    <a:pt x="901" y="484"/>
                    <a:pt x="1127" y="371"/>
                    <a:pt x="1353" y="295"/>
                  </a:cubicBezTo>
                  <a:cubicBezTo>
                    <a:pt x="1514" y="238"/>
                    <a:pt x="1464" y="1"/>
                    <a:pt x="1319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0"/>
            <p:cNvSpPr/>
            <p:nvPr/>
          </p:nvSpPr>
          <p:spPr>
            <a:xfrm>
              <a:off x="5261425" y="2804325"/>
              <a:ext cx="17650" cy="26425"/>
            </a:xfrm>
            <a:custGeom>
              <a:avLst/>
              <a:gdLst/>
              <a:ahLst/>
              <a:cxnLst/>
              <a:rect l="l" t="t" r="r" b="b"/>
              <a:pathLst>
                <a:path w="706" h="1057" extrusionOk="0">
                  <a:moveTo>
                    <a:pt x="452" y="1"/>
                  </a:moveTo>
                  <a:cubicBezTo>
                    <a:pt x="414" y="1"/>
                    <a:pt x="375" y="14"/>
                    <a:pt x="339" y="44"/>
                  </a:cubicBezTo>
                  <a:cubicBezTo>
                    <a:pt x="201" y="169"/>
                    <a:pt x="88" y="333"/>
                    <a:pt x="50" y="508"/>
                  </a:cubicBezTo>
                  <a:cubicBezTo>
                    <a:pt x="13" y="659"/>
                    <a:pt x="0" y="910"/>
                    <a:pt x="126" y="1023"/>
                  </a:cubicBezTo>
                  <a:cubicBezTo>
                    <a:pt x="158" y="1046"/>
                    <a:pt x="192" y="1057"/>
                    <a:pt x="224" y="1057"/>
                  </a:cubicBezTo>
                  <a:cubicBezTo>
                    <a:pt x="279" y="1057"/>
                    <a:pt x="328" y="1024"/>
                    <a:pt x="352" y="960"/>
                  </a:cubicBezTo>
                  <a:cubicBezTo>
                    <a:pt x="389" y="847"/>
                    <a:pt x="364" y="722"/>
                    <a:pt x="389" y="609"/>
                  </a:cubicBezTo>
                  <a:cubicBezTo>
                    <a:pt x="427" y="483"/>
                    <a:pt x="490" y="370"/>
                    <a:pt x="578" y="282"/>
                  </a:cubicBezTo>
                  <a:cubicBezTo>
                    <a:pt x="705" y="165"/>
                    <a:pt x="587" y="1"/>
                    <a:pt x="452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0"/>
            <p:cNvSpPr/>
            <p:nvPr/>
          </p:nvSpPr>
          <p:spPr>
            <a:xfrm>
              <a:off x="5249500" y="2684275"/>
              <a:ext cx="158150" cy="194875"/>
            </a:xfrm>
            <a:custGeom>
              <a:avLst/>
              <a:gdLst/>
              <a:ahLst/>
              <a:cxnLst/>
              <a:rect l="l" t="t" r="r" b="b"/>
              <a:pathLst>
                <a:path w="6326" h="7795" extrusionOk="0">
                  <a:moveTo>
                    <a:pt x="2208" y="0"/>
                  </a:moveTo>
                  <a:cubicBezTo>
                    <a:pt x="2072" y="0"/>
                    <a:pt x="1938" y="20"/>
                    <a:pt x="1807" y="65"/>
                  </a:cubicBezTo>
                  <a:cubicBezTo>
                    <a:pt x="1280" y="228"/>
                    <a:pt x="942" y="730"/>
                    <a:pt x="716" y="1219"/>
                  </a:cubicBezTo>
                  <a:cubicBezTo>
                    <a:pt x="0" y="2826"/>
                    <a:pt x="728" y="6377"/>
                    <a:pt x="1732" y="7795"/>
                  </a:cubicBezTo>
                  <a:lnTo>
                    <a:pt x="6325" y="7418"/>
                  </a:lnTo>
                  <a:cubicBezTo>
                    <a:pt x="5974" y="6603"/>
                    <a:pt x="5660" y="4595"/>
                    <a:pt x="5422" y="3742"/>
                  </a:cubicBezTo>
                  <a:cubicBezTo>
                    <a:pt x="5183" y="2913"/>
                    <a:pt x="4756" y="2160"/>
                    <a:pt x="4242" y="1470"/>
                  </a:cubicBezTo>
                  <a:cubicBezTo>
                    <a:pt x="3953" y="1056"/>
                    <a:pt x="3652" y="642"/>
                    <a:pt x="3238" y="353"/>
                  </a:cubicBezTo>
                  <a:cubicBezTo>
                    <a:pt x="2937" y="144"/>
                    <a:pt x="2570" y="0"/>
                    <a:pt x="2208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0"/>
            <p:cNvSpPr/>
            <p:nvPr/>
          </p:nvSpPr>
          <p:spPr>
            <a:xfrm>
              <a:off x="5387850" y="2667825"/>
              <a:ext cx="124875" cy="198475"/>
            </a:xfrm>
            <a:custGeom>
              <a:avLst/>
              <a:gdLst/>
              <a:ahLst/>
              <a:cxnLst/>
              <a:rect l="l" t="t" r="r" b="b"/>
              <a:pathLst>
                <a:path w="4995" h="7939" extrusionOk="0">
                  <a:moveTo>
                    <a:pt x="2625" y="0"/>
                  </a:moveTo>
                  <a:cubicBezTo>
                    <a:pt x="2312" y="0"/>
                    <a:pt x="1997" y="110"/>
                    <a:pt x="1720" y="271"/>
                  </a:cubicBezTo>
                  <a:cubicBezTo>
                    <a:pt x="1055" y="673"/>
                    <a:pt x="628" y="1400"/>
                    <a:pt x="402" y="2153"/>
                  </a:cubicBezTo>
                  <a:cubicBezTo>
                    <a:pt x="189" y="2919"/>
                    <a:pt x="151" y="3722"/>
                    <a:pt x="126" y="4513"/>
                  </a:cubicBezTo>
                  <a:cubicBezTo>
                    <a:pt x="88" y="5654"/>
                    <a:pt x="38" y="6796"/>
                    <a:pt x="0" y="7938"/>
                  </a:cubicBezTo>
                  <a:lnTo>
                    <a:pt x="3815" y="7763"/>
                  </a:lnTo>
                  <a:cubicBezTo>
                    <a:pt x="4581" y="5993"/>
                    <a:pt x="4995" y="2743"/>
                    <a:pt x="4054" y="1037"/>
                  </a:cubicBezTo>
                  <a:cubicBezTo>
                    <a:pt x="3803" y="610"/>
                    <a:pt x="3464" y="208"/>
                    <a:pt x="3000" y="58"/>
                  </a:cubicBezTo>
                  <a:cubicBezTo>
                    <a:pt x="2877" y="18"/>
                    <a:pt x="2751" y="0"/>
                    <a:pt x="2625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0"/>
            <p:cNvSpPr/>
            <p:nvPr/>
          </p:nvSpPr>
          <p:spPr>
            <a:xfrm>
              <a:off x="5483225" y="2648225"/>
              <a:ext cx="176025" cy="213675"/>
            </a:xfrm>
            <a:custGeom>
              <a:avLst/>
              <a:gdLst/>
              <a:ahLst/>
              <a:cxnLst/>
              <a:rect l="l" t="t" r="r" b="b"/>
              <a:pathLst>
                <a:path w="7041" h="8547" extrusionOk="0">
                  <a:moveTo>
                    <a:pt x="5295" y="1"/>
                  </a:moveTo>
                  <a:cubicBezTo>
                    <a:pt x="5250" y="1"/>
                    <a:pt x="5204" y="5"/>
                    <a:pt x="5158" y="13"/>
                  </a:cubicBezTo>
                  <a:cubicBezTo>
                    <a:pt x="4995" y="39"/>
                    <a:pt x="4844" y="126"/>
                    <a:pt x="4694" y="202"/>
                  </a:cubicBezTo>
                  <a:cubicBezTo>
                    <a:pt x="2184" y="1670"/>
                    <a:pt x="226" y="5635"/>
                    <a:pt x="0" y="8547"/>
                  </a:cubicBezTo>
                  <a:lnTo>
                    <a:pt x="2121" y="7681"/>
                  </a:lnTo>
                  <a:cubicBezTo>
                    <a:pt x="3288" y="6765"/>
                    <a:pt x="4606" y="6012"/>
                    <a:pt x="5572" y="4870"/>
                  </a:cubicBezTo>
                  <a:cubicBezTo>
                    <a:pt x="6526" y="3728"/>
                    <a:pt x="7040" y="2034"/>
                    <a:pt x="6312" y="729"/>
                  </a:cubicBezTo>
                  <a:cubicBezTo>
                    <a:pt x="6097" y="355"/>
                    <a:pt x="5718" y="1"/>
                    <a:pt x="529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0"/>
            <p:cNvSpPr/>
            <p:nvPr/>
          </p:nvSpPr>
          <p:spPr>
            <a:xfrm>
              <a:off x="5299450" y="2494875"/>
              <a:ext cx="24100" cy="76050"/>
            </a:xfrm>
            <a:custGeom>
              <a:avLst/>
              <a:gdLst/>
              <a:ahLst/>
              <a:cxnLst/>
              <a:rect l="l" t="t" r="r" b="b"/>
              <a:pathLst>
                <a:path w="964" h="3042" extrusionOk="0">
                  <a:moveTo>
                    <a:pt x="145" y="0"/>
                  </a:moveTo>
                  <a:cubicBezTo>
                    <a:pt x="72" y="0"/>
                    <a:pt x="0" y="59"/>
                    <a:pt x="23" y="149"/>
                  </a:cubicBezTo>
                  <a:cubicBezTo>
                    <a:pt x="123" y="651"/>
                    <a:pt x="211" y="1153"/>
                    <a:pt x="324" y="1655"/>
                  </a:cubicBezTo>
                  <a:cubicBezTo>
                    <a:pt x="412" y="2107"/>
                    <a:pt x="462" y="2571"/>
                    <a:pt x="663" y="2973"/>
                  </a:cubicBezTo>
                  <a:cubicBezTo>
                    <a:pt x="687" y="3021"/>
                    <a:pt x="729" y="3041"/>
                    <a:pt x="772" y="3041"/>
                  </a:cubicBezTo>
                  <a:cubicBezTo>
                    <a:pt x="842" y="3041"/>
                    <a:pt x="914" y="2987"/>
                    <a:pt x="914" y="2910"/>
                  </a:cubicBezTo>
                  <a:cubicBezTo>
                    <a:pt x="964" y="2006"/>
                    <a:pt x="525" y="940"/>
                    <a:pt x="261" y="86"/>
                  </a:cubicBezTo>
                  <a:cubicBezTo>
                    <a:pt x="241" y="26"/>
                    <a:pt x="193" y="0"/>
                    <a:pt x="14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0"/>
            <p:cNvSpPr/>
            <p:nvPr/>
          </p:nvSpPr>
          <p:spPr>
            <a:xfrm>
              <a:off x="5342925" y="2480600"/>
              <a:ext cx="16400" cy="79250"/>
            </a:xfrm>
            <a:custGeom>
              <a:avLst/>
              <a:gdLst/>
              <a:ahLst/>
              <a:cxnLst/>
              <a:rect l="l" t="t" r="r" b="b"/>
              <a:pathLst>
                <a:path w="656" h="3170" extrusionOk="0">
                  <a:moveTo>
                    <a:pt x="154" y="1"/>
                  </a:moveTo>
                  <a:cubicBezTo>
                    <a:pt x="81" y="1"/>
                    <a:pt x="0" y="64"/>
                    <a:pt x="16" y="155"/>
                  </a:cubicBezTo>
                  <a:cubicBezTo>
                    <a:pt x="154" y="1122"/>
                    <a:pt x="128" y="2138"/>
                    <a:pt x="317" y="3092"/>
                  </a:cubicBezTo>
                  <a:cubicBezTo>
                    <a:pt x="327" y="3145"/>
                    <a:pt x="368" y="3169"/>
                    <a:pt x="412" y="3169"/>
                  </a:cubicBezTo>
                  <a:cubicBezTo>
                    <a:pt x="470" y="3169"/>
                    <a:pt x="535" y="3126"/>
                    <a:pt x="543" y="3054"/>
                  </a:cubicBezTo>
                  <a:cubicBezTo>
                    <a:pt x="656" y="2088"/>
                    <a:pt x="430" y="1046"/>
                    <a:pt x="254" y="93"/>
                  </a:cubicBezTo>
                  <a:cubicBezTo>
                    <a:pt x="244" y="28"/>
                    <a:pt x="201" y="1"/>
                    <a:pt x="154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0"/>
            <p:cNvSpPr/>
            <p:nvPr/>
          </p:nvSpPr>
          <p:spPr>
            <a:xfrm>
              <a:off x="5412625" y="2489100"/>
              <a:ext cx="17475" cy="81950"/>
            </a:xfrm>
            <a:custGeom>
              <a:avLst/>
              <a:gdLst/>
              <a:ahLst/>
              <a:cxnLst/>
              <a:rect l="l" t="t" r="r" b="b"/>
              <a:pathLst>
                <a:path w="699" h="3278" extrusionOk="0">
                  <a:moveTo>
                    <a:pt x="578" y="1"/>
                  </a:moveTo>
                  <a:cubicBezTo>
                    <a:pt x="533" y="1"/>
                    <a:pt x="489" y="24"/>
                    <a:pt x="478" y="79"/>
                  </a:cubicBezTo>
                  <a:cubicBezTo>
                    <a:pt x="340" y="1108"/>
                    <a:pt x="76" y="2137"/>
                    <a:pt x="1" y="3166"/>
                  </a:cubicBezTo>
                  <a:cubicBezTo>
                    <a:pt x="1" y="3240"/>
                    <a:pt x="58" y="3278"/>
                    <a:pt x="118" y="3278"/>
                  </a:cubicBezTo>
                  <a:cubicBezTo>
                    <a:pt x="169" y="3278"/>
                    <a:pt x="222" y="3249"/>
                    <a:pt x="239" y="3191"/>
                  </a:cubicBezTo>
                  <a:cubicBezTo>
                    <a:pt x="528" y="2212"/>
                    <a:pt x="591" y="1121"/>
                    <a:pt x="691" y="104"/>
                  </a:cubicBezTo>
                  <a:cubicBezTo>
                    <a:pt x="698" y="40"/>
                    <a:pt x="637" y="1"/>
                    <a:pt x="57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0"/>
            <p:cNvSpPr/>
            <p:nvPr/>
          </p:nvSpPr>
          <p:spPr>
            <a:xfrm>
              <a:off x="5448525" y="2482750"/>
              <a:ext cx="36775" cy="115825"/>
            </a:xfrm>
            <a:custGeom>
              <a:avLst/>
              <a:gdLst/>
              <a:ahLst/>
              <a:cxnLst/>
              <a:rect l="l" t="t" r="r" b="b"/>
              <a:pathLst>
                <a:path w="1471" h="4633" extrusionOk="0">
                  <a:moveTo>
                    <a:pt x="1338" y="1"/>
                  </a:moveTo>
                  <a:cubicBezTo>
                    <a:pt x="1286" y="1"/>
                    <a:pt x="1236" y="27"/>
                    <a:pt x="1225" y="82"/>
                  </a:cubicBezTo>
                  <a:cubicBezTo>
                    <a:pt x="1087" y="835"/>
                    <a:pt x="962" y="1588"/>
                    <a:pt x="773" y="2328"/>
                  </a:cubicBezTo>
                  <a:cubicBezTo>
                    <a:pt x="585" y="3069"/>
                    <a:pt x="271" y="3746"/>
                    <a:pt x="33" y="4474"/>
                  </a:cubicBezTo>
                  <a:cubicBezTo>
                    <a:pt x="1" y="4572"/>
                    <a:pt x="79" y="4632"/>
                    <a:pt x="161" y="4632"/>
                  </a:cubicBezTo>
                  <a:cubicBezTo>
                    <a:pt x="207" y="4632"/>
                    <a:pt x="253" y="4614"/>
                    <a:pt x="284" y="4574"/>
                  </a:cubicBezTo>
                  <a:cubicBezTo>
                    <a:pt x="1150" y="3345"/>
                    <a:pt x="1263" y="1563"/>
                    <a:pt x="1464" y="120"/>
                  </a:cubicBezTo>
                  <a:cubicBezTo>
                    <a:pt x="1471" y="42"/>
                    <a:pt x="1403" y="1"/>
                    <a:pt x="133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0"/>
            <p:cNvSpPr/>
            <p:nvPr/>
          </p:nvSpPr>
          <p:spPr>
            <a:xfrm>
              <a:off x="5248200" y="2495200"/>
              <a:ext cx="39575" cy="69300"/>
            </a:xfrm>
            <a:custGeom>
              <a:avLst/>
              <a:gdLst/>
              <a:ahLst/>
              <a:cxnLst/>
              <a:rect l="l" t="t" r="r" b="b"/>
              <a:pathLst>
                <a:path w="1583" h="2772" extrusionOk="0">
                  <a:moveTo>
                    <a:pt x="170" y="1"/>
                  </a:moveTo>
                  <a:cubicBezTo>
                    <a:pt x="87" y="1"/>
                    <a:pt x="0" y="91"/>
                    <a:pt x="52" y="186"/>
                  </a:cubicBezTo>
                  <a:cubicBezTo>
                    <a:pt x="479" y="1027"/>
                    <a:pt x="843" y="1931"/>
                    <a:pt x="1358" y="2721"/>
                  </a:cubicBezTo>
                  <a:cubicBezTo>
                    <a:pt x="1379" y="2756"/>
                    <a:pt x="1415" y="2772"/>
                    <a:pt x="1451" y="2772"/>
                  </a:cubicBezTo>
                  <a:cubicBezTo>
                    <a:pt x="1517" y="2772"/>
                    <a:pt x="1583" y="2719"/>
                    <a:pt x="1558" y="2646"/>
                  </a:cubicBezTo>
                  <a:cubicBezTo>
                    <a:pt x="1245" y="1730"/>
                    <a:pt x="730" y="889"/>
                    <a:pt x="266" y="61"/>
                  </a:cubicBezTo>
                  <a:cubicBezTo>
                    <a:pt x="243" y="19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0"/>
            <p:cNvSpPr/>
            <p:nvPr/>
          </p:nvSpPr>
          <p:spPr>
            <a:xfrm>
              <a:off x="5182175" y="2518800"/>
              <a:ext cx="68600" cy="101475"/>
            </a:xfrm>
            <a:custGeom>
              <a:avLst/>
              <a:gdLst/>
              <a:ahLst/>
              <a:cxnLst/>
              <a:rect l="l" t="t" r="r" b="b"/>
              <a:pathLst>
                <a:path w="2744" h="4059" extrusionOk="0">
                  <a:moveTo>
                    <a:pt x="212" y="0"/>
                  </a:moveTo>
                  <a:cubicBezTo>
                    <a:pt x="107" y="0"/>
                    <a:pt x="1" y="108"/>
                    <a:pt x="71" y="221"/>
                  </a:cubicBezTo>
                  <a:cubicBezTo>
                    <a:pt x="849" y="1489"/>
                    <a:pt x="1551" y="2894"/>
                    <a:pt x="2518" y="4023"/>
                  </a:cubicBezTo>
                  <a:cubicBezTo>
                    <a:pt x="2539" y="4048"/>
                    <a:pt x="2564" y="4058"/>
                    <a:pt x="2589" y="4058"/>
                  </a:cubicBezTo>
                  <a:cubicBezTo>
                    <a:pt x="2667" y="4058"/>
                    <a:pt x="2744" y="3958"/>
                    <a:pt x="2706" y="3873"/>
                  </a:cubicBezTo>
                  <a:cubicBezTo>
                    <a:pt x="2091" y="2543"/>
                    <a:pt x="1125" y="1300"/>
                    <a:pt x="334" y="71"/>
                  </a:cubicBezTo>
                  <a:cubicBezTo>
                    <a:pt x="304" y="21"/>
                    <a:pt x="258" y="0"/>
                    <a:pt x="212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0"/>
            <p:cNvSpPr/>
            <p:nvPr/>
          </p:nvSpPr>
          <p:spPr>
            <a:xfrm>
              <a:off x="5164775" y="2578325"/>
              <a:ext cx="62000" cy="89350"/>
            </a:xfrm>
            <a:custGeom>
              <a:avLst/>
              <a:gdLst/>
              <a:ahLst/>
              <a:cxnLst/>
              <a:rect l="l" t="t" r="r" b="b"/>
              <a:pathLst>
                <a:path w="2480" h="3574" extrusionOk="0">
                  <a:moveTo>
                    <a:pt x="184" y="1"/>
                  </a:moveTo>
                  <a:cubicBezTo>
                    <a:pt x="95" y="1"/>
                    <a:pt x="0" y="100"/>
                    <a:pt x="51" y="212"/>
                  </a:cubicBezTo>
                  <a:cubicBezTo>
                    <a:pt x="604" y="1341"/>
                    <a:pt x="1256" y="2671"/>
                    <a:pt x="2197" y="3537"/>
                  </a:cubicBezTo>
                  <a:cubicBezTo>
                    <a:pt x="2226" y="3562"/>
                    <a:pt x="2258" y="3573"/>
                    <a:pt x="2291" y="3573"/>
                  </a:cubicBezTo>
                  <a:cubicBezTo>
                    <a:pt x="2388" y="3573"/>
                    <a:pt x="2480" y="3475"/>
                    <a:pt x="2423" y="3362"/>
                  </a:cubicBezTo>
                  <a:cubicBezTo>
                    <a:pt x="2097" y="2809"/>
                    <a:pt x="1658" y="2308"/>
                    <a:pt x="1294" y="1755"/>
                  </a:cubicBezTo>
                  <a:cubicBezTo>
                    <a:pt x="930" y="1216"/>
                    <a:pt x="604" y="651"/>
                    <a:pt x="290" y="74"/>
                  </a:cubicBezTo>
                  <a:cubicBezTo>
                    <a:pt x="266" y="22"/>
                    <a:pt x="226" y="1"/>
                    <a:pt x="184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0"/>
            <p:cNvSpPr/>
            <p:nvPr/>
          </p:nvSpPr>
          <p:spPr>
            <a:xfrm>
              <a:off x="5118900" y="2648625"/>
              <a:ext cx="65300" cy="69750"/>
            </a:xfrm>
            <a:custGeom>
              <a:avLst/>
              <a:gdLst/>
              <a:ahLst/>
              <a:cxnLst/>
              <a:rect l="l" t="t" r="r" b="b"/>
              <a:pathLst>
                <a:path w="2612" h="2790" extrusionOk="0">
                  <a:moveTo>
                    <a:pt x="167" y="0"/>
                  </a:moveTo>
                  <a:cubicBezTo>
                    <a:pt x="84" y="0"/>
                    <a:pt x="1" y="97"/>
                    <a:pt x="67" y="173"/>
                  </a:cubicBezTo>
                  <a:cubicBezTo>
                    <a:pt x="744" y="1089"/>
                    <a:pt x="1485" y="2068"/>
                    <a:pt x="2401" y="2771"/>
                  </a:cubicBezTo>
                  <a:cubicBezTo>
                    <a:pt x="2420" y="2784"/>
                    <a:pt x="2439" y="2789"/>
                    <a:pt x="2457" y="2789"/>
                  </a:cubicBezTo>
                  <a:cubicBezTo>
                    <a:pt x="2546" y="2789"/>
                    <a:pt x="2612" y="2656"/>
                    <a:pt x="2539" y="2583"/>
                  </a:cubicBezTo>
                  <a:cubicBezTo>
                    <a:pt x="1811" y="1704"/>
                    <a:pt x="958" y="926"/>
                    <a:pt x="243" y="35"/>
                  </a:cubicBezTo>
                  <a:cubicBezTo>
                    <a:pt x="221" y="11"/>
                    <a:pt x="194" y="0"/>
                    <a:pt x="16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0"/>
            <p:cNvSpPr/>
            <p:nvPr/>
          </p:nvSpPr>
          <p:spPr>
            <a:xfrm>
              <a:off x="5519250" y="2543950"/>
              <a:ext cx="43500" cy="68250"/>
            </a:xfrm>
            <a:custGeom>
              <a:avLst/>
              <a:gdLst/>
              <a:ahLst/>
              <a:cxnLst/>
              <a:rect l="l" t="t" r="r" b="b"/>
              <a:pathLst>
                <a:path w="1740" h="2730" extrusionOk="0">
                  <a:moveTo>
                    <a:pt x="1602" y="1"/>
                  </a:moveTo>
                  <a:cubicBezTo>
                    <a:pt x="1571" y="1"/>
                    <a:pt x="1540" y="17"/>
                    <a:pt x="1521" y="56"/>
                  </a:cubicBezTo>
                  <a:cubicBezTo>
                    <a:pt x="1057" y="909"/>
                    <a:pt x="404" y="1712"/>
                    <a:pt x="28" y="2616"/>
                  </a:cubicBezTo>
                  <a:cubicBezTo>
                    <a:pt x="1" y="2679"/>
                    <a:pt x="58" y="2729"/>
                    <a:pt x="115" y="2729"/>
                  </a:cubicBezTo>
                  <a:cubicBezTo>
                    <a:pt x="138" y="2729"/>
                    <a:pt x="160" y="2721"/>
                    <a:pt x="178" y="2704"/>
                  </a:cubicBezTo>
                  <a:cubicBezTo>
                    <a:pt x="843" y="2014"/>
                    <a:pt x="1270" y="1010"/>
                    <a:pt x="1697" y="156"/>
                  </a:cubicBezTo>
                  <a:cubicBezTo>
                    <a:pt x="1740" y="79"/>
                    <a:pt x="1670" y="1"/>
                    <a:pt x="160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0"/>
            <p:cNvSpPr/>
            <p:nvPr/>
          </p:nvSpPr>
          <p:spPr>
            <a:xfrm>
              <a:off x="5533850" y="2560225"/>
              <a:ext cx="62075" cy="78725"/>
            </a:xfrm>
            <a:custGeom>
              <a:avLst/>
              <a:gdLst/>
              <a:ahLst/>
              <a:cxnLst/>
              <a:rect l="l" t="t" r="r" b="b"/>
              <a:pathLst>
                <a:path w="2483" h="3149" extrusionOk="0">
                  <a:moveTo>
                    <a:pt x="2342" y="1"/>
                  </a:moveTo>
                  <a:cubicBezTo>
                    <a:pt x="2310" y="1"/>
                    <a:pt x="2278" y="14"/>
                    <a:pt x="2254" y="45"/>
                  </a:cubicBezTo>
                  <a:cubicBezTo>
                    <a:pt x="1928" y="559"/>
                    <a:pt x="1577" y="1049"/>
                    <a:pt x="1200" y="1538"/>
                  </a:cubicBezTo>
                  <a:cubicBezTo>
                    <a:pt x="836" y="2015"/>
                    <a:pt x="410" y="2454"/>
                    <a:pt x="58" y="2956"/>
                  </a:cubicBezTo>
                  <a:cubicBezTo>
                    <a:pt x="1" y="3052"/>
                    <a:pt x="91" y="3149"/>
                    <a:pt x="181" y="3149"/>
                  </a:cubicBezTo>
                  <a:cubicBezTo>
                    <a:pt x="208" y="3149"/>
                    <a:pt x="236" y="3140"/>
                    <a:pt x="259" y="3119"/>
                  </a:cubicBezTo>
                  <a:cubicBezTo>
                    <a:pt x="1150" y="2316"/>
                    <a:pt x="1840" y="1162"/>
                    <a:pt x="2430" y="145"/>
                  </a:cubicBezTo>
                  <a:cubicBezTo>
                    <a:pt x="2482" y="67"/>
                    <a:pt x="2414" y="1"/>
                    <a:pt x="234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0"/>
            <p:cNvSpPr/>
            <p:nvPr/>
          </p:nvSpPr>
          <p:spPr>
            <a:xfrm>
              <a:off x="5151300" y="2498350"/>
              <a:ext cx="59000" cy="51950"/>
            </a:xfrm>
            <a:custGeom>
              <a:avLst/>
              <a:gdLst/>
              <a:ahLst/>
              <a:cxnLst/>
              <a:rect l="l" t="t" r="r" b="b"/>
              <a:pathLst>
                <a:path w="2360" h="2078" extrusionOk="0">
                  <a:moveTo>
                    <a:pt x="1177" y="1"/>
                  </a:moveTo>
                  <a:cubicBezTo>
                    <a:pt x="979" y="1"/>
                    <a:pt x="780" y="57"/>
                    <a:pt x="603" y="173"/>
                  </a:cubicBezTo>
                  <a:cubicBezTo>
                    <a:pt x="126" y="500"/>
                    <a:pt x="1" y="1140"/>
                    <a:pt x="314" y="1616"/>
                  </a:cubicBezTo>
                  <a:cubicBezTo>
                    <a:pt x="520" y="1916"/>
                    <a:pt x="849" y="2077"/>
                    <a:pt x="1184" y="2077"/>
                  </a:cubicBezTo>
                  <a:cubicBezTo>
                    <a:pt x="1381" y="2077"/>
                    <a:pt x="1581" y="2021"/>
                    <a:pt x="1757" y="1905"/>
                  </a:cubicBezTo>
                  <a:cubicBezTo>
                    <a:pt x="2234" y="1591"/>
                    <a:pt x="2360" y="939"/>
                    <a:pt x="2046" y="462"/>
                  </a:cubicBezTo>
                  <a:cubicBezTo>
                    <a:pt x="1841" y="162"/>
                    <a:pt x="1511" y="1"/>
                    <a:pt x="117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0"/>
            <p:cNvSpPr/>
            <p:nvPr/>
          </p:nvSpPr>
          <p:spPr>
            <a:xfrm>
              <a:off x="5146900" y="2560625"/>
              <a:ext cx="40500" cy="35650"/>
            </a:xfrm>
            <a:custGeom>
              <a:avLst/>
              <a:gdLst/>
              <a:ahLst/>
              <a:cxnLst/>
              <a:rect l="l" t="t" r="r" b="b"/>
              <a:pathLst>
                <a:path w="1620" h="1426" extrusionOk="0">
                  <a:moveTo>
                    <a:pt x="808" y="0"/>
                  </a:moveTo>
                  <a:cubicBezTo>
                    <a:pt x="672" y="0"/>
                    <a:pt x="535" y="38"/>
                    <a:pt x="415" y="117"/>
                  </a:cubicBezTo>
                  <a:cubicBezTo>
                    <a:pt x="89" y="343"/>
                    <a:pt x="1" y="782"/>
                    <a:pt x="214" y="1108"/>
                  </a:cubicBezTo>
                  <a:cubicBezTo>
                    <a:pt x="357" y="1314"/>
                    <a:pt x="585" y="1425"/>
                    <a:pt x="815" y="1425"/>
                  </a:cubicBezTo>
                  <a:cubicBezTo>
                    <a:pt x="950" y="1425"/>
                    <a:pt x="1085" y="1387"/>
                    <a:pt x="1206" y="1309"/>
                  </a:cubicBezTo>
                  <a:cubicBezTo>
                    <a:pt x="1532" y="1083"/>
                    <a:pt x="1620" y="644"/>
                    <a:pt x="1406" y="318"/>
                  </a:cubicBezTo>
                  <a:cubicBezTo>
                    <a:pt x="1272" y="111"/>
                    <a:pt x="1042" y="0"/>
                    <a:pt x="808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0"/>
            <p:cNvSpPr/>
            <p:nvPr/>
          </p:nvSpPr>
          <p:spPr>
            <a:xfrm>
              <a:off x="5234450" y="2477675"/>
              <a:ext cx="40475" cy="35700"/>
            </a:xfrm>
            <a:custGeom>
              <a:avLst/>
              <a:gdLst/>
              <a:ahLst/>
              <a:cxnLst/>
              <a:rect l="l" t="t" r="r" b="b"/>
              <a:pathLst>
                <a:path w="1619" h="1428" extrusionOk="0">
                  <a:moveTo>
                    <a:pt x="803" y="0"/>
                  </a:moveTo>
                  <a:cubicBezTo>
                    <a:pt x="669" y="0"/>
                    <a:pt x="534" y="39"/>
                    <a:pt x="414" y="122"/>
                  </a:cubicBezTo>
                  <a:cubicBezTo>
                    <a:pt x="88" y="335"/>
                    <a:pt x="0" y="774"/>
                    <a:pt x="213" y="1113"/>
                  </a:cubicBezTo>
                  <a:cubicBezTo>
                    <a:pt x="354" y="1316"/>
                    <a:pt x="578" y="1427"/>
                    <a:pt x="805" y="1427"/>
                  </a:cubicBezTo>
                  <a:cubicBezTo>
                    <a:pt x="943" y="1427"/>
                    <a:pt x="1082" y="1387"/>
                    <a:pt x="1205" y="1301"/>
                  </a:cubicBezTo>
                  <a:cubicBezTo>
                    <a:pt x="1531" y="1088"/>
                    <a:pt x="1619" y="649"/>
                    <a:pt x="1406" y="323"/>
                  </a:cubicBezTo>
                  <a:cubicBezTo>
                    <a:pt x="1263" y="116"/>
                    <a:pt x="1034" y="0"/>
                    <a:pt x="80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0"/>
            <p:cNvSpPr/>
            <p:nvPr/>
          </p:nvSpPr>
          <p:spPr>
            <a:xfrm>
              <a:off x="5405425" y="2471525"/>
              <a:ext cx="40500" cy="35650"/>
            </a:xfrm>
            <a:custGeom>
              <a:avLst/>
              <a:gdLst/>
              <a:ahLst/>
              <a:cxnLst/>
              <a:rect l="l" t="t" r="r" b="b"/>
              <a:pathLst>
                <a:path w="1620" h="1426" extrusionOk="0">
                  <a:moveTo>
                    <a:pt x="808" y="1"/>
                  </a:moveTo>
                  <a:cubicBezTo>
                    <a:pt x="672" y="1"/>
                    <a:pt x="534" y="38"/>
                    <a:pt x="414" y="117"/>
                  </a:cubicBezTo>
                  <a:cubicBezTo>
                    <a:pt x="88" y="343"/>
                    <a:pt x="0" y="782"/>
                    <a:pt x="214" y="1108"/>
                  </a:cubicBezTo>
                  <a:cubicBezTo>
                    <a:pt x="356" y="1314"/>
                    <a:pt x="584" y="1425"/>
                    <a:pt x="815" y="1425"/>
                  </a:cubicBezTo>
                  <a:cubicBezTo>
                    <a:pt x="949" y="1425"/>
                    <a:pt x="1085" y="1388"/>
                    <a:pt x="1205" y="1309"/>
                  </a:cubicBezTo>
                  <a:cubicBezTo>
                    <a:pt x="1531" y="1083"/>
                    <a:pt x="1619" y="644"/>
                    <a:pt x="1406" y="318"/>
                  </a:cubicBezTo>
                  <a:cubicBezTo>
                    <a:pt x="1271" y="112"/>
                    <a:pt x="1041" y="1"/>
                    <a:pt x="80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0"/>
            <p:cNvSpPr/>
            <p:nvPr/>
          </p:nvSpPr>
          <p:spPr>
            <a:xfrm>
              <a:off x="5579850" y="2545875"/>
              <a:ext cx="33275" cy="29250"/>
            </a:xfrm>
            <a:custGeom>
              <a:avLst/>
              <a:gdLst/>
              <a:ahLst/>
              <a:cxnLst/>
              <a:rect l="l" t="t" r="r" b="b"/>
              <a:pathLst>
                <a:path w="1331" h="1170" extrusionOk="0">
                  <a:moveTo>
                    <a:pt x="662" y="1"/>
                  </a:moveTo>
                  <a:cubicBezTo>
                    <a:pt x="550" y="1"/>
                    <a:pt x="438" y="34"/>
                    <a:pt x="339" y="104"/>
                  </a:cubicBezTo>
                  <a:cubicBezTo>
                    <a:pt x="63" y="280"/>
                    <a:pt x="0" y="644"/>
                    <a:pt x="176" y="908"/>
                  </a:cubicBezTo>
                  <a:cubicBezTo>
                    <a:pt x="286" y="1080"/>
                    <a:pt x="469" y="1169"/>
                    <a:pt x="655" y="1169"/>
                  </a:cubicBezTo>
                  <a:cubicBezTo>
                    <a:pt x="767" y="1169"/>
                    <a:pt x="880" y="1137"/>
                    <a:pt x="979" y="1071"/>
                  </a:cubicBezTo>
                  <a:cubicBezTo>
                    <a:pt x="1255" y="895"/>
                    <a:pt x="1331" y="531"/>
                    <a:pt x="1142" y="268"/>
                  </a:cubicBezTo>
                  <a:cubicBezTo>
                    <a:pt x="1032" y="95"/>
                    <a:pt x="848" y="1"/>
                    <a:pt x="66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5301900" y="2425750"/>
              <a:ext cx="25750" cy="22850"/>
            </a:xfrm>
            <a:custGeom>
              <a:avLst/>
              <a:gdLst/>
              <a:ahLst/>
              <a:cxnLst/>
              <a:rect l="l" t="t" r="r" b="b"/>
              <a:pathLst>
                <a:path w="1030" h="914" extrusionOk="0">
                  <a:moveTo>
                    <a:pt x="520" y="1"/>
                  </a:moveTo>
                  <a:cubicBezTo>
                    <a:pt x="433" y="1"/>
                    <a:pt x="344" y="26"/>
                    <a:pt x="264" y="78"/>
                  </a:cubicBezTo>
                  <a:cubicBezTo>
                    <a:pt x="50" y="216"/>
                    <a:pt x="0" y="505"/>
                    <a:pt x="138" y="706"/>
                  </a:cubicBezTo>
                  <a:cubicBezTo>
                    <a:pt x="225" y="839"/>
                    <a:pt x="370" y="914"/>
                    <a:pt x="516" y="914"/>
                  </a:cubicBezTo>
                  <a:cubicBezTo>
                    <a:pt x="603" y="914"/>
                    <a:pt x="691" y="887"/>
                    <a:pt x="766" y="831"/>
                  </a:cubicBezTo>
                  <a:cubicBezTo>
                    <a:pt x="979" y="693"/>
                    <a:pt x="1029" y="417"/>
                    <a:pt x="891" y="204"/>
                  </a:cubicBezTo>
                  <a:cubicBezTo>
                    <a:pt x="805" y="71"/>
                    <a:pt x="665" y="1"/>
                    <a:pt x="520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5105825" y="2642925"/>
              <a:ext cx="25750" cy="22875"/>
            </a:xfrm>
            <a:custGeom>
              <a:avLst/>
              <a:gdLst/>
              <a:ahLst/>
              <a:cxnLst/>
              <a:rect l="l" t="t" r="r" b="b"/>
              <a:pathLst>
                <a:path w="1030" h="915" extrusionOk="0">
                  <a:moveTo>
                    <a:pt x="507" y="1"/>
                  </a:moveTo>
                  <a:cubicBezTo>
                    <a:pt x="422" y="1"/>
                    <a:pt x="337" y="25"/>
                    <a:pt x="264" y="75"/>
                  </a:cubicBezTo>
                  <a:cubicBezTo>
                    <a:pt x="50" y="213"/>
                    <a:pt x="0" y="502"/>
                    <a:pt x="138" y="715"/>
                  </a:cubicBezTo>
                  <a:cubicBezTo>
                    <a:pt x="226" y="842"/>
                    <a:pt x="369" y="914"/>
                    <a:pt x="517" y="914"/>
                  </a:cubicBezTo>
                  <a:cubicBezTo>
                    <a:pt x="602" y="914"/>
                    <a:pt x="688" y="891"/>
                    <a:pt x="766" y="840"/>
                  </a:cubicBezTo>
                  <a:cubicBezTo>
                    <a:pt x="979" y="702"/>
                    <a:pt x="1029" y="414"/>
                    <a:pt x="891" y="200"/>
                  </a:cubicBezTo>
                  <a:cubicBezTo>
                    <a:pt x="803" y="73"/>
                    <a:pt x="655" y="1"/>
                    <a:pt x="50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5547850" y="2534400"/>
              <a:ext cx="25750" cy="22825"/>
            </a:xfrm>
            <a:custGeom>
              <a:avLst/>
              <a:gdLst/>
              <a:ahLst/>
              <a:cxnLst/>
              <a:rect l="l" t="t" r="r" b="b"/>
              <a:pathLst>
                <a:path w="1030" h="913" extrusionOk="0">
                  <a:moveTo>
                    <a:pt x="512" y="0"/>
                  </a:moveTo>
                  <a:cubicBezTo>
                    <a:pt x="428" y="0"/>
                    <a:pt x="342" y="24"/>
                    <a:pt x="264" y="74"/>
                  </a:cubicBezTo>
                  <a:cubicBezTo>
                    <a:pt x="51" y="212"/>
                    <a:pt x="0" y="501"/>
                    <a:pt x="138" y="701"/>
                  </a:cubicBezTo>
                  <a:cubicBezTo>
                    <a:pt x="227" y="838"/>
                    <a:pt x="372" y="913"/>
                    <a:pt x="520" y="913"/>
                  </a:cubicBezTo>
                  <a:cubicBezTo>
                    <a:pt x="604" y="913"/>
                    <a:pt x="689" y="889"/>
                    <a:pt x="766" y="839"/>
                  </a:cubicBezTo>
                  <a:cubicBezTo>
                    <a:pt x="979" y="689"/>
                    <a:pt x="1029" y="413"/>
                    <a:pt x="891" y="199"/>
                  </a:cubicBezTo>
                  <a:cubicBezTo>
                    <a:pt x="804" y="72"/>
                    <a:pt x="660" y="0"/>
                    <a:pt x="512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5452800" y="2432025"/>
              <a:ext cx="26050" cy="22725"/>
            </a:xfrm>
            <a:custGeom>
              <a:avLst/>
              <a:gdLst/>
              <a:ahLst/>
              <a:cxnLst/>
              <a:rect l="l" t="t" r="r" b="b"/>
              <a:pathLst>
                <a:path w="1042" h="909" extrusionOk="0">
                  <a:moveTo>
                    <a:pt x="521" y="1"/>
                  </a:moveTo>
                  <a:cubicBezTo>
                    <a:pt x="433" y="1"/>
                    <a:pt x="344" y="26"/>
                    <a:pt x="264" y="78"/>
                  </a:cubicBezTo>
                  <a:cubicBezTo>
                    <a:pt x="63" y="216"/>
                    <a:pt x="0" y="492"/>
                    <a:pt x="138" y="706"/>
                  </a:cubicBezTo>
                  <a:cubicBezTo>
                    <a:pt x="224" y="839"/>
                    <a:pt x="369" y="908"/>
                    <a:pt x="514" y="908"/>
                  </a:cubicBezTo>
                  <a:cubicBezTo>
                    <a:pt x="602" y="908"/>
                    <a:pt x="690" y="883"/>
                    <a:pt x="766" y="831"/>
                  </a:cubicBezTo>
                  <a:cubicBezTo>
                    <a:pt x="979" y="693"/>
                    <a:pt x="1042" y="417"/>
                    <a:pt x="904" y="204"/>
                  </a:cubicBezTo>
                  <a:cubicBezTo>
                    <a:pt x="810" y="70"/>
                    <a:pt x="667" y="1"/>
                    <a:pt x="521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5330750" y="2468500"/>
              <a:ext cx="26075" cy="22875"/>
            </a:xfrm>
            <a:custGeom>
              <a:avLst/>
              <a:gdLst/>
              <a:ahLst/>
              <a:cxnLst/>
              <a:rect l="l" t="t" r="r" b="b"/>
              <a:pathLst>
                <a:path w="1043" h="915" extrusionOk="0">
                  <a:moveTo>
                    <a:pt x="513" y="1"/>
                  </a:moveTo>
                  <a:cubicBezTo>
                    <a:pt x="428" y="1"/>
                    <a:pt x="342" y="24"/>
                    <a:pt x="264" y="75"/>
                  </a:cubicBezTo>
                  <a:cubicBezTo>
                    <a:pt x="63" y="213"/>
                    <a:pt x="1" y="501"/>
                    <a:pt x="139" y="715"/>
                  </a:cubicBezTo>
                  <a:cubicBezTo>
                    <a:pt x="226" y="842"/>
                    <a:pt x="375" y="914"/>
                    <a:pt x="523" y="914"/>
                  </a:cubicBezTo>
                  <a:cubicBezTo>
                    <a:pt x="608" y="914"/>
                    <a:pt x="693" y="891"/>
                    <a:pt x="766" y="840"/>
                  </a:cubicBezTo>
                  <a:cubicBezTo>
                    <a:pt x="979" y="702"/>
                    <a:pt x="1042" y="414"/>
                    <a:pt x="904" y="200"/>
                  </a:cubicBezTo>
                  <a:cubicBezTo>
                    <a:pt x="808" y="73"/>
                    <a:pt x="662" y="1"/>
                    <a:pt x="513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5121175" y="2705175"/>
              <a:ext cx="176350" cy="180875"/>
            </a:xfrm>
            <a:custGeom>
              <a:avLst/>
              <a:gdLst/>
              <a:ahLst/>
              <a:cxnLst/>
              <a:rect l="l" t="t" r="r" b="b"/>
              <a:pathLst>
                <a:path w="7054" h="7235" extrusionOk="0">
                  <a:moveTo>
                    <a:pt x="1169" y="0"/>
                  </a:moveTo>
                  <a:cubicBezTo>
                    <a:pt x="950" y="0"/>
                    <a:pt x="738" y="48"/>
                    <a:pt x="553" y="170"/>
                  </a:cubicBezTo>
                  <a:cubicBezTo>
                    <a:pt x="51" y="509"/>
                    <a:pt x="1" y="1237"/>
                    <a:pt x="126" y="1826"/>
                  </a:cubicBezTo>
                  <a:cubicBezTo>
                    <a:pt x="352" y="2893"/>
                    <a:pt x="992" y="3847"/>
                    <a:pt x="1821" y="4575"/>
                  </a:cubicBezTo>
                  <a:cubicBezTo>
                    <a:pt x="2636" y="5315"/>
                    <a:pt x="3615" y="5842"/>
                    <a:pt x="4619" y="6269"/>
                  </a:cubicBezTo>
                  <a:cubicBezTo>
                    <a:pt x="5184" y="6507"/>
                    <a:pt x="5761" y="6720"/>
                    <a:pt x="6351" y="6871"/>
                  </a:cubicBezTo>
                  <a:lnTo>
                    <a:pt x="7053" y="7235"/>
                  </a:lnTo>
                  <a:cubicBezTo>
                    <a:pt x="6966" y="6093"/>
                    <a:pt x="5849" y="4449"/>
                    <a:pt x="5372" y="3395"/>
                  </a:cubicBezTo>
                  <a:cubicBezTo>
                    <a:pt x="4732" y="1964"/>
                    <a:pt x="3527" y="797"/>
                    <a:pt x="2072" y="208"/>
                  </a:cubicBezTo>
                  <a:cubicBezTo>
                    <a:pt x="1788" y="91"/>
                    <a:pt x="1471" y="0"/>
                    <a:pt x="1169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5164800" y="2792850"/>
              <a:ext cx="436725" cy="180325"/>
            </a:xfrm>
            <a:custGeom>
              <a:avLst/>
              <a:gdLst/>
              <a:ahLst/>
              <a:cxnLst/>
              <a:rect l="l" t="t" r="r" b="b"/>
              <a:pathLst>
                <a:path w="17469" h="7213" extrusionOk="0">
                  <a:moveTo>
                    <a:pt x="0" y="1005"/>
                  </a:moveTo>
                  <a:cubicBezTo>
                    <a:pt x="1" y="1005"/>
                    <a:pt x="1" y="1005"/>
                    <a:pt x="2" y="1006"/>
                  </a:cubicBezTo>
                  <a:lnTo>
                    <a:pt x="2" y="1006"/>
                  </a:lnTo>
                  <a:cubicBezTo>
                    <a:pt x="1" y="1005"/>
                    <a:pt x="1" y="1005"/>
                    <a:pt x="0" y="1005"/>
                  </a:cubicBezTo>
                  <a:close/>
                  <a:moveTo>
                    <a:pt x="17468" y="1"/>
                  </a:moveTo>
                  <a:lnTo>
                    <a:pt x="17468" y="1"/>
                  </a:lnTo>
                  <a:cubicBezTo>
                    <a:pt x="14347" y="1604"/>
                    <a:pt x="10818" y="2410"/>
                    <a:pt x="7397" y="2410"/>
                  </a:cubicBezTo>
                  <a:cubicBezTo>
                    <a:pt x="4793" y="2410"/>
                    <a:pt x="2252" y="1943"/>
                    <a:pt x="2" y="1006"/>
                  </a:cubicBezTo>
                  <a:lnTo>
                    <a:pt x="2" y="1006"/>
                  </a:lnTo>
                  <a:cubicBezTo>
                    <a:pt x="117" y="1070"/>
                    <a:pt x="1779" y="5029"/>
                    <a:pt x="6174" y="6790"/>
                  </a:cubicBezTo>
                  <a:cubicBezTo>
                    <a:pt x="6903" y="7082"/>
                    <a:pt x="7612" y="7213"/>
                    <a:pt x="8301" y="7213"/>
                  </a:cubicBezTo>
                  <a:cubicBezTo>
                    <a:pt x="11043" y="7213"/>
                    <a:pt x="13457" y="5149"/>
                    <a:pt x="15423" y="3013"/>
                  </a:cubicBezTo>
                  <a:cubicBezTo>
                    <a:pt x="16264" y="2109"/>
                    <a:pt x="17092" y="1143"/>
                    <a:pt x="17468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5161675" y="2786475"/>
              <a:ext cx="442175" cy="73950"/>
            </a:xfrm>
            <a:custGeom>
              <a:avLst/>
              <a:gdLst/>
              <a:ahLst/>
              <a:cxnLst/>
              <a:rect l="l" t="t" r="r" b="b"/>
              <a:pathLst>
                <a:path w="17687" h="2958" extrusionOk="0">
                  <a:moveTo>
                    <a:pt x="17516" y="1"/>
                  </a:moveTo>
                  <a:cubicBezTo>
                    <a:pt x="17497" y="1"/>
                    <a:pt x="17476" y="6"/>
                    <a:pt x="17455" y="18"/>
                  </a:cubicBezTo>
                  <a:cubicBezTo>
                    <a:pt x="14945" y="1272"/>
                    <a:pt x="12210" y="2113"/>
                    <a:pt x="9411" y="2389"/>
                  </a:cubicBezTo>
                  <a:cubicBezTo>
                    <a:pt x="8770" y="2451"/>
                    <a:pt x="8130" y="2481"/>
                    <a:pt x="7493" y="2481"/>
                  </a:cubicBezTo>
                  <a:cubicBezTo>
                    <a:pt x="5017" y="2481"/>
                    <a:pt x="2581" y="2026"/>
                    <a:pt x="226" y="1197"/>
                  </a:cubicBezTo>
                  <a:cubicBezTo>
                    <a:pt x="212" y="1192"/>
                    <a:pt x="199" y="1190"/>
                    <a:pt x="186" y="1190"/>
                  </a:cubicBezTo>
                  <a:cubicBezTo>
                    <a:pt x="70" y="1190"/>
                    <a:pt x="1" y="1380"/>
                    <a:pt x="125" y="1448"/>
                  </a:cubicBezTo>
                  <a:cubicBezTo>
                    <a:pt x="2355" y="2475"/>
                    <a:pt x="4860" y="2957"/>
                    <a:pt x="7388" y="2957"/>
                  </a:cubicBezTo>
                  <a:cubicBezTo>
                    <a:pt x="10977" y="2957"/>
                    <a:pt x="14614" y="1985"/>
                    <a:pt x="17581" y="218"/>
                  </a:cubicBezTo>
                  <a:cubicBezTo>
                    <a:pt x="17687" y="155"/>
                    <a:pt x="17622" y="1"/>
                    <a:pt x="1751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5167900" y="2804375"/>
              <a:ext cx="19675" cy="22275"/>
            </a:xfrm>
            <a:custGeom>
              <a:avLst/>
              <a:gdLst/>
              <a:ahLst/>
              <a:cxnLst/>
              <a:rect l="l" t="t" r="r" b="b"/>
              <a:pathLst>
                <a:path w="787" h="891" extrusionOk="0">
                  <a:moveTo>
                    <a:pt x="100" y="0"/>
                  </a:moveTo>
                  <a:cubicBezTo>
                    <a:pt x="52" y="0"/>
                    <a:pt x="1" y="56"/>
                    <a:pt x="39" y="105"/>
                  </a:cubicBezTo>
                  <a:cubicBezTo>
                    <a:pt x="228" y="356"/>
                    <a:pt x="428" y="707"/>
                    <a:pt x="692" y="883"/>
                  </a:cubicBezTo>
                  <a:cubicBezTo>
                    <a:pt x="700" y="888"/>
                    <a:pt x="710" y="891"/>
                    <a:pt x="720" y="891"/>
                  </a:cubicBezTo>
                  <a:cubicBezTo>
                    <a:pt x="753" y="891"/>
                    <a:pt x="787" y="862"/>
                    <a:pt x="767" y="832"/>
                  </a:cubicBezTo>
                  <a:cubicBezTo>
                    <a:pt x="654" y="519"/>
                    <a:pt x="353" y="268"/>
                    <a:pt x="140" y="17"/>
                  </a:cubicBezTo>
                  <a:cubicBezTo>
                    <a:pt x="128" y="5"/>
                    <a:pt x="114" y="0"/>
                    <a:pt x="10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5203750" y="2808400"/>
              <a:ext cx="17550" cy="27525"/>
            </a:xfrm>
            <a:custGeom>
              <a:avLst/>
              <a:gdLst/>
              <a:ahLst/>
              <a:cxnLst/>
              <a:rect l="l" t="t" r="r" b="b"/>
              <a:pathLst>
                <a:path w="702" h="1101" extrusionOk="0">
                  <a:moveTo>
                    <a:pt x="136" y="1"/>
                  </a:moveTo>
                  <a:cubicBezTo>
                    <a:pt x="67" y="1"/>
                    <a:pt x="1" y="55"/>
                    <a:pt x="23" y="144"/>
                  </a:cubicBezTo>
                  <a:cubicBezTo>
                    <a:pt x="74" y="345"/>
                    <a:pt x="136" y="521"/>
                    <a:pt x="237" y="709"/>
                  </a:cubicBezTo>
                  <a:cubicBezTo>
                    <a:pt x="312" y="860"/>
                    <a:pt x="400" y="1048"/>
                    <a:pt x="576" y="1098"/>
                  </a:cubicBezTo>
                  <a:cubicBezTo>
                    <a:pt x="582" y="1099"/>
                    <a:pt x="589" y="1100"/>
                    <a:pt x="595" y="1100"/>
                  </a:cubicBezTo>
                  <a:cubicBezTo>
                    <a:pt x="648" y="1100"/>
                    <a:pt x="688" y="1054"/>
                    <a:pt x="688" y="998"/>
                  </a:cubicBezTo>
                  <a:cubicBezTo>
                    <a:pt x="701" y="847"/>
                    <a:pt x="576" y="722"/>
                    <a:pt x="500" y="584"/>
                  </a:cubicBezTo>
                  <a:cubicBezTo>
                    <a:pt x="400" y="420"/>
                    <a:pt x="325" y="257"/>
                    <a:pt x="249" y="82"/>
                  </a:cubicBezTo>
                  <a:cubicBezTo>
                    <a:pt x="229" y="26"/>
                    <a:pt x="182" y="1"/>
                    <a:pt x="13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0"/>
            <p:cNvSpPr/>
            <p:nvPr/>
          </p:nvSpPr>
          <p:spPr>
            <a:xfrm>
              <a:off x="5230825" y="2820325"/>
              <a:ext cx="16500" cy="20950"/>
            </a:xfrm>
            <a:custGeom>
              <a:avLst/>
              <a:gdLst/>
              <a:ahLst/>
              <a:cxnLst/>
              <a:rect l="l" t="t" r="r" b="b"/>
              <a:pathLst>
                <a:path w="660" h="838" extrusionOk="0">
                  <a:moveTo>
                    <a:pt x="116" y="0"/>
                  </a:moveTo>
                  <a:cubicBezTo>
                    <a:pt x="57" y="0"/>
                    <a:pt x="0" y="57"/>
                    <a:pt x="45" y="119"/>
                  </a:cubicBezTo>
                  <a:cubicBezTo>
                    <a:pt x="120" y="257"/>
                    <a:pt x="195" y="408"/>
                    <a:pt x="283" y="546"/>
                  </a:cubicBezTo>
                  <a:cubicBezTo>
                    <a:pt x="358" y="659"/>
                    <a:pt x="421" y="809"/>
                    <a:pt x="547" y="834"/>
                  </a:cubicBezTo>
                  <a:cubicBezTo>
                    <a:pt x="553" y="837"/>
                    <a:pt x="560" y="838"/>
                    <a:pt x="567" y="838"/>
                  </a:cubicBezTo>
                  <a:cubicBezTo>
                    <a:pt x="601" y="838"/>
                    <a:pt x="634" y="815"/>
                    <a:pt x="634" y="784"/>
                  </a:cubicBezTo>
                  <a:cubicBezTo>
                    <a:pt x="660" y="646"/>
                    <a:pt x="559" y="546"/>
                    <a:pt x="484" y="433"/>
                  </a:cubicBezTo>
                  <a:cubicBezTo>
                    <a:pt x="384" y="295"/>
                    <a:pt x="283" y="169"/>
                    <a:pt x="183" y="31"/>
                  </a:cubicBezTo>
                  <a:cubicBezTo>
                    <a:pt x="165" y="10"/>
                    <a:pt x="140" y="0"/>
                    <a:pt x="11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0"/>
            <p:cNvSpPr/>
            <p:nvPr/>
          </p:nvSpPr>
          <p:spPr>
            <a:xfrm>
              <a:off x="5259500" y="2820975"/>
              <a:ext cx="20775" cy="30050"/>
            </a:xfrm>
            <a:custGeom>
              <a:avLst/>
              <a:gdLst/>
              <a:ahLst/>
              <a:cxnLst/>
              <a:rect l="l" t="t" r="r" b="b"/>
              <a:pathLst>
                <a:path w="831" h="1202" extrusionOk="0">
                  <a:moveTo>
                    <a:pt x="154" y="1"/>
                  </a:moveTo>
                  <a:cubicBezTo>
                    <a:pt x="74" y="1"/>
                    <a:pt x="0" y="82"/>
                    <a:pt x="52" y="168"/>
                  </a:cubicBezTo>
                  <a:cubicBezTo>
                    <a:pt x="165" y="357"/>
                    <a:pt x="266" y="545"/>
                    <a:pt x="366" y="746"/>
                  </a:cubicBezTo>
                  <a:cubicBezTo>
                    <a:pt x="441" y="896"/>
                    <a:pt x="504" y="1122"/>
                    <a:pt x="667" y="1197"/>
                  </a:cubicBezTo>
                  <a:cubicBezTo>
                    <a:pt x="679" y="1200"/>
                    <a:pt x="691" y="1202"/>
                    <a:pt x="702" y="1202"/>
                  </a:cubicBezTo>
                  <a:cubicBezTo>
                    <a:pt x="739" y="1202"/>
                    <a:pt x="770" y="1186"/>
                    <a:pt x="780" y="1147"/>
                  </a:cubicBezTo>
                  <a:cubicBezTo>
                    <a:pt x="830" y="972"/>
                    <a:pt x="705" y="783"/>
                    <a:pt x="617" y="633"/>
                  </a:cubicBezTo>
                  <a:cubicBezTo>
                    <a:pt x="504" y="432"/>
                    <a:pt x="378" y="244"/>
                    <a:pt x="253" y="56"/>
                  </a:cubicBezTo>
                  <a:cubicBezTo>
                    <a:pt x="226" y="17"/>
                    <a:pt x="189" y="1"/>
                    <a:pt x="15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5291125" y="2814875"/>
              <a:ext cx="18625" cy="37700"/>
            </a:xfrm>
            <a:custGeom>
              <a:avLst/>
              <a:gdLst/>
              <a:ahLst/>
              <a:cxnLst/>
              <a:rect l="l" t="t" r="r" b="b"/>
              <a:pathLst>
                <a:path w="745" h="1508" extrusionOk="0">
                  <a:moveTo>
                    <a:pt x="114" y="1"/>
                  </a:moveTo>
                  <a:cubicBezTo>
                    <a:pt x="61" y="1"/>
                    <a:pt x="0" y="53"/>
                    <a:pt x="17" y="111"/>
                  </a:cubicBezTo>
                  <a:cubicBezTo>
                    <a:pt x="92" y="375"/>
                    <a:pt x="180" y="638"/>
                    <a:pt x="268" y="889"/>
                  </a:cubicBezTo>
                  <a:cubicBezTo>
                    <a:pt x="343" y="1090"/>
                    <a:pt x="393" y="1354"/>
                    <a:pt x="569" y="1492"/>
                  </a:cubicBezTo>
                  <a:cubicBezTo>
                    <a:pt x="584" y="1501"/>
                    <a:pt x="606" y="1507"/>
                    <a:pt x="628" y="1507"/>
                  </a:cubicBezTo>
                  <a:cubicBezTo>
                    <a:pt x="664" y="1507"/>
                    <a:pt x="699" y="1492"/>
                    <a:pt x="707" y="1454"/>
                  </a:cubicBezTo>
                  <a:cubicBezTo>
                    <a:pt x="745" y="1216"/>
                    <a:pt x="607" y="990"/>
                    <a:pt x="519" y="776"/>
                  </a:cubicBezTo>
                  <a:cubicBezTo>
                    <a:pt x="419" y="525"/>
                    <a:pt x="306" y="287"/>
                    <a:pt x="180" y="49"/>
                  </a:cubicBezTo>
                  <a:cubicBezTo>
                    <a:pt x="167" y="15"/>
                    <a:pt x="142" y="1"/>
                    <a:pt x="11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5324275" y="2814525"/>
              <a:ext cx="16125" cy="39425"/>
            </a:xfrm>
            <a:custGeom>
              <a:avLst/>
              <a:gdLst/>
              <a:ahLst/>
              <a:cxnLst/>
              <a:rect l="l" t="t" r="r" b="b"/>
              <a:pathLst>
                <a:path w="645" h="1577" extrusionOk="0">
                  <a:moveTo>
                    <a:pt x="94" y="1"/>
                  </a:moveTo>
                  <a:cubicBezTo>
                    <a:pt x="50" y="1"/>
                    <a:pt x="1" y="39"/>
                    <a:pt x="9" y="100"/>
                  </a:cubicBezTo>
                  <a:cubicBezTo>
                    <a:pt x="59" y="376"/>
                    <a:pt x="122" y="640"/>
                    <a:pt x="197" y="916"/>
                  </a:cubicBezTo>
                  <a:cubicBezTo>
                    <a:pt x="260" y="1142"/>
                    <a:pt x="310" y="1368"/>
                    <a:pt x="460" y="1543"/>
                  </a:cubicBezTo>
                  <a:cubicBezTo>
                    <a:pt x="480" y="1567"/>
                    <a:pt x="506" y="1577"/>
                    <a:pt x="532" y="1577"/>
                  </a:cubicBezTo>
                  <a:cubicBezTo>
                    <a:pt x="588" y="1577"/>
                    <a:pt x="645" y="1528"/>
                    <a:pt x="636" y="1468"/>
                  </a:cubicBezTo>
                  <a:cubicBezTo>
                    <a:pt x="624" y="1242"/>
                    <a:pt x="511" y="1016"/>
                    <a:pt x="423" y="803"/>
                  </a:cubicBezTo>
                  <a:cubicBezTo>
                    <a:pt x="335" y="552"/>
                    <a:pt x="247" y="301"/>
                    <a:pt x="159" y="50"/>
                  </a:cubicBezTo>
                  <a:cubicBezTo>
                    <a:pt x="149" y="16"/>
                    <a:pt x="123" y="1"/>
                    <a:pt x="9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5358175" y="2824250"/>
              <a:ext cx="11200" cy="34000"/>
            </a:xfrm>
            <a:custGeom>
              <a:avLst/>
              <a:gdLst/>
              <a:ahLst/>
              <a:cxnLst/>
              <a:rect l="l" t="t" r="r" b="b"/>
              <a:pathLst>
                <a:path w="448" h="1360" extrusionOk="0">
                  <a:moveTo>
                    <a:pt x="89" y="1"/>
                  </a:moveTo>
                  <a:cubicBezTo>
                    <a:pt x="45" y="1"/>
                    <a:pt x="1" y="26"/>
                    <a:pt x="8" y="75"/>
                  </a:cubicBezTo>
                  <a:cubicBezTo>
                    <a:pt x="33" y="288"/>
                    <a:pt x="71" y="489"/>
                    <a:pt x="96" y="703"/>
                  </a:cubicBezTo>
                  <a:cubicBezTo>
                    <a:pt x="133" y="903"/>
                    <a:pt x="146" y="1129"/>
                    <a:pt x="246" y="1305"/>
                  </a:cubicBezTo>
                  <a:cubicBezTo>
                    <a:pt x="265" y="1343"/>
                    <a:pt x="296" y="1360"/>
                    <a:pt x="326" y="1360"/>
                  </a:cubicBezTo>
                  <a:cubicBezTo>
                    <a:pt x="376" y="1360"/>
                    <a:pt x="427" y="1317"/>
                    <a:pt x="435" y="1255"/>
                  </a:cubicBezTo>
                  <a:cubicBezTo>
                    <a:pt x="447" y="1066"/>
                    <a:pt x="384" y="866"/>
                    <a:pt x="334" y="677"/>
                  </a:cubicBezTo>
                  <a:cubicBezTo>
                    <a:pt x="284" y="477"/>
                    <a:pt x="221" y="263"/>
                    <a:pt x="171" y="50"/>
                  </a:cubicBezTo>
                  <a:cubicBezTo>
                    <a:pt x="160" y="17"/>
                    <a:pt x="124" y="1"/>
                    <a:pt x="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5395700" y="2817300"/>
              <a:ext cx="8500" cy="41775"/>
            </a:xfrm>
            <a:custGeom>
              <a:avLst/>
              <a:gdLst/>
              <a:ahLst/>
              <a:cxnLst/>
              <a:rect l="l" t="t" r="r" b="b"/>
              <a:pathLst>
                <a:path w="340" h="1671" extrusionOk="0">
                  <a:moveTo>
                    <a:pt x="99" y="0"/>
                  </a:moveTo>
                  <a:cubicBezTo>
                    <a:pt x="54" y="0"/>
                    <a:pt x="13" y="29"/>
                    <a:pt x="13" y="90"/>
                  </a:cubicBezTo>
                  <a:cubicBezTo>
                    <a:pt x="13" y="378"/>
                    <a:pt x="13" y="667"/>
                    <a:pt x="13" y="955"/>
                  </a:cubicBezTo>
                  <a:cubicBezTo>
                    <a:pt x="25" y="1194"/>
                    <a:pt x="0" y="1432"/>
                    <a:pt x="113" y="1633"/>
                  </a:cubicBezTo>
                  <a:cubicBezTo>
                    <a:pt x="124" y="1659"/>
                    <a:pt x="145" y="1670"/>
                    <a:pt x="169" y="1670"/>
                  </a:cubicBezTo>
                  <a:cubicBezTo>
                    <a:pt x="201" y="1670"/>
                    <a:pt x="237" y="1650"/>
                    <a:pt x="251" y="1621"/>
                  </a:cubicBezTo>
                  <a:cubicBezTo>
                    <a:pt x="339" y="1395"/>
                    <a:pt x="289" y="1131"/>
                    <a:pt x="276" y="905"/>
                  </a:cubicBezTo>
                  <a:cubicBezTo>
                    <a:pt x="251" y="629"/>
                    <a:pt x="226" y="366"/>
                    <a:pt x="201" y="90"/>
                  </a:cubicBezTo>
                  <a:cubicBezTo>
                    <a:pt x="195" y="32"/>
                    <a:pt x="145" y="0"/>
                    <a:pt x="9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5435525" y="2796000"/>
              <a:ext cx="11025" cy="51600"/>
            </a:xfrm>
            <a:custGeom>
              <a:avLst/>
              <a:gdLst/>
              <a:ahLst/>
              <a:cxnLst/>
              <a:rect l="l" t="t" r="r" b="b"/>
              <a:pathLst>
                <a:path w="441" h="2064" extrusionOk="0">
                  <a:moveTo>
                    <a:pt x="252" y="0"/>
                  </a:moveTo>
                  <a:cubicBezTo>
                    <a:pt x="214" y="0"/>
                    <a:pt x="177" y="26"/>
                    <a:pt x="177" y="76"/>
                  </a:cubicBezTo>
                  <a:cubicBezTo>
                    <a:pt x="139" y="415"/>
                    <a:pt x="114" y="753"/>
                    <a:pt x="89" y="1092"/>
                  </a:cubicBezTo>
                  <a:cubicBezTo>
                    <a:pt x="64" y="1393"/>
                    <a:pt x="1" y="1695"/>
                    <a:pt x="51" y="1983"/>
                  </a:cubicBezTo>
                  <a:cubicBezTo>
                    <a:pt x="57" y="2038"/>
                    <a:pt x="99" y="2063"/>
                    <a:pt x="143" y="2063"/>
                  </a:cubicBezTo>
                  <a:cubicBezTo>
                    <a:pt x="189" y="2063"/>
                    <a:pt x="239" y="2035"/>
                    <a:pt x="252" y="1983"/>
                  </a:cubicBezTo>
                  <a:cubicBezTo>
                    <a:pt x="440" y="1418"/>
                    <a:pt x="365" y="653"/>
                    <a:pt x="327" y="76"/>
                  </a:cubicBezTo>
                  <a:cubicBezTo>
                    <a:pt x="327" y="26"/>
                    <a:pt x="290" y="0"/>
                    <a:pt x="25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5470350" y="2803325"/>
              <a:ext cx="9625" cy="39200"/>
            </a:xfrm>
            <a:custGeom>
              <a:avLst/>
              <a:gdLst/>
              <a:ahLst/>
              <a:cxnLst/>
              <a:rect l="l" t="t" r="r" b="b"/>
              <a:pathLst>
                <a:path w="385" h="1568" extrusionOk="0">
                  <a:moveTo>
                    <a:pt x="309" y="1"/>
                  </a:moveTo>
                  <a:cubicBezTo>
                    <a:pt x="282" y="1"/>
                    <a:pt x="257" y="15"/>
                    <a:pt x="252" y="46"/>
                  </a:cubicBezTo>
                  <a:cubicBezTo>
                    <a:pt x="151" y="485"/>
                    <a:pt x="1" y="1063"/>
                    <a:pt x="114" y="1502"/>
                  </a:cubicBezTo>
                  <a:cubicBezTo>
                    <a:pt x="126" y="1546"/>
                    <a:pt x="164" y="1568"/>
                    <a:pt x="202" y="1568"/>
                  </a:cubicBezTo>
                  <a:cubicBezTo>
                    <a:pt x="239" y="1568"/>
                    <a:pt x="277" y="1546"/>
                    <a:pt x="289" y="1502"/>
                  </a:cubicBezTo>
                  <a:cubicBezTo>
                    <a:pt x="352" y="1289"/>
                    <a:pt x="327" y="1050"/>
                    <a:pt x="340" y="824"/>
                  </a:cubicBezTo>
                  <a:cubicBezTo>
                    <a:pt x="340" y="573"/>
                    <a:pt x="352" y="322"/>
                    <a:pt x="377" y="71"/>
                  </a:cubicBezTo>
                  <a:cubicBezTo>
                    <a:pt x="385" y="28"/>
                    <a:pt x="345" y="1"/>
                    <a:pt x="30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5501100" y="2801425"/>
              <a:ext cx="7550" cy="32050"/>
            </a:xfrm>
            <a:custGeom>
              <a:avLst/>
              <a:gdLst/>
              <a:ahLst/>
              <a:cxnLst/>
              <a:rect l="l" t="t" r="r" b="b"/>
              <a:pathLst>
                <a:path w="302" h="1282" extrusionOk="0">
                  <a:moveTo>
                    <a:pt x="169" y="1"/>
                  </a:moveTo>
                  <a:cubicBezTo>
                    <a:pt x="143" y="1"/>
                    <a:pt x="119" y="14"/>
                    <a:pt x="114" y="47"/>
                  </a:cubicBezTo>
                  <a:cubicBezTo>
                    <a:pt x="51" y="273"/>
                    <a:pt x="26" y="499"/>
                    <a:pt x="26" y="737"/>
                  </a:cubicBezTo>
                  <a:cubicBezTo>
                    <a:pt x="26" y="913"/>
                    <a:pt x="1" y="1126"/>
                    <a:pt x="126" y="1264"/>
                  </a:cubicBezTo>
                  <a:cubicBezTo>
                    <a:pt x="137" y="1275"/>
                    <a:pt x="154" y="1282"/>
                    <a:pt x="169" y="1282"/>
                  </a:cubicBezTo>
                  <a:cubicBezTo>
                    <a:pt x="189" y="1282"/>
                    <a:pt x="207" y="1272"/>
                    <a:pt x="214" y="1252"/>
                  </a:cubicBezTo>
                  <a:cubicBezTo>
                    <a:pt x="302" y="1101"/>
                    <a:pt x="252" y="913"/>
                    <a:pt x="252" y="737"/>
                  </a:cubicBezTo>
                  <a:cubicBezTo>
                    <a:pt x="239" y="511"/>
                    <a:pt x="239" y="285"/>
                    <a:pt x="239" y="60"/>
                  </a:cubicBezTo>
                  <a:cubicBezTo>
                    <a:pt x="239" y="24"/>
                    <a:pt x="203" y="1"/>
                    <a:pt x="16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5525875" y="2777275"/>
              <a:ext cx="22100" cy="50575"/>
            </a:xfrm>
            <a:custGeom>
              <a:avLst/>
              <a:gdLst/>
              <a:ahLst/>
              <a:cxnLst/>
              <a:rect l="l" t="t" r="r" b="b"/>
              <a:pathLst>
                <a:path w="884" h="2023" extrusionOk="0">
                  <a:moveTo>
                    <a:pt x="784" y="0"/>
                  </a:moveTo>
                  <a:cubicBezTo>
                    <a:pt x="762" y="0"/>
                    <a:pt x="741" y="10"/>
                    <a:pt x="729" y="34"/>
                  </a:cubicBezTo>
                  <a:cubicBezTo>
                    <a:pt x="440" y="561"/>
                    <a:pt x="1" y="1339"/>
                    <a:pt x="101" y="1967"/>
                  </a:cubicBezTo>
                  <a:cubicBezTo>
                    <a:pt x="109" y="2003"/>
                    <a:pt x="146" y="2023"/>
                    <a:pt x="180" y="2023"/>
                  </a:cubicBezTo>
                  <a:cubicBezTo>
                    <a:pt x="205" y="2023"/>
                    <a:pt x="229" y="2013"/>
                    <a:pt x="239" y="1992"/>
                  </a:cubicBezTo>
                  <a:cubicBezTo>
                    <a:pt x="403" y="1716"/>
                    <a:pt x="440" y="1389"/>
                    <a:pt x="528" y="1088"/>
                  </a:cubicBezTo>
                  <a:cubicBezTo>
                    <a:pt x="616" y="749"/>
                    <a:pt x="729" y="423"/>
                    <a:pt x="867" y="97"/>
                  </a:cubicBezTo>
                  <a:cubicBezTo>
                    <a:pt x="884" y="46"/>
                    <a:pt x="831" y="0"/>
                    <a:pt x="78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5566175" y="2775200"/>
              <a:ext cx="14750" cy="33200"/>
            </a:xfrm>
            <a:custGeom>
              <a:avLst/>
              <a:gdLst/>
              <a:ahLst/>
              <a:cxnLst/>
              <a:rect l="l" t="t" r="r" b="b"/>
              <a:pathLst>
                <a:path w="590" h="1328" extrusionOk="0">
                  <a:moveTo>
                    <a:pt x="504" y="0"/>
                  </a:moveTo>
                  <a:cubicBezTo>
                    <a:pt x="485" y="0"/>
                    <a:pt x="468" y="9"/>
                    <a:pt x="460" y="29"/>
                  </a:cubicBezTo>
                  <a:cubicBezTo>
                    <a:pt x="372" y="230"/>
                    <a:pt x="296" y="431"/>
                    <a:pt x="209" y="619"/>
                  </a:cubicBezTo>
                  <a:cubicBezTo>
                    <a:pt x="133" y="820"/>
                    <a:pt x="20" y="1021"/>
                    <a:pt x="8" y="1234"/>
                  </a:cubicBezTo>
                  <a:cubicBezTo>
                    <a:pt x="0" y="1295"/>
                    <a:pt x="48" y="1328"/>
                    <a:pt x="98" y="1328"/>
                  </a:cubicBezTo>
                  <a:cubicBezTo>
                    <a:pt x="130" y="1328"/>
                    <a:pt x="164" y="1314"/>
                    <a:pt x="183" y="1284"/>
                  </a:cubicBezTo>
                  <a:cubicBezTo>
                    <a:pt x="296" y="1121"/>
                    <a:pt x="334" y="908"/>
                    <a:pt x="397" y="719"/>
                  </a:cubicBezTo>
                  <a:cubicBezTo>
                    <a:pt x="460" y="506"/>
                    <a:pt x="522" y="293"/>
                    <a:pt x="572" y="80"/>
                  </a:cubicBezTo>
                  <a:cubicBezTo>
                    <a:pt x="589" y="37"/>
                    <a:pt x="543" y="0"/>
                    <a:pt x="50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5595525" y="2754300"/>
              <a:ext cx="20625" cy="42800"/>
            </a:xfrm>
            <a:custGeom>
              <a:avLst/>
              <a:gdLst/>
              <a:ahLst/>
              <a:cxnLst/>
              <a:rect l="l" t="t" r="r" b="b"/>
              <a:pathLst>
                <a:path w="825" h="1712" extrusionOk="0">
                  <a:moveTo>
                    <a:pt x="756" y="1"/>
                  </a:moveTo>
                  <a:cubicBezTo>
                    <a:pt x="740" y="1"/>
                    <a:pt x="724" y="8"/>
                    <a:pt x="716" y="25"/>
                  </a:cubicBezTo>
                  <a:cubicBezTo>
                    <a:pt x="566" y="313"/>
                    <a:pt x="415" y="602"/>
                    <a:pt x="264" y="903"/>
                  </a:cubicBezTo>
                  <a:cubicBezTo>
                    <a:pt x="164" y="1129"/>
                    <a:pt x="1" y="1380"/>
                    <a:pt x="1" y="1643"/>
                  </a:cubicBezTo>
                  <a:cubicBezTo>
                    <a:pt x="1" y="1686"/>
                    <a:pt x="36" y="1711"/>
                    <a:pt x="70" y="1711"/>
                  </a:cubicBezTo>
                  <a:cubicBezTo>
                    <a:pt x="86" y="1711"/>
                    <a:pt x="102" y="1706"/>
                    <a:pt x="114" y="1694"/>
                  </a:cubicBezTo>
                  <a:cubicBezTo>
                    <a:pt x="302" y="1505"/>
                    <a:pt x="377" y="1229"/>
                    <a:pt x="478" y="991"/>
                  </a:cubicBezTo>
                  <a:cubicBezTo>
                    <a:pt x="591" y="690"/>
                    <a:pt x="704" y="376"/>
                    <a:pt x="816" y="62"/>
                  </a:cubicBezTo>
                  <a:cubicBezTo>
                    <a:pt x="825" y="29"/>
                    <a:pt x="789" y="1"/>
                    <a:pt x="75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5206750" y="2861525"/>
              <a:ext cx="16650" cy="24225"/>
            </a:xfrm>
            <a:custGeom>
              <a:avLst/>
              <a:gdLst/>
              <a:ahLst/>
              <a:cxnLst/>
              <a:rect l="l" t="t" r="r" b="b"/>
              <a:pathLst>
                <a:path w="666" h="969" extrusionOk="0">
                  <a:moveTo>
                    <a:pt x="60" y="1"/>
                  </a:moveTo>
                  <a:cubicBezTo>
                    <a:pt x="30" y="1"/>
                    <a:pt x="0" y="25"/>
                    <a:pt x="16" y="65"/>
                  </a:cubicBezTo>
                  <a:cubicBezTo>
                    <a:pt x="104" y="366"/>
                    <a:pt x="255" y="793"/>
                    <a:pt x="543" y="956"/>
                  </a:cubicBezTo>
                  <a:cubicBezTo>
                    <a:pt x="558" y="965"/>
                    <a:pt x="573" y="969"/>
                    <a:pt x="587" y="969"/>
                  </a:cubicBezTo>
                  <a:cubicBezTo>
                    <a:pt x="632" y="969"/>
                    <a:pt x="666" y="928"/>
                    <a:pt x="656" y="881"/>
                  </a:cubicBezTo>
                  <a:cubicBezTo>
                    <a:pt x="606" y="717"/>
                    <a:pt x="493" y="592"/>
                    <a:pt x="405" y="454"/>
                  </a:cubicBezTo>
                  <a:cubicBezTo>
                    <a:pt x="305" y="316"/>
                    <a:pt x="205" y="165"/>
                    <a:pt x="104" y="27"/>
                  </a:cubicBezTo>
                  <a:cubicBezTo>
                    <a:pt x="95" y="9"/>
                    <a:pt x="77" y="1"/>
                    <a:pt x="6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0"/>
            <p:cNvSpPr/>
            <p:nvPr/>
          </p:nvSpPr>
          <p:spPr>
            <a:xfrm>
              <a:off x="5247575" y="2872525"/>
              <a:ext cx="19075" cy="28175"/>
            </a:xfrm>
            <a:custGeom>
              <a:avLst/>
              <a:gdLst/>
              <a:ahLst/>
              <a:cxnLst/>
              <a:rect l="l" t="t" r="r" b="b"/>
              <a:pathLst>
                <a:path w="763" h="1127" extrusionOk="0">
                  <a:moveTo>
                    <a:pt x="83" y="0"/>
                  </a:moveTo>
                  <a:cubicBezTo>
                    <a:pt x="43" y="0"/>
                    <a:pt x="1" y="45"/>
                    <a:pt x="27" y="89"/>
                  </a:cubicBezTo>
                  <a:cubicBezTo>
                    <a:pt x="190" y="441"/>
                    <a:pt x="379" y="842"/>
                    <a:pt x="667" y="1118"/>
                  </a:cubicBezTo>
                  <a:cubicBezTo>
                    <a:pt x="675" y="1124"/>
                    <a:pt x="685" y="1126"/>
                    <a:pt x="694" y="1126"/>
                  </a:cubicBezTo>
                  <a:cubicBezTo>
                    <a:pt x="728" y="1126"/>
                    <a:pt x="762" y="1095"/>
                    <a:pt x="743" y="1055"/>
                  </a:cubicBezTo>
                  <a:cubicBezTo>
                    <a:pt x="567" y="704"/>
                    <a:pt x="316" y="378"/>
                    <a:pt x="128" y="26"/>
                  </a:cubicBezTo>
                  <a:cubicBezTo>
                    <a:pt x="117" y="8"/>
                    <a:pt x="100" y="0"/>
                    <a:pt x="8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0"/>
            <p:cNvSpPr/>
            <p:nvPr/>
          </p:nvSpPr>
          <p:spPr>
            <a:xfrm>
              <a:off x="5298000" y="2871675"/>
              <a:ext cx="14900" cy="34225"/>
            </a:xfrm>
            <a:custGeom>
              <a:avLst/>
              <a:gdLst/>
              <a:ahLst/>
              <a:cxnLst/>
              <a:rect l="l" t="t" r="r" b="b"/>
              <a:pathLst>
                <a:path w="596" h="1369" extrusionOk="0">
                  <a:moveTo>
                    <a:pt x="129" y="0"/>
                  </a:moveTo>
                  <a:cubicBezTo>
                    <a:pt x="64" y="0"/>
                    <a:pt x="1" y="48"/>
                    <a:pt x="31" y="123"/>
                  </a:cubicBezTo>
                  <a:cubicBezTo>
                    <a:pt x="93" y="362"/>
                    <a:pt x="156" y="587"/>
                    <a:pt x="231" y="813"/>
                  </a:cubicBezTo>
                  <a:cubicBezTo>
                    <a:pt x="282" y="1002"/>
                    <a:pt x="332" y="1202"/>
                    <a:pt x="457" y="1353"/>
                  </a:cubicBezTo>
                  <a:cubicBezTo>
                    <a:pt x="468" y="1364"/>
                    <a:pt x="482" y="1368"/>
                    <a:pt x="496" y="1368"/>
                  </a:cubicBezTo>
                  <a:cubicBezTo>
                    <a:pt x="532" y="1368"/>
                    <a:pt x="570" y="1339"/>
                    <a:pt x="570" y="1303"/>
                  </a:cubicBezTo>
                  <a:cubicBezTo>
                    <a:pt x="595" y="1102"/>
                    <a:pt x="507" y="901"/>
                    <a:pt x="445" y="713"/>
                  </a:cubicBezTo>
                  <a:lnTo>
                    <a:pt x="231" y="73"/>
                  </a:lnTo>
                  <a:cubicBezTo>
                    <a:pt x="216" y="22"/>
                    <a:pt x="172" y="0"/>
                    <a:pt x="12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0"/>
            <p:cNvSpPr/>
            <p:nvPr/>
          </p:nvSpPr>
          <p:spPr>
            <a:xfrm>
              <a:off x="5288250" y="2901300"/>
              <a:ext cx="19225" cy="29325"/>
            </a:xfrm>
            <a:custGeom>
              <a:avLst/>
              <a:gdLst/>
              <a:ahLst/>
              <a:cxnLst/>
              <a:rect l="l" t="t" r="r" b="b"/>
              <a:pathLst>
                <a:path w="769" h="1173" extrusionOk="0">
                  <a:moveTo>
                    <a:pt x="154" y="0"/>
                  </a:moveTo>
                  <a:cubicBezTo>
                    <a:pt x="77" y="0"/>
                    <a:pt x="1" y="81"/>
                    <a:pt x="44" y="168"/>
                  </a:cubicBezTo>
                  <a:cubicBezTo>
                    <a:pt x="220" y="494"/>
                    <a:pt x="370" y="883"/>
                    <a:pt x="621" y="1147"/>
                  </a:cubicBezTo>
                  <a:cubicBezTo>
                    <a:pt x="640" y="1165"/>
                    <a:pt x="660" y="1173"/>
                    <a:pt x="680" y="1173"/>
                  </a:cubicBezTo>
                  <a:cubicBezTo>
                    <a:pt x="727" y="1173"/>
                    <a:pt x="768" y="1128"/>
                    <a:pt x="759" y="1084"/>
                  </a:cubicBezTo>
                  <a:cubicBezTo>
                    <a:pt x="672" y="720"/>
                    <a:pt x="421" y="381"/>
                    <a:pt x="245" y="55"/>
                  </a:cubicBezTo>
                  <a:cubicBezTo>
                    <a:pt x="222" y="16"/>
                    <a:pt x="188" y="0"/>
                    <a:pt x="15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0"/>
            <p:cNvSpPr/>
            <p:nvPr/>
          </p:nvSpPr>
          <p:spPr>
            <a:xfrm>
              <a:off x="5264150" y="2918625"/>
              <a:ext cx="25575" cy="19500"/>
            </a:xfrm>
            <a:custGeom>
              <a:avLst/>
              <a:gdLst/>
              <a:ahLst/>
              <a:cxnLst/>
              <a:rect l="l" t="t" r="r" b="b"/>
              <a:pathLst>
                <a:path w="1023" h="780" extrusionOk="0">
                  <a:moveTo>
                    <a:pt x="162" y="1"/>
                  </a:moveTo>
                  <a:cubicBezTo>
                    <a:pt x="77" y="1"/>
                    <a:pt x="0" y="109"/>
                    <a:pt x="80" y="178"/>
                  </a:cubicBezTo>
                  <a:cubicBezTo>
                    <a:pt x="343" y="378"/>
                    <a:pt x="581" y="617"/>
                    <a:pt x="870" y="768"/>
                  </a:cubicBezTo>
                  <a:cubicBezTo>
                    <a:pt x="885" y="776"/>
                    <a:pt x="900" y="780"/>
                    <a:pt x="914" y="780"/>
                  </a:cubicBezTo>
                  <a:cubicBezTo>
                    <a:pt x="980" y="780"/>
                    <a:pt x="1022" y="692"/>
                    <a:pt x="970" y="629"/>
                  </a:cubicBezTo>
                  <a:cubicBezTo>
                    <a:pt x="757" y="404"/>
                    <a:pt x="481" y="228"/>
                    <a:pt x="230" y="27"/>
                  </a:cubicBezTo>
                  <a:cubicBezTo>
                    <a:pt x="209" y="8"/>
                    <a:pt x="185" y="1"/>
                    <a:pt x="16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0"/>
            <p:cNvSpPr/>
            <p:nvPr/>
          </p:nvSpPr>
          <p:spPr>
            <a:xfrm>
              <a:off x="5329200" y="2921375"/>
              <a:ext cx="17900" cy="25600"/>
            </a:xfrm>
            <a:custGeom>
              <a:avLst/>
              <a:gdLst/>
              <a:ahLst/>
              <a:cxnLst/>
              <a:rect l="l" t="t" r="r" b="b"/>
              <a:pathLst>
                <a:path w="716" h="1024" extrusionOk="0">
                  <a:moveTo>
                    <a:pt x="138" y="1"/>
                  </a:moveTo>
                  <a:cubicBezTo>
                    <a:pt x="66" y="1"/>
                    <a:pt x="0" y="97"/>
                    <a:pt x="37" y="181"/>
                  </a:cubicBezTo>
                  <a:cubicBezTo>
                    <a:pt x="100" y="344"/>
                    <a:pt x="201" y="494"/>
                    <a:pt x="288" y="658"/>
                  </a:cubicBezTo>
                  <a:cubicBezTo>
                    <a:pt x="364" y="783"/>
                    <a:pt x="439" y="946"/>
                    <a:pt x="577" y="1009"/>
                  </a:cubicBezTo>
                  <a:cubicBezTo>
                    <a:pt x="594" y="1019"/>
                    <a:pt x="611" y="1024"/>
                    <a:pt x="626" y="1024"/>
                  </a:cubicBezTo>
                  <a:cubicBezTo>
                    <a:pt x="669" y="1024"/>
                    <a:pt x="703" y="989"/>
                    <a:pt x="703" y="934"/>
                  </a:cubicBezTo>
                  <a:cubicBezTo>
                    <a:pt x="715" y="770"/>
                    <a:pt x="590" y="620"/>
                    <a:pt x="502" y="494"/>
                  </a:cubicBezTo>
                  <a:cubicBezTo>
                    <a:pt x="414" y="331"/>
                    <a:pt x="326" y="181"/>
                    <a:pt x="213" y="43"/>
                  </a:cubicBezTo>
                  <a:cubicBezTo>
                    <a:pt x="190" y="13"/>
                    <a:pt x="163" y="1"/>
                    <a:pt x="138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0"/>
            <p:cNvSpPr/>
            <p:nvPr/>
          </p:nvSpPr>
          <p:spPr>
            <a:xfrm>
              <a:off x="5313800" y="2941100"/>
              <a:ext cx="19675" cy="15675"/>
            </a:xfrm>
            <a:custGeom>
              <a:avLst/>
              <a:gdLst/>
              <a:ahLst/>
              <a:cxnLst/>
              <a:rect l="l" t="t" r="r" b="b"/>
              <a:pathLst>
                <a:path w="787" h="627" extrusionOk="0">
                  <a:moveTo>
                    <a:pt x="173" y="0"/>
                  </a:moveTo>
                  <a:cubicBezTo>
                    <a:pt x="80" y="0"/>
                    <a:pt x="1" y="117"/>
                    <a:pt x="89" y="195"/>
                  </a:cubicBezTo>
                  <a:cubicBezTo>
                    <a:pt x="277" y="345"/>
                    <a:pt x="453" y="534"/>
                    <a:pt x="691" y="621"/>
                  </a:cubicBezTo>
                  <a:cubicBezTo>
                    <a:pt x="698" y="625"/>
                    <a:pt x="705" y="626"/>
                    <a:pt x="711" y="626"/>
                  </a:cubicBezTo>
                  <a:cubicBezTo>
                    <a:pt x="753" y="626"/>
                    <a:pt x="786" y="564"/>
                    <a:pt x="754" y="521"/>
                  </a:cubicBezTo>
                  <a:cubicBezTo>
                    <a:pt x="641" y="320"/>
                    <a:pt x="440" y="182"/>
                    <a:pt x="252" y="32"/>
                  </a:cubicBezTo>
                  <a:cubicBezTo>
                    <a:pt x="227" y="9"/>
                    <a:pt x="200" y="0"/>
                    <a:pt x="17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0"/>
            <p:cNvSpPr/>
            <p:nvPr/>
          </p:nvSpPr>
          <p:spPr>
            <a:xfrm>
              <a:off x="5348075" y="2877275"/>
              <a:ext cx="12700" cy="22750"/>
            </a:xfrm>
            <a:custGeom>
              <a:avLst/>
              <a:gdLst/>
              <a:ahLst/>
              <a:cxnLst/>
              <a:rect l="l" t="t" r="r" b="b"/>
              <a:pathLst>
                <a:path w="508" h="910" extrusionOk="0">
                  <a:moveTo>
                    <a:pt x="129" y="0"/>
                  </a:moveTo>
                  <a:cubicBezTo>
                    <a:pt x="68" y="0"/>
                    <a:pt x="1" y="72"/>
                    <a:pt x="35" y="150"/>
                  </a:cubicBezTo>
                  <a:cubicBezTo>
                    <a:pt x="136" y="389"/>
                    <a:pt x="224" y="665"/>
                    <a:pt x="374" y="878"/>
                  </a:cubicBezTo>
                  <a:cubicBezTo>
                    <a:pt x="387" y="899"/>
                    <a:pt x="407" y="909"/>
                    <a:pt x="428" y="909"/>
                  </a:cubicBezTo>
                  <a:cubicBezTo>
                    <a:pt x="467" y="909"/>
                    <a:pt x="508" y="873"/>
                    <a:pt x="500" y="815"/>
                  </a:cubicBezTo>
                  <a:cubicBezTo>
                    <a:pt x="450" y="552"/>
                    <a:pt x="299" y="301"/>
                    <a:pt x="199" y="50"/>
                  </a:cubicBezTo>
                  <a:cubicBezTo>
                    <a:pt x="183" y="15"/>
                    <a:pt x="157" y="0"/>
                    <a:pt x="12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0"/>
            <p:cNvSpPr/>
            <p:nvPr/>
          </p:nvSpPr>
          <p:spPr>
            <a:xfrm>
              <a:off x="5353250" y="2915725"/>
              <a:ext cx="11725" cy="23050"/>
            </a:xfrm>
            <a:custGeom>
              <a:avLst/>
              <a:gdLst/>
              <a:ahLst/>
              <a:cxnLst/>
              <a:rect l="l" t="t" r="r" b="b"/>
              <a:pathLst>
                <a:path w="469" h="922" extrusionOk="0">
                  <a:moveTo>
                    <a:pt x="104" y="0"/>
                  </a:moveTo>
                  <a:cubicBezTo>
                    <a:pt x="55" y="0"/>
                    <a:pt x="0" y="47"/>
                    <a:pt x="17" y="105"/>
                  </a:cubicBezTo>
                  <a:cubicBezTo>
                    <a:pt x="104" y="356"/>
                    <a:pt x="180" y="670"/>
                    <a:pt x="343" y="896"/>
                  </a:cubicBezTo>
                  <a:cubicBezTo>
                    <a:pt x="359" y="912"/>
                    <a:pt x="385" y="922"/>
                    <a:pt x="409" y="922"/>
                  </a:cubicBezTo>
                  <a:cubicBezTo>
                    <a:pt x="441" y="922"/>
                    <a:pt x="468" y="906"/>
                    <a:pt x="468" y="871"/>
                  </a:cubicBezTo>
                  <a:cubicBezTo>
                    <a:pt x="443" y="582"/>
                    <a:pt x="280" y="294"/>
                    <a:pt x="167" y="43"/>
                  </a:cubicBezTo>
                  <a:cubicBezTo>
                    <a:pt x="154" y="13"/>
                    <a:pt x="130" y="0"/>
                    <a:pt x="10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0"/>
            <p:cNvSpPr/>
            <p:nvPr/>
          </p:nvSpPr>
          <p:spPr>
            <a:xfrm>
              <a:off x="5404800" y="2895950"/>
              <a:ext cx="6925" cy="28225"/>
            </a:xfrm>
            <a:custGeom>
              <a:avLst/>
              <a:gdLst/>
              <a:ahLst/>
              <a:cxnLst/>
              <a:rect l="l" t="t" r="r" b="b"/>
              <a:pathLst>
                <a:path w="277" h="1129" extrusionOk="0">
                  <a:moveTo>
                    <a:pt x="183" y="1"/>
                  </a:moveTo>
                  <a:cubicBezTo>
                    <a:pt x="141" y="1"/>
                    <a:pt x="94" y="29"/>
                    <a:pt x="88" y="81"/>
                  </a:cubicBezTo>
                  <a:cubicBezTo>
                    <a:pt x="63" y="395"/>
                    <a:pt x="0" y="758"/>
                    <a:pt x="75" y="1072"/>
                  </a:cubicBezTo>
                  <a:cubicBezTo>
                    <a:pt x="82" y="1110"/>
                    <a:pt x="113" y="1129"/>
                    <a:pt x="144" y="1129"/>
                  </a:cubicBezTo>
                  <a:cubicBezTo>
                    <a:pt x="176" y="1129"/>
                    <a:pt x="207" y="1110"/>
                    <a:pt x="213" y="1072"/>
                  </a:cubicBezTo>
                  <a:cubicBezTo>
                    <a:pt x="276" y="758"/>
                    <a:pt x="239" y="407"/>
                    <a:pt x="251" y="81"/>
                  </a:cubicBezTo>
                  <a:cubicBezTo>
                    <a:pt x="257" y="26"/>
                    <a:pt x="222" y="1"/>
                    <a:pt x="18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0"/>
            <p:cNvSpPr/>
            <p:nvPr/>
          </p:nvSpPr>
          <p:spPr>
            <a:xfrm>
              <a:off x="5380625" y="2920600"/>
              <a:ext cx="8825" cy="30850"/>
            </a:xfrm>
            <a:custGeom>
              <a:avLst/>
              <a:gdLst/>
              <a:ahLst/>
              <a:cxnLst/>
              <a:rect l="l" t="t" r="r" b="b"/>
              <a:pathLst>
                <a:path w="353" h="1234" extrusionOk="0">
                  <a:moveTo>
                    <a:pt x="214" y="0"/>
                  </a:moveTo>
                  <a:cubicBezTo>
                    <a:pt x="172" y="0"/>
                    <a:pt x="132" y="23"/>
                    <a:pt x="126" y="74"/>
                  </a:cubicBezTo>
                  <a:cubicBezTo>
                    <a:pt x="64" y="438"/>
                    <a:pt x="1" y="852"/>
                    <a:pt x="164" y="1190"/>
                  </a:cubicBezTo>
                  <a:cubicBezTo>
                    <a:pt x="177" y="1222"/>
                    <a:pt x="199" y="1234"/>
                    <a:pt x="221" y="1234"/>
                  </a:cubicBezTo>
                  <a:cubicBezTo>
                    <a:pt x="262" y="1234"/>
                    <a:pt x="306" y="1193"/>
                    <a:pt x="315" y="1153"/>
                  </a:cubicBezTo>
                  <a:cubicBezTo>
                    <a:pt x="352" y="801"/>
                    <a:pt x="289" y="450"/>
                    <a:pt x="315" y="99"/>
                  </a:cubicBezTo>
                  <a:cubicBezTo>
                    <a:pt x="322" y="36"/>
                    <a:pt x="267" y="0"/>
                    <a:pt x="21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0"/>
            <p:cNvSpPr/>
            <p:nvPr/>
          </p:nvSpPr>
          <p:spPr>
            <a:xfrm>
              <a:off x="5381900" y="2872775"/>
              <a:ext cx="7225" cy="28225"/>
            </a:xfrm>
            <a:custGeom>
              <a:avLst/>
              <a:gdLst/>
              <a:ahLst/>
              <a:cxnLst/>
              <a:rect l="l" t="t" r="r" b="b"/>
              <a:pathLst>
                <a:path w="289" h="1129" extrusionOk="0">
                  <a:moveTo>
                    <a:pt x="154" y="1"/>
                  </a:moveTo>
                  <a:cubicBezTo>
                    <a:pt x="100" y="1"/>
                    <a:pt x="44" y="35"/>
                    <a:pt x="38" y="104"/>
                  </a:cubicBezTo>
                  <a:cubicBezTo>
                    <a:pt x="25" y="431"/>
                    <a:pt x="0" y="782"/>
                    <a:pt x="138" y="1096"/>
                  </a:cubicBezTo>
                  <a:cubicBezTo>
                    <a:pt x="152" y="1119"/>
                    <a:pt x="171" y="1129"/>
                    <a:pt x="191" y="1129"/>
                  </a:cubicBezTo>
                  <a:cubicBezTo>
                    <a:pt x="223" y="1129"/>
                    <a:pt x="256" y="1102"/>
                    <a:pt x="264" y="1071"/>
                  </a:cubicBezTo>
                  <a:cubicBezTo>
                    <a:pt x="289" y="744"/>
                    <a:pt x="238" y="418"/>
                    <a:pt x="251" y="104"/>
                  </a:cubicBezTo>
                  <a:cubicBezTo>
                    <a:pt x="257" y="35"/>
                    <a:pt x="207" y="1"/>
                    <a:pt x="15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0"/>
            <p:cNvSpPr/>
            <p:nvPr/>
          </p:nvSpPr>
          <p:spPr>
            <a:xfrm>
              <a:off x="5363025" y="2952425"/>
              <a:ext cx="12450" cy="14650"/>
            </a:xfrm>
            <a:custGeom>
              <a:avLst/>
              <a:gdLst/>
              <a:ahLst/>
              <a:cxnLst/>
              <a:rect l="l" t="t" r="r" b="b"/>
              <a:pathLst>
                <a:path w="498" h="586" extrusionOk="0">
                  <a:moveTo>
                    <a:pt x="149" y="0"/>
                  </a:moveTo>
                  <a:cubicBezTo>
                    <a:pt x="74" y="0"/>
                    <a:pt x="0" y="78"/>
                    <a:pt x="52" y="156"/>
                  </a:cubicBezTo>
                  <a:cubicBezTo>
                    <a:pt x="103" y="231"/>
                    <a:pt x="153" y="306"/>
                    <a:pt x="203" y="382"/>
                  </a:cubicBezTo>
                  <a:cubicBezTo>
                    <a:pt x="253" y="470"/>
                    <a:pt x="303" y="507"/>
                    <a:pt x="379" y="570"/>
                  </a:cubicBezTo>
                  <a:cubicBezTo>
                    <a:pt x="389" y="580"/>
                    <a:pt x="403" y="585"/>
                    <a:pt x="418" y="585"/>
                  </a:cubicBezTo>
                  <a:cubicBezTo>
                    <a:pt x="456" y="585"/>
                    <a:pt x="497" y="553"/>
                    <a:pt x="479" y="507"/>
                  </a:cubicBezTo>
                  <a:cubicBezTo>
                    <a:pt x="454" y="419"/>
                    <a:pt x="441" y="357"/>
                    <a:pt x="391" y="281"/>
                  </a:cubicBezTo>
                  <a:cubicBezTo>
                    <a:pt x="341" y="206"/>
                    <a:pt x="291" y="131"/>
                    <a:pt x="241" y="55"/>
                  </a:cubicBezTo>
                  <a:cubicBezTo>
                    <a:pt x="217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0"/>
            <p:cNvSpPr/>
            <p:nvPr/>
          </p:nvSpPr>
          <p:spPr>
            <a:xfrm>
              <a:off x="5399775" y="2937775"/>
              <a:ext cx="9575" cy="19175"/>
            </a:xfrm>
            <a:custGeom>
              <a:avLst/>
              <a:gdLst/>
              <a:ahLst/>
              <a:cxnLst/>
              <a:rect l="l" t="t" r="r" b="b"/>
              <a:pathLst>
                <a:path w="383" h="767" extrusionOk="0">
                  <a:moveTo>
                    <a:pt x="267" y="1"/>
                  </a:moveTo>
                  <a:cubicBezTo>
                    <a:pt x="229" y="1"/>
                    <a:pt x="191" y="20"/>
                    <a:pt x="176" y="64"/>
                  </a:cubicBezTo>
                  <a:cubicBezTo>
                    <a:pt x="113" y="227"/>
                    <a:pt x="0" y="616"/>
                    <a:pt x="176" y="754"/>
                  </a:cubicBezTo>
                  <a:cubicBezTo>
                    <a:pt x="195" y="761"/>
                    <a:pt x="214" y="767"/>
                    <a:pt x="231" y="767"/>
                  </a:cubicBezTo>
                  <a:cubicBezTo>
                    <a:pt x="248" y="767"/>
                    <a:pt x="264" y="761"/>
                    <a:pt x="276" y="742"/>
                  </a:cubicBezTo>
                  <a:cubicBezTo>
                    <a:pt x="327" y="654"/>
                    <a:pt x="289" y="554"/>
                    <a:pt x="289" y="453"/>
                  </a:cubicBezTo>
                  <a:cubicBezTo>
                    <a:pt x="289" y="340"/>
                    <a:pt x="314" y="227"/>
                    <a:pt x="352" y="114"/>
                  </a:cubicBezTo>
                  <a:cubicBezTo>
                    <a:pt x="382" y="46"/>
                    <a:pt x="325" y="1"/>
                    <a:pt x="26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0"/>
            <p:cNvSpPr/>
            <p:nvPr/>
          </p:nvSpPr>
          <p:spPr>
            <a:xfrm>
              <a:off x="5440875" y="2866175"/>
              <a:ext cx="8050" cy="30300"/>
            </a:xfrm>
            <a:custGeom>
              <a:avLst/>
              <a:gdLst/>
              <a:ahLst/>
              <a:cxnLst/>
              <a:rect l="l" t="t" r="r" b="b"/>
              <a:pathLst>
                <a:path w="322" h="1212" extrusionOk="0">
                  <a:moveTo>
                    <a:pt x="257" y="0"/>
                  </a:moveTo>
                  <a:cubicBezTo>
                    <a:pt x="237" y="0"/>
                    <a:pt x="219" y="12"/>
                    <a:pt x="214" y="42"/>
                  </a:cubicBezTo>
                  <a:cubicBezTo>
                    <a:pt x="138" y="393"/>
                    <a:pt x="13" y="782"/>
                    <a:pt x="0" y="1146"/>
                  </a:cubicBezTo>
                  <a:cubicBezTo>
                    <a:pt x="0" y="1189"/>
                    <a:pt x="33" y="1212"/>
                    <a:pt x="65" y="1212"/>
                  </a:cubicBezTo>
                  <a:cubicBezTo>
                    <a:pt x="90" y="1212"/>
                    <a:pt x="115" y="1199"/>
                    <a:pt x="126" y="1171"/>
                  </a:cubicBezTo>
                  <a:cubicBezTo>
                    <a:pt x="251" y="820"/>
                    <a:pt x="264" y="431"/>
                    <a:pt x="314" y="67"/>
                  </a:cubicBezTo>
                  <a:cubicBezTo>
                    <a:pt x="322" y="29"/>
                    <a:pt x="288" y="0"/>
                    <a:pt x="25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0"/>
            <p:cNvSpPr/>
            <p:nvPr/>
          </p:nvSpPr>
          <p:spPr>
            <a:xfrm>
              <a:off x="5419850" y="2867050"/>
              <a:ext cx="5975" cy="20425"/>
            </a:xfrm>
            <a:custGeom>
              <a:avLst/>
              <a:gdLst/>
              <a:ahLst/>
              <a:cxnLst/>
              <a:rect l="l" t="t" r="r" b="b"/>
              <a:pathLst>
                <a:path w="239" h="817" extrusionOk="0">
                  <a:moveTo>
                    <a:pt x="120" y="1"/>
                  </a:moveTo>
                  <a:cubicBezTo>
                    <a:pt x="76" y="1"/>
                    <a:pt x="32" y="32"/>
                    <a:pt x="26" y="95"/>
                  </a:cubicBezTo>
                  <a:cubicBezTo>
                    <a:pt x="26" y="308"/>
                    <a:pt x="0" y="547"/>
                    <a:pt x="51" y="760"/>
                  </a:cubicBezTo>
                  <a:cubicBezTo>
                    <a:pt x="57" y="798"/>
                    <a:pt x="88" y="816"/>
                    <a:pt x="120" y="816"/>
                  </a:cubicBezTo>
                  <a:cubicBezTo>
                    <a:pt x="151" y="816"/>
                    <a:pt x="182" y="798"/>
                    <a:pt x="189" y="760"/>
                  </a:cubicBezTo>
                  <a:cubicBezTo>
                    <a:pt x="239" y="547"/>
                    <a:pt x="214" y="308"/>
                    <a:pt x="214" y="95"/>
                  </a:cubicBezTo>
                  <a:cubicBezTo>
                    <a:pt x="208" y="32"/>
                    <a:pt x="164" y="1"/>
                    <a:pt x="12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0"/>
            <p:cNvSpPr/>
            <p:nvPr/>
          </p:nvSpPr>
          <p:spPr>
            <a:xfrm>
              <a:off x="5445375" y="2912550"/>
              <a:ext cx="15475" cy="26050"/>
            </a:xfrm>
            <a:custGeom>
              <a:avLst/>
              <a:gdLst/>
              <a:ahLst/>
              <a:cxnLst/>
              <a:rect l="l" t="t" r="r" b="b"/>
              <a:pathLst>
                <a:path w="619" h="1042" extrusionOk="0">
                  <a:moveTo>
                    <a:pt x="475" y="1"/>
                  </a:moveTo>
                  <a:cubicBezTo>
                    <a:pt x="438" y="1"/>
                    <a:pt x="402" y="17"/>
                    <a:pt x="385" y="57"/>
                  </a:cubicBezTo>
                  <a:cubicBezTo>
                    <a:pt x="247" y="333"/>
                    <a:pt x="34" y="634"/>
                    <a:pt x="8" y="948"/>
                  </a:cubicBezTo>
                  <a:cubicBezTo>
                    <a:pt x="0" y="1006"/>
                    <a:pt x="46" y="1042"/>
                    <a:pt x="93" y="1042"/>
                  </a:cubicBezTo>
                  <a:cubicBezTo>
                    <a:pt x="117" y="1042"/>
                    <a:pt x="142" y="1032"/>
                    <a:pt x="159" y="1011"/>
                  </a:cubicBezTo>
                  <a:cubicBezTo>
                    <a:pt x="372" y="785"/>
                    <a:pt x="460" y="421"/>
                    <a:pt x="586" y="132"/>
                  </a:cubicBezTo>
                  <a:cubicBezTo>
                    <a:pt x="618" y="59"/>
                    <a:pt x="545" y="1"/>
                    <a:pt x="47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0"/>
            <p:cNvSpPr/>
            <p:nvPr/>
          </p:nvSpPr>
          <p:spPr>
            <a:xfrm>
              <a:off x="5421425" y="2916475"/>
              <a:ext cx="14625" cy="28400"/>
            </a:xfrm>
            <a:custGeom>
              <a:avLst/>
              <a:gdLst/>
              <a:ahLst/>
              <a:cxnLst/>
              <a:rect l="l" t="t" r="r" b="b"/>
              <a:pathLst>
                <a:path w="585" h="1136" extrusionOk="0">
                  <a:moveTo>
                    <a:pt x="460" y="0"/>
                  </a:moveTo>
                  <a:cubicBezTo>
                    <a:pt x="427" y="0"/>
                    <a:pt x="394" y="15"/>
                    <a:pt x="377" y="50"/>
                  </a:cubicBezTo>
                  <a:cubicBezTo>
                    <a:pt x="226" y="326"/>
                    <a:pt x="0" y="753"/>
                    <a:pt x="113" y="1079"/>
                  </a:cubicBezTo>
                  <a:cubicBezTo>
                    <a:pt x="128" y="1116"/>
                    <a:pt x="159" y="1135"/>
                    <a:pt x="188" y="1135"/>
                  </a:cubicBezTo>
                  <a:cubicBezTo>
                    <a:pt x="209" y="1135"/>
                    <a:pt x="228" y="1125"/>
                    <a:pt x="239" y="1104"/>
                  </a:cubicBezTo>
                  <a:cubicBezTo>
                    <a:pt x="339" y="954"/>
                    <a:pt x="352" y="791"/>
                    <a:pt x="389" y="640"/>
                  </a:cubicBezTo>
                  <a:cubicBezTo>
                    <a:pt x="439" y="464"/>
                    <a:pt x="490" y="289"/>
                    <a:pt x="552" y="126"/>
                  </a:cubicBezTo>
                  <a:cubicBezTo>
                    <a:pt x="585" y="52"/>
                    <a:pt x="522" y="0"/>
                    <a:pt x="46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0"/>
            <p:cNvSpPr/>
            <p:nvPr/>
          </p:nvSpPr>
          <p:spPr>
            <a:xfrm>
              <a:off x="5478300" y="2859025"/>
              <a:ext cx="14850" cy="33875"/>
            </a:xfrm>
            <a:custGeom>
              <a:avLst/>
              <a:gdLst/>
              <a:ahLst/>
              <a:cxnLst/>
              <a:rect l="l" t="t" r="r" b="b"/>
              <a:pathLst>
                <a:path w="594" h="1355" extrusionOk="0">
                  <a:moveTo>
                    <a:pt x="491" y="1"/>
                  </a:moveTo>
                  <a:cubicBezTo>
                    <a:pt x="458" y="1"/>
                    <a:pt x="425" y="20"/>
                    <a:pt x="411" y="64"/>
                  </a:cubicBezTo>
                  <a:cubicBezTo>
                    <a:pt x="273" y="454"/>
                    <a:pt x="47" y="855"/>
                    <a:pt x="9" y="1269"/>
                  </a:cubicBezTo>
                  <a:cubicBezTo>
                    <a:pt x="0" y="1321"/>
                    <a:pt x="51" y="1355"/>
                    <a:pt x="100" y="1355"/>
                  </a:cubicBezTo>
                  <a:cubicBezTo>
                    <a:pt x="122" y="1355"/>
                    <a:pt x="144" y="1348"/>
                    <a:pt x="160" y="1332"/>
                  </a:cubicBezTo>
                  <a:cubicBezTo>
                    <a:pt x="423" y="1006"/>
                    <a:pt x="511" y="516"/>
                    <a:pt x="586" y="115"/>
                  </a:cubicBezTo>
                  <a:cubicBezTo>
                    <a:pt x="594" y="46"/>
                    <a:pt x="542" y="1"/>
                    <a:pt x="49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0"/>
            <p:cNvSpPr/>
            <p:nvPr/>
          </p:nvSpPr>
          <p:spPr>
            <a:xfrm>
              <a:off x="5519225" y="2853875"/>
              <a:ext cx="19000" cy="32925"/>
            </a:xfrm>
            <a:custGeom>
              <a:avLst/>
              <a:gdLst/>
              <a:ahLst/>
              <a:cxnLst/>
              <a:rect l="l" t="t" r="r" b="b"/>
              <a:pathLst>
                <a:path w="760" h="1317" extrusionOk="0">
                  <a:moveTo>
                    <a:pt x="645" y="1"/>
                  </a:moveTo>
                  <a:cubicBezTo>
                    <a:pt x="610" y="1"/>
                    <a:pt x="578" y="21"/>
                    <a:pt x="568" y="70"/>
                  </a:cubicBezTo>
                  <a:cubicBezTo>
                    <a:pt x="518" y="283"/>
                    <a:pt x="455" y="471"/>
                    <a:pt x="355" y="660"/>
                  </a:cubicBezTo>
                  <a:cubicBezTo>
                    <a:pt x="254" y="835"/>
                    <a:pt x="129" y="986"/>
                    <a:pt x="41" y="1161"/>
                  </a:cubicBezTo>
                  <a:cubicBezTo>
                    <a:pt x="0" y="1222"/>
                    <a:pt x="50" y="1317"/>
                    <a:pt x="118" y="1317"/>
                  </a:cubicBezTo>
                  <a:cubicBezTo>
                    <a:pt x="133" y="1317"/>
                    <a:pt x="150" y="1311"/>
                    <a:pt x="167" y="1299"/>
                  </a:cubicBezTo>
                  <a:cubicBezTo>
                    <a:pt x="518" y="1036"/>
                    <a:pt x="681" y="521"/>
                    <a:pt x="744" y="120"/>
                  </a:cubicBezTo>
                  <a:cubicBezTo>
                    <a:pt x="759" y="51"/>
                    <a:pt x="699" y="1"/>
                    <a:pt x="64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0"/>
            <p:cNvSpPr/>
            <p:nvPr/>
          </p:nvSpPr>
          <p:spPr>
            <a:xfrm>
              <a:off x="5471850" y="2896675"/>
              <a:ext cx="23325" cy="28325"/>
            </a:xfrm>
            <a:custGeom>
              <a:avLst/>
              <a:gdLst/>
              <a:ahLst/>
              <a:cxnLst/>
              <a:rect l="l" t="t" r="r" b="b"/>
              <a:pathLst>
                <a:path w="933" h="1133" extrusionOk="0">
                  <a:moveTo>
                    <a:pt x="811" y="0"/>
                  </a:moveTo>
                  <a:cubicBezTo>
                    <a:pt x="791" y="0"/>
                    <a:pt x="772" y="8"/>
                    <a:pt x="757" y="27"/>
                  </a:cubicBezTo>
                  <a:cubicBezTo>
                    <a:pt x="506" y="340"/>
                    <a:pt x="179" y="667"/>
                    <a:pt x="29" y="1031"/>
                  </a:cubicBezTo>
                  <a:cubicBezTo>
                    <a:pt x="1" y="1095"/>
                    <a:pt x="62" y="1133"/>
                    <a:pt x="121" y="1133"/>
                  </a:cubicBezTo>
                  <a:cubicBezTo>
                    <a:pt x="142" y="1133"/>
                    <a:pt x="163" y="1128"/>
                    <a:pt x="179" y="1118"/>
                  </a:cubicBezTo>
                  <a:cubicBezTo>
                    <a:pt x="330" y="993"/>
                    <a:pt x="430" y="817"/>
                    <a:pt x="543" y="654"/>
                  </a:cubicBezTo>
                  <a:cubicBezTo>
                    <a:pt x="656" y="478"/>
                    <a:pt x="769" y="315"/>
                    <a:pt x="895" y="140"/>
                  </a:cubicBezTo>
                  <a:cubicBezTo>
                    <a:pt x="932" y="73"/>
                    <a:pt x="871" y="0"/>
                    <a:pt x="81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0"/>
            <p:cNvSpPr/>
            <p:nvPr/>
          </p:nvSpPr>
          <p:spPr>
            <a:xfrm>
              <a:off x="5427375" y="2942250"/>
              <a:ext cx="12575" cy="12525"/>
            </a:xfrm>
            <a:custGeom>
              <a:avLst/>
              <a:gdLst/>
              <a:ahLst/>
              <a:cxnLst/>
              <a:rect l="l" t="t" r="r" b="b"/>
              <a:pathLst>
                <a:path w="503" h="501" extrusionOk="0">
                  <a:moveTo>
                    <a:pt x="374" y="0"/>
                  </a:moveTo>
                  <a:cubicBezTo>
                    <a:pt x="359" y="0"/>
                    <a:pt x="344" y="3"/>
                    <a:pt x="327" y="11"/>
                  </a:cubicBezTo>
                  <a:cubicBezTo>
                    <a:pt x="176" y="73"/>
                    <a:pt x="51" y="199"/>
                    <a:pt x="13" y="362"/>
                  </a:cubicBezTo>
                  <a:cubicBezTo>
                    <a:pt x="1" y="412"/>
                    <a:pt x="26" y="450"/>
                    <a:pt x="63" y="488"/>
                  </a:cubicBezTo>
                  <a:cubicBezTo>
                    <a:pt x="76" y="488"/>
                    <a:pt x="88" y="500"/>
                    <a:pt x="114" y="500"/>
                  </a:cubicBezTo>
                  <a:cubicBezTo>
                    <a:pt x="151" y="500"/>
                    <a:pt x="176" y="475"/>
                    <a:pt x="201" y="450"/>
                  </a:cubicBezTo>
                  <a:cubicBezTo>
                    <a:pt x="264" y="337"/>
                    <a:pt x="314" y="237"/>
                    <a:pt x="427" y="174"/>
                  </a:cubicBezTo>
                  <a:cubicBezTo>
                    <a:pt x="502" y="110"/>
                    <a:pt x="459" y="0"/>
                    <a:pt x="37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0" name="TextBox 319"/>
          <p:cNvSpPr txBox="1"/>
          <p:nvPr/>
        </p:nvSpPr>
        <p:spPr>
          <a:xfrm>
            <a:off x="3881651" y="2037649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- Learn by heart new words.</a:t>
            </a:r>
          </a:p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- Complete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 paragraph talk about the sport/ game you like.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Prepare: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LOOKING BACK AND PROJECT. </a:t>
            </a:r>
          </a:p>
        </p:txBody>
      </p:sp>
    </p:spTree>
    <p:extLst>
      <p:ext uri="{BB962C8B-B14F-4D97-AF65-F5344CB8AC3E}">
        <p14:creationId xmlns:p14="http://schemas.microsoft.com/office/powerpoint/2010/main" val="143377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7" name="Google Shape;6997;p58"/>
          <p:cNvSpPr txBox="1">
            <a:spLocks noGrp="1"/>
          </p:cNvSpPr>
          <p:nvPr>
            <p:ph type="ctrTitle"/>
          </p:nvPr>
        </p:nvSpPr>
        <p:spPr>
          <a:xfrm>
            <a:off x="1855939" y="1423447"/>
            <a:ext cx="6194551" cy="165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dirty="0" smtClean="0"/>
              <a:t>THANKS</a:t>
            </a:r>
            <a:endParaRPr lang="en" dirty="0">
              <a:solidFill>
                <a:srgbClr val="EA8C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7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93501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57" y="2545170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2" y="2542075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4146" y="4233426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8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5358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7047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  <a:latin typeface="Calibri" panose="020F0502020204030204"/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86883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  <a:latin typeface="Calibri" panose="020F0502020204030204"/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15746" y="6006776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4" y="5349707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29809" y="5315883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242891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8" name="Google Shape;1438;p39"/>
          <p:cNvGrpSpPr/>
          <p:nvPr/>
        </p:nvGrpSpPr>
        <p:grpSpPr>
          <a:xfrm>
            <a:off x="7975459" y="2324997"/>
            <a:ext cx="1418525" cy="1412148"/>
            <a:chOff x="4857644" y="1636567"/>
            <a:chExt cx="1063894" cy="1059111"/>
          </a:xfrm>
        </p:grpSpPr>
        <p:grpSp>
          <p:nvGrpSpPr>
            <p:cNvPr id="1439" name="Google Shape;1439;p39"/>
            <p:cNvGrpSpPr/>
            <p:nvPr/>
          </p:nvGrpSpPr>
          <p:grpSpPr>
            <a:xfrm>
              <a:off x="4857644" y="1636567"/>
              <a:ext cx="1063894" cy="982835"/>
              <a:chOff x="5375175" y="3430300"/>
              <a:chExt cx="819325" cy="756900"/>
            </a:xfrm>
          </p:grpSpPr>
          <p:sp>
            <p:nvSpPr>
              <p:cNvPr id="1440" name="Google Shape;1440;p39"/>
              <p:cNvSpPr/>
              <p:nvPr/>
            </p:nvSpPr>
            <p:spPr>
              <a:xfrm>
                <a:off x="5378000" y="3435025"/>
                <a:ext cx="813375" cy="748725"/>
              </a:xfrm>
              <a:custGeom>
                <a:avLst/>
                <a:gdLst/>
                <a:ahLst/>
                <a:cxnLst/>
                <a:rect l="l" t="t" r="r" b="b"/>
                <a:pathLst>
                  <a:path w="32535" h="29949" extrusionOk="0">
                    <a:moveTo>
                      <a:pt x="32534" y="0"/>
                    </a:moveTo>
                    <a:lnTo>
                      <a:pt x="30890" y="151"/>
                    </a:lnTo>
                    <a:lnTo>
                      <a:pt x="27639" y="578"/>
                    </a:lnTo>
                    <a:lnTo>
                      <a:pt x="24476" y="1180"/>
                    </a:lnTo>
                    <a:lnTo>
                      <a:pt x="21401" y="1983"/>
                    </a:lnTo>
                    <a:lnTo>
                      <a:pt x="19179" y="2711"/>
                    </a:lnTo>
                    <a:lnTo>
                      <a:pt x="17736" y="3251"/>
                    </a:lnTo>
                    <a:lnTo>
                      <a:pt x="16318" y="3854"/>
                    </a:lnTo>
                    <a:lnTo>
                      <a:pt x="14949" y="4506"/>
                    </a:lnTo>
                    <a:lnTo>
                      <a:pt x="13606" y="5209"/>
                    </a:lnTo>
                    <a:lnTo>
                      <a:pt x="12314" y="5975"/>
                    </a:lnTo>
                    <a:lnTo>
                      <a:pt x="11071" y="6791"/>
                    </a:lnTo>
                    <a:lnTo>
                      <a:pt x="9879" y="7682"/>
                    </a:lnTo>
                    <a:lnTo>
                      <a:pt x="9289" y="8146"/>
                    </a:lnTo>
                    <a:lnTo>
                      <a:pt x="8724" y="8623"/>
                    </a:lnTo>
                    <a:lnTo>
                      <a:pt x="7632" y="9627"/>
                    </a:lnTo>
                    <a:lnTo>
                      <a:pt x="6590" y="10682"/>
                    </a:lnTo>
                    <a:lnTo>
                      <a:pt x="5624" y="11811"/>
                    </a:lnTo>
                    <a:lnTo>
                      <a:pt x="4720" y="12991"/>
                    </a:lnTo>
                    <a:lnTo>
                      <a:pt x="3879" y="14234"/>
                    </a:lnTo>
                    <a:lnTo>
                      <a:pt x="3126" y="15527"/>
                    </a:lnTo>
                    <a:lnTo>
                      <a:pt x="2435" y="16857"/>
                    </a:lnTo>
                    <a:lnTo>
                      <a:pt x="1820" y="18250"/>
                    </a:lnTo>
                    <a:lnTo>
                      <a:pt x="1293" y="19681"/>
                    </a:lnTo>
                    <a:lnTo>
                      <a:pt x="854" y="21162"/>
                    </a:lnTo>
                    <a:lnTo>
                      <a:pt x="502" y="22668"/>
                    </a:lnTo>
                    <a:lnTo>
                      <a:pt x="239" y="24225"/>
                    </a:lnTo>
                    <a:lnTo>
                      <a:pt x="63" y="25819"/>
                    </a:lnTo>
                    <a:lnTo>
                      <a:pt x="0" y="27451"/>
                    </a:lnTo>
                    <a:lnTo>
                      <a:pt x="26" y="29107"/>
                    </a:lnTo>
                    <a:lnTo>
                      <a:pt x="88" y="29948"/>
                    </a:lnTo>
                    <a:lnTo>
                      <a:pt x="1155" y="29760"/>
                    </a:lnTo>
                    <a:lnTo>
                      <a:pt x="3628" y="29220"/>
                    </a:lnTo>
                    <a:lnTo>
                      <a:pt x="6326" y="28505"/>
                    </a:lnTo>
                    <a:lnTo>
                      <a:pt x="9125" y="27651"/>
                    </a:lnTo>
                    <a:lnTo>
                      <a:pt x="11887" y="26698"/>
                    </a:lnTo>
                    <a:lnTo>
                      <a:pt x="14435" y="25693"/>
                    </a:lnTo>
                    <a:lnTo>
                      <a:pt x="16644" y="24677"/>
                    </a:lnTo>
                    <a:lnTo>
                      <a:pt x="17974" y="23924"/>
                    </a:lnTo>
                    <a:lnTo>
                      <a:pt x="18690" y="23447"/>
                    </a:lnTo>
                    <a:lnTo>
                      <a:pt x="18978" y="23221"/>
                    </a:lnTo>
                    <a:lnTo>
                      <a:pt x="19619" y="22668"/>
                    </a:lnTo>
                    <a:lnTo>
                      <a:pt x="20849" y="21526"/>
                    </a:lnTo>
                    <a:lnTo>
                      <a:pt x="22041" y="20346"/>
                    </a:lnTo>
                    <a:lnTo>
                      <a:pt x="23196" y="19104"/>
                    </a:lnTo>
                    <a:lnTo>
                      <a:pt x="24288" y="17811"/>
                    </a:lnTo>
                    <a:lnTo>
                      <a:pt x="25330" y="16468"/>
                    </a:lnTo>
                    <a:lnTo>
                      <a:pt x="26309" y="15087"/>
                    </a:lnTo>
                    <a:lnTo>
                      <a:pt x="27237" y="13656"/>
                    </a:lnTo>
                    <a:lnTo>
                      <a:pt x="28116" y="12188"/>
                    </a:lnTo>
                    <a:lnTo>
                      <a:pt x="28919" y="10669"/>
                    </a:lnTo>
                    <a:lnTo>
                      <a:pt x="29660" y="9125"/>
                    </a:lnTo>
                    <a:lnTo>
                      <a:pt x="30338" y="7544"/>
                    </a:lnTo>
                    <a:lnTo>
                      <a:pt x="30953" y="5925"/>
                    </a:lnTo>
                    <a:lnTo>
                      <a:pt x="31492" y="4268"/>
                    </a:lnTo>
                    <a:lnTo>
                      <a:pt x="31969" y="2586"/>
                    </a:lnTo>
                    <a:lnTo>
                      <a:pt x="32358" y="879"/>
                    </a:lnTo>
                    <a:lnTo>
                      <a:pt x="32534" y="0"/>
                    </a:lnTo>
                    <a:close/>
                  </a:path>
                </a:pathLst>
              </a:custGeom>
              <a:solidFill>
                <a:srgbClr val="095E7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9"/>
              <p:cNvSpPr/>
              <p:nvPr/>
            </p:nvSpPr>
            <p:spPr>
              <a:xfrm>
                <a:off x="5375175" y="3430300"/>
                <a:ext cx="819325" cy="756900"/>
              </a:xfrm>
              <a:custGeom>
                <a:avLst/>
                <a:gdLst/>
                <a:ahLst/>
                <a:cxnLst/>
                <a:rect l="l" t="t" r="r" b="b"/>
                <a:pathLst>
                  <a:path w="32773" h="30276" extrusionOk="0">
                    <a:moveTo>
                      <a:pt x="32509" y="1"/>
                    </a:moveTo>
                    <a:lnTo>
                      <a:pt x="31781" y="516"/>
                    </a:lnTo>
                    <a:lnTo>
                      <a:pt x="27175" y="3930"/>
                    </a:lnTo>
                    <a:lnTo>
                      <a:pt x="22857" y="7331"/>
                    </a:lnTo>
                    <a:lnTo>
                      <a:pt x="19117" y="10431"/>
                    </a:lnTo>
                    <a:lnTo>
                      <a:pt x="16493" y="12691"/>
                    </a:lnTo>
                    <a:lnTo>
                      <a:pt x="13820" y="15088"/>
                    </a:lnTo>
                    <a:lnTo>
                      <a:pt x="11121" y="17623"/>
                    </a:lnTo>
                    <a:lnTo>
                      <a:pt x="8460" y="20259"/>
                    </a:lnTo>
                    <a:lnTo>
                      <a:pt x="5862" y="22970"/>
                    </a:lnTo>
                    <a:lnTo>
                      <a:pt x="3389" y="25757"/>
                    </a:lnTo>
                    <a:lnTo>
                      <a:pt x="1080" y="28568"/>
                    </a:lnTo>
                    <a:lnTo>
                      <a:pt x="0" y="29999"/>
                    </a:lnTo>
                    <a:lnTo>
                      <a:pt x="390" y="30275"/>
                    </a:lnTo>
                    <a:lnTo>
                      <a:pt x="1456" y="28857"/>
                    </a:lnTo>
                    <a:lnTo>
                      <a:pt x="3753" y="26046"/>
                    </a:lnTo>
                    <a:lnTo>
                      <a:pt x="6213" y="23284"/>
                    </a:lnTo>
                    <a:lnTo>
                      <a:pt x="8799" y="20573"/>
                    </a:lnTo>
                    <a:lnTo>
                      <a:pt x="11460" y="17950"/>
                    </a:lnTo>
                    <a:lnTo>
                      <a:pt x="14146" y="15427"/>
                    </a:lnTo>
                    <a:lnTo>
                      <a:pt x="16820" y="13030"/>
                    </a:lnTo>
                    <a:lnTo>
                      <a:pt x="19430" y="10783"/>
                    </a:lnTo>
                    <a:lnTo>
                      <a:pt x="23146" y="7695"/>
                    </a:lnTo>
                    <a:lnTo>
                      <a:pt x="27463" y="4306"/>
                    </a:lnTo>
                    <a:lnTo>
                      <a:pt x="32045" y="892"/>
                    </a:lnTo>
                    <a:lnTo>
                      <a:pt x="32773" y="390"/>
                    </a:lnTo>
                    <a:lnTo>
                      <a:pt x="3250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9"/>
              <p:cNvSpPr/>
              <p:nvPr/>
            </p:nvSpPr>
            <p:spPr>
              <a:xfrm>
                <a:off x="6067700" y="3505625"/>
                <a:ext cx="10767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005" extrusionOk="0">
                    <a:moveTo>
                      <a:pt x="4306" y="0"/>
                    </a:moveTo>
                    <a:lnTo>
                      <a:pt x="3892" y="51"/>
                    </a:lnTo>
                    <a:lnTo>
                      <a:pt x="3503" y="88"/>
                    </a:lnTo>
                    <a:lnTo>
                      <a:pt x="2084" y="226"/>
                    </a:lnTo>
                    <a:lnTo>
                      <a:pt x="691" y="427"/>
                    </a:lnTo>
                    <a:lnTo>
                      <a:pt x="679" y="515"/>
                    </a:lnTo>
                    <a:lnTo>
                      <a:pt x="679" y="603"/>
                    </a:lnTo>
                    <a:lnTo>
                      <a:pt x="202" y="578"/>
                    </a:lnTo>
                    <a:lnTo>
                      <a:pt x="202" y="540"/>
                    </a:lnTo>
                    <a:lnTo>
                      <a:pt x="214" y="502"/>
                    </a:lnTo>
                    <a:lnTo>
                      <a:pt x="101" y="528"/>
                    </a:lnTo>
                    <a:lnTo>
                      <a:pt x="1" y="540"/>
                    </a:lnTo>
                    <a:lnTo>
                      <a:pt x="89" y="1004"/>
                    </a:lnTo>
                    <a:lnTo>
                      <a:pt x="1005" y="841"/>
                    </a:lnTo>
                    <a:lnTo>
                      <a:pt x="2662" y="640"/>
                    </a:lnTo>
                    <a:lnTo>
                      <a:pt x="3540" y="553"/>
                    </a:lnTo>
                    <a:lnTo>
                      <a:pt x="3854" y="528"/>
                    </a:lnTo>
                    <a:lnTo>
                      <a:pt x="4181" y="490"/>
                    </a:lnTo>
                    <a:lnTo>
                      <a:pt x="4243" y="251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9"/>
              <p:cNvSpPr/>
              <p:nvPr/>
            </p:nvSpPr>
            <p:spPr>
              <a:xfrm>
                <a:off x="5986750" y="3557075"/>
                <a:ext cx="1738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955" h="1445" extrusionOk="0">
                    <a:moveTo>
                      <a:pt x="6954" y="1"/>
                    </a:moveTo>
                    <a:lnTo>
                      <a:pt x="6038" y="38"/>
                    </a:lnTo>
                    <a:lnTo>
                      <a:pt x="4356" y="189"/>
                    </a:lnTo>
                    <a:lnTo>
                      <a:pt x="2800" y="390"/>
                    </a:lnTo>
                    <a:lnTo>
                      <a:pt x="1293" y="679"/>
                    </a:lnTo>
                    <a:lnTo>
                      <a:pt x="528" y="854"/>
                    </a:lnTo>
                    <a:lnTo>
                      <a:pt x="515" y="942"/>
                    </a:lnTo>
                    <a:lnTo>
                      <a:pt x="490" y="1043"/>
                    </a:lnTo>
                    <a:lnTo>
                      <a:pt x="114" y="967"/>
                    </a:lnTo>
                    <a:lnTo>
                      <a:pt x="51" y="980"/>
                    </a:lnTo>
                    <a:lnTo>
                      <a:pt x="1" y="992"/>
                    </a:lnTo>
                    <a:lnTo>
                      <a:pt x="126" y="1444"/>
                    </a:lnTo>
                    <a:lnTo>
                      <a:pt x="929" y="1243"/>
                    </a:lnTo>
                    <a:lnTo>
                      <a:pt x="2498" y="917"/>
                    </a:lnTo>
                    <a:lnTo>
                      <a:pt x="4117" y="691"/>
                    </a:lnTo>
                    <a:lnTo>
                      <a:pt x="5850" y="528"/>
                    </a:lnTo>
                    <a:lnTo>
                      <a:pt x="6791" y="478"/>
                    </a:lnTo>
                    <a:lnTo>
                      <a:pt x="6879" y="239"/>
                    </a:lnTo>
                    <a:lnTo>
                      <a:pt x="695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9"/>
              <p:cNvSpPr/>
              <p:nvPr/>
            </p:nvSpPr>
            <p:spPr>
              <a:xfrm>
                <a:off x="5919600" y="3634275"/>
                <a:ext cx="12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9" extrusionOk="0">
                    <a:moveTo>
                      <a:pt x="51" y="1"/>
                    </a:moveTo>
                    <a:lnTo>
                      <a:pt x="26" y="13"/>
                    </a:lnTo>
                    <a:lnTo>
                      <a:pt x="0" y="13"/>
                    </a:lnTo>
                    <a:lnTo>
                      <a:pt x="26" y="139"/>
                    </a:lnTo>
                    <a:lnTo>
                      <a:pt x="38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9"/>
              <p:cNvSpPr/>
              <p:nvPr/>
            </p:nvSpPr>
            <p:spPr>
              <a:xfrm>
                <a:off x="5920550" y="3609800"/>
                <a:ext cx="2212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8850" h="1457" extrusionOk="0">
                    <a:moveTo>
                      <a:pt x="7770" y="0"/>
                    </a:moveTo>
                    <a:lnTo>
                      <a:pt x="5648" y="113"/>
                    </a:lnTo>
                    <a:lnTo>
                      <a:pt x="3552" y="327"/>
                    </a:lnTo>
                    <a:lnTo>
                      <a:pt x="1506" y="653"/>
                    </a:lnTo>
                    <a:lnTo>
                      <a:pt x="515" y="867"/>
                    </a:lnTo>
                    <a:lnTo>
                      <a:pt x="477" y="1042"/>
                    </a:lnTo>
                    <a:lnTo>
                      <a:pt x="452" y="1231"/>
                    </a:lnTo>
                    <a:lnTo>
                      <a:pt x="0" y="1155"/>
                    </a:lnTo>
                    <a:lnTo>
                      <a:pt x="0" y="1155"/>
                    </a:lnTo>
                    <a:lnTo>
                      <a:pt x="63" y="1456"/>
                    </a:lnTo>
                    <a:lnTo>
                      <a:pt x="1092" y="1218"/>
                    </a:lnTo>
                    <a:lnTo>
                      <a:pt x="3201" y="841"/>
                    </a:lnTo>
                    <a:lnTo>
                      <a:pt x="5360" y="603"/>
                    </a:lnTo>
                    <a:lnTo>
                      <a:pt x="7556" y="477"/>
                    </a:lnTo>
                    <a:lnTo>
                      <a:pt x="8673" y="465"/>
                    </a:lnTo>
                    <a:lnTo>
                      <a:pt x="8761" y="239"/>
                    </a:lnTo>
                    <a:lnTo>
                      <a:pt x="8849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9"/>
              <p:cNvSpPr/>
              <p:nvPr/>
            </p:nvSpPr>
            <p:spPr>
              <a:xfrm>
                <a:off x="5837700" y="3677900"/>
                <a:ext cx="27427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971" h="1657" extrusionOk="0">
                    <a:moveTo>
                      <a:pt x="9590" y="0"/>
                    </a:moveTo>
                    <a:lnTo>
                      <a:pt x="6866" y="50"/>
                    </a:lnTo>
                    <a:lnTo>
                      <a:pt x="4205" y="314"/>
                    </a:lnTo>
                    <a:lnTo>
                      <a:pt x="1632" y="766"/>
                    </a:lnTo>
                    <a:lnTo>
                      <a:pt x="377" y="1080"/>
                    </a:lnTo>
                    <a:lnTo>
                      <a:pt x="352" y="1280"/>
                    </a:lnTo>
                    <a:lnTo>
                      <a:pt x="327" y="1494"/>
                    </a:lnTo>
                    <a:lnTo>
                      <a:pt x="1" y="1456"/>
                    </a:lnTo>
                    <a:lnTo>
                      <a:pt x="1" y="1456"/>
                    </a:lnTo>
                    <a:lnTo>
                      <a:pt x="51" y="1657"/>
                    </a:lnTo>
                    <a:lnTo>
                      <a:pt x="1318" y="1318"/>
                    </a:lnTo>
                    <a:lnTo>
                      <a:pt x="3917" y="829"/>
                    </a:lnTo>
                    <a:lnTo>
                      <a:pt x="6590" y="540"/>
                    </a:lnTo>
                    <a:lnTo>
                      <a:pt x="9339" y="465"/>
                    </a:lnTo>
                    <a:lnTo>
                      <a:pt x="10745" y="515"/>
                    </a:lnTo>
                    <a:lnTo>
                      <a:pt x="10858" y="276"/>
                    </a:lnTo>
                    <a:lnTo>
                      <a:pt x="10971" y="50"/>
                    </a:lnTo>
                    <a:lnTo>
                      <a:pt x="95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9"/>
              <p:cNvSpPr/>
              <p:nvPr/>
            </p:nvSpPr>
            <p:spPr>
              <a:xfrm>
                <a:off x="5769925" y="3742225"/>
                <a:ext cx="30910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1243" extrusionOk="0">
                    <a:moveTo>
                      <a:pt x="12364" y="0"/>
                    </a:moveTo>
                    <a:lnTo>
                      <a:pt x="10694" y="25"/>
                    </a:lnTo>
                    <a:lnTo>
                      <a:pt x="7481" y="126"/>
                    </a:lnTo>
                    <a:lnTo>
                      <a:pt x="4444" y="314"/>
                    </a:lnTo>
                    <a:lnTo>
                      <a:pt x="1594" y="578"/>
                    </a:lnTo>
                    <a:lnTo>
                      <a:pt x="251" y="741"/>
                    </a:lnTo>
                    <a:lnTo>
                      <a:pt x="251" y="891"/>
                    </a:lnTo>
                    <a:lnTo>
                      <a:pt x="239" y="1029"/>
                    </a:lnTo>
                    <a:lnTo>
                      <a:pt x="0" y="1017"/>
                    </a:lnTo>
                    <a:lnTo>
                      <a:pt x="38" y="1243"/>
                    </a:lnTo>
                    <a:lnTo>
                      <a:pt x="1369" y="1080"/>
                    </a:lnTo>
                    <a:lnTo>
                      <a:pt x="4205" y="804"/>
                    </a:lnTo>
                    <a:lnTo>
                      <a:pt x="7218" y="615"/>
                    </a:lnTo>
                    <a:lnTo>
                      <a:pt x="10418" y="502"/>
                    </a:lnTo>
                    <a:lnTo>
                      <a:pt x="12088" y="477"/>
                    </a:lnTo>
                    <a:lnTo>
                      <a:pt x="12226" y="239"/>
                    </a:lnTo>
                    <a:lnTo>
                      <a:pt x="1236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9"/>
              <p:cNvSpPr/>
              <p:nvPr/>
            </p:nvSpPr>
            <p:spPr>
              <a:xfrm>
                <a:off x="5692100" y="3800275"/>
                <a:ext cx="3514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4059" h="1871" extrusionOk="0">
                    <a:moveTo>
                      <a:pt x="14058" y="0"/>
                    </a:moveTo>
                    <a:lnTo>
                      <a:pt x="12326" y="25"/>
                    </a:lnTo>
                    <a:lnTo>
                      <a:pt x="8900" y="189"/>
                    </a:lnTo>
                    <a:lnTo>
                      <a:pt x="5536" y="515"/>
                    </a:lnTo>
                    <a:lnTo>
                      <a:pt x="2222" y="992"/>
                    </a:lnTo>
                    <a:lnTo>
                      <a:pt x="603" y="1293"/>
                    </a:lnTo>
                    <a:lnTo>
                      <a:pt x="603" y="1419"/>
                    </a:lnTo>
                    <a:lnTo>
                      <a:pt x="603" y="1532"/>
                    </a:lnTo>
                    <a:lnTo>
                      <a:pt x="126" y="1544"/>
                    </a:lnTo>
                    <a:lnTo>
                      <a:pt x="126" y="1469"/>
                    </a:lnTo>
                    <a:lnTo>
                      <a:pt x="126" y="1381"/>
                    </a:lnTo>
                    <a:lnTo>
                      <a:pt x="63" y="1394"/>
                    </a:lnTo>
                    <a:lnTo>
                      <a:pt x="1" y="1406"/>
                    </a:lnTo>
                    <a:lnTo>
                      <a:pt x="88" y="1870"/>
                    </a:lnTo>
                    <a:lnTo>
                      <a:pt x="1733" y="1544"/>
                    </a:lnTo>
                    <a:lnTo>
                      <a:pt x="5084" y="1042"/>
                    </a:lnTo>
                    <a:lnTo>
                      <a:pt x="8511" y="691"/>
                    </a:lnTo>
                    <a:lnTo>
                      <a:pt x="11987" y="502"/>
                    </a:lnTo>
                    <a:lnTo>
                      <a:pt x="13745" y="477"/>
                    </a:lnTo>
                    <a:lnTo>
                      <a:pt x="13895" y="239"/>
                    </a:lnTo>
                    <a:lnTo>
                      <a:pt x="1405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9"/>
              <p:cNvSpPr/>
              <p:nvPr/>
            </p:nvSpPr>
            <p:spPr>
              <a:xfrm>
                <a:off x="5624000" y="3876525"/>
                <a:ext cx="3637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1444" extrusionOk="0">
                    <a:moveTo>
                      <a:pt x="14548" y="0"/>
                    </a:moveTo>
                    <a:lnTo>
                      <a:pt x="12301" y="113"/>
                    </a:lnTo>
                    <a:lnTo>
                      <a:pt x="7695" y="415"/>
                    </a:lnTo>
                    <a:lnTo>
                      <a:pt x="5398" y="590"/>
                    </a:lnTo>
                    <a:lnTo>
                      <a:pt x="2951" y="779"/>
                    </a:lnTo>
                    <a:lnTo>
                      <a:pt x="490" y="942"/>
                    </a:lnTo>
                    <a:lnTo>
                      <a:pt x="490" y="1004"/>
                    </a:lnTo>
                    <a:lnTo>
                      <a:pt x="490" y="1067"/>
                    </a:lnTo>
                    <a:lnTo>
                      <a:pt x="26" y="1067"/>
                    </a:lnTo>
                    <a:lnTo>
                      <a:pt x="26" y="1017"/>
                    </a:lnTo>
                    <a:lnTo>
                      <a:pt x="26" y="979"/>
                    </a:lnTo>
                    <a:lnTo>
                      <a:pt x="1" y="979"/>
                    </a:lnTo>
                    <a:lnTo>
                      <a:pt x="39" y="1444"/>
                    </a:lnTo>
                    <a:lnTo>
                      <a:pt x="2725" y="1268"/>
                    </a:lnTo>
                    <a:lnTo>
                      <a:pt x="5436" y="1055"/>
                    </a:lnTo>
                    <a:lnTo>
                      <a:pt x="7620" y="892"/>
                    </a:lnTo>
                    <a:lnTo>
                      <a:pt x="12000" y="590"/>
                    </a:lnTo>
                    <a:lnTo>
                      <a:pt x="14159" y="490"/>
                    </a:lnTo>
                    <a:lnTo>
                      <a:pt x="14360" y="251"/>
                    </a:lnTo>
                    <a:lnTo>
                      <a:pt x="1454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9"/>
              <p:cNvSpPr/>
              <p:nvPr/>
            </p:nvSpPr>
            <p:spPr>
              <a:xfrm>
                <a:off x="5567225" y="3942725"/>
                <a:ext cx="3615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294" extrusionOk="0">
                    <a:moveTo>
                      <a:pt x="12614" y="1"/>
                    </a:moveTo>
                    <a:lnTo>
                      <a:pt x="8937" y="51"/>
                    </a:lnTo>
                    <a:lnTo>
                      <a:pt x="5322" y="239"/>
                    </a:lnTo>
                    <a:lnTo>
                      <a:pt x="1757" y="591"/>
                    </a:lnTo>
                    <a:lnTo>
                      <a:pt x="0" y="829"/>
                    </a:lnTo>
                    <a:lnTo>
                      <a:pt x="13" y="1068"/>
                    </a:lnTo>
                    <a:lnTo>
                      <a:pt x="38" y="1294"/>
                    </a:lnTo>
                    <a:lnTo>
                      <a:pt x="1732" y="1068"/>
                    </a:lnTo>
                    <a:lnTo>
                      <a:pt x="5184" y="729"/>
                    </a:lnTo>
                    <a:lnTo>
                      <a:pt x="8686" y="528"/>
                    </a:lnTo>
                    <a:lnTo>
                      <a:pt x="12225" y="465"/>
                    </a:lnTo>
                    <a:lnTo>
                      <a:pt x="14020" y="503"/>
                    </a:lnTo>
                    <a:lnTo>
                      <a:pt x="14246" y="277"/>
                    </a:lnTo>
                    <a:lnTo>
                      <a:pt x="14459" y="38"/>
                    </a:lnTo>
                    <a:lnTo>
                      <a:pt x="126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9"/>
              <p:cNvSpPr/>
              <p:nvPr/>
            </p:nvSpPr>
            <p:spPr>
              <a:xfrm>
                <a:off x="5495350" y="4019600"/>
                <a:ext cx="3511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4046" h="1206" extrusionOk="0">
                    <a:moveTo>
                      <a:pt x="12314" y="1"/>
                    </a:moveTo>
                    <a:lnTo>
                      <a:pt x="8862" y="51"/>
                    </a:lnTo>
                    <a:lnTo>
                      <a:pt x="5448" y="227"/>
                    </a:lnTo>
                    <a:lnTo>
                      <a:pt x="2072" y="503"/>
                    </a:lnTo>
                    <a:lnTo>
                      <a:pt x="402" y="691"/>
                    </a:lnTo>
                    <a:lnTo>
                      <a:pt x="402" y="829"/>
                    </a:lnTo>
                    <a:lnTo>
                      <a:pt x="402" y="955"/>
                    </a:lnTo>
                    <a:lnTo>
                      <a:pt x="1" y="955"/>
                    </a:lnTo>
                    <a:lnTo>
                      <a:pt x="26" y="1206"/>
                    </a:lnTo>
                    <a:lnTo>
                      <a:pt x="1658" y="1018"/>
                    </a:lnTo>
                    <a:lnTo>
                      <a:pt x="4959" y="729"/>
                    </a:lnTo>
                    <a:lnTo>
                      <a:pt x="8297" y="541"/>
                    </a:lnTo>
                    <a:lnTo>
                      <a:pt x="11674" y="478"/>
                    </a:lnTo>
                    <a:lnTo>
                      <a:pt x="13381" y="478"/>
                    </a:lnTo>
                    <a:lnTo>
                      <a:pt x="13745" y="252"/>
                    </a:lnTo>
                    <a:lnTo>
                      <a:pt x="14046" y="13"/>
                    </a:lnTo>
                    <a:lnTo>
                      <a:pt x="123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9"/>
              <p:cNvSpPr/>
              <p:nvPr/>
            </p:nvSpPr>
            <p:spPr>
              <a:xfrm>
                <a:off x="5461150" y="4077025"/>
                <a:ext cx="2746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616" extrusionOk="0">
                    <a:moveTo>
                      <a:pt x="8260" y="1"/>
                    </a:moveTo>
                    <a:lnTo>
                      <a:pt x="2850" y="38"/>
                    </a:lnTo>
                    <a:lnTo>
                      <a:pt x="189" y="139"/>
                    </a:lnTo>
                    <a:lnTo>
                      <a:pt x="189" y="227"/>
                    </a:lnTo>
                    <a:lnTo>
                      <a:pt x="201" y="315"/>
                    </a:lnTo>
                    <a:lnTo>
                      <a:pt x="1" y="327"/>
                    </a:lnTo>
                    <a:lnTo>
                      <a:pt x="13" y="616"/>
                    </a:lnTo>
                    <a:lnTo>
                      <a:pt x="2461" y="515"/>
                    </a:lnTo>
                    <a:lnTo>
                      <a:pt x="7406" y="465"/>
                    </a:lnTo>
                    <a:lnTo>
                      <a:pt x="9891" y="503"/>
                    </a:lnTo>
                    <a:lnTo>
                      <a:pt x="10444" y="277"/>
                    </a:lnTo>
                    <a:lnTo>
                      <a:pt x="10983" y="64"/>
                    </a:lnTo>
                    <a:lnTo>
                      <a:pt x="8260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9"/>
              <p:cNvSpPr/>
              <p:nvPr/>
            </p:nvSpPr>
            <p:spPr>
              <a:xfrm>
                <a:off x="5416600" y="4120025"/>
                <a:ext cx="2046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54" extrusionOk="0">
                    <a:moveTo>
                      <a:pt x="6201" y="0"/>
                    </a:moveTo>
                    <a:lnTo>
                      <a:pt x="2285" y="113"/>
                    </a:lnTo>
                    <a:lnTo>
                      <a:pt x="364" y="251"/>
                    </a:lnTo>
                    <a:lnTo>
                      <a:pt x="402" y="427"/>
                    </a:lnTo>
                    <a:lnTo>
                      <a:pt x="440" y="603"/>
                    </a:lnTo>
                    <a:lnTo>
                      <a:pt x="0" y="703"/>
                    </a:lnTo>
                    <a:lnTo>
                      <a:pt x="13" y="753"/>
                    </a:lnTo>
                    <a:lnTo>
                      <a:pt x="1682" y="615"/>
                    </a:lnTo>
                    <a:lnTo>
                      <a:pt x="5084" y="490"/>
                    </a:lnTo>
                    <a:lnTo>
                      <a:pt x="6816" y="490"/>
                    </a:lnTo>
                    <a:lnTo>
                      <a:pt x="7506" y="277"/>
                    </a:lnTo>
                    <a:lnTo>
                      <a:pt x="8184" y="51"/>
                    </a:lnTo>
                    <a:lnTo>
                      <a:pt x="620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9"/>
              <p:cNvSpPr/>
              <p:nvPr/>
            </p:nvSpPr>
            <p:spPr>
              <a:xfrm>
                <a:off x="6112275" y="3476125"/>
                <a:ext cx="706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880" extrusionOk="0">
                    <a:moveTo>
                      <a:pt x="2824" y="0"/>
                    </a:moveTo>
                    <a:lnTo>
                      <a:pt x="264" y="377"/>
                    </a:lnTo>
                    <a:lnTo>
                      <a:pt x="251" y="515"/>
                    </a:lnTo>
                    <a:lnTo>
                      <a:pt x="239" y="666"/>
                    </a:lnTo>
                    <a:lnTo>
                      <a:pt x="0" y="653"/>
                    </a:lnTo>
                    <a:lnTo>
                      <a:pt x="38" y="879"/>
                    </a:lnTo>
                    <a:lnTo>
                      <a:pt x="2699" y="503"/>
                    </a:lnTo>
                    <a:lnTo>
                      <a:pt x="2762" y="252"/>
                    </a:lnTo>
                    <a:lnTo>
                      <a:pt x="282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9"/>
              <p:cNvSpPr/>
              <p:nvPr/>
            </p:nvSpPr>
            <p:spPr>
              <a:xfrm>
                <a:off x="6106300" y="3441600"/>
                <a:ext cx="20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035" extrusionOk="0">
                    <a:moveTo>
                      <a:pt x="817" y="1"/>
                    </a:moveTo>
                    <a:lnTo>
                      <a:pt x="566" y="38"/>
                    </a:lnTo>
                    <a:lnTo>
                      <a:pt x="314" y="64"/>
                    </a:lnTo>
                    <a:lnTo>
                      <a:pt x="214" y="553"/>
                    </a:lnTo>
                    <a:lnTo>
                      <a:pt x="38" y="1557"/>
                    </a:lnTo>
                    <a:lnTo>
                      <a:pt x="1" y="2009"/>
                    </a:lnTo>
                    <a:lnTo>
                      <a:pt x="239" y="2034"/>
                    </a:lnTo>
                    <a:lnTo>
                      <a:pt x="202" y="1796"/>
                    </a:lnTo>
                    <a:lnTo>
                      <a:pt x="503" y="1758"/>
                    </a:lnTo>
                    <a:lnTo>
                      <a:pt x="628" y="879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9"/>
              <p:cNvSpPr/>
              <p:nvPr/>
            </p:nvSpPr>
            <p:spPr>
              <a:xfrm>
                <a:off x="6111325" y="34855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302" y="0"/>
                    </a:moveTo>
                    <a:lnTo>
                      <a:pt x="1" y="38"/>
                    </a:lnTo>
                    <a:lnTo>
                      <a:pt x="38" y="276"/>
                    </a:lnTo>
                    <a:lnTo>
                      <a:pt x="277" y="289"/>
                    </a:lnTo>
                    <a:lnTo>
                      <a:pt x="289" y="1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9"/>
              <p:cNvSpPr/>
              <p:nvPr/>
            </p:nvSpPr>
            <p:spPr>
              <a:xfrm>
                <a:off x="6073050" y="3446325"/>
                <a:ext cx="18525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875" extrusionOk="0">
                    <a:moveTo>
                      <a:pt x="741" y="0"/>
                    </a:moveTo>
                    <a:lnTo>
                      <a:pt x="502" y="38"/>
                    </a:lnTo>
                    <a:lnTo>
                      <a:pt x="264" y="75"/>
                    </a:lnTo>
                    <a:lnTo>
                      <a:pt x="88" y="1469"/>
                    </a:lnTo>
                    <a:lnTo>
                      <a:pt x="0" y="2874"/>
                    </a:lnTo>
                    <a:lnTo>
                      <a:pt x="239" y="2837"/>
                    </a:lnTo>
                    <a:lnTo>
                      <a:pt x="477" y="2799"/>
                    </a:lnTo>
                    <a:lnTo>
                      <a:pt x="565" y="1381"/>
                    </a:lnTo>
                    <a:lnTo>
                      <a:pt x="74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9"/>
              <p:cNvSpPr/>
              <p:nvPr/>
            </p:nvSpPr>
            <p:spPr>
              <a:xfrm>
                <a:off x="6072725" y="3516300"/>
                <a:ext cx="122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76" extrusionOk="0">
                    <a:moveTo>
                      <a:pt x="490" y="0"/>
                    </a:moveTo>
                    <a:lnTo>
                      <a:pt x="252" y="38"/>
                    </a:lnTo>
                    <a:lnTo>
                      <a:pt x="13" y="75"/>
                    </a:lnTo>
                    <a:lnTo>
                      <a:pt x="1" y="113"/>
                    </a:lnTo>
                    <a:lnTo>
                      <a:pt x="1" y="151"/>
                    </a:lnTo>
                    <a:lnTo>
                      <a:pt x="478" y="176"/>
                    </a:lnTo>
                    <a:lnTo>
                      <a:pt x="478" y="88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9"/>
              <p:cNvSpPr/>
              <p:nvPr/>
            </p:nvSpPr>
            <p:spPr>
              <a:xfrm>
                <a:off x="5987375" y="3455100"/>
                <a:ext cx="49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5047" extrusionOk="0">
                    <a:moveTo>
                      <a:pt x="1996" y="1"/>
                    </a:moveTo>
                    <a:lnTo>
                      <a:pt x="1720" y="63"/>
                    </a:lnTo>
                    <a:lnTo>
                      <a:pt x="1444" y="114"/>
                    </a:lnTo>
                    <a:lnTo>
                      <a:pt x="1218" y="703"/>
                    </a:lnTo>
                    <a:lnTo>
                      <a:pt x="804" y="1896"/>
                    </a:lnTo>
                    <a:lnTo>
                      <a:pt x="440" y="3138"/>
                    </a:lnTo>
                    <a:lnTo>
                      <a:pt x="139" y="4394"/>
                    </a:lnTo>
                    <a:lnTo>
                      <a:pt x="1" y="5021"/>
                    </a:lnTo>
                    <a:lnTo>
                      <a:pt x="89" y="5046"/>
                    </a:lnTo>
                    <a:lnTo>
                      <a:pt x="289" y="4984"/>
                    </a:lnTo>
                    <a:lnTo>
                      <a:pt x="503" y="4933"/>
                    </a:lnTo>
                    <a:lnTo>
                      <a:pt x="641" y="4293"/>
                    </a:lnTo>
                    <a:lnTo>
                      <a:pt x="955" y="3038"/>
                    </a:lnTo>
                    <a:lnTo>
                      <a:pt x="1331" y="1795"/>
                    </a:lnTo>
                    <a:lnTo>
                      <a:pt x="1758" y="590"/>
                    </a:lnTo>
                    <a:lnTo>
                      <a:pt x="199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9"/>
              <p:cNvSpPr/>
              <p:nvPr/>
            </p:nvSpPr>
            <p:spPr>
              <a:xfrm>
                <a:off x="5989575" y="3578425"/>
                <a:ext cx="1037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89" extrusionOk="0">
                    <a:moveTo>
                      <a:pt x="415" y="0"/>
                    </a:moveTo>
                    <a:lnTo>
                      <a:pt x="201" y="51"/>
                    </a:lnTo>
                    <a:lnTo>
                      <a:pt x="1" y="113"/>
                    </a:lnTo>
                    <a:lnTo>
                      <a:pt x="377" y="189"/>
                    </a:lnTo>
                    <a:lnTo>
                      <a:pt x="402" y="88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9"/>
              <p:cNvSpPr/>
              <p:nvPr/>
            </p:nvSpPr>
            <p:spPr>
              <a:xfrm>
                <a:off x="5920225" y="3637725"/>
                <a:ext cx="35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9" extrusionOk="0">
                    <a:moveTo>
                      <a:pt x="1" y="1"/>
                    </a:moveTo>
                    <a:lnTo>
                      <a:pt x="1" y="13"/>
                    </a:lnTo>
                    <a:lnTo>
                      <a:pt x="1" y="26"/>
                    </a:lnTo>
                    <a:lnTo>
                      <a:pt x="13" y="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9"/>
              <p:cNvSpPr/>
              <p:nvPr/>
            </p:nvSpPr>
            <p:spPr>
              <a:xfrm>
                <a:off x="5920850" y="3468275"/>
                <a:ext cx="543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6641" extrusionOk="0">
                    <a:moveTo>
                      <a:pt x="2172" y="1"/>
                    </a:moveTo>
                    <a:lnTo>
                      <a:pt x="1896" y="63"/>
                    </a:lnTo>
                    <a:lnTo>
                      <a:pt x="1632" y="126"/>
                    </a:lnTo>
                    <a:lnTo>
                      <a:pt x="1381" y="917"/>
                    </a:lnTo>
                    <a:lnTo>
                      <a:pt x="904" y="2524"/>
                    </a:lnTo>
                    <a:lnTo>
                      <a:pt x="503" y="4155"/>
                    </a:lnTo>
                    <a:lnTo>
                      <a:pt x="151" y="5800"/>
                    </a:lnTo>
                    <a:lnTo>
                      <a:pt x="1" y="6641"/>
                    </a:lnTo>
                    <a:lnTo>
                      <a:pt x="252" y="6590"/>
                    </a:lnTo>
                    <a:lnTo>
                      <a:pt x="503" y="6528"/>
                    </a:lnTo>
                    <a:lnTo>
                      <a:pt x="653" y="5687"/>
                    </a:lnTo>
                    <a:lnTo>
                      <a:pt x="1017" y="4030"/>
                    </a:lnTo>
                    <a:lnTo>
                      <a:pt x="1432" y="2398"/>
                    </a:lnTo>
                    <a:lnTo>
                      <a:pt x="1909" y="791"/>
                    </a:lnTo>
                    <a:lnTo>
                      <a:pt x="217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9"/>
              <p:cNvSpPr/>
              <p:nvPr/>
            </p:nvSpPr>
            <p:spPr>
              <a:xfrm>
                <a:off x="5920225" y="3631450"/>
                <a:ext cx="132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65" extrusionOk="0">
                    <a:moveTo>
                      <a:pt x="528" y="1"/>
                    </a:moveTo>
                    <a:lnTo>
                      <a:pt x="277" y="63"/>
                    </a:lnTo>
                    <a:lnTo>
                      <a:pt x="26" y="114"/>
                    </a:lnTo>
                    <a:lnTo>
                      <a:pt x="13" y="189"/>
                    </a:lnTo>
                    <a:lnTo>
                      <a:pt x="1" y="252"/>
                    </a:lnTo>
                    <a:lnTo>
                      <a:pt x="13" y="289"/>
                    </a:lnTo>
                    <a:lnTo>
                      <a:pt x="465" y="365"/>
                    </a:lnTo>
                    <a:lnTo>
                      <a:pt x="490" y="176"/>
                    </a:lnTo>
                    <a:lnTo>
                      <a:pt x="528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9"/>
              <p:cNvSpPr/>
              <p:nvPr/>
            </p:nvSpPr>
            <p:spPr>
              <a:xfrm>
                <a:off x="5834250" y="3488050"/>
                <a:ext cx="67800" cy="2262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9051" extrusionOk="0">
                    <a:moveTo>
                      <a:pt x="2712" y="0"/>
                    </a:moveTo>
                    <a:lnTo>
                      <a:pt x="2423" y="88"/>
                    </a:lnTo>
                    <a:lnTo>
                      <a:pt x="2134" y="176"/>
                    </a:lnTo>
                    <a:lnTo>
                      <a:pt x="1745" y="1218"/>
                    </a:lnTo>
                    <a:lnTo>
                      <a:pt x="1067" y="3377"/>
                    </a:lnTo>
                    <a:lnTo>
                      <a:pt x="528" y="5586"/>
                    </a:lnTo>
                    <a:lnTo>
                      <a:pt x="139" y="7870"/>
                    </a:lnTo>
                    <a:lnTo>
                      <a:pt x="0" y="9038"/>
                    </a:lnTo>
                    <a:lnTo>
                      <a:pt x="139" y="9050"/>
                    </a:lnTo>
                    <a:lnTo>
                      <a:pt x="139" y="9050"/>
                    </a:lnTo>
                    <a:lnTo>
                      <a:pt x="63" y="8799"/>
                    </a:lnTo>
                    <a:lnTo>
                      <a:pt x="289" y="8736"/>
                    </a:lnTo>
                    <a:lnTo>
                      <a:pt x="515" y="8674"/>
                    </a:lnTo>
                    <a:lnTo>
                      <a:pt x="666" y="7531"/>
                    </a:lnTo>
                    <a:lnTo>
                      <a:pt x="1080" y="5297"/>
                    </a:lnTo>
                    <a:lnTo>
                      <a:pt x="1620" y="3126"/>
                    </a:lnTo>
                    <a:lnTo>
                      <a:pt x="2310" y="1017"/>
                    </a:lnTo>
                    <a:lnTo>
                      <a:pt x="271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9"/>
              <p:cNvSpPr/>
              <p:nvPr/>
            </p:nvSpPr>
            <p:spPr>
              <a:xfrm>
                <a:off x="5835825" y="3704875"/>
                <a:ext cx="113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5" extrusionOk="0">
                    <a:moveTo>
                      <a:pt x="452" y="1"/>
                    </a:moveTo>
                    <a:lnTo>
                      <a:pt x="226" y="63"/>
                    </a:lnTo>
                    <a:lnTo>
                      <a:pt x="0" y="126"/>
                    </a:lnTo>
                    <a:lnTo>
                      <a:pt x="76" y="377"/>
                    </a:lnTo>
                    <a:lnTo>
                      <a:pt x="402" y="415"/>
                    </a:lnTo>
                    <a:lnTo>
                      <a:pt x="427" y="2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9"/>
              <p:cNvSpPr/>
              <p:nvPr/>
            </p:nvSpPr>
            <p:spPr>
              <a:xfrm>
                <a:off x="5764275" y="3513150"/>
                <a:ext cx="65600" cy="2545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0180" extrusionOk="0">
                    <a:moveTo>
                      <a:pt x="2624" y="1"/>
                    </a:moveTo>
                    <a:lnTo>
                      <a:pt x="2322" y="114"/>
                    </a:lnTo>
                    <a:lnTo>
                      <a:pt x="2021" y="239"/>
                    </a:lnTo>
                    <a:lnTo>
                      <a:pt x="1607" y="1406"/>
                    </a:lnTo>
                    <a:lnTo>
                      <a:pt x="929" y="3804"/>
                    </a:lnTo>
                    <a:lnTo>
                      <a:pt x="415" y="6289"/>
                    </a:lnTo>
                    <a:lnTo>
                      <a:pt x="88" y="8849"/>
                    </a:lnTo>
                    <a:lnTo>
                      <a:pt x="0" y="10167"/>
                    </a:lnTo>
                    <a:lnTo>
                      <a:pt x="226" y="10180"/>
                    </a:lnTo>
                    <a:lnTo>
                      <a:pt x="201" y="9941"/>
                    </a:lnTo>
                    <a:lnTo>
                      <a:pt x="339" y="9929"/>
                    </a:lnTo>
                    <a:lnTo>
                      <a:pt x="477" y="9904"/>
                    </a:lnTo>
                    <a:lnTo>
                      <a:pt x="578" y="8598"/>
                    </a:lnTo>
                    <a:lnTo>
                      <a:pt x="942" y="6038"/>
                    </a:lnTo>
                    <a:lnTo>
                      <a:pt x="1469" y="3553"/>
                    </a:lnTo>
                    <a:lnTo>
                      <a:pt x="2184" y="1155"/>
                    </a:lnTo>
                    <a:lnTo>
                      <a:pt x="262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9"/>
              <p:cNvSpPr/>
              <p:nvPr/>
            </p:nvSpPr>
            <p:spPr>
              <a:xfrm>
                <a:off x="5769300" y="3760725"/>
                <a:ext cx="69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0" extrusionOk="0">
                    <a:moveTo>
                      <a:pt x="276" y="1"/>
                    </a:moveTo>
                    <a:lnTo>
                      <a:pt x="138" y="26"/>
                    </a:lnTo>
                    <a:lnTo>
                      <a:pt x="0" y="38"/>
                    </a:lnTo>
                    <a:lnTo>
                      <a:pt x="25" y="277"/>
                    </a:lnTo>
                    <a:lnTo>
                      <a:pt x="264" y="289"/>
                    </a:lnTo>
                    <a:lnTo>
                      <a:pt x="276" y="151"/>
                    </a:lnTo>
                    <a:lnTo>
                      <a:pt x="27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9"/>
              <p:cNvSpPr/>
              <p:nvPr/>
            </p:nvSpPr>
            <p:spPr>
              <a:xfrm>
                <a:off x="5694925" y="3550500"/>
                <a:ext cx="51175" cy="28430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372" extrusionOk="0">
                    <a:moveTo>
                      <a:pt x="2046" y="0"/>
                    </a:moveTo>
                    <a:lnTo>
                      <a:pt x="1745" y="151"/>
                    </a:lnTo>
                    <a:lnTo>
                      <a:pt x="1457" y="314"/>
                    </a:lnTo>
                    <a:lnTo>
                      <a:pt x="1080" y="1619"/>
                    </a:lnTo>
                    <a:lnTo>
                      <a:pt x="515" y="4305"/>
                    </a:lnTo>
                    <a:lnTo>
                      <a:pt x="151" y="7067"/>
                    </a:lnTo>
                    <a:lnTo>
                      <a:pt x="1" y="9916"/>
                    </a:lnTo>
                    <a:lnTo>
                      <a:pt x="13" y="11372"/>
                    </a:lnTo>
                    <a:lnTo>
                      <a:pt x="252" y="11322"/>
                    </a:lnTo>
                    <a:lnTo>
                      <a:pt x="490" y="11284"/>
                    </a:lnTo>
                    <a:lnTo>
                      <a:pt x="478" y="9790"/>
                    </a:lnTo>
                    <a:lnTo>
                      <a:pt x="641" y="6891"/>
                    </a:lnTo>
                    <a:lnTo>
                      <a:pt x="1030" y="4067"/>
                    </a:lnTo>
                    <a:lnTo>
                      <a:pt x="1482" y="2008"/>
                    </a:lnTo>
                    <a:lnTo>
                      <a:pt x="1833" y="665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9"/>
              <p:cNvSpPr/>
              <p:nvPr/>
            </p:nvSpPr>
            <p:spPr>
              <a:xfrm>
                <a:off x="5695250" y="3832600"/>
                <a:ext cx="119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52" extrusionOk="0">
                    <a:moveTo>
                      <a:pt x="477" y="0"/>
                    </a:moveTo>
                    <a:lnTo>
                      <a:pt x="239" y="38"/>
                    </a:lnTo>
                    <a:lnTo>
                      <a:pt x="0" y="88"/>
                    </a:lnTo>
                    <a:lnTo>
                      <a:pt x="0" y="176"/>
                    </a:lnTo>
                    <a:lnTo>
                      <a:pt x="0" y="251"/>
                    </a:lnTo>
                    <a:lnTo>
                      <a:pt x="477" y="239"/>
                    </a:lnTo>
                    <a:lnTo>
                      <a:pt x="477" y="126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9"/>
              <p:cNvSpPr/>
              <p:nvPr/>
            </p:nvSpPr>
            <p:spPr>
              <a:xfrm>
                <a:off x="5624625" y="3599450"/>
                <a:ext cx="38625" cy="3015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2063" extrusionOk="0">
                    <a:moveTo>
                      <a:pt x="1545" y="0"/>
                    </a:moveTo>
                    <a:lnTo>
                      <a:pt x="1269" y="189"/>
                    </a:lnTo>
                    <a:lnTo>
                      <a:pt x="993" y="377"/>
                    </a:lnTo>
                    <a:lnTo>
                      <a:pt x="754" y="1795"/>
                    </a:lnTo>
                    <a:lnTo>
                      <a:pt x="378" y="4669"/>
                    </a:lnTo>
                    <a:lnTo>
                      <a:pt x="126" y="7594"/>
                    </a:lnTo>
                    <a:lnTo>
                      <a:pt x="1" y="10569"/>
                    </a:lnTo>
                    <a:lnTo>
                      <a:pt x="1" y="12062"/>
                    </a:lnTo>
                    <a:lnTo>
                      <a:pt x="227" y="12050"/>
                    </a:lnTo>
                    <a:lnTo>
                      <a:pt x="465" y="12025"/>
                    </a:lnTo>
                    <a:lnTo>
                      <a:pt x="478" y="10481"/>
                    </a:lnTo>
                    <a:lnTo>
                      <a:pt x="603" y="7431"/>
                    </a:lnTo>
                    <a:lnTo>
                      <a:pt x="880" y="4418"/>
                    </a:lnTo>
                    <a:lnTo>
                      <a:pt x="1281" y="1456"/>
                    </a:lnTo>
                    <a:lnTo>
                      <a:pt x="154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9"/>
              <p:cNvSpPr/>
              <p:nvPr/>
            </p:nvSpPr>
            <p:spPr>
              <a:xfrm>
                <a:off x="5624625" y="3900050"/>
                <a:ext cx="11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27" extrusionOk="0">
                    <a:moveTo>
                      <a:pt x="465" y="1"/>
                    </a:moveTo>
                    <a:lnTo>
                      <a:pt x="227" y="26"/>
                    </a:lnTo>
                    <a:lnTo>
                      <a:pt x="1" y="38"/>
                    </a:lnTo>
                    <a:lnTo>
                      <a:pt x="1" y="76"/>
                    </a:lnTo>
                    <a:lnTo>
                      <a:pt x="1" y="126"/>
                    </a:lnTo>
                    <a:lnTo>
                      <a:pt x="465" y="126"/>
                    </a:lnTo>
                    <a:lnTo>
                      <a:pt x="465" y="63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9"/>
              <p:cNvSpPr/>
              <p:nvPr/>
            </p:nvSpPr>
            <p:spPr>
              <a:xfrm>
                <a:off x="5552775" y="3645875"/>
                <a:ext cx="48675" cy="3310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3243" extrusionOk="0">
                    <a:moveTo>
                      <a:pt x="1946" y="1"/>
                    </a:moveTo>
                    <a:lnTo>
                      <a:pt x="1645" y="277"/>
                    </a:lnTo>
                    <a:lnTo>
                      <a:pt x="1331" y="541"/>
                    </a:lnTo>
                    <a:lnTo>
                      <a:pt x="980" y="2047"/>
                    </a:lnTo>
                    <a:lnTo>
                      <a:pt x="528" y="4344"/>
                    </a:lnTo>
                    <a:lnTo>
                      <a:pt x="289" y="5913"/>
                    </a:lnTo>
                    <a:lnTo>
                      <a:pt x="126" y="7482"/>
                    </a:lnTo>
                    <a:lnTo>
                      <a:pt x="26" y="9101"/>
                    </a:lnTo>
                    <a:lnTo>
                      <a:pt x="1" y="10733"/>
                    </a:lnTo>
                    <a:lnTo>
                      <a:pt x="76" y="12389"/>
                    </a:lnTo>
                    <a:lnTo>
                      <a:pt x="151" y="13243"/>
                    </a:lnTo>
                    <a:lnTo>
                      <a:pt x="616" y="13193"/>
                    </a:lnTo>
                    <a:lnTo>
                      <a:pt x="616" y="13180"/>
                    </a:lnTo>
                    <a:lnTo>
                      <a:pt x="616" y="13168"/>
                    </a:lnTo>
                    <a:lnTo>
                      <a:pt x="603" y="13168"/>
                    </a:lnTo>
                    <a:lnTo>
                      <a:pt x="591" y="13180"/>
                    </a:lnTo>
                    <a:lnTo>
                      <a:pt x="528" y="12703"/>
                    </a:lnTo>
                    <a:lnTo>
                      <a:pt x="578" y="12703"/>
                    </a:lnTo>
                    <a:lnTo>
                      <a:pt x="515" y="11862"/>
                    </a:lnTo>
                    <a:lnTo>
                      <a:pt x="465" y="10193"/>
                    </a:lnTo>
                    <a:lnTo>
                      <a:pt x="515" y="8561"/>
                    </a:lnTo>
                    <a:lnTo>
                      <a:pt x="641" y="6955"/>
                    </a:lnTo>
                    <a:lnTo>
                      <a:pt x="955" y="4595"/>
                    </a:lnTo>
                    <a:lnTo>
                      <a:pt x="1582" y="1520"/>
                    </a:lnTo>
                    <a:lnTo>
                      <a:pt x="194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9"/>
              <p:cNvSpPr/>
              <p:nvPr/>
            </p:nvSpPr>
            <p:spPr>
              <a:xfrm>
                <a:off x="5565950" y="3963450"/>
                <a:ext cx="22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478" extrusionOk="0">
                    <a:moveTo>
                      <a:pt x="1" y="0"/>
                    </a:moveTo>
                    <a:lnTo>
                      <a:pt x="64" y="477"/>
                    </a:lnTo>
                    <a:lnTo>
                      <a:pt x="76" y="465"/>
                    </a:lnTo>
                    <a:lnTo>
                      <a:pt x="89" y="465"/>
                    </a:lnTo>
                    <a:lnTo>
                      <a:pt x="64" y="239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9"/>
              <p:cNvSpPr/>
              <p:nvPr/>
            </p:nvSpPr>
            <p:spPr>
              <a:xfrm>
                <a:off x="5493775" y="3699850"/>
                <a:ext cx="51500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745" extrusionOk="0">
                    <a:moveTo>
                      <a:pt x="2059" y="1"/>
                    </a:moveTo>
                    <a:lnTo>
                      <a:pt x="1721" y="377"/>
                    </a:lnTo>
                    <a:lnTo>
                      <a:pt x="1382" y="754"/>
                    </a:lnTo>
                    <a:lnTo>
                      <a:pt x="1043" y="2310"/>
                    </a:lnTo>
                    <a:lnTo>
                      <a:pt x="490" y="5486"/>
                    </a:lnTo>
                    <a:lnTo>
                      <a:pt x="152" y="8749"/>
                    </a:lnTo>
                    <a:lnTo>
                      <a:pt x="1" y="12063"/>
                    </a:lnTo>
                    <a:lnTo>
                      <a:pt x="1" y="13745"/>
                    </a:lnTo>
                    <a:lnTo>
                      <a:pt x="64" y="13745"/>
                    </a:lnTo>
                    <a:lnTo>
                      <a:pt x="39" y="13531"/>
                    </a:lnTo>
                    <a:lnTo>
                      <a:pt x="252" y="13506"/>
                    </a:lnTo>
                    <a:lnTo>
                      <a:pt x="465" y="13481"/>
                    </a:lnTo>
                    <a:lnTo>
                      <a:pt x="478" y="11737"/>
                    </a:lnTo>
                    <a:lnTo>
                      <a:pt x="654" y="8285"/>
                    </a:lnTo>
                    <a:lnTo>
                      <a:pt x="1055" y="4908"/>
                    </a:lnTo>
                    <a:lnTo>
                      <a:pt x="1670" y="1607"/>
                    </a:lnTo>
                    <a:lnTo>
                      <a:pt x="205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9"/>
              <p:cNvSpPr/>
              <p:nvPr/>
            </p:nvSpPr>
            <p:spPr>
              <a:xfrm>
                <a:off x="5494725" y="4036875"/>
                <a:ext cx="107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4" extrusionOk="0">
                    <a:moveTo>
                      <a:pt x="427" y="0"/>
                    </a:moveTo>
                    <a:lnTo>
                      <a:pt x="214" y="25"/>
                    </a:lnTo>
                    <a:lnTo>
                      <a:pt x="1" y="50"/>
                    </a:lnTo>
                    <a:lnTo>
                      <a:pt x="26" y="264"/>
                    </a:lnTo>
                    <a:lnTo>
                      <a:pt x="427" y="264"/>
                    </a:lnTo>
                    <a:lnTo>
                      <a:pt x="427" y="138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9"/>
              <p:cNvSpPr/>
              <p:nvPr/>
            </p:nvSpPr>
            <p:spPr>
              <a:xfrm>
                <a:off x="5449225" y="3790225"/>
                <a:ext cx="26375" cy="2956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825" extrusionOk="0">
                    <a:moveTo>
                      <a:pt x="1055" y="1"/>
                    </a:moveTo>
                    <a:lnTo>
                      <a:pt x="729" y="528"/>
                    </a:lnTo>
                    <a:lnTo>
                      <a:pt x="415" y="1068"/>
                    </a:lnTo>
                    <a:lnTo>
                      <a:pt x="252" y="2373"/>
                    </a:lnTo>
                    <a:lnTo>
                      <a:pt x="51" y="5021"/>
                    </a:lnTo>
                    <a:lnTo>
                      <a:pt x="1" y="7707"/>
                    </a:lnTo>
                    <a:lnTo>
                      <a:pt x="101" y="10444"/>
                    </a:lnTo>
                    <a:lnTo>
                      <a:pt x="214" y="11824"/>
                    </a:lnTo>
                    <a:lnTo>
                      <a:pt x="478" y="11799"/>
                    </a:lnTo>
                    <a:lnTo>
                      <a:pt x="465" y="11623"/>
                    </a:lnTo>
                    <a:lnTo>
                      <a:pt x="565" y="11611"/>
                    </a:lnTo>
                    <a:lnTo>
                      <a:pt x="666" y="11611"/>
                    </a:lnTo>
                    <a:lnTo>
                      <a:pt x="553" y="10117"/>
                    </a:lnTo>
                    <a:lnTo>
                      <a:pt x="465" y="7155"/>
                    </a:lnTo>
                    <a:lnTo>
                      <a:pt x="565" y="4256"/>
                    </a:lnTo>
                    <a:lnTo>
                      <a:pt x="842" y="1406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9"/>
              <p:cNvSpPr/>
              <p:nvPr/>
            </p:nvSpPr>
            <p:spPr>
              <a:xfrm>
                <a:off x="5460850" y="4080475"/>
                <a:ext cx="535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90" extrusionOk="0">
                    <a:moveTo>
                      <a:pt x="100" y="1"/>
                    </a:moveTo>
                    <a:lnTo>
                      <a:pt x="0" y="13"/>
                    </a:lnTo>
                    <a:lnTo>
                      <a:pt x="13" y="189"/>
                    </a:lnTo>
                    <a:lnTo>
                      <a:pt x="213" y="177"/>
                    </a:lnTo>
                    <a:lnTo>
                      <a:pt x="201" y="89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9"/>
              <p:cNvSpPr/>
              <p:nvPr/>
            </p:nvSpPr>
            <p:spPr>
              <a:xfrm>
                <a:off x="5403725" y="3872450"/>
                <a:ext cx="27950" cy="2651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07" extrusionOk="0">
                    <a:moveTo>
                      <a:pt x="1118" y="0"/>
                    </a:moveTo>
                    <a:lnTo>
                      <a:pt x="678" y="1042"/>
                    </a:lnTo>
                    <a:lnTo>
                      <a:pt x="302" y="2109"/>
                    </a:lnTo>
                    <a:lnTo>
                      <a:pt x="164" y="3126"/>
                    </a:lnTo>
                    <a:lnTo>
                      <a:pt x="1" y="5184"/>
                    </a:lnTo>
                    <a:lnTo>
                      <a:pt x="13" y="7318"/>
                    </a:lnTo>
                    <a:lnTo>
                      <a:pt x="189" y="8949"/>
                    </a:lnTo>
                    <a:lnTo>
                      <a:pt x="377" y="10054"/>
                    </a:lnTo>
                    <a:lnTo>
                      <a:pt x="503" y="10606"/>
                    </a:lnTo>
                    <a:lnTo>
                      <a:pt x="515" y="10606"/>
                    </a:lnTo>
                    <a:lnTo>
                      <a:pt x="478" y="10192"/>
                    </a:lnTo>
                    <a:lnTo>
                      <a:pt x="678" y="10167"/>
                    </a:lnTo>
                    <a:lnTo>
                      <a:pt x="879" y="10154"/>
                    </a:lnTo>
                    <a:lnTo>
                      <a:pt x="741" y="9489"/>
                    </a:lnTo>
                    <a:lnTo>
                      <a:pt x="565" y="8159"/>
                    </a:lnTo>
                    <a:lnTo>
                      <a:pt x="478" y="6841"/>
                    </a:lnTo>
                    <a:lnTo>
                      <a:pt x="478" y="5548"/>
                    </a:lnTo>
                    <a:lnTo>
                      <a:pt x="578" y="3640"/>
                    </a:lnTo>
                    <a:lnTo>
                      <a:pt x="904" y="1193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9"/>
              <p:cNvSpPr/>
              <p:nvPr/>
            </p:nvSpPr>
            <p:spPr>
              <a:xfrm>
                <a:off x="5415650" y="4126300"/>
                <a:ext cx="119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53" extrusionOk="0">
                    <a:moveTo>
                      <a:pt x="402" y="0"/>
                    </a:moveTo>
                    <a:lnTo>
                      <a:pt x="201" y="13"/>
                    </a:lnTo>
                    <a:lnTo>
                      <a:pt x="1" y="38"/>
                    </a:lnTo>
                    <a:lnTo>
                      <a:pt x="38" y="452"/>
                    </a:lnTo>
                    <a:lnTo>
                      <a:pt x="478" y="352"/>
                    </a:lnTo>
                    <a:lnTo>
                      <a:pt x="440" y="176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0" name="Google Shape;1480;p39"/>
            <p:cNvGrpSpPr/>
            <p:nvPr/>
          </p:nvGrpSpPr>
          <p:grpSpPr>
            <a:xfrm>
              <a:off x="5024424" y="2366365"/>
              <a:ext cx="730324" cy="329313"/>
              <a:chOff x="5451750" y="3954350"/>
              <a:chExt cx="620075" cy="279600"/>
            </a:xfrm>
          </p:grpSpPr>
          <p:sp>
            <p:nvSpPr>
              <p:cNvPr id="1481" name="Google Shape;1481;p39"/>
              <p:cNvSpPr/>
              <p:nvPr/>
            </p:nvSpPr>
            <p:spPr>
              <a:xfrm>
                <a:off x="5453300" y="3954650"/>
                <a:ext cx="6185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4741" h="11172" extrusionOk="0">
                    <a:moveTo>
                      <a:pt x="11749" y="1"/>
                    </a:moveTo>
                    <a:lnTo>
                      <a:pt x="10908" y="89"/>
                    </a:lnTo>
                    <a:lnTo>
                      <a:pt x="10067" y="202"/>
                    </a:lnTo>
                    <a:lnTo>
                      <a:pt x="8423" y="603"/>
                    </a:lnTo>
                    <a:lnTo>
                      <a:pt x="6841" y="1218"/>
                    </a:lnTo>
                    <a:lnTo>
                      <a:pt x="5335" y="2034"/>
                    </a:lnTo>
                    <a:lnTo>
                      <a:pt x="3929" y="3063"/>
                    </a:lnTo>
                    <a:lnTo>
                      <a:pt x="2637" y="4281"/>
                    </a:lnTo>
                    <a:lnTo>
                      <a:pt x="1745" y="5348"/>
                    </a:lnTo>
                    <a:lnTo>
                      <a:pt x="1193" y="6113"/>
                    </a:lnTo>
                    <a:lnTo>
                      <a:pt x="691" y="6929"/>
                    </a:lnTo>
                    <a:lnTo>
                      <a:pt x="214" y="7795"/>
                    </a:lnTo>
                    <a:lnTo>
                      <a:pt x="1" y="8247"/>
                    </a:lnTo>
                    <a:lnTo>
                      <a:pt x="591" y="8511"/>
                    </a:lnTo>
                    <a:lnTo>
                      <a:pt x="1959" y="9063"/>
                    </a:lnTo>
                    <a:lnTo>
                      <a:pt x="3503" y="9603"/>
                    </a:lnTo>
                    <a:lnTo>
                      <a:pt x="5134" y="10105"/>
                    </a:lnTo>
                    <a:lnTo>
                      <a:pt x="6766" y="10544"/>
                    </a:lnTo>
                    <a:lnTo>
                      <a:pt x="8323" y="10883"/>
                    </a:lnTo>
                    <a:lnTo>
                      <a:pt x="9703" y="11109"/>
                    </a:lnTo>
                    <a:lnTo>
                      <a:pt x="10845" y="11172"/>
                    </a:lnTo>
                    <a:lnTo>
                      <a:pt x="11285" y="11134"/>
                    </a:lnTo>
                    <a:lnTo>
                      <a:pt x="12226" y="10996"/>
                    </a:lnTo>
                    <a:lnTo>
                      <a:pt x="14096" y="10569"/>
                    </a:lnTo>
                    <a:lnTo>
                      <a:pt x="15929" y="9967"/>
                    </a:lnTo>
                    <a:lnTo>
                      <a:pt x="17711" y="9201"/>
                    </a:lnTo>
                    <a:lnTo>
                      <a:pt x="19431" y="8272"/>
                    </a:lnTo>
                    <a:lnTo>
                      <a:pt x="21062" y="7168"/>
                    </a:lnTo>
                    <a:lnTo>
                      <a:pt x="22619" y="5913"/>
                    </a:lnTo>
                    <a:lnTo>
                      <a:pt x="24062" y="4494"/>
                    </a:lnTo>
                    <a:lnTo>
                      <a:pt x="24740" y="3716"/>
                    </a:lnTo>
                    <a:lnTo>
                      <a:pt x="23887" y="3239"/>
                    </a:lnTo>
                    <a:lnTo>
                      <a:pt x="22167" y="2360"/>
                    </a:lnTo>
                    <a:lnTo>
                      <a:pt x="20422" y="1607"/>
                    </a:lnTo>
                    <a:lnTo>
                      <a:pt x="18678" y="980"/>
                    </a:lnTo>
                    <a:lnTo>
                      <a:pt x="16933" y="503"/>
                    </a:lnTo>
                    <a:lnTo>
                      <a:pt x="15188" y="164"/>
                    </a:lnTo>
                    <a:lnTo>
                      <a:pt x="13456" y="1"/>
                    </a:lnTo>
                    <a:close/>
                  </a:path>
                </a:pathLst>
              </a:custGeom>
              <a:solidFill>
                <a:srgbClr val="2EA19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9"/>
              <p:cNvSpPr/>
              <p:nvPr/>
            </p:nvSpPr>
            <p:spPr>
              <a:xfrm>
                <a:off x="5451750" y="4043150"/>
                <a:ext cx="6200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4871" extrusionOk="0">
                    <a:moveTo>
                      <a:pt x="24789" y="0"/>
                    </a:moveTo>
                    <a:lnTo>
                      <a:pt x="24287" y="13"/>
                    </a:lnTo>
                    <a:lnTo>
                      <a:pt x="21024" y="226"/>
                    </a:lnTo>
                    <a:lnTo>
                      <a:pt x="17886" y="527"/>
                    </a:lnTo>
                    <a:lnTo>
                      <a:pt x="14183" y="1004"/>
                    </a:lnTo>
                    <a:lnTo>
                      <a:pt x="10142" y="1682"/>
                    </a:lnTo>
                    <a:lnTo>
                      <a:pt x="7016" y="2360"/>
                    </a:lnTo>
                    <a:lnTo>
                      <a:pt x="4945" y="2887"/>
                    </a:lnTo>
                    <a:lnTo>
                      <a:pt x="2912" y="3490"/>
                    </a:lnTo>
                    <a:lnTo>
                      <a:pt x="941" y="4167"/>
                    </a:lnTo>
                    <a:lnTo>
                      <a:pt x="0" y="4544"/>
                    </a:lnTo>
                    <a:lnTo>
                      <a:pt x="126" y="4870"/>
                    </a:lnTo>
                    <a:lnTo>
                      <a:pt x="1067" y="4494"/>
                    </a:lnTo>
                    <a:lnTo>
                      <a:pt x="3025" y="3816"/>
                    </a:lnTo>
                    <a:lnTo>
                      <a:pt x="5046" y="3226"/>
                    </a:lnTo>
                    <a:lnTo>
                      <a:pt x="7104" y="2699"/>
                    </a:lnTo>
                    <a:lnTo>
                      <a:pt x="10217" y="2021"/>
                    </a:lnTo>
                    <a:lnTo>
                      <a:pt x="14246" y="1343"/>
                    </a:lnTo>
                    <a:lnTo>
                      <a:pt x="17936" y="879"/>
                    </a:lnTo>
                    <a:lnTo>
                      <a:pt x="21049" y="578"/>
                    </a:lnTo>
                    <a:lnTo>
                      <a:pt x="24300" y="364"/>
                    </a:lnTo>
                    <a:lnTo>
                      <a:pt x="24802" y="352"/>
                    </a:lnTo>
                    <a:lnTo>
                      <a:pt x="2478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9"/>
              <p:cNvSpPr/>
              <p:nvPr/>
            </p:nvSpPr>
            <p:spPr>
              <a:xfrm>
                <a:off x="5983300" y="4048475"/>
                <a:ext cx="605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445" extrusionOk="0">
                    <a:moveTo>
                      <a:pt x="139" y="1"/>
                    </a:moveTo>
                    <a:lnTo>
                      <a:pt x="0" y="327"/>
                    </a:lnTo>
                    <a:lnTo>
                      <a:pt x="954" y="766"/>
                    </a:lnTo>
                    <a:lnTo>
                      <a:pt x="1833" y="1256"/>
                    </a:lnTo>
                    <a:lnTo>
                      <a:pt x="1996" y="1344"/>
                    </a:lnTo>
                    <a:lnTo>
                      <a:pt x="2172" y="1444"/>
                    </a:lnTo>
                    <a:lnTo>
                      <a:pt x="2297" y="1306"/>
                    </a:lnTo>
                    <a:lnTo>
                      <a:pt x="2423" y="1180"/>
                    </a:lnTo>
                    <a:lnTo>
                      <a:pt x="2210" y="1068"/>
                    </a:lnTo>
                    <a:lnTo>
                      <a:pt x="2009" y="955"/>
                    </a:lnTo>
                    <a:lnTo>
                      <a:pt x="1293" y="553"/>
                    </a:lnTo>
                    <a:lnTo>
                      <a:pt x="540" y="189"/>
                    </a:lnTo>
                    <a:lnTo>
                      <a:pt x="503" y="239"/>
                    </a:lnTo>
                    <a:lnTo>
                      <a:pt x="465" y="302"/>
                    </a:lnTo>
                    <a:lnTo>
                      <a:pt x="176" y="114"/>
                    </a:lnTo>
                    <a:lnTo>
                      <a:pt x="201" y="76"/>
                    </a:lnTo>
                    <a:lnTo>
                      <a:pt x="214" y="38"/>
                    </a:lnTo>
                    <a:lnTo>
                      <a:pt x="176" y="26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9"/>
              <p:cNvSpPr/>
              <p:nvPr/>
            </p:nvSpPr>
            <p:spPr>
              <a:xfrm>
                <a:off x="5925875" y="4054125"/>
                <a:ext cx="957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2060" extrusionOk="0">
                    <a:moveTo>
                      <a:pt x="101" y="1"/>
                    </a:moveTo>
                    <a:lnTo>
                      <a:pt x="1" y="314"/>
                    </a:lnTo>
                    <a:lnTo>
                      <a:pt x="892" y="653"/>
                    </a:lnTo>
                    <a:lnTo>
                      <a:pt x="2611" y="1494"/>
                    </a:lnTo>
                    <a:lnTo>
                      <a:pt x="3553" y="2059"/>
                    </a:lnTo>
                    <a:lnTo>
                      <a:pt x="3691" y="1934"/>
                    </a:lnTo>
                    <a:lnTo>
                      <a:pt x="3829" y="1808"/>
                    </a:lnTo>
                    <a:lnTo>
                      <a:pt x="2925" y="1268"/>
                    </a:lnTo>
                    <a:lnTo>
                      <a:pt x="1281" y="440"/>
                    </a:lnTo>
                    <a:lnTo>
                      <a:pt x="452" y="101"/>
                    </a:lnTo>
                    <a:lnTo>
                      <a:pt x="402" y="164"/>
                    </a:lnTo>
                    <a:lnTo>
                      <a:pt x="352" y="21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9"/>
              <p:cNvSpPr/>
              <p:nvPr/>
            </p:nvSpPr>
            <p:spPr>
              <a:xfrm>
                <a:off x="5876925" y="4061650"/>
                <a:ext cx="1202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2574" extrusionOk="0">
                    <a:moveTo>
                      <a:pt x="76" y="1"/>
                    </a:moveTo>
                    <a:lnTo>
                      <a:pt x="0" y="189"/>
                    </a:lnTo>
                    <a:lnTo>
                      <a:pt x="578" y="415"/>
                    </a:lnTo>
                    <a:lnTo>
                      <a:pt x="1720" y="930"/>
                    </a:lnTo>
                    <a:lnTo>
                      <a:pt x="2850" y="1532"/>
                    </a:lnTo>
                    <a:lnTo>
                      <a:pt x="3967" y="2210"/>
                    </a:lnTo>
                    <a:lnTo>
                      <a:pt x="4519" y="2574"/>
                    </a:lnTo>
                    <a:lnTo>
                      <a:pt x="4657" y="2461"/>
                    </a:lnTo>
                    <a:lnTo>
                      <a:pt x="4808" y="2348"/>
                    </a:lnTo>
                    <a:lnTo>
                      <a:pt x="4281" y="1996"/>
                    </a:lnTo>
                    <a:lnTo>
                      <a:pt x="3201" y="1331"/>
                    </a:lnTo>
                    <a:lnTo>
                      <a:pt x="2122" y="741"/>
                    </a:lnTo>
                    <a:lnTo>
                      <a:pt x="1017" y="227"/>
                    </a:lnTo>
                    <a:lnTo>
                      <a:pt x="465" y="1"/>
                    </a:lnTo>
                    <a:lnTo>
                      <a:pt x="390" y="101"/>
                    </a:lnTo>
                    <a:lnTo>
                      <a:pt x="314" y="189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9"/>
              <p:cNvSpPr/>
              <p:nvPr/>
            </p:nvSpPr>
            <p:spPr>
              <a:xfrm>
                <a:off x="5814800" y="4070750"/>
                <a:ext cx="1475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3227" extrusionOk="0">
                    <a:moveTo>
                      <a:pt x="389" y="1"/>
                    </a:moveTo>
                    <a:lnTo>
                      <a:pt x="314" y="101"/>
                    </a:lnTo>
                    <a:lnTo>
                      <a:pt x="239" y="214"/>
                    </a:lnTo>
                    <a:lnTo>
                      <a:pt x="50" y="76"/>
                    </a:lnTo>
                    <a:lnTo>
                      <a:pt x="0" y="227"/>
                    </a:lnTo>
                    <a:lnTo>
                      <a:pt x="716" y="478"/>
                    </a:lnTo>
                    <a:lnTo>
                      <a:pt x="2134" y="1093"/>
                    </a:lnTo>
                    <a:lnTo>
                      <a:pt x="3527" y="1846"/>
                    </a:lnTo>
                    <a:lnTo>
                      <a:pt x="4908" y="2724"/>
                    </a:lnTo>
                    <a:lnTo>
                      <a:pt x="5586" y="3227"/>
                    </a:lnTo>
                    <a:lnTo>
                      <a:pt x="5736" y="3126"/>
                    </a:lnTo>
                    <a:lnTo>
                      <a:pt x="5900" y="3026"/>
                    </a:lnTo>
                    <a:lnTo>
                      <a:pt x="5234" y="2524"/>
                    </a:lnTo>
                    <a:lnTo>
                      <a:pt x="3879" y="1645"/>
                    </a:lnTo>
                    <a:lnTo>
                      <a:pt x="2498" y="892"/>
                    </a:lnTo>
                    <a:lnTo>
                      <a:pt x="1105" y="252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9"/>
              <p:cNvSpPr/>
              <p:nvPr/>
            </p:nvSpPr>
            <p:spPr>
              <a:xfrm>
                <a:off x="5765225" y="4075475"/>
                <a:ext cx="1622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3892" extrusionOk="0">
                    <a:moveTo>
                      <a:pt x="326" y="0"/>
                    </a:moveTo>
                    <a:lnTo>
                      <a:pt x="276" y="88"/>
                    </a:lnTo>
                    <a:lnTo>
                      <a:pt x="226" y="163"/>
                    </a:lnTo>
                    <a:lnTo>
                      <a:pt x="75" y="75"/>
                    </a:lnTo>
                    <a:lnTo>
                      <a:pt x="0" y="226"/>
                    </a:lnTo>
                    <a:lnTo>
                      <a:pt x="1418" y="967"/>
                    </a:lnTo>
                    <a:lnTo>
                      <a:pt x="4506" y="2799"/>
                    </a:lnTo>
                    <a:lnTo>
                      <a:pt x="6150" y="3891"/>
                    </a:lnTo>
                    <a:lnTo>
                      <a:pt x="6326" y="3791"/>
                    </a:lnTo>
                    <a:lnTo>
                      <a:pt x="6489" y="3690"/>
                    </a:lnTo>
                    <a:lnTo>
                      <a:pt x="4845" y="2598"/>
                    </a:lnTo>
                    <a:lnTo>
                      <a:pt x="1757" y="753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9"/>
              <p:cNvSpPr/>
              <p:nvPr/>
            </p:nvSpPr>
            <p:spPr>
              <a:xfrm>
                <a:off x="5705900" y="4085500"/>
                <a:ext cx="187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4181" extrusionOk="0">
                    <a:moveTo>
                      <a:pt x="139" y="1"/>
                    </a:moveTo>
                    <a:lnTo>
                      <a:pt x="1" y="315"/>
                    </a:lnTo>
                    <a:lnTo>
                      <a:pt x="905" y="704"/>
                    </a:lnTo>
                    <a:lnTo>
                      <a:pt x="2699" y="1570"/>
                    </a:lnTo>
                    <a:lnTo>
                      <a:pt x="4482" y="2536"/>
                    </a:lnTo>
                    <a:lnTo>
                      <a:pt x="6252" y="3616"/>
                    </a:lnTo>
                    <a:lnTo>
                      <a:pt x="7118" y="4180"/>
                    </a:lnTo>
                    <a:lnTo>
                      <a:pt x="7306" y="4105"/>
                    </a:lnTo>
                    <a:lnTo>
                      <a:pt x="7494" y="4017"/>
                    </a:lnTo>
                    <a:lnTo>
                      <a:pt x="6641" y="3440"/>
                    </a:lnTo>
                    <a:lnTo>
                      <a:pt x="4896" y="2386"/>
                    </a:lnTo>
                    <a:lnTo>
                      <a:pt x="3151" y="1406"/>
                    </a:lnTo>
                    <a:lnTo>
                      <a:pt x="1382" y="540"/>
                    </a:lnTo>
                    <a:lnTo>
                      <a:pt x="490" y="151"/>
                    </a:lnTo>
                    <a:lnTo>
                      <a:pt x="453" y="227"/>
                    </a:lnTo>
                    <a:lnTo>
                      <a:pt x="415" y="302"/>
                    </a:lnTo>
                    <a:lnTo>
                      <a:pt x="101" y="139"/>
                    </a:lnTo>
                    <a:lnTo>
                      <a:pt x="139" y="76"/>
                    </a:lnTo>
                    <a:lnTo>
                      <a:pt x="177" y="1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9"/>
              <p:cNvSpPr/>
              <p:nvPr/>
            </p:nvSpPr>
            <p:spPr>
              <a:xfrm>
                <a:off x="5652575" y="4098675"/>
                <a:ext cx="191100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4457" extrusionOk="0">
                    <a:moveTo>
                      <a:pt x="126" y="1"/>
                    </a:moveTo>
                    <a:lnTo>
                      <a:pt x="0" y="214"/>
                    </a:lnTo>
                    <a:lnTo>
                      <a:pt x="1381" y="1030"/>
                    </a:lnTo>
                    <a:lnTo>
                      <a:pt x="2774" y="1833"/>
                    </a:lnTo>
                    <a:lnTo>
                      <a:pt x="5021" y="3126"/>
                    </a:lnTo>
                    <a:lnTo>
                      <a:pt x="7217" y="4457"/>
                    </a:lnTo>
                    <a:lnTo>
                      <a:pt x="7431" y="4394"/>
                    </a:lnTo>
                    <a:lnTo>
                      <a:pt x="7644" y="4319"/>
                    </a:lnTo>
                    <a:lnTo>
                      <a:pt x="5322" y="2900"/>
                    </a:lnTo>
                    <a:lnTo>
                      <a:pt x="2937" y="1520"/>
                    </a:lnTo>
                    <a:lnTo>
                      <a:pt x="1695" y="804"/>
                    </a:lnTo>
                    <a:lnTo>
                      <a:pt x="439" y="64"/>
                    </a:lnTo>
                    <a:lnTo>
                      <a:pt x="414" y="114"/>
                    </a:lnTo>
                    <a:lnTo>
                      <a:pt x="402" y="152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9"/>
              <p:cNvSpPr/>
              <p:nvPr/>
            </p:nvSpPr>
            <p:spPr>
              <a:xfrm>
                <a:off x="5606125" y="4109675"/>
                <a:ext cx="1886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4582" extrusionOk="0">
                    <a:moveTo>
                      <a:pt x="201" y="0"/>
                    </a:moveTo>
                    <a:lnTo>
                      <a:pt x="139" y="151"/>
                    </a:lnTo>
                    <a:lnTo>
                      <a:pt x="63" y="289"/>
                    </a:lnTo>
                    <a:lnTo>
                      <a:pt x="13" y="264"/>
                    </a:lnTo>
                    <a:lnTo>
                      <a:pt x="0" y="289"/>
                    </a:lnTo>
                    <a:lnTo>
                      <a:pt x="904" y="741"/>
                    </a:lnTo>
                    <a:lnTo>
                      <a:pt x="2699" y="1732"/>
                    </a:lnTo>
                    <a:lnTo>
                      <a:pt x="4469" y="2799"/>
                    </a:lnTo>
                    <a:lnTo>
                      <a:pt x="6239" y="3966"/>
                    </a:lnTo>
                    <a:lnTo>
                      <a:pt x="7105" y="4582"/>
                    </a:lnTo>
                    <a:lnTo>
                      <a:pt x="7331" y="4531"/>
                    </a:lnTo>
                    <a:lnTo>
                      <a:pt x="7544" y="4469"/>
                    </a:lnTo>
                    <a:lnTo>
                      <a:pt x="6653" y="3828"/>
                    </a:lnTo>
                    <a:lnTo>
                      <a:pt x="4833" y="2611"/>
                    </a:lnTo>
                    <a:lnTo>
                      <a:pt x="2988" y="1494"/>
                    </a:lnTo>
                    <a:lnTo>
                      <a:pt x="1130" y="477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9"/>
              <p:cNvSpPr/>
              <p:nvPr/>
            </p:nvSpPr>
            <p:spPr>
              <a:xfrm>
                <a:off x="5549025" y="4126925"/>
                <a:ext cx="183575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4281" extrusionOk="0">
                    <a:moveTo>
                      <a:pt x="414" y="1"/>
                    </a:moveTo>
                    <a:lnTo>
                      <a:pt x="364" y="76"/>
                    </a:lnTo>
                    <a:lnTo>
                      <a:pt x="326" y="151"/>
                    </a:lnTo>
                    <a:lnTo>
                      <a:pt x="75" y="26"/>
                    </a:lnTo>
                    <a:lnTo>
                      <a:pt x="0" y="176"/>
                    </a:lnTo>
                    <a:lnTo>
                      <a:pt x="854" y="628"/>
                    </a:lnTo>
                    <a:lnTo>
                      <a:pt x="2548" y="1582"/>
                    </a:lnTo>
                    <a:lnTo>
                      <a:pt x="4242" y="2611"/>
                    </a:lnTo>
                    <a:lnTo>
                      <a:pt x="5924" y="3703"/>
                    </a:lnTo>
                    <a:lnTo>
                      <a:pt x="6753" y="4281"/>
                    </a:lnTo>
                    <a:lnTo>
                      <a:pt x="7067" y="4281"/>
                    </a:lnTo>
                    <a:lnTo>
                      <a:pt x="7343" y="4256"/>
                    </a:lnTo>
                    <a:lnTo>
                      <a:pt x="6489" y="3666"/>
                    </a:lnTo>
                    <a:lnTo>
                      <a:pt x="4770" y="2523"/>
                    </a:lnTo>
                    <a:lnTo>
                      <a:pt x="3038" y="1457"/>
                    </a:lnTo>
                    <a:lnTo>
                      <a:pt x="1293" y="46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9"/>
              <p:cNvSpPr/>
              <p:nvPr/>
            </p:nvSpPr>
            <p:spPr>
              <a:xfrm>
                <a:off x="5519525" y="4136025"/>
                <a:ext cx="14185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3628" extrusionOk="0">
                    <a:moveTo>
                      <a:pt x="301" y="1"/>
                    </a:moveTo>
                    <a:lnTo>
                      <a:pt x="264" y="63"/>
                    </a:lnTo>
                    <a:lnTo>
                      <a:pt x="239" y="113"/>
                    </a:lnTo>
                    <a:lnTo>
                      <a:pt x="101" y="51"/>
                    </a:lnTo>
                    <a:lnTo>
                      <a:pt x="0" y="226"/>
                    </a:lnTo>
                    <a:lnTo>
                      <a:pt x="1218" y="992"/>
                    </a:lnTo>
                    <a:lnTo>
                      <a:pt x="3640" y="2611"/>
                    </a:lnTo>
                    <a:lnTo>
                      <a:pt x="4833" y="3452"/>
                    </a:lnTo>
                    <a:lnTo>
                      <a:pt x="5259" y="3540"/>
                    </a:lnTo>
                    <a:lnTo>
                      <a:pt x="5674" y="3628"/>
                    </a:lnTo>
                    <a:lnTo>
                      <a:pt x="4343" y="2674"/>
                    </a:lnTo>
                    <a:lnTo>
                      <a:pt x="1644" y="854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9"/>
              <p:cNvSpPr/>
              <p:nvPr/>
            </p:nvSpPr>
            <p:spPr>
              <a:xfrm>
                <a:off x="5483750" y="4146075"/>
                <a:ext cx="109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2574" extrusionOk="0">
                    <a:moveTo>
                      <a:pt x="402" y="0"/>
                    </a:moveTo>
                    <a:lnTo>
                      <a:pt x="364" y="113"/>
                    </a:lnTo>
                    <a:lnTo>
                      <a:pt x="327" y="226"/>
                    </a:lnTo>
                    <a:lnTo>
                      <a:pt x="25" y="138"/>
                    </a:lnTo>
                    <a:lnTo>
                      <a:pt x="0" y="176"/>
                    </a:lnTo>
                    <a:lnTo>
                      <a:pt x="854" y="665"/>
                    </a:lnTo>
                    <a:lnTo>
                      <a:pt x="2523" y="1720"/>
                    </a:lnTo>
                    <a:lnTo>
                      <a:pt x="3352" y="2285"/>
                    </a:lnTo>
                    <a:lnTo>
                      <a:pt x="3854" y="2435"/>
                    </a:lnTo>
                    <a:lnTo>
                      <a:pt x="4368" y="2573"/>
                    </a:lnTo>
                    <a:lnTo>
                      <a:pt x="3389" y="1870"/>
                    </a:lnTo>
                    <a:lnTo>
                      <a:pt x="1406" y="590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9"/>
              <p:cNvSpPr/>
              <p:nvPr/>
            </p:nvSpPr>
            <p:spPr>
              <a:xfrm>
                <a:off x="6014050" y="4048800"/>
                <a:ext cx="420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917" extrusionOk="0">
                    <a:moveTo>
                      <a:pt x="339" y="0"/>
                    </a:moveTo>
                    <a:lnTo>
                      <a:pt x="289" y="75"/>
                    </a:lnTo>
                    <a:lnTo>
                      <a:pt x="226" y="163"/>
                    </a:lnTo>
                    <a:lnTo>
                      <a:pt x="88" y="63"/>
                    </a:lnTo>
                    <a:lnTo>
                      <a:pt x="1" y="226"/>
                    </a:lnTo>
                    <a:lnTo>
                      <a:pt x="1431" y="916"/>
                    </a:lnTo>
                    <a:lnTo>
                      <a:pt x="1557" y="791"/>
                    </a:lnTo>
                    <a:lnTo>
                      <a:pt x="1682" y="653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9"/>
              <p:cNvSpPr/>
              <p:nvPr/>
            </p:nvSpPr>
            <p:spPr>
              <a:xfrm>
                <a:off x="6012475" y="4025250"/>
                <a:ext cx="26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005" extrusionOk="0">
                    <a:moveTo>
                      <a:pt x="729" y="1"/>
                    </a:moveTo>
                    <a:lnTo>
                      <a:pt x="327" y="453"/>
                    </a:lnTo>
                    <a:lnTo>
                      <a:pt x="1" y="917"/>
                    </a:lnTo>
                    <a:lnTo>
                      <a:pt x="151" y="1005"/>
                    </a:lnTo>
                    <a:lnTo>
                      <a:pt x="227" y="854"/>
                    </a:lnTo>
                    <a:lnTo>
                      <a:pt x="402" y="942"/>
                    </a:lnTo>
                    <a:lnTo>
                      <a:pt x="716" y="541"/>
                    </a:lnTo>
                    <a:lnTo>
                      <a:pt x="1055" y="164"/>
                    </a:lnTo>
                    <a:lnTo>
                      <a:pt x="892" y="89"/>
                    </a:lnTo>
                    <a:lnTo>
                      <a:pt x="72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9"/>
              <p:cNvSpPr/>
              <p:nvPr/>
            </p:nvSpPr>
            <p:spPr>
              <a:xfrm>
                <a:off x="6016250" y="404660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51"/>
                    </a:lnTo>
                    <a:lnTo>
                      <a:pt x="138" y="251"/>
                    </a:lnTo>
                    <a:lnTo>
                      <a:pt x="201" y="163"/>
                    </a:lnTo>
                    <a:lnTo>
                      <a:pt x="251" y="8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9"/>
              <p:cNvSpPr/>
              <p:nvPr/>
            </p:nvSpPr>
            <p:spPr>
              <a:xfrm>
                <a:off x="5988625" y="4016150"/>
                <a:ext cx="3172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482" extrusionOk="0">
                    <a:moveTo>
                      <a:pt x="942" y="1"/>
                    </a:moveTo>
                    <a:lnTo>
                      <a:pt x="465" y="653"/>
                    </a:lnTo>
                    <a:lnTo>
                      <a:pt x="1" y="1331"/>
                    </a:lnTo>
                    <a:lnTo>
                      <a:pt x="177" y="1407"/>
                    </a:lnTo>
                    <a:lnTo>
                      <a:pt x="327" y="1482"/>
                    </a:lnTo>
                    <a:lnTo>
                      <a:pt x="779" y="804"/>
                    </a:lnTo>
                    <a:lnTo>
                      <a:pt x="1269" y="151"/>
                    </a:lnTo>
                    <a:lnTo>
                      <a:pt x="1105" y="76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9"/>
              <p:cNvSpPr/>
              <p:nvPr/>
            </p:nvSpPr>
            <p:spPr>
              <a:xfrm>
                <a:off x="5987700" y="4049425"/>
                <a:ext cx="91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64" extrusionOk="0">
                    <a:moveTo>
                      <a:pt x="38" y="0"/>
                    </a:moveTo>
                    <a:lnTo>
                      <a:pt x="25" y="38"/>
                    </a:lnTo>
                    <a:lnTo>
                      <a:pt x="0" y="76"/>
                    </a:lnTo>
                    <a:lnTo>
                      <a:pt x="289" y="264"/>
                    </a:lnTo>
                    <a:lnTo>
                      <a:pt x="327" y="201"/>
                    </a:lnTo>
                    <a:lnTo>
                      <a:pt x="364" y="151"/>
                    </a:lnTo>
                    <a:lnTo>
                      <a:pt x="214" y="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9"/>
              <p:cNvSpPr/>
              <p:nvPr/>
            </p:nvSpPr>
            <p:spPr>
              <a:xfrm>
                <a:off x="5928075" y="4002350"/>
                <a:ext cx="627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72" extrusionOk="0">
                    <a:moveTo>
                      <a:pt x="2147" y="1"/>
                    </a:moveTo>
                    <a:lnTo>
                      <a:pt x="1582" y="465"/>
                    </a:lnTo>
                    <a:lnTo>
                      <a:pt x="502" y="1494"/>
                    </a:lnTo>
                    <a:lnTo>
                      <a:pt x="0" y="2059"/>
                    </a:lnTo>
                    <a:lnTo>
                      <a:pt x="13" y="2072"/>
                    </a:lnTo>
                    <a:lnTo>
                      <a:pt x="25" y="2059"/>
                    </a:lnTo>
                    <a:lnTo>
                      <a:pt x="189" y="2109"/>
                    </a:lnTo>
                    <a:lnTo>
                      <a:pt x="364" y="2172"/>
                    </a:lnTo>
                    <a:lnTo>
                      <a:pt x="866" y="1620"/>
                    </a:lnTo>
                    <a:lnTo>
                      <a:pt x="1946" y="616"/>
                    </a:lnTo>
                    <a:lnTo>
                      <a:pt x="2511" y="164"/>
                    </a:lnTo>
                    <a:lnTo>
                      <a:pt x="2335" y="76"/>
                    </a:lnTo>
                    <a:lnTo>
                      <a:pt x="214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9"/>
              <p:cNvSpPr/>
              <p:nvPr/>
            </p:nvSpPr>
            <p:spPr>
              <a:xfrm>
                <a:off x="5928375" y="4053825"/>
                <a:ext cx="88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26" extrusionOk="0">
                    <a:moveTo>
                      <a:pt x="13" y="0"/>
                    </a:moveTo>
                    <a:lnTo>
                      <a:pt x="1" y="13"/>
                    </a:lnTo>
                    <a:lnTo>
                      <a:pt x="252" y="226"/>
                    </a:lnTo>
                    <a:lnTo>
                      <a:pt x="302" y="176"/>
                    </a:lnTo>
                    <a:lnTo>
                      <a:pt x="352" y="113"/>
                    </a:lnTo>
                    <a:lnTo>
                      <a:pt x="177" y="5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9"/>
              <p:cNvSpPr/>
              <p:nvPr/>
            </p:nvSpPr>
            <p:spPr>
              <a:xfrm>
                <a:off x="5877875" y="3988550"/>
                <a:ext cx="78475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25" extrusionOk="0">
                    <a:moveTo>
                      <a:pt x="2774" y="0"/>
                    </a:moveTo>
                    <a:lnTo>
                      <a:pt x="2046" y="666"/>
                    </a:lnTo>
                    <a:lnTo>
                      <a:pt x="653" y="2109"/>
                    </a:lnTo>
                    <a:lnTo>
                      <a:pt x="0" y="2887"/>
                    </a:lnTo>
                    <a:lnTo>
                      <a:pt x="38" y="2925"/>
                    </a:lnTo>
                    <a:lnTo>
                      <a:pt x="88" y="2787"/>
                    </a:lnTo>
                    <a:lnTo>
                      <a:pt x="264" y="2862"/>
                    </a:lnTo>
                    <a:lnTo>
                      <a:pt x="427" y="2925"/>
                    </a:lnTo>
                    <a:lnTo>
                      <a:pt x="1067" y="2172"/>
                    </a:lnTo>
                    <a:lnTo>
                      <a:pt x="2423" y="778"/>
                    </a:lnTo>
                    <a:lnTo>
                      <a:pt x="3138" y="138"/>
                    </a:lnTo>
                    <a:lnTo>
                      <a:pt x="2950" y="76"/>
                    </a:lnTo>
                    <a:lnTo>
                      <a:pt x="277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9"/>
              <p:cNvSpPr/>
              <p:nvPr/>
            </p:nvSpPr>
            <p:spPr>
              <a:xfrm>
                <a:off x="5878800" y="4058200"/>
                <a:ext cx="97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28" extrusionOk="0">
                    <a:moveTo>
                      <a:pt x="51" y="1"/>
                    </a:moveTo>
                    <a:lnTo>
                      <a:pt x="1" y="139"/>
                    </a:lnTo>
                    <a:lnTo>
                      <a:pt x="239" y="327"/>
                    </a:lnTo>
                    <a:lnTo>
                      <a:pt x="315" y="239"/>
                    </a:lnTo>
                    <a:lnTo>
                      <a:pt x="390" y="139"/>
                    </a:lnTo>
                    <a:lnTo>
                      <a:pt x="227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9"/>
              <p:cNvSpPr/>
              <p:nvPr/>
            </p:nvSpPr>
            <p:spPr>
              <a:xfrm>
                <a:off x="5813550" y="3974725"/>
                <a:ext cx="101050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3918" extrusionOk="0">
                    <a:moveTo>
                      <a:pt x="3640" y="1"/>
                    </a:moveTo>
                    <a:lnTo>
                      <a:pt x="3138" y="403"/>
                    </a:lnTo>
                    <a:lnTo>
                      <a:pt x="2171" y="1281"/>
                    </a:lnTo>
                    <a:lnTo>
                      <a:pt x="1268" y="2248"/>
                    </a:lnTo>
                    <a:lnTo>
                      <a:pt x="402" y="3290"/>
                    </a:lnTo>
                    <a:lnTo>
                      <a:pt x="0" y="3854"/>
                    </a:lnTo>
                    <a:lnTo>
                      <a:pt x="100" y="3917"/>
                    </a:lnTo>
                    <a:lnTo>
                      <a:pt x="151" y="3729"/>
                    </a:lnTo>
                    <a:lnTo>
                      <a:pt x="301" y="3779"/>
                    </a:lnTo>
                    <a:lnTo>
                      <a:pt x="439" y="3842"/>
                    </a:lnTo>
                    <a:lnTo>
                      <a:pt x="854" y="3302"/>
                    </a:lnTo>
                    <a:lnTo>
                      <a:pt x="1707" y="2285"/>
                    </a:lnTo>
                    <a:lnTo>
                      <a:pt x="2598" y="1357"/>
                    </a:lnTo>
                    <a:lnTo>
                      <a:pt x="3552" y="503"/>
                    </a:lnTo>
                    <a:lnTo>
                      <a:pt x="4042" y="114"/>
                    </a:lnTo>
                    <a:lnTo>
                      <a:pt x="3841" y="51"/>
                    </a:lnTo>
                    <a:lnTo>
                      <a:pt x="364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9"/>
              <p:cNvSpPr/>
              <p:nvPr/>
            </p:nvSpPr>
            <p:spPr>
              <a:xfrm>
                <a:off x="5816050" y="4067925"/>
                <a:ext cx="8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28" extrusionOk="0">
                    <a:moveTo>
                      <a:pt x="51" y="1"/>
                    </a:moveTo>
                    <a:lnTo>
                      <a:pt x="0" y="189"/>
                    </a:lnTo>
                    <a:lnTo>
                      <a:pt x="189" y="327"/>
                    </a:lnTo>
                    <a:lnTo>
                      <a:pt x="264" y="214"/>
                    </a:lnTo>
                    <a:lnTo>
                      <a:pt x="339" y="114"/>
                    </a:lnTo>
                    <a:lnTo>
                      <a:pt x="2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9"/>
              <p:cNvSpPr/>
              <p:nvPr/>
            </p:nvSpPr>
            <p:spPr>
              <a:xfrm>
                <a:off x="5763325" y="3963750"/>
                <a:ext cx="108300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4545" extrusionOk="0">
                    <a:moveTo>
                      <a:pt x="3904" y="1"/>
                    </a:moveTo>
                    <a:lnTo>
                      <a:pt x="3352" y="465"/>
                    </a:lnTo>
                    <a:lnTo>
                      <a:pt x="2310" y="1482"/>
                    </a:lnTo>
                    <a:lnTo>
                      <a:pt x="1344" y="2586"/>
                    </a:lnTo>
                    <a:lnTo>
                      <a:pt x="428" y="3804"/>
                    </a:lnTo>
                    <a:lnTo>
                      <a:pt x="1" y="4444"/>
                    </a:lnTo>
                    <a:lnTo>
                      <a:pt x="151" y="4544"/>
                    </a:lnTo>
                    <a:lnTo>
                      <a:pt x="227" y="4381"/>
                    </a:lnTo>
                    <a:lnTo>
                      <a:pt x="315" y="4431"/>
                    </a:lnTo>
                    <a:lnTo>
                      <a:pt x="402" y="4469"/>
                    </a:lnTo>
                    <a:lnTo>
                      <a:pt x="829" y="3841"/>
                    </a:lnTo>
                    <a:lnTo>
                      <a:pt x="1758" y="2637"/>
                    </a:lnTo>
                    <a:lnTo>
                      <a:pt x="2737" y="1545"/>
                    </a:lnTo>
                    <a:lnTo>
                      <a:pt x="3791" y="553"/>
                    </a:lnTo>
                    <a:lnTo>
                      <a:pt x="4331" y="101"/>
                    </a:lnTo>
                    <a:lnTo>
                      <a:pt x="4118" y="51"/>
                    </a:ln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9"/>
              <p:cNvSpPr/>
              <p:nvPr/>
            </p:nvSpPr>
            <p:spPr>
              <a:xfrm>
                <a:off x="5767100" y="40732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63"/>
                    </a:lnTo>
                    <a:lnTo>
                      <a:pt x="151" y="251"/>
                    </a:lnTo>
                    <a:lnTo>
                      <a:pt x="201" y="176"/>
                    </a:lnTo>
                    <a:lnTo>
                      <a:pt x="251" y="88"/>
                    </a:lnTo>
                    <a:lnTo>
                      <a:pt x="164" y="5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9"/>
              <p:cNvSpPr/>
              <p:nvPr/>
            </p:nvSpPr>
            <p:spPr>
              <a:xfrm>
                <a:off x="5710300" y="3955900"/>
                <a:ext cx="10922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5336" extrusionOk="0">
                    <a:moveTo>
                      <a:pt x="3917" y="1"/>
                    </a:moveTo>
                    <a:lnTo>
                      <a:pt x="3352" y="553"/>
                    </a:lnTo>
                    <a:lnTo>
                      <a:pt x="2298" y="1733"/>
                    </a:lnTo>
                    <a:lnTo>
                      <a:pt x="1318" y="3038"/>
                    </a:lnTo>
                    <a:lnTo>
                      <a:pt x="415" y="4444"/>
                    </a:lnTo>
                    <a:lnTo>
                      <a:pt x="1" y="5197"/>
                    </a:lnTo>
                    <a:lnTo>
                      <a:pt x="164" y="5260"/>
                    </a:lnTo>
                    <a:lnTo>
                      <a:pt x="314" y="5335"/>
                    </a:lnTo>
                    <a:lnTo>
                      <a:pt x="754" y="4570"/>
                    </a:lnTo>
                    <a:lnTo>
                      <a:pt x="1682" y="3126"/>
                    </a:lnTo>
                    <a:lnTo>
                      <a:pt x="2699" y="1808"/>
                    </a:lnTo>
                    <a:lnTo>
                      <a:pt x="3791" y="603"/>
                    </a:lnTo>
                    <a:lnTo>
                      <a:pt x="4369" y="51"/>
                    </a:lnTo>
                    <a:lnTo>
                      <a:pt x="4143" y="26"/>
                    </a:ln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9"/>
              <p:cNvSpPr/>
              <p:nvPr/>
            </p:nvSpPr>
            <p:spPr>
              <a:xfrm>
                <a:off x="5708425" y="4085825"/>
                <a:ext cx="97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9" extrusionOk="0">
                    <a:moveTo>
                      <a:pt x="76" y="0"/>
                    </a:moveTo>
                    <a:lnTo>
                      <a:pt x="38" y="63"/>
                    </a:lnTo>
                    <a:lnTo>
                      <a:pt x="0" y="126"/>
                    </a:lnTo>
                    <a:lnTo>
                      <a:pt x="314" y="289"/>
                    </a:lnTo>
                    <a:lnTo>
                      <a:pt x="352" y="214"/>
                    </a:lnTo>
                    <a:lnTo>
                      <a:pt x="389" y="138"/>
                    </a:lnTo>
                    <a:lnTo>
                      <a:pt x="239" y="6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9"/>
              <p:cNvSpPr/>
              <p:nvPr/>
            </p:nvSpPr>
            <p:spPr>
              <a:xfrm>
                <a:off x="5654750" y="3954350"/>
                <a:ext cx="109850" cy="1459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37" extrusionOk="0">
                    <a:moveTo>
                      <a:pt x="4156" y="0"/>
                    </a:moveTo>
                    <a:lnTo>
                      <a:pt x="3930" y="13"/>
                    </a:lnTo>
                    <a:lnTo>
                      <a:pt x="3390" y="665"/>
                    </a:lnTo>
                    <a:lnTo>
                      <a:pt x="2361" y="2034"/>
                    </a:lnTo>
                    <a:lnTo>
                      <a:pt x="1369" y="3477"/>
                    </a:lnTo>
                    <a:lnTo>
                      <a:pt x="440" y="4971"/>
                    </a:lnTo>
                    <a:lnTo>
                      <a:pt x="1" y="5749"/>
                    </a:lnTo>
                    <a:lnTo>
                      <a:pt x="39" y="5774"/>
                    </a:lnTo>
                    <a:lnTo>
                      <a:pt x="89" y="5686"/>
                    </a:lnTo>
                    <a:lnTo>
                      <a:pt x="227" y="5761"/>
                    </a:lnTo>
                    <a:lnTo>
                      <a:pt x="352" y="5837"/>
                    </a:lnTo>
                    <a:lnTo>
                      <a:pt x="804" y="5046"/>
                    </a:lnTo>
                    <a:lnTo>
                      <a:pt x="1771" y="3515"/>
                    </a:lnTo>
                    <a:lnTo>
                      <a:pt x="2775" y="2059"/>
                    </a:lnTo>
                    <a:lnTo>
                      <a:pt x="3842" y="665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9"/>
              <p:cNvSpPr/>
              <p:nvPr/>
            </p:nvSpPr>
            <p:spPr>
              <a:xfrm>
                <a:off x="5655700" y="4096500"/>
                <a:ext cx="78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39" extrusionOk="0">
                    <a:moveTo>
                      <a:pt x="51" y="0"/>
                    </a:moveTo>
                    <a:lnTo>
                      <a:pt x="1" y="88"/>
                    </a:lnTo>
                    <a:lnTo>
                      <a:pt x="277" y="239"/>
                    </a:lnTo>
                    <a:lnTo>
                      <a:pt x="289" y="201"/>
                    </a:lnTo>
                    <a:lnTo>
                      <a:pt x="314" y="151"/>
                    </a:lnTo>
                    <a:lnTo>
                      <a:pt x="189" y="75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9"/>
              <p:cNvSpPr/>
              <p:nvPr/>
            </p:nvSpPr>
            <p:spPr>
              <a:xfrm>
                <a:off x="5599850" y="3957475"/>
                <a:ext cx="120825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6352" extrusionOk="0">
                    <a:moveTo>
                      <a:pt x="4833" y="1"/>
                    </a:moveTo>
                    <a:lnTo>
                      <a:pt x="4557" y="38"/>
                    </a:lnTo>
                    <a:lnTo>
                      <a:pt x="4268" y="89"/>
                    </a:lnTo>
                    <a:lnTo>
                      <a:pt x="3653" y="741"/>
                    </a:lnTo>
                    <a:lnTo>
                      <a:pt x="2486" y="2134"/>
                    </a:lnTo>
                    <a:lnTo>
                      <a:pt x="1394" y="3641"/>
                    </a:lnTo>
                    <a:lnTo>
                      <a:pt x="415" y="5323"/>
                    </a:lnTo>
                    <a:lnTo>
                      <a:pt x="0" y="6239"/>
                    </a:lnTo>
                    <a:lnTo>
                      <a:pt x="264" y="6352"/>
                    </a:lnTo>
                    <a:lnTo>
                      <a:pt x="402" y="6063"/>
                    </a:lnTo>
                    <a:lnTo>
                      <a:pt x="427" y="6076"/>
                    </a:lnTo>
                    <a:lnTo>
                      <a:pt x="452" y="6088"/>
                    </a:lnTo>
                    <a:lnTo>
                      <a:pt x="892" y="5184"/>
                    </a:lnTo>
                    <a:lnTo>
                      <a:pt x="1896" y="3540"/>
                    </a:lnTo>
                    <a:lnTo>
                      <a:pt x="3013" y="2034"/>
                    </a:lnTo>
                    <a:lnTo>
                      <a:pt x="4218" y="653"/>
                    </a:lnTo>
                    <a:lnTo>
                      <a:pt x="483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9"/>
              <p:cNvSpPr/>
              <p:nvPr/>
            </p:nvSpPr>
            <p:spPr>
              <a:xfrm>
                <a:off x="5606425" y="4109050"/>
                <a:ext cx="475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14" extrusionOk="0">
                    <a:moveTo>
                      <a:pt x="139" y="0"/>
                    </a:moveTo>
                    <a:lnTo>
                      <a:pt x="1" y="289"/>
                    </a:lnTo>
                    <a:lnTo>
                      <a:pt x="51" y="314"/>
                    </a:lnTo>
                    <a:lnTo>
                      <a:pt x="127" y="176"/>
                    </a:lnTo>
                    <a:lnTo>
                      <a:pt x="189" y="25"/>
                    </a:lnTo>
                    <a:lnTo>
                      <a:pt x="164" y="1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9"/>
              <p:cNvSpPr/>
              <p:nvPr/>
            </p:nvSpPr>
            <p:spPr>
              <a:xfrm>
                <a:off x="5549325" y="3965950"/>
                <a:ext cx="12837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6465" extrusionOk="0">
                    <a:moveTo>
                      <a:pt x="5134" y="1"/>
                    </a:moveTo>
                    <a:lnTo>
                      <a:pt x="4795" y="101"/>
                    </a:lnTo>
                    <a:lnTo>
                      <a:pt x="4456" y="214"/>
                    </a:lnTo>
                    <a:lnTo>
                      <a:pt x="3829" y="892"/>
                    </a:lnTo>
                    <a:lnTo>
                      <a:pt x="2649" y="2348"/>
                    </a:lnTo>
                    <a:lnTo>
                      <a:pt x="1532" y="3904"/>
                    </a:lnTo>
                    <a:lnTo>
                      <a:pt x="490" y="5561"/>
                    </a:lnTo>
                    <a:lnTo>
                      <a:pt x="1" y="6427"/>
                    </a:lnTo>
                    <a:lnTo>
                      <a:pt x="63" y="6465"/>
                    </a:lnTo>
                    <a:lnTo>
                      <a:pt x="151" y="6301"/>
                    </a:lnTo>
                    <a:lnTo>
                      <a:pt x="277" y="6377"/>
                    </a:lnTo>
                    <a:lnTo>
                      <a:pt x="402" y="6440"/>
                    </a:lnTo>
                    <a:lnTo>
                      <a:pt x="917" y="5536"/>
                    </a:lnTo>
                    <a:lnTo>
                      <a:pt x="2021" y="3816"/>
                    </a:lnTo>
                    <a:lnTo>
                      <a:pt x="3201" y="2197"/>
                    </a:lnTo>
                    <a:lnTo>
                      <a:pt x="4469" y="703"/>
                    </a:lnTo>
                    <a:lnTo>
                      <a:pt x="513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9"/>
              <p:cNvSpPr/>
              <p:nvPr/>
            </p:nvSpPr>
            <p:spPr>
              <a:xfrm>
                <a:off x="5550900" y="4123475"/>
                <a:ext cx="85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0" extrusionOk="0">
                    <a:moveTo>
                      <a:pt x="88" y="0"/>
                    </a:moveTo>
                    <a:lnTo>
                      <a:pt x="0" y="164"/>
                    </a:lnTo>
                    <a:lnTo>
                      <a:pt x="251" y="289"/>
                    </a:lnTo>
                    <a:lnTo>
                      <a:pt x="289" y="214"/>
                    </a:lnTo>
                    <a:lnTo>
                      <a:pt x="339" y="139"/>
                    </a:lnTo>
                    <a:lnTo>
                      <a:pt x="214" y="76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39"/>
              <p:cNvSpPr/>
              <p:nvPr/>
            </p:nvSpPr>
            <p:spPr>
              <a:xfrm>
                <a:off x="5517625" y="3988850"/>
                <a:ext cx="995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5938" extrusionOk="0">
                    <a:moveTo>
                      <a:pt x="3980" y="1"/>
                    </a:moveTo>
                    <a:lnTo>
                      <a:pt x="3591" y="202"/>
                    </a:lnTo>
                    <a:lnTo>
                      <a:pt x="3202" y="415"/>
                    </a:lnTo>
                    <a:lnTo>
                      <a:pt x="2750" y="1030"/>
                    </a:lnTo>
                    <a:lnTo>
                      <a:pt x="1884" y="2310"/>
                    </a:lnTo>
                    <a:lnTo>
                      <a:pt x="1080" y="3678"/>
                    </a:lnTo>
                    <a:lnTo>
                      <a:pt x="340" y="5109"/>
                    </a:lnTo>
                    <a:lnTo>
                      <a:pt x="1" y="5850"/>
                    </a:lnTo>
                    <a:lnTo>
                      <a:pt x="177" y="5938"/>
                    </a:lnTo>
                    <a:lnTo>
                      <a:pt x="252" y="5812"/>
                    </a:lnTo>
                    <a:lnTo>
                      <a:pt x="315" y="5850"/>
                    </a:lnTo>
                    <a:lnTo>
                      <a:pt x="377" y="5888"/>
                    </a:lnTo>
                    <a:lnTo>
                      <a:pt x="754" y="5072"/>
                    </a:lnTo>
                    <a:lnTo>
                      <a:pt x="1582" y="3515"/>
                    </a:lnTo>
                    <a:lnTo>
                      <a:pt x="2486" y="2034"/>
                    </a:lnTo>
                    <a:lnTo>
                      <a:pt x="3465" y="654"/>
                    </a:lnTo>
                    <a:lnTo>
                      <a:pt x="398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39"/>
              <p:cNvSpPr/>
              <p:nvPr/>
            </p:nvSpPr>
            <p:spPr>
              <a:xfrm>
                <a:off x="5522025" y="413415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6" y="0"/>
                    </a:moveTo>
                    <a:lnTo>
                      <a:pt x="1" y="126"/>
                    </a:lnTo>
                    <a:lnTo>
                      <a:pt x="139" y="188"/>
                    </a:lnTo>
                    <a:lnTo>
                      <a:pt x="164" y="138"/>
                    </a:lnTo>
                    <a:lnTo>
                      <a:pt x="201" y="76"/>
                    </a:lnTo>
                    <a:lnTo>
                      <a:pt x="139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9"/>
              <p:cNvSpPr/>
              <p:nvPr/>
            </p:nvSpPr>
            <p:spPr>
              <a:xfrm>
                <a:off x="5483425" y="4015525"/>
                <a:ext cx="888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5361" extrusionOk="0">
                    <a:moveTo>
                      <a:pt x="3553" y="1"/>
                    </a:moveTo>
                    <a:lnTo>
                      <a:pt x="2900" y="478"/>
                    </a:lnTo>
                    <a:lnTo>
                      <a:pt x="2285" y="1017"/>
                    </a:lnTo>
                    <a:lnTo>
                      <a:pt x="1946" y="1482"/>
                    </a:lnTo>
                    <a:lnTo>
                      <a:pt x="1294" y="2473"/>
                    </a:lnTo>
                    <a:lnTo>
                      <a:pt x="704" y="3540"/>
                    </a:lnTo>
                    <a:lnTo>
                      <a:pt x="202" y="4720"/>
                    </a:lnTo>
                    <a:lnTo>
                      <a:pt x="1" y="5348"/>
                    </a:lnTo>
                    <a:lnTo>
                      <a:pt x="38" y="5360"/>
                    </a:lnTo>
                    <a:lnTo>
                      <a:pt x="189" y="5097"/>
                    </a:lnTo>
                    <a:lnTo>
                      <a:pt x="302" y="5159"/>
                    </a:lnTo>
                    <a:lnTo>
                      <a:pt x="415" y="5222"/>
                    </a:lnTo>
                    <a:lnTo>
                      <a:pt x="691" y="4444"/>
                    </a:lnTo>
                    <a:lnTo>
                      <a:pt x="1381" y="3013"/>
                    </a:lnTo>
                    <a:lnTo>
                      <a:pt x="2197" y="1720"/>
                    </a:lnTo>
                    <a:lnTo>
                      <a:pt x="3101" y="553"/>
                    </a:lnTo>
                    <a:lnTo>
                      <a:pt x="355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9"/>
              <p:cNvSpPr/>
              <p:nvPr/>
            </p:nvSpPr>
            <p:spPr>
              <a:xfrm>
                <a:off x="5484375" y="4142925"/>
                <a:ext cx="94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51" y="1"/>
                    </a:moveTo>
                    <a:lnTo>
                      <a:pt x="0" y="264"/>
                    </a:lnTo>
                    <a:lnTo>
                      <a:pt x="302" y="352"/>
                    </a:lnTo>
                    <a:lnTo>
                      <a:pt x="339" y="239"/>
                    </a:lnTo>
                    <a:lnTo>
                      <a:pt x="377" y="126"/>
                    </a:lnTo>
                    <a:lnTo>
                      <a:pt x="264" y="6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0" name="Google Shape;1520;p39"/>
          <p:cNvSpPr txBox="1">
            <a:spLocks noGrp="1"/>
          </p:cNvSpPr>
          <p:nvPr>
            <p:ph type="subTitle" idx="1"/>
          </p:nvPr>
        </p:nvSpPr>
        <p:spPr>
          <a:xfrm>
            <a:off x="2452049" y="3161019"/>
            <a:ext cx="5801897" cy="11483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8000" dirty="0" smtClean="0">
                <a:solidFill>
                  <a:schemeClr val="bg1"/>
                </a:solidFill>
              </a:rPr>
              <a:t>WARM UP!</a:t>
            </a:r>
            <a:endParaRPr sz="8000" dirty="0">
              <a:solidFill>
                <a:schemeClr val="bg1"/>
              </a:solidFill>
            </a:endParaRPr>
          </a:p>
        </p:txBody>
      </p:sp>
      <p:sp>
        <p:nvSpPr>
          <p:cNvPr id="1521" name="Google Shape;1521;p39"/>
          <p:cNvSpPr/>
          <p:nvPr/>
        </p:nvSpPr>
        <p:spPr>
          <a:xfrm rot="-567925" flipH="1">
            <a:off x="10734682" y="-746965"/>
            <a:ext cx="1937877" cy="2932581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39"/>
          <p:cNvGrpSpPr/>
          <p:nvPr/>
        </p:nvGrpSpPr>
        <p:grpSpPr>
          <a:xfrm>
            <a:off x="-212062" y="4402070"/>
            <a:ext cx="3327935" cy="2927781"/>
            <a:chOff x="3312900" y="2468375"/>
            <a:chExt cx="1021800" cy="898975"/>
          </a:xfrm>
        </p:grpSpPr>
        <p:sp>
          <p:nvSpPr>
            <p:cNvPr id="1524" name="Google Shape;1524;p39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9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9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9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9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9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9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9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9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9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9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9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9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9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9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9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9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9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9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9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9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9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9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9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9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9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9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9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9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9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9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39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9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9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9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9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9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39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39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9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9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9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9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9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9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9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9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9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9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9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9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9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9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9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9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9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9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9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9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9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74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41"/>
          <p:cNvSpPr txBox="1">
            <a:spLocks noGrp="1"/>
          </p:cNvSpPr>
          <p:nvPr>
            <p:ph type="ctrTitle"/>
          </p:nvPr>
        </p:nvSpPr>
        <p:spPr>
          <a:xfrm>
            <a:off x="1934993" y="2162086"/>
            <a:ext cx="8228371" cy="128824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dirty="0" smtClean="0"/>
              <a:t>VOCABULARY</a:t>
            </a:r>
            <a:endParaRPr dirty="0"/>
          </a:p>
        </p:txBody>
      </p:sp>
      <p:sp>
        <p:nvSpPr>
          <p:cNvPr id="2277" name="Google Shape;2277;p41"/>
          <p:cNvSpPr/>
          <p:nvPr/>
        </p:nvSpPr>
        <p:spPr>
          <a:xfrm rot="-10129201" flipH="1">
            <a:off x="-248857" y="4019280"/>
            <a:ext cx="1937937" cy="2932673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78" name="Google Shape;2278;p41"/>
          <p:cNvGrpSpPr/>
          <p:nvPr/>
        </p:nvGrpSpPr>
        <p:grpSpPr>
          <a:xfrm flipH="1">
            <a:off x="9209905" y="-507610"/>
            <a:ext cx="3409716" cy="3434425"/>
            <a:chOff x="782425" y="1366650"/>
            <a:chExt cx="1051300" cy="1058875"/>
          </a:xfrm>
        </p:grpSpPr>
        <p:sp>
          <p:nvSpPr>
            <p:cNvPr id="2279" name="Google Shape;2279;p41"/>
            <p:cNvSpPr/>
            <p:nvPr/>
          </p:nvSpPr>
          <p:spPr>
            <a:xfrm>
              <a:off x="1018550" y="1536275"/>
              <a:ext cx="744150" cy="108125"/>
            </a:xfrm>
            <a:custGeom>
              <a:avLst/>
              <a:gdLst/>
              <a:ahLst/>
              <a:cxnLst/>
              <a:rect l="l" t="t" r="r" b="b"/>
              <a:pathLst>
                <a:path w="29766" h="4325" extrusionOk="0">
                  <a:moveTo>
                    <a:pt x="126" y="0"/>
                  </a:moveTo>
                  <a:cubicBezTo>
                    <a:pt x="44" y="0"/>
                    <a:pt x="1" y="137"/>
                    <a:pt x="80" y="182"/>
                  </a:cubicBezTo>
                  <a:cubicBezTo>
                    <a:pt x="3368" y="1825"/>
                    <a:pt x="6906" y="3168"/>
                    <a:pt x="10596" y="3482"/>
                  </a:cubicBezTo>
                  <a:cubicBezTo>
                    <a:pt x="11462" y="3558"/>
                    <a:pt x="12332" y="3591"/>
                    <a:pt x="13204" y="3591"/>
                  </a:cubicBezTo>
                  <a:cubicBezTo>
                    <a:pt x="14490" y="3591"/>
                    <a:pt x="15779" y="3519"/>
                    <a:pt x="17058" y="3407"/>
                  </a:cubicBezTo>
                  <a:cubicBezTo>
                    <a:pt x="19018" y="3247"/>
                    <a:pt x="20965" y="3005"/>
                    <a:pt x="22924" y="3005"/>
                  </a:cubicBezTo>
                  <a:cubicBezTo>
                    <a:pt x="22972" y="3005"/>
                    <a:pt x="23021" y="3005"/>
                    <a:pt x="23069" y="3005"/>
                  </a:cubicBezTo>
                  <a:cubicBezTo>
                    <a:pt x="25353" y="3018"/>
                    <a:pt x="27587" y="3394"/>
                    <a:pt x="29683" y="4323"/>
                  </a:cubicBezTo>
                  <a:cubicBezTo>
                    <a:pt x="29688" y="4324"/>
                    <a:pt x="29693" y="4325"/>
                    <a:pt x="29698" y="4325"/>
                  </a:cubicBezTo>
                  <a:cubicBezTo>
                    <a:pt x="29740" y="4325"/>
                    <a:pt x="29765" y="4282"/>
                    <a:pt x="29720" y="4260"/>
                  </a:cubicBezTo>
                  <a:cubicBezTo>
                    <a:pt x="27603" y="3102"/>
                    <a:pt x="25197" y="2762"/>
                    <a:pt x="22785" y="2762"/>
                  </a:cubicBezTo>
                  <a:cubicBezTo>
                    <a:pt x="21408" y="2762"/>
                    <a:pt x="20030" y="2873"/>
                    <a:pt x="18702" y="3005"/>
                  </a:cubicBezTo>
                  <a:cubicBezTo>
                    <a:pt x="16914" y="3177"/>
                    <a:pt x="15106" y="3312"/>
                    <a:pt x="13303" y="3312"/>
                  </a:cubicBezTo>
                  <a:cubicBezTo>
                    <a:pt x="10892" y="3312"/>
                    <a:pt x="8492" y="3070"/>
                    <a:pt x="6166" y="2353"/>
                  </a:cubicBezTo>
                  <a:cubicBezTo>
                    <a:pt x="4108" y="1713"/>
                    <a:pt x="2188" y="721"/>
                    <a:pt x="155" y="6"/>
                  </a:cubicBezTo>
                  <a:cubicBezTo>
                    <a:pt x="145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1"/>
            <p:cNvSpPr/>
            <p:nvPr/>
          </p:nvSpPr>
          <p:spPr>
            <a:xfrm>
              <a:off x="1624125" y="1607825"/>
              <a:ext cx="97425" cy="56875"/>
            </a:xfrm>
            <a:custGeom>
              <a:avLst/>
              <a:gdLst/>
              <a:ahLst/>
              <a:cxnLst/>
              <a:rect l="l" t="t" r="r" b="b"/>
              <a:pathLst>
                <a:path w="3897" h="2275" extrusionOk="0">
                  <a:moveTo>
                    <a:pt x="200" y="1"/>
                  </a:moveTo>
                  <a:cubicBezTo>
                    <a:pt x="163" y="1"/>
                    <a:pt x="126" y="2"/>
                    <a:pt x="89" y="5"/>
                  </a:cubicBezTo>
                  <a:cubicBezTo>
                    <a:pt x="26" y="5"/>
                    <a:pt x="1" y="118"/>
                    <a:pt x="76" y="131"/>
                  </a:cubicBezTo>
                  <a:cubicBezTo>
                    <a:pt x="1482" y="432"/>
                    <a:pt x="2636" y="1461"/>
                    <a:pt x="3803" y="2264"/>
                  </a:cubicBezTo>
                  <a:cubicBezTo>
                    <a:pt x="3810" y="2271"/>
                    <a:pt x="3818" y="2274"/>
                    <a:pt x="3827" y="2274"/>
                  </a:cubicBezTo>
                  <a:cubicBezTo>
                    <a:pt x="3861" y="2274"/>
                    <a:pt x="3896" y="2219"/>
                    <a:pt x="3866" y="2189"/>
                  </a:cubicBezTo>
                  <a:cubicBezTo>
                    <a:pt x="3226" y="1687"/>
                    <a:pt x="2586" y="1185"/>
                    <a:pt x="1921" y="733"/>
                  </a:cubicBezTo>
                  <a:cubicBezTo>
                    <a:pt x="1423" y="389"/>
                    <a:pt x="825" y="1"/>
                    <a:pt x="20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1"/>
            <p:cNvSpPr/>
            <p:nvPr/>
          </p:nvSpPr>
          <p:spPr>
            <a:xfrm>
              <a:off x="1539750" y="1557800"/>
              <a:ext cx="166825" cy="54075"/>
            </a:xfrm>
            <a:custGeom>
              <a:avLst/>
              <a:gdLst/>
              <a:ahLst/>
              <a:cxnLst/>
              <a:rect l="l" t="t" r="r" b="b"/>
              <a:pathLst>
                <a:path w="6673" h="2163" extrusionOk="0">
                  <a:moveTo>
                    <a:pt x="5967" y="1"/>
                  </a:moveTo>
                  <a:cubicBezTo>
                    <a:pt x="5139" y="1"/>
                    <a:pt x="4365" y="361"/>
                    <a:pt x="3614" y="776"/>
                  </a:cubicBezTo>
                  <a:cubicBezTo>
                    <a:pt x="3075" y="1065"/>
                    <a:pt x="2535" y="1366"/>
                    <a:pt x="1958" y="1592"/>
                  </a:cubicBezTo>
                  <a:cubicBezTo>
                    <a:pt x="1343" y="1830"/>
                    <a:pt x="715" y="1918"/>
                    <a:pt x="75" y="2031"/>
                  </a:cubicBezTo>
                  <a:cubicBezTo>
                    <a:pt x="0" y="2044"/>
                    <a:pt x="25" y="2132"/>
                    <a:pt x="88" y="2144"/>
                  </a:cubicBezTo>
                  <a:cubicBezTo>
                    <a:pt x="201" y="2156"/>
                    <a:pt x="312" y="2162"/>
                    <a:pt x="422" y="2162"/>
                  </a:cubicBezTo>
                  <a:cubicBezTo>
                    <a:pt x="2500" y="2162"/>
                    <a:pt x="4115" y="70"/>
                    <a:pt x="6150" y="70"/>
                  </a:cubicBezTo>
                  <a:cubicBezTo>
                    <a:pt x="6310" y="70"/>
                    <a:pt x="6473" y="83"/>
                    <a:pt x="6639" y="111"/>
                  </a:cubicBezTo>
                  <a:cubicBezTo>
                    <a:pt x="6642" y="113"/>
                    <a:pt x="6645" y="114"/>
                    <a:pt x="6648" y="114"/>
                  </a:cubicBezTo>
                  <a:cubicBezTo>
                    <a:pt x="6666" y="114"/>
                    <a:pt x="6673" y="86"/>
                    <a:pt x="6651" y="86"/>
                  </a:cubicBezTo>
                  <a:cubicBezTo>
                    <a:pt x="6419" y="27"/>
                    <a:pt x="6191" y="1"/>
                    <a:pt x="59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1"/>
            <p:cNvSpPr/>
            <p:nvPr/>
          </p:nvSpPr>
          <p:spPr>
            <a:xfrm>
              <a:off x="1451150" y="1615100"/>
              <a:ext cx="174475" cy="115250"/>
            </a:xfrm>
            <a:custGeom>
              <a:avLst/>
              <a:gdLst/>
              <a:ahLst/>
              <a:cxnLst/>
              <a:rect l="l" t="t" r="r" b="b"/>
              <a:pathLst>
                <a:path w="6979" h="4610" extrusionOk="0">
                  <a:moveTo>
                    <a:pt x="131" y="0"/>
                  </a:moveTo>
                  <a:cubicBezTo>
                    <a:pt x="26" y="0"/>
                    <a:pt x="1" y="144"/>
                    <a:pt x="106" y="191"/>
                  </a:cubicBezTo>
                  <a:cubicBezTo>
                    <a:pt x="771" y="454"/>
                    <a:pt x="1411" y="680"/>
                    <a:pt x="1988" y="1107"/>
                  </a:cubicBezTo>
                  <a:cubicBezTo>
                    <a:pt x="2578" y="1534"/>
                    <a:pt x="3030" y="2073"/>
                    <a:pt x="3507" y="2613"/>
                  </a:cubicBezTo>
                  <a:cubicBezTo>
                    <a:pt x="4398" y="3629"/>
                    <a:pt x="5539" y="4407"/>
                    <a:pt x="6895" y="4608"/>
                  </a:cubicBezTo>
                  <a:cubicBezTo>
                    <a:pt x="6899" y="4609"/>
                    <a:pt x="6903" y="4609"/>
                    <a:pt x="6907" y="4609"/>
                  </a:cubicBezTo>
                  <a:cubicBezTo>
                    <a:pt x="6960" y="4609"/>
                    <a:pt x="6978" y="4532"/>
                    <a:pt x="6920" y="4520"/>
                  </a:cubicBezTo>
                  <a:cubicBezTo>
                    <a:pt x="5326" y="4232"/>
                    <a:pt x="4259" y="3140"/>
                    <a:pt x="3256" y="1973"/>
                  </a:cubicBezTo>
                  <a:cubicBezTo>
                    <a:pt x="2452" y="1069"/>
                    <a:pt x="1373" y="229"/>
                    <a:pt x="156" y="3"/>
                  </a:cubicBezTo>
                  <a:cubicBezTo>
                    <a:pt x="147" y="1"/>
                    <a:pt x="139" y="0"/>
                    <a:pt x="13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1"/>
            <p:cNvSpPr/>
            <p:nvPr/>
          </p:nvSpPr>
          <p:spPr>
            <a:xfrm>
              <a:off x="1529600" y="1666000"/>
              <a:ext cx="64025" cy="91350"/>
            </a:xfrm>
            <a:custGeom>
              <a:avLst/>
              <a:gdLst/>
              <a:ahLst/>
              <a:cxnLst/>
              <a:rect l="l" t="t" r="r" b="b"/>
              <a:pathLst>
                <a:path w="2561" h="3654" extrusionOk="0">
                  <a:moveTo>
                    <a:pt x="66" y="1"/>
                  </a:moveTo>
                  <a:cubicBezTo>
                    <a:pt x="33" y="1"/>
                    <a:pt x="0" y="48"/>
                    <a:pt x="30" y="87"/>
                  </a:cubicBezTo>
                  <a:cubicBezTo>
                    <a:pt x="268" y="476"/>
                    <a:pt x="569" y="803"/>
                    <a:pt x="770" y="1229"/>
                  </a:cubicBezTo>
                  <a:cubicBezTo>
                    <a:pt x="933" y="1568"/>
                    <a:pt x="1034" y="1920"/>
                    <a:pt x="1159" y="2271"/>
                  </a:cubicBezTo>
                  <a:cubicBezTo>
                    <a:pt x="1385" y="2923"/>
                    <a:pt x="1874" y="3350"/>
                    <a:pt x="2489" y="3651"/>
                  </a:cubicBezTo>
                  <a:cubicBezTo>
                    <a:pt x="2493" y="3653"/>
                    <a:pt x="2497" y="3653"/>
                    <a:pt x="2501" y="3653"/>
                  </a:cubicBezTo>
                  <a:cubicBezTo>
                    <a:pt x="2534" y="3653"/>
                    <a:pt x="2561" y="3611"/>
                    <a:pt x="2527" y="3589"/>
                  </a:cubicBezTo>
                  <a:cubicBezTo>
                    <a:pt x="2100" y="3325"/>
                    <a:pt x="1699" y="3011"/>
                    <a:pt x="1473" y="2560"/>
                  </a:cubicBezTo>
                  <a:cubicBezTo>
                    <a:pt x="1335" y="2296"/>
                    <a:pt x="1260" y="1995"/>
                    <a:pt x="1159" y="1706"/>
                  </a:cubicBezTo>
                  <a:cubicBezTo>
                    <a:pt x="958" y="1104"/>
                    <a:pt x="645" y="389"/>
                    <a:pt x="92" y="12"/>
                  </a:cubicBezTo>
                  <a:cubicBezTo>
                    <a:pt x="84" y="4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1"/>
            <p:cNvSpPr/>
            <p:nvPr/>
          </p:nvSpPr>
          <p:spPr>
            <a:xfrm>
              <a:off x="1310400" y="1457000"/>
              <a:ext cx="251000" cy="165250"/>
            </a:xfrm>
            <a:custGeom>
              <a:avLst/>
              <a:gdLst/>
              <a:ahLst/>
              <a:cxnLst/>
              <a:rect l="l" t="t" r="r" b="b"/>
              <a:pathLst>
                <a:path w="10040" h="6610" extrusionOk="0">
                  <a:moveTo>
                    <a:pt x="10002" y="0"/>
                  </a:moveTo>
                  <a:cubicBezTo>
                    <a:pt x="9999" y="0"/>
                    <a:pt x="9994" y="1"/>
                    <a:pt x="9990" y="2"/>
                  </a:cubicBezTo>
                  <a:cubicBezTo>
                    <a:pt x="8057" y="215"/>
                    <a:pt x="6501" y="1659"/>
                    <a:pt x="5209" y="2989"/>
                  </a:cubicBezTo>
                  <a:cubicBezTo>
                    <a:pt x="4481" y="3742"/>
                    <a:pt x="3778" y="4532"/>
                    <a:pt x="2975" y="5197"/>
                  </a:cubicBezTo>
                  <a:cubicBezTo>
                    <a:pt x="2084" y="5913"/>
                    <a:pt x="1206" y="6289"/>
                    <a:pt x="89" y="6452"/>
                  </a:cubicBezTo>
                  <a:cubicBezTo>
                    <a:pt x="1" y="6465"/>
                    <a:pt x="26" y="6603"/>
                    <a:pt x="114" y="6603"/>
                  </a:cubicBezTo>
                  <a:cubicBezTo>
                    <a:pt x="177" y="6607"/>
                    <a:pt x="240" y="6609"/>
                    <a:pt x="303" y="6609"/>
                  </a:cubicBezTo>
                  <a:cubicBezTo>
                    <a:pt x="2043" y="6609"/>
                    <a:pt x="3554" y="4968"/>
                    <a:pt x="4657" y="3817"/>
                  </a:cubicBezTo>
                  <a:cubicBezTo>
                    <a:pt x="6213" y="2186"/>
                    <a:pt x="7744" y="617"/>
                    <a:pt x="10002" y="65"/>
                  </a:cubicBezTo>
                  <a:cubicBezTo>
                    <a:pt x="10037" y="53"/>
                    <a:pt x="10040" y="0"/>
                    <a:pt x="1000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1"/>
            <p:cNvSpPr/>
            <p:nvPr/>
          </p:nvSpPr>
          <p:spPr>
            <a:xfrm>
              <a:off x="1489800" y="1414325"/>
              <a:ext cx="79400" cy="76575"/>
            </a:xfrm>
            <a:custGeom>
              <a:avLst/>
              <a:gdLst/>
              <a:ahLst/>
              <a:cxnLst/>
              <a:rect l="l" t="t" r="r" b="b"/>
              <a:pathLst>
                <a:path w="3176" h="3063" extrusionOk="0">
                  <a:moveTo>
                    <a:pt x="3127" y="0"/>
                  </a:moveTo>
                  <a:cubicBezTo>
                    <a:pt x="3123" y="0"/>
                    <a:pt x="3119" y="1"/>
                    <a:pt x="3115" y="2"/>
                  </a:cubicBezTo>
                  <a:cubicBezTo>
                    <a:pt x="2488" y="279"/>
                    <a:pt x="1860" y="605"/>
                    <a:pt x="1371" y="1094"/>
                  </a:cubicBezTo>
                  <a:cubicBezTo>
                    <a:pt x="844" y="1621"/>
                    <a:pt x="392" y="2324"/>
                    <a:pt x="28" y="2964"/>
                  </a:cubicBezTo>
                  <a:cubicBezTo>
                    <a:pt x="0" y="3010"/>
                    <a:pt x="40" y="3063"/>
                    <a:pt x="83" y="3063"/>
                  </a:cubicBezTo>
                  <a:cubicBezTo>
                    <a:pt x="99" y="3063"/>
                    <a:pt x="115" y="3056"/>
                    <a:pt x="128" y="3039"/>
                  </a:cubicBezTo>
                  <a:cubicBezTo>
                    <a:pt x="580" y="2475"/>
                    <a:pt x="919" y="1797"/>
                    <a:pt x="1408" y="1270"/>
                  </a:cubicBezTo>
                  <a:cubicBezTo>
                    <a:pt x="1898" y="743"/>
                    <a:pt x="2538" y="417"/>
                    <a:pt x="3153" y="65"/>
                  </a:cubicBezTo>
                  <a:cubicBezTo>
                    <a:pt x="3175" y="43"/>
                    <a:pt x="3158" y="0"/>
                    <a:pt x="312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1"/>
            <p:cNvSpPr/>
            <p:nvPr/>
          </p:nvSpPr>
          <p:spPr>
            <a:xfrm>
              <a:off x="1053900" y="1443225"/>
              <a:ext cx="355350" cy="123950"/>
            </a:xfrm>
            <a:custGeom>
              <a:avLst/>
              <a:gdLst/>
              <a:ahLst/>
              <a:cxnLst/>
              <a:rect l="l" t="t" r="r" b="b"/>
              <a:pathLst>
                <a:path w="14214" h="4958" extrusionOk="0">
                  <a:moveTo>
                    <a:pt x="14176" y="1"/>
                  </a:moveTo>
                  <a:cubicBezTo>
                    <a:pt x="11666" y="252"/>
                    <a:pt x="9734" y="1971"/>
                    <a:pt x="7663" y="3251"/>
                  </a:cubicBezTo>
                  <a:cubicBezTo>
                    <a:pt x="6534" y="3941"/>
                    <a:pt x="5342" y="4481"/>
                    <a:pt x="4012" y="4657"/>
                  </a:cubicBezTo>
                  <a:cubicBezTo>
                    <a:pt x="3626" y="4711"/>
                    <a:pt x="3235" y="4736"/>
                    <a:pt x="2846" y="4736"/>
                  </a:cubicBezTo>
                  <a:cubicBezTo>
                    <a:pt x="2602" y="4736"/>
                    <a:pt x="2358" y="4726"/>
                    <a:pt x="2117" y="4707"/>
                  </a:cubicBezTo>
                  <a:cubicBezTo>
                    <a:pt x="1439" y="4657"/>
                    <a:pt x="812" y="4468"/>
                    <a:pt x="147" y="4343"/>
                  </a:cubicBezTo>
                  <a:cubicBezTo>
                    <a:pt x="142" y="4342"/>
                    <a:pt x="138" y="4342"/>
                    <a:pt x="134" y="4342"/>
                  </a:cubicBezTo>
                  <a:cubicBezTo>
                    <a:pt x="53" y="4342"/>
                    <a:pt x="0" y="4458"/>
                    <a:pt x="84" y="4493"/>
                  </a:cubicBezTo>
                  <a:cubicBezTo>
                    <a:pt x="823" y="4845"/>
                    <a:pt x="1740" y="4958"/>
                    <a:pt x="2608" y="4958"/>
                  </a:cubicBezTo>
                  <a:cubicBezTo>
                    <a:pt x="2918" y="4958"/>
                    <a:pt x="3222" y="4943"/>
                    <a:pt x="3510" y="4920"/>
                  </a:cubicBezTo>
                  <a:cubicBezTo>
                    <a:pt x="4739" y="4832"/>
                    <a:pt x="5881" y="4468"/>
                    <a:pt x="6961" y="3891"/>
                  </a:cubicBezTo>
                  <a:cubicBezTo>
                    <a:pt x="9370" y="2599"/>
                    <a:pt x="11378" y="465"/>
                    <a:pt x="14176" y="64"/>
                  </a:cubicBezTo>
                  <a:cubicBezTo>
                    <a:pt x="14214" y="51"/>
                    <a:pt x="14214" y="1"/>
                    <a:pt x="141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1"/>
            <p:cNvSpPr/>
            <p:nvPr/>
          </p:nvSpPr>
          <p:spPr>
            <a:xfrm>
              <a:off x="1209925" y="1366650"/>
              <a:ext cx="187300" cy="180925"/>
            </a:xfrm>
            <a:custGeom>
              <a:avLst/>
              <a:gdLst/>
              <a:ahLst/>
              <a:cxnLst/>
              <a:rect l="l" t="t" r="r" b="b"/>
              <a:pathLst>
                <a:path w="7492" h="7237" extrusionOk="0">
                  <a:moveTo>
                    <a:pt x="7420" y="1"/>
                  </a:moveTo>
                  <a:cubicBezTo>
                    <a:pt x="7416" y="1"/>
                    <a:pt x="7412" y="1"/>
                    <a:pt x="7408" y="2"/>
                  </a:cubicBezTo>
                  <a:cubicBezTo>
                    <a:pt x="5827" y="617"/>
                    <a:pt x="4823" y="1997"/>
                    <a:pt x="3869" y="3327"/>
                  </a:cubicBezTo>
                  <a:cubicBezTo>
                    <a:pt x="2815" y="4808"/>
                    <a:pt x="1623" y="6126"/>
                    <a:pt x="67" y="7080"/>
                  </a:cubicBezTo>
                  <a:cubicBezTo>
                    <a:pt x="0" y="7113"/>
                    <a:pt x="33" y="7236"/>
                    <a:pt x="102" y="7236"/>
                  </a:cubicBezTo>
                  <a:cubicBezTo>
                    <a:pt x="111" y="7236"/>
                    <a:pt x="120" y="7234"/>
                    <a:pt x="130" y="7230"/>
                  </a:cubicBezTo>
                  <a:cubicBezTo>
                    <a:pt x="1535" y="6691"/>
                    <a:pt x="2665" y="5222"/>
                    <a:pt x="3543" y="4068"/>
                  </a:cubicBezTo>
                  <a:cubicBezTo>
                    <a:pt x="4673" y="2575"/>
                    <a:pt x="5614" y="830"/>
                    <a:pt x="7433" y="90"/>
                  </a:cubicBezTo>
                  <a:cubicBezTo>
                    <a:pt x="7492" y="78"/>
                    <a:pt x="7474" y="1"/>
                    <a:pt x="742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1"/>
            <p:cNvSpPr/>
            <p:nvPr/>
          </p:nvSpPr>
          <p:spPr>
            <a:xfrm>
              <a:off x="1284050" y="1490375"/>
              <a:ext cx="137450" cy="19025"/>
            </a:xfrm>
            <a:custGeom>
              <a:avLst/>
              <a:gdLst/>
              <a:ahLst/>
              <a:cxnLst/>
              <a:rect l="l" t="t" r="r" b="b"/>
              <a:pathLst>
                <a:path w="5498" h="761" extrusionOk="0">
                  <a:moveTo>
                    <a:pt x="1637" y="0"/>
                  </a:moveTo>
                  <a:cubicBezTo>
                    <a:pt x="1075" y="0"/>
                    <a:pt x="499" y="85"/>
                    <a:pt x="51" y="336"/>
                  </a:cubicBezTo>
                  <a:cubicBezTo>
                    <a:pt x="1" y="374"/>
                    <a:pt x="13" y="462"/>
                    <a:pt x="89" y="462"/>
                  </a:cubicBezTo>
                  <a:cubicBezTo>
                    <a:pt x="603" y="424"/>
                    <a:pt x="1093" y="248"/>
                    <a:pt x="1620" y="223"/>
                  </a:cubicBezTo>
                  <a:cubicBezTo>
                    <a:pt x="1708" y="219"/>
                    <a:pt x="1796" y="217"/>
                    <a:pt x="1883" y="217"/>
                  </a:cubicBezTo>
                  <a:cubicBezTo>
                    <a:pt x="2306" y="217"/>
                    <a:pt x="2722" y="265"/>
                    <a:pt x="3138" y="349"/>
                  </a:cubicBezTo>
                  <a:cubicBezTo>
                    <a:pt x="3809" y="489"/>
                    <a:pt x="4460" y="760"/>
                    <a:pt x="5150" y="760"/>
                  </a:cubicBezTo>
                  <a:cubicBezTo>
                    <a:pt x="5260" y="760"/>
                    <a:pt x="5372" y="753"/>
                    <a:pt x="5485" y="738"/>
                  </a:cubicBezTo>
                  <a:cubicBezTo>
                    <a:pt x="5497" y="738"/>
                    <a:pt x="5497" y="700"/>
                    <a:pt x="5472" y="700"/>
                  </a:cubicBezTo>
                  <a:cubicBezTo>
                    <a:pt x="5430" y="702"/>
                    <a:pt x="5388" y="703"/>
                    <a:pt x="5345" y="703"/>
                  </a:cubicBezTo>
                  <a:cubicBezTo>
                    <a:pt x="4413" y="703"/>
                    <a:pt x="3523" y="193"/>
                    <a:pt x="2599" y="73"/>
                  </a:cubicBezTo>
                  <a:cubicBezTo>
                    <a:pt x="2303" y="30"/>
                    <a:pt x="1973" y="0"/>
                    <a:pt x="163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1"/>
            <p:cNvSpPr/>
            <p:nvPr/>
          </p:nvSpPr>
          <p:spPr>
            <a:xfrm>
              <a:off x="1342400" y="1493375"/>
              <a:ext cx="72200" cy="44000"/>
            </a:xfrm>
            <a:custGeom>
              <a:avLst/>
              <a:gdLst/>
              <a:ahLst/>
              <a:cxnLst/>
              <a:rect l="l" t="t" r="r" b="b"/>
              <a:pathLst>
                <a:path w="2888" h="1760" extrusionOk="0">
                  <a:moveTo>
                    <a:pt x="220" y="0"/>
                  </a:moveTo>
                  <a:cubicBezTo>
                    <a:pt x="161" y="0"/>
                    <a:pt x="100" y="5"/>
                    <a:pt x="39" y="15"/>
                  </a:cubicBezTo>
                  <a:cubicBezTo>
                    <a:pt x="1" y="28"/>
                    <a:pt x="14" y="78"/>
                    <a:pt x="39" y="91"/>
                  </a:cubicBezTo>
                  <a:cubicBezTo>
                    <a:pt x="453" y="216"/>
                    <a:pt x="779" y="342"/>
                    <a:pt x="1105" y="618"/>
                  </a:cubicBezTo>
                  <a:cubicBezTo>
                    <a:pt x="1331" y="818"/>
                    <a:pt x="1532" y="1032"/>
                    <a:pt x="1758" y="1233"/>
                  </a:cubicBezTo>
                  <a:cubicBezTo>
                    <a:pt x="2084" y="1521"/>
                    <a:pt x="2423" y="1722"/>
                    <a:pt x="2862" y="1760"/>
                  </a:cubicBezTo>
                  <a:cubicBezTo>
                    <a:pt x="2875" y="1760"/>
                    <a:pt x="2887" y="1734"/>
                    <a:pt x="2862" y="1722"/>
                  </a:cubicBezTo>
                  <a:cubicBezTo>
                    <a:pt x="1888" y="1496"/>
                    <a:pt x="1263" y="0"/>
                    <a:pt x="22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1"/>
            <p:cNvSpPr/>
            <p:nvPr/>
          </p:nvSpPr>
          <p:spPr>
            <a:xfrm>
              <a:off x="1196450" y="1604025"/>
              <a:ext cx="222225" cy="131700"/>
            </a:xfrm>
            <a:custGeom>
              <a:avLst/>
              <a:gdLst/>
              <a:ahLst/>
              <a:cxnLst/>
              <a:rect l="l" t="t" r="r" b="b"/>
              <a:pathLst>
                <a:path w="8889" h="5268" extrusionOk="0">
                  <a:moveTo>
                    <a:pt x="123" y="0"/>
                  </a:moveTo>
                  <a:cubicBezTo>
                    <a:pt x="42" y="0"/>
                    <a:pt x="1" y="125"/>
                    <a:pt x="79" y="170"/>
                  </a:cubicBezTo>
                  <a:cubicBezTo>
                    <a:pt x="493" y="383"/>
                    <a:pt x="882" y="546"/>
                    <a:pt x="1234" y="860"/>
                  </a:cubicBezTo>
                  <a:cubicBezTo>
                    <a:pt x="1535" y="1123"/>
                    <a:pt x="1811" y="1437"/>
                    <a:pt x="2099" y="1726"/>
                  </a:cubicBezTo>
                  <a:cubicBezTo>
                    <a:pt x="2702" y="2353"/>
                    <a:pt x="3304" y="2943"/>
                    <a:pt x="4007" y="3457"/>
                  </a:cubicBezTo>
                  <a:cubicBezTo>
                    <a:pt x="5262" y="4347"/>
                    <a:pt x="6786" y="5268"/>
                    <a:pt x="8363" y="5268"/>
                  </a:cubicBezTo>
                  <a:cubicBezTo>
                    <a:pt x="8521" y="5268"/>
                    <a:pt x="8679" y="5259"/>
                    <a:pt x="8838" y="5239"/>
                  </a:cubicBezTo>
                  <a:cubicBezTo>
                    <a:pt x="8888" y="5227"/>
                    <a:pt x="8888" y="5164"/>
                    <a:pt x="8838" y="5164"/>
                  </a:cubicBezTo>
                  <a:cubicBezTo>
                    <a:pt x="8749" y="5170"/>
                    <a:pt x="8660" y="5173"/>
                    <a:pt x="8571" y="5173"/>
                  </a:cubicBezTo>
                  <a:cubicBezTo>
                    <a:pt x="6784" y="5173"/>
                    <a:pt x="4945" y="4005"/>
                    <a:pt x="3618" y="2905"/>
                  </a:cubicBezTo>
                  <a:cubicBezTo>
                    <a:pt x="2501" y="1977"/>
                    <a:pt x="1623" y="408"/>
                    <a:pt x="154" y="6"/>
                  </a:cubicBezTo>
                  <a:cubicBezTo>
                    <a:pt x="143" y="2"/>
                    <a:pt x="133" y="0"/>
                    <a:pt x="12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1"/>
            <p:cNvSpPr/>
            <p:nvPr/>
          </p:nvSpPr>
          <p:spPr>
            <a:xfrm>
              <a:off x="1303875" y="1691650"/>
              <a:ext cx="93775" cy="90750"/>
            </a:xfrm>
            <a:custGeom>
              <a:avLst/>
              <a:gdLst/>
              <a:ahLst/>
              <a:cxnLst/>
              <a:rect l="l" t="t" r="r" b="b"/>
              <a:pathLst>
                <a:path w="3751" h="3630" extrusionOk="0">
                  <a:moveTo>
                    <a:pt x="61" y="1"/>
                  </a:moveTo>
                  <a:cubicBezTo>
                    <a:pt x="20" y="1"/>
                    <a:pt x="1" y="56"/>
                    <a:pt x="24" y="90"/>
                  </a:cubicBezTo>
                  <a:cubicBezTo>
                    <a:pt x="325" y="467"/>
                    <a:pt x="626" y="781"/>
                    <a:pt x="852" y="1220"/>
                  </a:cubicBezTo>
                  <a:cubicBezTo>
                    <a:pt x="1040" y="1596"/>
                    <a:pt x="1216" y="2010"/>
                    <a:pt x="1467" y="2362"/>
                  </a:cubicBezTo>
                  <a:cubicBezTo>
                    <a:pt x="1969" y="3090"/>
                    <a:pt x="2809" y="3479"/>
                    <a:pt x="3650" y="3629"/>
                  </a:cubicBezTo>
                  <a:cubicBezTo>
                    <a:pt x="3713" y="3629"/>
                    <a:pt x="3751" y="3529"/>
                    <a:pt x="3675" y="3516"/>
                  </a:cubicBezTo>
                  <a:cubicBezTo>
                    <a:pt x="2596" y="3253"/>
                    <a:pt x="1793" y="2663"/>
                    <a:pt x="1291" y="1672"/>
                  </a:cubicBezTo>
                  <a:cubicBezTo>
                    <a:pt x="1002" y="1107"/>
                    <a:pt x="726" y="254"/>
                    <a:pt x="74" y="3"/>
                  </a:cubicBezTo>
                  <a:cubicBezTo>
                    <a:pt x="69" y="1"/>
                    <a:pt x="65" y="1"/>
                    <a:pt x="6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1"/>
            <p:cNvSpPr/>
            <p:nvPr/>
          </p:nvSpPr>
          <p:spPr>
            <a:xfrm>
              <a:off x="1342525" y="1749575"/>
              <a:ext cx="26975" cy="74550"/>
            </a:xfrm>
            <a:custGeom>
              <a:avLst/>
              <a:gdLst/>
              <a:ahLst/>
              <a:cxnLst/>
              <a:rect l="l" t="t" r="r" b="b"/>
              <a:pathLst>
                <a:path w="1079" h="2982" extrusionOk="0">
                  <a:moveTo>
                    <a:pt x="62" y="0"/>
                  </a:moveTo>
                  <a:cubicBezTo>
                    <a:pt x="30" y="0"/>
                    <a:pt x="1" y="39"/>
                    <a:pt x="21" y="70"/>
                  </a:cubicBezTo>
                  <a:cubicBezTo>
                    <a:pt x="184" y="384"/>
                    <a:pt x="335" y="622"/>
                    <a:pt x="372" y="998"/>
                  </a:cubicBezTo>
                  <a:cubicBezTo>
                    <a:pt x="398" y="1249"/>
                    <a:pt x="410" y="1513"/>
                    <a:pt x="448" y="1777"/>
                  </a:cubicBezTo>
                  <a:cubicBezTo>
                    <a:pt x="510" y="2228"/>
                    <a:pt x="674" y="2642"/>
                    <a:pt x="1000" y="2969"/>
                  </a:cubicBezTo>
                  <a:cubicBezTo>
                    <a:pt x="1009" y="2978"/>
                    <a:pt x="1019" y="2982"/>
                    <a:pt x="1029" y="2982"/>
                  </a:cubicBezTo>
                  <a:cubicBezTo>
                    <a:pt x="1057" y="2982"/>
                    <a:pt x="1078" y="2947"/>
                    <a:pt x="1050" y="2918"/>
                  </a:cubicBezTo>
                  <a:cubicBezTo>
                    <a:pt x="510" y="2304"/>
                    <a:pt x="636" y="1551"/>
                    <a:pt x="536" y="810"/>
                  </a:cubicBezTo>
                  <a:cubicBezTo>
                    <a:pt x="485" y="484"/>
                    <a:pt x="372" y="183"/>
                    <a:pt x="84" y="7"/>
                  </a:cubicBezTo>
                  <a:cubicBezTo>
                    <a:pt x="77" y="2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1336125" y="1692225"/>
              <a:ext cx="149675" cy="28325"/>
            </a:xfrm>
            <a:custGeom>
              <a:avLst/>
              <a:gdLst/>
              <a:ahLst/>
              <a:cxnLst/>
              <a:rect l="l" t="t" r="r" b="b"/>
              <a:pathLst>
                <a:path w="5987" h="1133" extrusionOk="0">
                  <a:moveTo>
                    <a:pt x="4890" y="0"/>
                  </a:moveTo>
                  <a:cubicBezTo>
                    <a:pt x="4329" y="0"/>
                    <a:pt x="3775" y="82"/>
                    <a:pt x="3226" y="306"/>
                  </a:cubicBezTo>
                  <a:cubicBezTo>
                    <a:pt x="2737" y="507"/>
                    <a:pt x="2272" y="795"/>
                    <a:pt x="1745" y="883"/>
                  </a:cubicBezTo>
                  <a:cubicBezTo>
                    <a:pt x="1599" y="906"/>
                    <a:pt x="1456" y="915"/>
                    <a:pt x="1314" y="915"/>
                  </a:cubicBezTo>
                  <a:cubicBezTo>
                    <a:pt x="906" y="915"/>
                    <a:pt x="508" y="839"/>
                    <a:pt x="89" y="783"/>
                  </a:cubicBezTo>
                  <a:cubicBezTo>
                    <a:pt x="26" y="783"/>
                    <a:pt x="1" y="883"/>
                    <a:pt x="64" y="908"/>
                  </a:cubicBezTo>
                  <a:cubicBezTo>
                    <a:pt x="396" y="1063"/>
                    <a:pt x="763" y="1133"/>
                    <a:pt x="1134" y="1133"/>
                  </a:cubicBezTo>
                  <a:cubicBezTo>
                    <a:pt x="1603" y="1133"/>
                    <a:pt x="2078" y="1022"/>
                    <a:pt x="2498" y="833"/>
                  </a:cubicBezTo>
                  <a:cubicBezTo>
                    <a:pt x="2988" y="620"/>
                    <a:pt x="3477" y="344"/>
                    <a:pt x="4004" y="231"/>
                  </a:cubicBezTo>
                  <a:cubicBezTo>
                    <a:pt x="4451" y="143"/>
                    <a:pt x="4910" y="123"/>
                    <a:pt x="5365" y="123"/>
                  </a:cubicBezTo>
                  <a:cubicBezTo>
                    <a:pt x="5561" y="123"/>
                    <a:pt x="5756" y="126"/>
                    <a:pt x="5949" y="130"/>
                  </a:cubicBezTo>
                  <a:cubicBezTo>
                    <a:pt x="5974" y="130"/>
                    <a:pt x="5987" y="93"/>
                    <a:pt x="5949" y="80"/>
                  </a:cubicBezTo>
                  <a:cubicBezTo>
                    <a:pt x="5593" y="32"/>
                    <a:pt x="5240" y="0"/>
                    <a:pt x="48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1437925" y="1519150"/>
              <a:ext cx="127775" cy="18050"/>
            </a:xfrm>
            <a:custGeom>
              <a:avLst/>
              <a:gdLst/>
              <a:ahLst/>
              <a:cxnLst/>
              <a:rect l="l" t="t" r="r" b="b"/>
              <a:pathLst>
                <a:path w="5111" h="722" extrusionOk="0">
                  <a:moveTo>
                    <a:pt x="2636" y="0"/>
                  </a:moveTo>
                  <a:cubicBezTo>
                    <a:pt x="2605" y="0"/>
                    <a:pt x="2573" y="0"/>
                    <a:pt x="2542" y="1"/>
                  </a:cubicBezTo>
                  <a:cubicBezTo>
                    <a:pt x="1701" y="13"/>
                    <a:pt x="723" y="139"/>
                    <a:pt x="32" y="641"/>
                  </a:cubicBezTo>
                  <a:cubicBezTo>
                    <a:pt x="1" y="672"/>
                    <a:pt x="22" y="722"/>
                    <a:pt x="60" y="722"/>
                  </a:cubicBezTo>
                  <a:cubicBezTo>
                    <a:pt x="67" y="722"/>
                    <a:pt x="75" y="720"/>
                    <a:pt x="83" y="716"/>
                  </a:cubicBezTo>
                  <a:cubicBezTo>
                    <a:pt x="936" y="351"/>
                    <a:pt x="1869" y="134"/>
                    <a:pt x="2798" y="134"/>
                  </a:cubicBezTo>
                  <a:cubicBezTo>
                    <a:pt x="3563" y="134"/>
                    <a:pt x="4325" y="281"/>
                    <a:pt x="5039" y="616"/>
                  </a:cubicBezTo>
                  <a:cubicBezTo>
                    <a:pt x="5044" y="617"/>
                    <a:pt x="5048" y="618"/>
                    <a:pt x="5052" y="618"/>
                  </a:cubicBezTo>
                  <a:cubicBezTo>
                    <a:pt x="5084" y="618"/>
                    <a:pt x="5111" y="575"/>
                    <a:pt x="5077" y="553"/>
                  </a:cubicBezTo>
                  <a:cubicBezTo>
                    <a:pt x="4327" y="166"/>
                    <a:pt x="3483" y="0"/>
                    <a:pt x="263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1491750" y="1634600"/>
              <a:ext cx="65900" cy="28275"/>
            </a:xfrm>
            <a:custGeom>
              <a:avLst/>
              <a:gdLst/>
              <a:ahLst/>
              <a:cxnLst/>
              <a:rect l="l" t="t" r="r" b="b"/>
              <a:pathLst>
                <a:path w="2636" h="1131" extrusionOk="0">
                  <a:moveTo>
                    <a:pt x="0" y="1"/>
                  </a:moveTo>
                  <a:lnTo>
                    <a:pt x="465" y="176"/>
                  </a:lnTo>
                  <a:cubicBezTo>
                    <a:pt x="1155" y="553"/>
                    <a:pt x="1883" y="879"/>
                    <a:pt x="2635" y="1130"/>
                  </a:cubicBezTo>
                  <a:cubicBezTo>
                    <a:pt x="1945" y="452"/>
                    <a:pt x="954" y="214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1484525" y="1628950"/>
              <a:ext cx="19775" cy="64350"/>
            </a:xfrm>
            <a:custGeom>
              <a:avLst/>
              <a:gdLst/>
              <a:ahLst/>
              <a:cxnLst/>
              <a:rect l="l" t="t" r="r" b="b"/>
              <a:pathLst>
                <a:path w="791" h="2574" extrusionOk="0">
                  <a:moveTo>
                    <a:pt x="1" y="1"/>
                  </a:moveTo>
                  <a:lnTo>
                    <a:pt x="38" y="101"/>
                  </a:lnTo>
                  <a:cubicBezTo>
                    <a:pt x="45" y="91"/>
                    <a:pt x="54" y="85"/>
                    <a:pt x="63" y="83"/>
                  </a:cubicBezTo>
                  <a:lnTo>
                    <a:pt x="63" y="83"/>
                  </a:lnTo>
                  <a:cubicBezTo>
                    <a:pt x="89" y="118"/>
                    <a:pt x="114" y="153"/>
                    <a:pt x="138" y="189"/>
                  </a:cubicBezTo>
                  <a:lnTo>
                    <a:pt x="138" y="189"/>
                  </a:lnTo>
                  <a:cubicBezTo>
                    <a:pt x="144" y="164"/>
                    <a:pt x="147" y="139"/>
                    <a:pt x="139" y="114"/>
                  </a:cubicBezTo>
                  <a:cubicBezTo>
                    <a:pt x="123" y="98"/>
                    <a:pt x="97" y="82"/>
                    <a:pt x="74" y="82"/>
                  </a:cubicBezTo>
                  <a:cubicBezTo>
                    <a:pt x="70" y="82"/>
                    <a:pt x="67" y="82"/>
                    <a:pt x="63" y="83"/>
                  </a:cubicBezTo>
                  <a:lnTo>
                    <a:pt x="63" y="83"/>
                  </a:lnTo>
                  <a:cubicBezTo>
                    <a:pt x="43" y="55"/>
                    <a:pt x="22" y="28"/>
                    <a:pt x="1" y="1"/>
                  </a:cubicBezTo>
                  <a:close/>
                  <a:moveTo>
                    <a:pt x="138" y="189"/>
                  </a:moveTo>
                  <a:cubicBezTo>
                    <a:pt x="135" y="201"/>
                    <a:pt x="130" y="214"/>
                    <a:pt x="126" y="227"/>
                  </a:cubicBezTo>
                  <a:cubicBezTo>
                    <a:pt x="26" y="704"/>
                    <a:pt x="189" y="1180"/>
                    <a:pt x="339" y="1645"/>
                  </a:cubicBezTo>
                  <a:cubicBezTo>
                    <a:pt x="452" y="1946"/>
                    <a:pt x="553" y="2260"/>
                    <a:pt x="653" y="2573"/>
                  </a:cubicBezTo>
                  <a:cubicBezTo>
                    <a:pt x="791" y="1747"/>
                    <a:pt x="603" y="878"/>
                    <a:pt x="138" y="189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1562950" y="1694725"/>
              <a:ext cx="54925" cy="11300"/>
            </a:xfrm>
            <a:custGeom>
              <a:avLst/>
              <a:gdLst/>
              <a:ahLst/>
              <a:cxnLst/>
              <a:rect l="l" t="t" r="r" b="b"/>
              <a:pathLst>
                <a:path w="2197" h="452" extrusionOk="0">
                  <a:moveTo>
                    <a:pt x="973" y="1"/>
                  </a:moveTo>
                  <a:cubicBezTo>
                    <a:pt x="896" y="1"/>
                    <a:pt x="819" y="6"/>
                    <a:pt x="741" y="18"/>
                  </a:cubicBezTo>
                  <a:cubicBezTo>
                    <a:pt x="503" y="55"/>
                    <a:pt x="252" y="156"/>
                    <a:pt x="1" y="168"/>
                  </a:cubicBezTo>
                  <a:lnTo>
                    <a:pt x="164" y="218"/>
                  </a:lnTo>
                  <a:cubicBezTo>
                    <a:pt x="151" y="269"/>
                    <a:pt x="214" y="319"/>
                    <a:pt x="264" y="331"/>
                  </a:cubicBezTo>
                  <a:cubicBezTo>
                    <a:pt x="517" y="419"/>
                    <a:pt x="781" y="452"/>
                    <a:pt x="1049" y="452"/>
                  </a:cubicBezTo>
                  <a:cubicBezTo>
                    <a:pt x="1431" y="452"/>
                    <a:pt x="1820" y="385"/>
                    <a:pt x="2197" y="319"/>
                  </a:cubicBezTo>
                  <a:cubicBezTo>
                    <a:pt x="1804" y="160"/>
                    <a:pt x="1394" y="1"/>
                    <a:pt x="973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1362800" y="1621750"/>
              <a:ext cx="55875" cy="35775"/>
            </a:xfrm>
            <a:custGeom>
              <a:avLst/>
              <a:gdLst/>
              <a:ahLst/>
              <a:cxnLst/>
              <a:rect l="l" t="t" r="r" b="b"/>
              <a:pathLst>
                <a:path w="2235" h="1431" extrusionOk="0">
                  <a:moveTo>
                    <a:pt x="1" y="0"/>
                  </a:moveTo>
                  <a:lnTo>
                    <a:pt x="26" y="176"/>
                  </a:lnTo>
                  <a:cubicBezTo>
                    <a:pt x="164" y="264"/>
                    <a:pt x="277" y="377"/>
                    <a:pt x="402" y="490"/>
                  </a:cubicBezTo>
                  <a:cubicBezTo>
                    <a:pt x="929" y="929"/>
                    <a:pt x="1582" y="1180"/>
                    <a:pt x="2234" y="1431"/>
                  </a:cubicBezTo>
                  <a:cubicBezTo>
                    <a:pt x="1594" y="803"/>
                    <a:pt x="879" y="188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1378800" y="1590575"/>
              <a:ext cx="67175" cy="30575"/>
            </a:xfrm>
            <a:custGeom>
              <a:avLst/>
              <a:gdLst/>
              <a:ahLst/>
              <a:cxnLst/>
              <a:rect l="l" t="t" r="r" b="b"/>
              <a:pathLst>
                <a:path w="2687" h="1223" extrusionOk="0">
                  <a:moveTo>
                    <a:pt x="2561" y="0"/>
                  </a:moveTo>
                  <a:cubicBezTo>
                    <a:pt x="1955" y="0"/>
                    <a:pt x="1386" y="333"/>
                    <a:pt x="904" y="720"/>
                  </a:cubicBezTo>
                  <a:cubicBezTo>
                    <a:pt x="635" y="941"/>
                    <a:pt x="353" y="1185"/>
                    <a:pt x="25" y="1185"/>
                  </a:cubicBezTo>
                  <a:cubicBezTo>
                    <a:pt x="17" y="1185"/>
                    <a:pt x="9" y="1185"/>
                    <a:pt x="1" y="1184"/>
                  </a:cubicBezTo>
                  <a:lnTo>
                    <a:pt x="1" y="1184"/>
                  </a:lnTo>
                  <a:lnTo>
                    <a:pt x="779" y="1222"/>
                  </a:lnTo>
                  <a:cubicBezTo>
                    <a:pt x="1017" y="1197"/>
                    <a:pt x="1256" y="1109"/>
                    <a:pt x="1469" y="996"/>
                  </a:cubicBezTo>
                  <a:cubicBezTo>
                    <a:pt x="1682" y="871"/>
                    <a:pt x="1870" y="708"/>
                    <a:pt x="2059" y="544"/>
                  </a:cubicBezTo>
                  <a:cubicBezTo>
                    <a:pt x="2272" y="369"/>
                    <a:pt x="2485" y="181"/>
                    <a:pt x="2686" y="5"/>
                  </a:cubicBezTo>
                  <a:cubicBezTo>
                    <a:pt x="2644" y="2"/>
                    <a:pt x="2602" y="0"/>
                    <a:pt x="256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1467900" y="1566850"/>
              <a:ext cx="45525" cy="49575"/>
            </a:xfrm>
            <a:custGeom>
              <a:avLst/>
              <a:gdLst/>
              <a:ahLst/>
              <a:cxnLst/>
              <a:rect l="l" t="t" r="r" b="b"/>
              <a:pathLst>
                <a:path w="1821" h="1983" extrusionOk="0">
                  <a:moveTo>
                    <a:pt x="1820" y="0"/>
                  </a:moveTo>
                  <a:lnTo>
                    <a:pt x="1820" y="0"/>
                  </a:lnTo>
                  <a:cubicBezTo>
                    <a:pt x="1607" y="50"/>
                    <a:pt x="1393" y="101"/>
                    <a:pt x="1205" y="213"/>
                  </a:cubicBezTo>
                  <a:cubicBezTo>
                    <a:pt x="891" y="389"/>
                    <a:pt x="691" y="715"/>
                    <a:pt x="528" y="1042"/>
                  </a:cubicBezTo>
                  <a:cubicBezTo>
                    <a:pt x="364" y="1368"/>
                    <a:pt x="226" y="1719"/>
                    <a:pt x="1" y="1983"/>
                  </a:cubicBezTo>
                  <a:lnTo>
                    <a:pt x="126" y="1870"/>
                  </a:lnTo>
                  <a:cubicBezTo>
                    <a:pt x="402" y="1732"/>
                    <a:pt x="653" y="1506"/>
                    <a:pt x="816" y="1242"/>
                  </a:cubicBezTo>
                  <a:cubicBezTo>
                    <a:pt x="917" y="1079"/>
                    <a:pt x="979" y="891"/>
                    <a:pt x="1092" y="728"/>
                  </a:cubicBezTo>
                  <a:cubicBezTo>
                    <a:pt x="1268" y="439"/>
                    <a:pt x="1557" y="213"/>
                    <a:pt x="182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1531575" y="1610450"/>
              <a:ext cx="47400" cy="33600"/>
            </a:xfrm>
            <a:custGeom>
              <a:avLst/>
              <a:gdLst/>
              <a:ahLst/>
              <a:cxnLst/>
              <a:rect l="l" t="t" r="r" b="b"/>
              <a:pathLst>
                <a:path w="1896" h="1344" extrusionOk="0">
                  <a:moveTo>
                    <a:pt x="1" y="0"/>
                  </a:moveTo>
                  <a:lnTo>
                    <a:pt x="26" y="88"/>
                  </a:lnTo>
                  <a:cubicBezTo>
                    <a:pt x="528" y="666"/>
                    <a:pt x="1181" y="1105"/>
                    <a:pt x="1896" y="1343"/>
                  </a:cubicBezTo>
                  <a:cubicBezTo>
                    <a:pt x="1783" y="954"/>
                    <a:pt x="1494" y="628"/>
                    <a:pt x="1143" y="427"/>
                  </a:cubicBezTo>
                  <a:cubicBezTo>
                    <a:pt x="792" y="214"/>
                    <a:pt x="402" y="88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1637925" y="1612650"/>
              <a:ext cx="30475" cy="48650"/>
            </a:xfrm>
            <a:custGeom>
              <a:avLst/>
              <a:gdLst/>
              <a:ahLst/>
              <a:cxnLst/>
              <a:rect l="l" t="t" r="r" b="b"/>
              <a:pathLst>
                <a:path w="1219" h="1946" extrusionOk="0">
                  <a:moveTo>
                    <a:pt x="152" y="0"/>
                  </a:moveTo>
                  <a:lnTo>
                    <a:pt x="1" y="25"/>
                  </a:lnTo>
                  <a:cubicBezTo>
                    <a:pt x="177" y="176"/>
                    <a:pt x="227" y="427"/>
                    <a:pt x="290" y="653"/>
                  </a:cubicBezTo>
                  <a:cubicBezTo>
                    <a:pt x="440" y="1130"/>
                    <a:pt x="691" y="1581"/>
                    <a:pt x="1030" y="1945"/>
                  </a:cubicBezTo>
                  <a:cubicBezTo>
                    <a:pt x="1218" y="1607"/>
                    <a:pt x="1143" y="1180"/>
                    <a:pt x="955" y="841"/>
                  </a:cubicBezTo>
                  <a:cubicBezTo>
                    <a:pt x="754" y="515"/>
                    <a:pt x="453" y="251"/>
                    <a:pt x="15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1670875" y="1600050"/>
              <a:ext cx="50525" cy="17350"/>
            </a:xfrm>
            <a:custGeom>
              <a:avLst/>
              <a:gdLst/>
              <a:ahLst/>
              <a:cxnLst/>
              <a:rect l="l" t="t" r="r" b="b"/>
              <a:pathLst>
                <a:path w="2021" h="694" extrusionOk="0">
                  <a:moveTo>
                    <a:pt x="1599" y="0"/>
                  </a:moveTo>
                  <a:cubicBezTo>
                    <a:pt x="1013" y="0"/>
                    <a:pt x="425" y="225"/>
                    <a:pt x="1" y="630"/>
                  </a:cubicBezTo>
                  <a:lnTo>
                    <a:pt x="176" y="592"/>
                  </a:lnTo>
                  <a:cubicBezTo>
                    <a:pt x="294" y="664"/>
                    <a:pt x="427" y="694"/>
                    <a:pt x="563" y="694"/>
                  </a:cubicBezTo>
                  <a:cubicBezTo>
                    <a:pt x="760" y="694"/>
                    <a:pt x="964" y="631"/>
                    <a:pt x="1143" y="542"/>
                  </a:cubicBezTo>
                  <a:cubicBezTo>
                    <a:pt x="1444" y="391"/>
                    <a:pt x="1720" y="165"/>
                    <a:pt x="2021" y="40"/>
                  </a:cubicBezTo>
                  <a:cubicBezTo>
                    <a:pt x="1882" y="13"/>
                    <a:pt x="1741" y="0"/>
                    <a:pt x="159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1590875" y="1559000"/>
              <a:ext cx="31725" cy="40175"/>
            </a:xfrm>
            <a:custGeom>
              <a:avLst/>
              <a:gdLst/>
              <a:ahLst/>
              <a:cxnLst/>
              <a:rect l="l" t="t" r="r" b="b"/>
              <a:pathLst>
                <a:path w="1269" h="1607" extrusionOk="0">
                  <a:moveTo>
                    <a:pt x="1268" y="0"/>
                  </a:moveTo>
                  <a:lnTo>
                    <a:pt x="1268" y="0"/>
                  </a:lnTo>
                  <a:cubicBezTo>
                    <a:pt x="1017" y="164"/>
                    <a:pt x="754" y="327"/>
                    <a:pt x="603" y="590"/>
                  </a:cubicBezTo>
                  <a:cubicBezTo>
                    <a:pt x="503" y="766"/>
                    <a:pt x="452" y="967"/>
                    <a:pt x="377" y="1155"/>
                  </a:cubicBezTo>
                  <a:cubicBezTo>
                    <a:pt x="312" y="1319"/>
                    <a:pt x="218" y="1482"/>
                    <a:pt x="70" y="1572"/>
                  </a:cubicBezTo>
                  <a:lnTo>
                    <a:pt x="70" y="1572"/>
                  </a:lnTo>
                  <a:lnTo>
                    <a:pt x="427" y="1393"/>
                  </a:lnTo>
                  <a:cubicBezTo>
                    <a:pt x="678" y="1268"/>
                    <a:pt x="829" y="1004"/>
                    <a:pt x="929" y="753"/>
                  </a:cubicBezTo>
                  <a:cubicBezTo>
                    <a:pt x="1030" y="490"/>
                    <a:pt x="1105" y="214"/>
                    <a:pt x="1268" y="0"/>
                  </a:cubicBezTo>
                  <a:close/>
                  <a:moveTo>
                    <a:pt x="70" y="1572"/>
                  </a:moveTo>
                  <a:lnTo>
                    <a:pt x="1" y="1607"/>
                  </a:lnTo>
                  <a:cubicBezTo>
                    <a:pt x="25" y="1597"/>
                    <a:pt x="48" y="1585"/>
                    <a:pt x="70" y="1572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1620050" y="1581450"/>
              <a:ext cx="43325" cy="9725"/>
            </a:xfrm>
            <a:custGeom>
              <a:avLst/>
              <a:gdLst/>
              <a:ahLst/>
              <a:cxnLst/>
              <a:rect l="l" t="t" r="r" b="b"/>
              <a:pathLst>
                <a:path w="1733" h="389" extrusionOk="0">
                  <a:moveTo>
                    <a:pt x="721" y="0"/>
                  </a:moveTo>
                  <a:cubicBezTo>
                    <a:pt x="532" y="0"/>
                    <a:pt x="342" y="36"/>
                    <a:pt x="176" y="131"/>
                  </a:cubicBezTo>
                  <a:lnTo>
                    <a:pt x="1" y="106"/>
                  </a:lnTo>
                  <a:lnTo>
                    <a:pt x="1" y="106"/>
                  </a:lnTo>
                  <a:cubicBezTo>
                    <a:pt x="328" y="293"/>
                    <a:pt x="699" y="389"/>
                    <a:pt x="1069" y="389"/>
                  </a:cubicBezTo>
                  <a:cubicBezTo>
                    <a:pt x="1294" y="389"/>
                    <a:pt x="1519" y="353"/>
                    <a:pt x="1732" y="282"/>
                  </a:cubicBezTo>
                  <a:cubicBezTo>
                    <a:pt x="1481" y="182"/>
                    <a:pt x="1231" y="69"/>
                    <a:pt x="967" y="18"/>
                  </a:cubicBezTo>
                  <a:cubicBezTo>
                    <a:pt x="887" y="7"/>
                    <a:pt x="804" y="0"/>
                    <a:pt x="72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1488300" y="1521975"/>
              <a:ext cx="30450" cy="19800"/>
            </a:xfrm>
            <a:custGeom>
              <a:avLst/>
              <a:gdLst/>
              <a:ahLst/>
              <a:cxnLst/>
              <a:rect l="l" t="t" r="r" b="b"/>
              <a:pathLst>
                <a:path w="1218" h="792" extrusionOk="0">
                  <a:moveTo>
                    <a:pt x="0" y="1"/>
                  </a:moveTo>
                  <a:lnTo>
                    <a:pt x="0" y="1"/>
                  </a:lnTo>
                  <a:cubicBezTo>
                    <a:pt x="314" y="377"/>
                    <a:pt x="741" y="653"/>
                    <a:pt x="1217" y="791"/>
                  </a:cubicBezTo>
                  <a:cubicBezTo>
                    <a:pt x="1077" y="346"/>
                    <a:pt x="630" y="21"/>
                    <a:pt x="162" y="21"/>
                  </a:cubicBezTo>
                  <a:cubicBezTo>
                    <a:pt x="129" y="21"/>
                    <a:pt x="96" y="22"/>
                    <a:pt x="63" y="2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1501475" y="1498450"/>
              <a:ext cx="41750" cy="20175"/>
            </a:xfrm>
            <a:custGeom>
              <a:avLst/>
              <a:gdLst/>
              <a:ahLst/>
              <a:cxnLst/>
              <a:rect l="l" t="t" r="r" b="b"/>
              <a:pathLst>
                <a:path w="1670" h="807" extrusionOk="0">
                  <a:moveTo>
                    <a:pt x="1669" y="1"/>
                  </a:moveTo>
                  <a:cubicBezTo>
                    <a:pt x="1042" y="13"/>
                    <a:pt x="414" y="302"/>
                    <a:pt x="13" y="791"/>
                  </a:cubicBezTo>
                  <a:lnTo>
                    <a:pt x="0" y="804"/>
                  </a:lnTo>
                  <a:cubicBezTo>
                    <a:pt x="31" y="806"/>
                    <a:pt x="62" y="807"/>
                    <a:pt x="94" y="807"/>
                  </a:cubicBezTo>
                  <a:cubicBezTo>
                    <a:pt x="465" y="807"/>
                    <a:pt x="840" y="669"/>
                    <a:pt x="1130" y="415"/>
                  </a:cubicBezTo>
                  <a:cubicBezTo>
                    <a:pt x="1305" y="264"/>
                    <a:pt x="1456" y="76"/>
                    <a:pt x="1669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1455975" y="1462375"/>
              <a:ext cx="22625" cy="54925"/>
            </a:xfrm>
            <a:custGeom>
              <a:avLst/>
              <a:gdLst/>
              <a:ahLst/>
              <a:cxnLst/>
              <a:rect l="l" t="t" r="r" b="b"/>
              <a:pathLst>
                <a:path w="905" h="2197" extrusionOk="0">
                  <a:moveTo>
                    <a:pt x="904" y="0"/>
                  </a:moveTo>
                  <a:cubicBezTo>
                    <a:pt x="578" y="251"/>
                    <a:pt x="377" y="615"/>
                    <a:pt x="239" y="1004"/>
                  </a:cubicBezTo>
                  <a:cubicBezTo>
                    <a:pt x="114" y="1381"/>
                    <a:pt x="63" y="1795"/>
                    <a:pt x="1" y="2196"/>
                  </a:cubicBezTo>
                  <a:lnTo>
                    <a:pt x="339" y="1807"/>
                  </a:lnTo>
                  <a:cubicBezTo>
                    <a:pt x="678" y="1268"/>
                    <a:pt x="867" y="628"/>
                    <a:pt x="90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1404225" y="1548300"/>
              <a:ext cx="58050" cy="23575"/>
            </a:xfrm>
            <a:custGeom>
              <a:avLst/>
              <a:gdLst/>
              <a:ahLst/>
              <a:cxnLst/>
              <a:rect l="l" t="t" r="r" b="b"/>
              <a:pathLst>
                <a:path w="2322" h="943" extrusionOk="0">
                  <a:moveTo>
                    <a:pt x="2054" y="0"/>
                  </a:moveTo>
                  <a:cubicBezTo>
                    <a:pt x="1438" y="0"/>
                    <a:pt x="823" y="224"/>
                    <a:pt x="351" y="629"/>
                  </a:cubicBezTo>
                  <a:lnTo>
                    <a:pt x="0" y="943"/>
                  </a:lnTo>
                  <a:cubicBezTo>
                    <a:pt x="402" y="717"/>
                    <a:pt x="891" y="717"/>
                    <a:pt x="1330" y="579"/>
                  </a:cubicBezTo>
                  <a:cubicBezTo>
                    <a:pt x="1694" y="454"/>
                    <a:pt x="2008" y="228"/>
                    <a:pt x="2322" y="14"/>
                  </a:cubicBezTo>
                  <a:cubicBezTo>
                    <a:pt x="2233" y="5"/>
                    <a:pt x="2143" y="0"/>
                    <a:pt x="205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1359675" y="1557425"/>
              <a:ext cx="21675" cy="49900"/>
            </a:xfrm>
            <a:custGeom>
              <a:avLst/>
              <a:gdLst/>
              <a:ahLst/>
              <a:cxnLst/>
              <a:rect l="l" t="t" r="r" b="b"/>
              <a:pathLst>
                <a:path w="867" h="1996" extrusionOk="0">
                  <a:moveTo>
                    <a:pt x="866" y="1"/>
                  </a:moveTo>
                  <a:lnTo>
                    <a:pt x="866" y="1"/>
                  </a:lnTo>
                  <a:cubicBezTo>
                    <a:pt x="552" y="352"/>
                    <a:pt x="226" y="729"/>
                    <a:pt x="163" y="1193"/>
                  </a:cubicBezTo>
                  <a:cubicBezTo>
                    <a:pt x="126" y="1469"/>
                    <a:pt x="163" y="1770"/>
                    <a:pt x="0" y="1996"/>
                  </a:cubicBezTo>
                  <a:lnTo>
                    <a:pt x="314" y="1858"/>
                  </a:lnTo>
                  <a:cubicBezTo>
                    <a:pt x="590" y="1268"/>
                    <a:pt x="778" y="641"/>
                    <a:pt x="86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1382875" y="1681850"/>
              <a:ext cx="29525" cy="33725"/>
            </a:xfrm>
            <a:custGeom>
              <a:avLst/>
              <a:gdLst/>
              <a:ahLst/>
              <a:cxnLst/>
              <a:rect l="l" t="t" r="r" b="b"/>
              <a:pathLst>
                <a:path w="1181" h="1349" extrusionOk="0">
                  <a:moveTo>
                    <a:pt x="1150" y="1"/>
                  </a:moveTo>
                  <a:cubicBezTo>
                    <a:pt x="1123" y="1"/>
                    <a:pt x="1098" y="12"/>
                    <a:pt x="1080" y="31"/>
                  </a:cubicBezTo>
                  <a:cubicBezTo>
                    <a:pt x="829" y="144"/>
                    <a:pt x="565" y="282"/>
                    <a:pt x="415" y="508"/>
                  </a:cubicBezTo>
                  <a:cubicBezTo>
                    <a:pt x="239" y="771"/>
                    <a:pt x="239" y="1135"/>
                    <a:pt x="1" y="1348"/>
                  </a:cubicBezTo>
                  <a:lnTo>
                    <a:pt x="164" y="1298"/>
                  </a:lnTo>
                  <a:cubicBezTo>
                    <a:pt x="365" y="1173"/>
                    <a:pt x="578" y="1035"/>
                    <a:pt x="704" y="834"/>
                  </a:cubicBezTo>
                  <a:cubicBezTo>
                    <a:pt x="804" y="671"/>
                    <a:pt x="854" y="482"/>
                    <a:pt x="967" y="332"/>
                  </a:cubicBezTo>
                  <a:cubicBezTo>
                    <a:pt x="1030" y="219"/>
                    <a:pt x="1130" y="131"/>
                    <a:pt x="1180" y="6"/>
                  </a:cubicBezTo>
                  <a:cubicBezTo>
                    <a:pt x="1170" y="2"/>
                    <a:pt x="1160" y="1"/>
                    <a:pt x="115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1422725" y="1700475"/>
              <a:ext cx="27325" cy="8825"/>
            </a:xfrm>
            <a:custGeom>
              <a:avLst/>
              <a:gdLst/>
              <a:ahLst/>
              <a:cxnLst/>
              <a:rect l="l" t="t" r="r" b="b"/>
              <a:pathLst>
                <a:path w="1093" h="353" extrusionOk="0">
                  <a:moveTo>
                    <a:pt x="0" y="1"/>
                  </a:moveTo>
                  <a:lnTo>
                    <a:pt x="13" y="26"/>
                  </a:lnTo>
                  <a:cubicBezTo>
                    <a:pt x="139" y="177"/>
                    <a:pt x="327" y="252"/>
                    <a:pt x="515" y="302"/>
                  </a:cubicBezTo>
                  <a:cubicBezTo>
                    <a:pt x="703" y="340"/>
                    <a:pt x="904" y="352"/>
                    <a:pt x="1092" y="352"/>
                  </a:cubicBezTo>
                  <a:cubicBezTo>
                    <a:pt x="917" y="290"/>
                    <a:pt x="741" y="214"/>
                    <a:pt x="565" y="114"/>
                  </a:cubicBezTo>
                  <a:cubicBezTo>
                    <a:pt x="528" y="89"/>
                    <a:pt x="477" y="64"/>
                    <a:pt x="427" y="51"/>
                  </a:cubicBezTo>
                  <a:cubicBezTo>
                    <a:pt x="358" y="26"/>
                    <a:pt x="286" y="26"/>
                    <a:pt x="214" y="26"/>
                  </a:cubicBezTo>
                  <a:cubicBezTo>
                    <a:pt x="142" y="26"/>
                    <a:pt x="70" y="26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1371900" y="1721175"/>
              <a:ext cx="27625" cy="7775"/>
            </a:xfrm>
            <a:custGeom>
              <a:avLst/>
              <a:gdLst/>
              <a:ahLst/>
              <a:cxnLst/>
              <a:rect l="l" t="t" r="r" b="b"/>
              <a:pathLst>
                <a:path w="1105" h="311" extrusionOk="0">
                  <a:moveTo>
                    <a:pt x="720" y="0"/>
                  </a:moveTo>
                  <a:cubicBezTo>
                    <a:pt x="494" y="0"/>
                    <a:pt x="279" y="120"/>
                    <a:pt x="76" y="240"/>
                  </a:cubicBezTo>
                  <a:lnTo>
                    <a:pt x="1" y="265"/>
                  </a:lnTo>
                  <a:cubicBezTo>
                    <a:pt x="79" y="296"/>
                    <a:pt x="160" y="310"/>
                    <a:pt x="242" y="310"/>
                  </a:cubicBezTo>
                  <a:cubicBezTo>
                    <a:pt x="355" y="310"/>
                    <a:pt x="468" y="283"/>
                    <a:pt x="578" y="240"/>
                  </a:cubicBezTo>
                  <a:cubicBezTo>
                    <a:pt x="753" y="177"/>
                    <a:pt x="929" y="76"/>
                    <a:pt x="1105" y="1"/>
                  </a:cubicBezTo>
                  <a:lnTo>
                    <a:pt x="1105" y="1"/>
                  </a:lnTo>
                  <a:cubicBezTo>
                    <a:pt x="1067" y="14"/>
                    <a:pt x="1028" y="18"/>
                    <a:pt x="989" y="18"/>
                  </a:cubicBezTo>
                  <a:cubicBezTo>
                    <a:pt x="910" y="18"/>
                    <a:pt x="829" y="1"/>
                    <a:pt x="753" y="1"/>
                  </a:cubicBezTo>
                  <a:cubicBezTo>
                    <a:pt x="742" y="1"/>
                    <a:pt x="731" y="0"/>
                    <a:pt x="72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1305400" y="1684275"/>
              <a:ext cx="59000" cy="13975"/>
            </a:xfrm>
            <a:custGeom>
              <a:avLst/>
              <a:gdLst/>
              <a:ahLst/>
              <a:cxnLst/>
              <a:rect l="l" t="t" r="r" b="b"/>
              <a:pathLst>
                <a:path w="2360" h="559" extrusionOk="0">
                  <a:moveTo>
                    <a:pt x="777" y="0"/>
                  </a:moveTo>
                  <a:cubicBezTo>
                    <a:pt x="503" y="0"/>
                    <a:pt x="234" y="84"/>
                    <a:pt x="0" y="222"/>
                  </a:cubicBezTo>
                  <a:lnTo>
                    <a:pt x="0" y="398"/>
                  </a:lnTo>
                  <a:cubicBezTo>
                    <a:pt x="234" y="502"/>
                    <a:pt x="486" y="558"/>
                    <a:pt x="739" y="558"/>
                  </a:cubicBezTo>
                  <a:cubicBezTo>
                    <a:pt x="853" y="558"/>
                    <a:pt x="967" y="547"/>
                    <a:pt x="1079" y="523"/>
                  </a:cubicBezTo>
                  <a:cubicBezTo>
                    <a:pt x="1230" y="498"/>
                    <a:pt x="1368" y="448"/>
                    <a:pt x="1506" y="411"/>
                  </a:cubicBezTo>
                  <a:cubicBezTo>
                    <a:pt x="1795" y="310"/>
                    <a:pt x="2071" y="222"/>
                    <a:pt x="2359" y="134"/>
                  </a:cubicBezTo>
                  <a:cubicBezTo>
                    <a:pt x="2215" y="116"/>
                    <a:pt x="2071" y="116"/>
                    <a:pt x="1928" y="116"/>
                  </a:cubicBezTo>
                  <a:cubicBezTo>
                    <a:pt x="1785" y="116"/>
                    <a:pt x="1644" y="116"/>
                    <a:pt x="1506" y="97"/>
                  </a:cubicBezTo>
                  <a:cubicBezTo>
                    <a:pt x="1305" y="72"/>
                    <a:pt x="1117" y="22"/>
                    <a:pt x="929" y="9"/>
                  </a:cubicBezTo>
                  <a:cubicBezTo>
                    <a:pt x="878" y="3"/>
                    <a:pt x="828" y="0"/>
                    <a:pt x="77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1318250" y="1714925"/>
              <a:ext cx="11000" cy="43950"/>
            </a:xfrm>
            <a:custGeom>
              <a:avLst/>
              <a:gdLst/>
              <a:ahLst/>
              <a:cxnLst/>
              <a:rect l="l" t="t" r="r" b="b"/>
              <a:pathLst>
                <a:path w="440" h="1758" extrusionOk="0">
                  <a:moveTo>
                    <a:pt x="227" y="0"/>
                  </a:moveTo>
                  <a:lnTo>
                    <a:pt x="151" y="113"/>
                  </a:lnTo>
                  <a:cubicBezTo>
                    <a:pt x="176" y="314"/>
                    <a:pt x="89" y="515"/>
                    <a:pt x="63" y="715"/>
                  </a:cubicBezTo>
                  <a:cubicBezTo>
                    <a:pt x="1" y="1067"/>
                    <a:pt x="89" y="1418"/>
                    <a:pt x="176" y="1757"/>
                  </a:cubicBezTo>
                  <a:cubicBezTo>
                    <a:pt x="227" y="1569"/>
                    <a:pt x="277" y="1393"/>
                    <a:pt x="340" y="1205"/>
                  </a:cubicBezTo>
                  <a:cubicBezTo>
                    <a:pt x="365" y="1092"/>
                    <a:pt x="390" y="979"/>
                    <a:pt x="402" y="866"/>
                  </a:cubicBezTo>
                  <a:cubicBezTo>
                    <a:pt x="440" y="577"/>
                    <a:pt x="352" y="276"/>
                    <a:pt x="22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1373775" y="1762300"/>
              <a:ext cx="30150" cy="13100"/>
            </a:xfrm>
            <a:custGeom>
              <a:avLst/>
              <a:gdLst/>
              <a:ahLst/>
              <a:cxnLst/>
              <a:rect l="l" t="t" r="r" b="b"/>
              <a:pathLst>
                <a:path w="1206" h="524" extrusionOk="0">
                  <a:moveTo>
                    <a:pt x="1206" y="0"/>
                  </a:moveTo>
                  <a:lnTo>
                    <a:pt x="1206" y="0"/>
                  </a:lnTo>
                  <a:cubicBezTo>
                    <a:pt x="1121" y="35"/>
                    <a:pt x="1033" y="42"/>
                    <a:pt x="944" y="42"/>
                  </a:cubicBezTo>
                  <a:cubicBezTo>
                    <a:pt x="878" y="42"/>
                    <a:pt x="812" y="38"/>
                    <a:pt x="746" y="38"/>
                  </a:cubicBezTo>
                  <a:cubicBezTo>
                    <a:pt x="673" y="38"/>
                    <a:pt x="600" y="43"/>
                    <a:pt x="528" y="63"/>
                  </a:cubicBezTo>
                  <a:cubicBezTo>
                    <a:pt x="428" y="100"/>
                    <a:pt x="340" y="176"/>
                    <a:pt x="239" y="238"/>
                  </a:cubicBezTo>
                  <a:cubicBezTo>
                    <a:pt x="164" y="301"/>
                    <a:pt x="76" y="364"/>
                    <a:pt x="1" y="439"/>
                  </a:cubicBezTo>
                  <a:lnTo>
                    <a:pt x="64" y="489"/>
                  </a:lnTo>
                  <a:cubicBezTo>
                    <a:pt x="95" y="515"/>
                    <a:pt x="139" y="524"/>
                    <a:pt x="184" y="524"/>
                  </a:cubicBezTo>
                  <a:cubicBezTo>
                    <a:pt x="230" y="524"/>
                    <a:pt x="277" y="515"/>
                    <a:pt x="315" y="502"/>
                  </a:cubicBezTo>
                  <a:cubicBezTo>
                    <a:pt x="653" y="402"/>
                    <a:pt x="967" y="251"/>
                    <a:pt x="12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1511825" y="1417500"/>
              <a:ext cx="10375" cy="38925"/>
            </a:xfrm>
            <a:custGeom>
              <a:avLst/>
              <a:gdLst/>
              <a:ahLst/>
              <a:cxnLst/>
              <a:rect l="l" t="t" r="r" b="b"/>
              <a:pathLst>
                <a:path w="415" h="1557" extrusionOk="0">
                  <a:moveTo>
                    <a:pt x="414" y="1"/>
                  </a:moveTo>
                  <a:cubicBezTo>
                    <a:pt x="302" y="202"/>
                    <a:pt x="189" y="402"/>
                    <a:pt x="88" y="603"/>
                  </a:cubicBezTo>
                  <a:cubicBezTo>
                    <a:pt x="63" y="666"/>
                    <a:pt x="25" y="729"/>
                    <a:pt x="13" y="791"/>
                  </a:cubicBezTo>
                  <a:cubicBezTo>
                    <a:pt x="0" y="892"/>
                    <a:pt x="25" y="980"/>
                    <a:pt x="38" y="1080"/>
                  </a:cubicBezTo>
                  <a:cubicBezTo>
                    <a:pt x="51" y="1231"/>
                    <a:pt x="51" y="1406"/>
                    <a:pt x="0" y="1557"/>
                  </a:cubicBezTo>
                  <a:lnTo>
                    <a:pt x="138" y="1444"/>
                  </a:lnTo>
                  <a:cubicBezTo>
                    <a:pt x="264" y="1281"/>
                    <a:pt x="364" y="1105"/>
                    <a:pt x="402" y="904"/>
                  </a:cubicBezTo>
                  <a:cubicBezTo>
                    <a:pt x="414" y="791"/>
                    <a:pt x="414" y="666"/>
                    <a:pt x="414" y="553"/>
                  </a:cubicBezTo>
                  <a:cubicBezTo>
                    <a:pt x="414" y="365"/>
                    <a:pt x="414" y="189"/>
                    <a:pt x="41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1"/>
            <p:cNvSpPr/>
            <p:nvPr/>
          </p:nvSpPr>
          <p:spPr>
            <a:xfrm>
              <a:off x="1270575" y="1621125"/>
              <a:ext cx="43625" cy="27925"/>
            </a:xfrm>
            <a:custGeom>
              <a:avLst/>
              <a:gdLst/>
              <a:ahLst/>
              <a:cxnLst/>
              <a:rect l="l" t="t" r="r" b="b"/>
              <a:pathLst>
                <a:path w="1745" h="1117" extrusionOk="0">
                  <a:moveTo>
                    <a:pt x="0" y="0"/>
                  </a:moveTo>
                  <a:lnTo>
                    <a:pt x="0" y="0"/>
                  </a:lnTo>
                  <a:cubicBezTo>
                    <a:pt x="389" y="602"/>
                    <a:pt x="1042" y="1017"/>
                    <a:pt x="1745" y="1117"/>
                  </a:cubicBezTo>
                  <a:cubicBezTo>
                    <a:pt x="1556" y="891"/>
                    <a:pt x="1356" y="690"/>
                    <a:pt x="1155" y="490"/>
                  </a:cubicBezTo>
                  <a:cubicBezTo>
                    <a:pt x="916" y="264"/>
                    <a:pt x="653" y="38"/>
                    <a:pt x="339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1"/>
            <p:cNvSpPr/>
            <p:nvPr/>
          </p:nvSpPr>
          <p:spPr>
            <a:xfrm>
              <a:off x="1297875" y="1585675"/>
              <a:ext cx="32325" cy="35150"/>
            </a:xfrm>
            <a:custGeom>
              <a:avLst/>
              <a:gdLst/>
              <a:ahLst/>
              <a:cxnLst/>
              <a:rect l="l" t="t" r="r" b="b"/>
              <a:pathLst>
                <a:path w="1293" h="1406" extrusionOk="0">
                  <a:moveTo>
                    <a:pt x="1293" y="0"/>
                  </a:moveTo>
                  <a:cubicBezTo>
                    <a:pt x="966" y="113"/>
                    <a:pt x="678" y="301"/>
                    <a:pt x="427" y="540"/>
                  </a:cubicBezTo>
                  <a:cubicBezTo>
                    <a:pt x="326" y="640"/>
                    <a:pt x="238" y="740"/>
                    <a:pt x="176" y="866"/>
                  </a:cubicBezTo>
                  <a:cubicBezTo>
                    <a:pt x="113" y="1011"/>
                    <a:pt x="94" y="1174"/>
                    <a:pt x="40" y="1318"/>
                  </a:cubicBezTo>
                  <a:lnTo>
                    <a:pt x="40" y="1318"/>
                  </a:lnTo>
                  <a:cubicBezTo>
                    <a:pt x="403" y="1304"/>
                    <a:pt x="753" y="1079"/>
                    <a:pt x="916" y="753"/>
                  </a:cubicBezTo>
                  <a:cubicBezTo>
                    <a:pt x="1042" y="489"/>
                    <a:pt x="1067" y="176"/>
                    <a:pt x="1293" y="0"/>
                  </a:cubicBezTo>
                  <a:close/>
                  <a:moveTo>
                    <a:pt x="40" y="1318"/>
                  </a:moveTo>
                  <a:lnTo>
                    <a:pt x="40" y="1318"/>
                  </a:lnTo>
                  <a:cubicBezTo>
                    <a:pt x="39" y="1318"/>
                    <a:pt x="38" y="1318"/>
                    <a:pt x="38" y="1318"/>
                  </a:cubicBezTo>
                  <a:lnTo>
                    <a:pt x="0" y="1406"/>
                  </a:lnTo>
                  <a:cubicBezTo>
                    <a:pt x="15" y="1377"/>
                    <a:pt x="28" y="1348"/>
                    <a:pt x="40" y="1318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1"/>
            <p:cNvSpPr/>
            <p:nvPr/>
          </p:nvSpPr>
          <p:spPr>
            <a:xfrm>
              <a:off x="1359975" y="1505350"/>
              <a:ext cx="21375" cy="30775"/>
            </a:xfrm>
            <a:custGeom>
              <a:avLst/>
              <a:gdLst/>
              <a:ahLst/>
              <a:cxnLst/>
              <a:rect l="l" t="t" r="r" b="b"/>
              <a:pathLst>
                <a:path w="855" h="1231" extrusionOk="0">
                  <a:moveTo>
                    <a:pt x="1" y="1"/>
                  </a:moveTo>
                  <a:cubicBezTo>
                    <a:pt x="76" y="114"/>
                    <a:pt x="101" y="226"/>
                    <a:pt x="164" y="339"/>
                  </a:cubicBezTo>
                  <a:cubicBezTo>
                    <a:pt x="289" y="603"/>
                    <a:pt x="540" y="791"/>
                    <a:pt x="729" y="1004"/>
                  </a:cubicBezTo>
                  <a:cubicBezTo>
                    <a:pt x="791" y="1067"/>
                    <a:pt x="841" y="1143"/>
                    <a:pt x="854" y="1230"/>
                  </a:cubicBezTo>
                  <a:cubicBezTo>
                    <a:pt x="841" y="979"/>
                    <a:pt x="779" y="741"/>
                    <a:pt x="666" y="515"/>
                  </a:cubicBezTo>
                  <a:cubicBezTo>
                    <a:pt x="553" y="302"/>
                    <a:pt x="377" y="114"/>
                    <a:pt x="15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1"/>
            <p:cNvSpPr/>
            <p:nvPr/>
          </p:nvSpPr>
          <p:spPr>
            <a:xfrm>
              <a:off x="1351500" y="1430675"/>
              <a:ext cx="23575" cy="32350"/>
            </a:xfrm>
            <a:custGeom>
              <a:avLst/>
              <a:gdLst/>
              <a:ahLst/>
              <a:cxnLst/>
              <a:rect l="l" t="t" r="r" b="b"/>
              <a:pathLst>
                <a:path w="943" h="1294" extrusionOk="0">
                  <a:moveTo>
                    <a:pt x="942" y="1"/>
                  </a:moveTo>
                  <a:lnTo>
                    <a:pt x="942" y="1"/>
                  </a:lnTo>
                  <a:cubicBezTo>
                    <a:pt x="603" y="177"/>
                    <a:pt x="302" y="440"/>
                    <a:pt x="177" y="804"/>
                  </a:cubicBezTo>
                  <a:cubicBezTo>
                    <a:pt x="139" y="904"/>
                    <a:pt x="39" y="1193"/>
                    <a:pt x="1" y="1293"/>
                  </a:cubicBezTo>
                  <a:lnTo>
                    <a:pt x="252" y="1130"/>
                  </a:lnTo>
                  <a:cubicBezTo>
                    <a:pt x="478" y="1055"/>
                    <a:pt x="616" y="854"/>
                    <a:pt x="691" y="641"/>
                  </a:cubicBezTo>
                  <a:cubicBezTo>
                    <a:pt x="779" y="428"/>
                    <a:pt x="817" y="202"/>
                    <a:pt x="94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1"/>
            <p:cNvSpPr/>
            <p:nvPr/>
          </p:nvSpPr>
          <p:spPr>
            <a:xfrm>
              <a:off x="1317950" y="1399950"/>
              <a:ext cx="12575" cy="34850"/>
            </a:xfrm>
            <a:custGeom>
              <a:avLst/>
              <a:gdLst/>
              <a:ahLst/>
              <a:cxnLst/>
              <a:rect l="l" t="t" r="r" b="b"/>
              <a:pathLst>
                <a:path w="503" h="1394" extrusionOk="0">
                  <a:moveTo>
                    <a:pt x="502" y="0"/>
                  </a:moveTo>
                  <a:cubicBezTo>
                    <a:pt x="163" y="364"/>
                    <a:pt x="0" y="866"/>
                    <a:pt x="50" y="1355"/>
                  </a:cubicBezTo>
                  <a:lnTo>
                    <a:pt x="101" y="1393"/>
                  </a:lnTo>
                  <a:cubicBezTo>
                    <a:pt x="188" y="1205"/>
                    <a:pt x="276" y="1004"/>
                    <a:pt x="326" y="791"/>
                  </a:cubicBezTo>
                  <a:cubicBezTo>
                    <a:pt x="389" y="527"/>
                    <a:pt x="389" y="251"/>
                    <a:pt x="50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1"/>
            <p:cNvSpPr/>
            <p:nvPr/>
          </p:nvSpPr>
          <p:spPr>
            <a:xfrm>
              <a:off x="1343675" y="1392875"/>
              <a:ext cx="32650" cy="13900"/>
            </a:xfrm>
            <a:custGeom>
              <a:avLst/>
              <a:gdLst/>
              <a:ahLst/>
              <a:cxnLst/>
              <a:rect l="l" t="t" r="r" b="b"/>
              <a:pathLst>
                <a:path w="1306" h="556" extrusionOk="0">
                  <a:moveTo>
                    <a:pt x="1211" y="1"/>
                  </a:moveTo>
                  <a:cubicBezTo>
                    <a:pt x="843" y="1"/>
                    <a:pt x="254" y="241"/>
                    <a:pt x="13" y="471"/>
                  </a:cubicBezTo>
                  <a:lnTo>
                    <a:pt x="0" y="547"/>
                  </a:lnTo>
                  <a:cubicBezTo>
                    <a:pt x="38" y="553"/>
                    <a:pt x="76" y="556"/>
                    <a:pt x="114" y="556"/>
                  </a:cubicBezTo>
                  <a:cubicBezTo>
                    <a:pt x="314" y="556"/>
                    <a:pt x="511" y="477"/>
                    <a:pt x="690" y="371"/>
                  </a:cubicBezTo>
                  <a:cubicBezTo>
                    <a:pt x="891" y="258"/>
                    <a:pt x="1092" y="107"/>
                    <a:pt x="1305" y="7"/>
                  </a:cubicBezTo>
                  <a:cubicBezTo>
                    <a:pt x="1276" y="3"/>
                    <a:pt x="1244" y="1"/>
                    <a:pt x="121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1"/>
            <p:cNvSpPr/>
            <p:nvPr/>
          </p:nvSpPr>
          <p:spPr>
            <a:xfrm>
              <a:off x="1169250" y="1654050"/>
              <a:ext cx="102600" cy="102225"/>
            </a:xfrm>
            <a:custGeom>
              <a:avLst/>
              <a:gdLst/>
              <a:ahLst/>
              <a:cxnLst/>
              <a:rect l="l" t="t" r="r" b="b"/>
              <a:pathLst>
                <a:path w="4104" h="4089" extrusionOk="0">
                  <a:moveTo>
                    <a:pt x="2467" y="0"/>
                  </a:moveTo>
                  <a:cubicBezTo>
                    <a:pt x="2355" y="0"/>
                    <a:pt x="2242" y="24"/>
                    <a:pt x="2146" y="76"/>
                  </a:cubicBezTo>
                  <a:cubicBezTo>
                    <a:pt x="1807" y="277"/>
                    <a:pt x="1782" y="1281"/>
                    <a:pt x="1782" y="1281"/>
                  </a:cubicBezTo>
                  <a:cubicBezTo>
                    <a:pt x="1782" y="1281"/>
                    <a:pt x="1619" y="779"/>
                    <a:pt x="1267" y="553"/>
                  </a:cubicBezTo>
                  <a:cubicBezTo>
                    <a:pt x="1156" y="474"/>
                    <a:pt x="1034" y="419"/>
                    <a:pt x="905" y="419"/>
                  </a:cubicBezTo>
                  <a:cubicBezTo>
                    <a:pt x="788" y="419"/>
                    <a:pt x="665" y="464"/>
                    <a:pt x="540" y="578"/>
                  </a:cubicBezTo>
                  <a:cubicBezTo>
                    <a:pt x="276" y="816"/>
                    <a:pt x="314" y="1218"/>
                    <a:pt x="515" y="1444"/>
                  </a:cubicBezTo>
                  <a:cubicBezTo>
                    <a:pt x="791" y="1758"/>
                    <a:pt x="1242" y="1908"/>
                    <a:pt x="1242" y="1908"/>
                  </a:cubicBezTo>
                  <a:cubicBezTo>
                    <a:pt x="1242" y="1908"/>
                    <a:pt x="0" y="2109"/>
                    <a:pt x="389" y="2937"/>
                  </a:cubicBezTo>
                  <a:cubicBezTo>
                    <a:pt x="476" y="3132"/>
                    <a:pt x="660" y="3222"/>
                    <a:pt x="872" y="3222"/>
                  </a:cubicBezTo>
                  <a:cubicBezTo>
                    <a:pt x="1181" y="3222"/>
                    <a:pt x="1552" y="3033"/>
                    <a:pt x="1782" y="2699"/>
                  </a:cubicBezTo>
                  <a:lnTo>
                    <a:pt x="1782" y="2699"/>
                  </a:lnTo>
                  <a:cubicBezTo>
                    <a:pt x="1769" y="2987"/>
                    <a:pt x="1845" y="3489"/>
                    <a:pt x="1970" y="3740"/>
                  </a:cubicBezTo>
                  <a:cubicBezTo>
                    <a:pt x="2066" y="3933"/>
                    <a:pt x="2280" y="4088"/>
                    <a:pt x="2488" y="4088"/>
                  </a:cubicBezTo>
                  <a:cubicBezTo>
                    <a:pt x="2552" y="4088"/>
                    <a:pt x="2614" y="4074"/>
                    <a:pt x="2673" y="4041"/>
                  </a:cubicBezTo>
                  <a:cubicBezTo>
                    <a:pt x="2836" y="3966"/>
                    <a:pt x="2924" y="3765"/>
                    <a:pt x="2974" y="3590"/>
                  </a:cubicBezTo>
                  <a:cubicBezTo>
                    <a:pt x="3074" y="3176"/>
                    <a:pt x="2836" y="2787"/>
                    <a:pt x="2660" y="2398"/>
                  </a:cubicBezTo>
                  <a:lnTo>
                    <a:pt x="2660" y="2398"/>
                  </a:lnTo>
                  <a:cubicBezTo>
                    <a:pt x="2866" y="2519"/>
                    <a:pt x="3155" y="2618"/>
                    <a:pt x="3411" y="2618"/>
                  </a:cubicBezTo>
                  <a:cubicBezTo>
                    <a:pt x="3578" y="2618"/>
                    <a:pt x="3731" y="2577"/>
                    <a:pt x="3840" y="2473"/>
                  </a:cubicBezTo>
                  <a:cubicBezTo>
                    <a:pt x="4103" y="2209"/>
                    <a:pt x="4091" y="1707"/>
                    <a:pt x="3802" y="1469"/>
                  </a:cubicBezTo>
                  <a:cubicBezTo>
                    <a:pt x="3660" y="1351"/>
                    <a:pt x="3496" y="1289"/>
                    <a:pt x="3301" y="1289"/>
                  </a:cubicBezTo>
                  <a:cubicBezTo>
                    <a:pt x="3102" y="1289"/>
                    <a:pt x="2871" y="1354"/>
                    <a:pt x="2598" y="1494"/>
                  </a:cubicBezTo>
                  <a:cubicBezTo>
                    <a:pt x="2911" y="1218"/>
                    <a:pt x="3087" y="879"/>
                    <a:pt x="3074" y="452"/>
                  </a:cubicBezTo>
                  <a:cubicBezTo>
                    <a:pt x="3065" y="170"/>
                    <a:pt x="2765" y="0"/>
                    <a:pt x="2467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1"/>
            <p:cNvSpPr/>
            <p:nvPr/>
          </p:nvSpPr>
          <p:spPr>
            <a:xfrm>
              <a:off x="1217400" y="1710275"/>
              <a:ext cx="9650" cy="12050"/>
            </a:xfrm>
            <a:custGeom>
              <a:avLst/>
              <a:gdLst/>
              <a:ahLst/>
              <a:cxnLst/>
              <a:rect l="l" t="t" r="r" b="b"/>
              <a:pathLst>
                <a:path w="386" h="482" extrusionOk="0">
                  <a:moveTo>
                    <a:pt x="126" y="1"/>
                  </a:moveTo>
                  <a:cubicBezTo>
                    <a:pt x="64" y="1"/>
                    <a:pt x="0" y="95"/>
                    <a:pt x="57" y="161"/>
                  </a:cubicBezTo>
                  <a:cubicBezTo>
                    <a:pt x="132" y="249"/>
                    <a:pt x="195" y="337"/>
                    <a:pt x="232" y="437"/>
                  </a:cubicBezTo>
                  <a:cubicBezTo>
                    <a:pt x="243" y="468"/>
                    <a:pt x="271" y="482"/>
                    <a:pt x="300" y="482"/>
                  </a:cubicBezTo>
                  <a:cubicBezTo>
                    <a:pt x="343" y="482"/>
                    <a:pt x="385" y="452"/>
                    <a:pt x="370" y="400"/>
                  </a:cubicBezTo>
                  <a:cubicBezTo>
                    <a:pt x="333" y="261"/>
                    <a:pt x="270" y="136"/>
                    <a:pt x="182" y="36"/>
                  </a:cubicBezTo>
                  <a:cubicBezTo>
                    <a:pt x="167" y="11"/>
                    <a:pt x="14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1"/>
            <p:cNvSpPr/>
            <p:nvPr/>
          </p:nvSpPr>
          <p:spPr>
            <a:xfrm>
              <a:off x="1217875" y="1706575"/>
              <a:ext cx="13950" cy="7050"/>
            </a:xfrm>
            <a:custGeom>
              <a:avLst/>
              <a:gdLst/>
              <a:ahLst/>
              <a:cxnLst/>
              <a:rect l="l" t="t" r="r" b="b"/>
              <a:pathLst>
                <a:path w="558" h="282" extrusionOk="0">
                  <a:moveTo>
                    <a:pt x="159" y="0"/>
                  </a:moveTo>
                  <a:cubicBezTo>
                    <a:pt x="98" y="0"/>
                    <a:pt x="45" y="23"/>
                    <a:pt x="13" y="83"/>
                  </a:cubicBezTo>
                  <a:cubicBezTo>
                    <a:pt x="0" y="108"/>
                    <a:pt x="0" y="133"/>
                    <a:pt x="25" y="146"/>
                  </a:cubicBezTo>
                  <a:cubicBezTo>
                    <a:pt x="63" y="169"/>
                    <a:pt x="105" y="173"/>
                    <a:pt x="146" y="173"/>
                  </a:cubicBezTo>
                  <a:cubicBezTo>
                    <a:pt x="174" y="173"/>
                    <a:pt x="201" y="171"/>
                    <a:pt x="226" y="171"/>
                  </a:cubicBezTo>
                  <a:cubicBezTo>
                    <a:pt x="314" y="184"/>
                    <a:pt x="389" y="221"/>
                    <a:pt x="452" y="271"/>
                  </a:cubicBezTo>
                  <a:cubicBezTo>
                    <a:pt x="464" y="279"/>
                    <a:pt x="475" y="282"/>
                    <a:pt x="485" y="282"/>
                  </a:cubicBezTo>
                  <a:cubicBezTo>
                    <a:pt x="530" y="282"/>
                    <a:pt x="558" y="224"/>
                    <a:pt x="527" y="184"/>
                  </a:cubicBezTo>
                  <a:cubicBezTo>
                    <a:pt x="459" y="107"/>
                    <a:pt x="291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1"/>
            <p:cNvSpPr/>
            <p:nvPr/>
          </p:nvSpPr>
          <p:spPr>
            <a:xfrm>
              <a:off x="1228525" y="1701750"/>
              <a:ext cx="16025" cy="4250"/>
            </a:xfrm>
            <a:custGeom>
              <a:avLst/>
              <a:gdLst/>
              <a:ahLst/>
              <a:cxnLst/>
              <a:rect l="l" t="t" r="r" b="b"/>
              <a:pathLst>
                <a:path w="641" h="170" extrusionOk="0">
                  <a:moveTo>
                    <a:pt x="264" y="0"/>
                  </a:moveTo>
                  <a:cubicBezTo>
                    <a:pt x="189" y="13"/>
                    <a:pt x="101" y="0"/>
                    <a:pt x="38" y="50"/>
                  </a:cubicBezTo>
                  <a:cubicBezTo>
                    <a:pt x="1" y="63"/>
                    <a:pt x="1" y="113"/>
                    <a:pt x="38" y="138"/>
                  </a:cubicBezTo>
                  <a:cubicBezTo>
                    <a:pt x="76" y="163"/>
                    <a:pt x="117" y="170"/>
                    <a:pt x="159" y="170"/>
                  </a:cubicBezTo>
                  <a:cubicBezTo>
                    <a:pt x="202" y="170"/>
                    <a:pt x="245" y="163"/>
                    <a:pt x="289" y="163"/>
                  </a:cubicBezTo>
                  <a:cubicBezTo>
                    <a:pt x="377" y="151"/>
                    <a:pt x="478" y="138"/>
                    <a:pt x="565" y="126"/>
                  </a:cubicBezTo>
                  <a:cubicBezTo>
                    <a:pt x="641" y="113"/>
                    <a:pt x="628" y="0"/>
                    <a:pt x="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1"/>
            <p:cNvSpPr/>
            <p:nvPr/>
          </p:nvSpPr>
          <p:spPr>
            <a:xfrm>
              <a:off x="1215050" y="1696725"/>
              <a:ext cx="18575" cy="12025"/>
            </a:xfrm>
            <a:custGeom>
              <a:avLst/>
              <a:gdLst/>
              <a:ahLst/>
              <a:cxnLst/>
              <a:rect l="l" t="t" r="r" b="b"/>
              <a:pathLst>
                <a:path w="743" h="481" extrusionOk="0">
                  <a:moveTo>
                    <a:pt x="629" y="0"/>
                  </a:moveTo>
                  <a:cubicBezTo>
                    <a:pt x="616" y="0"/>
                    <a:pt x="603" y="4"/>
                    <a:pt x="590" y="13"/>
                  </a:cubicBezTo>
                  <a:cubicBezTo>
                    <a:pt x="477" y="101"/>
                    <a:pt x="352" y="176"/>
                    <a:pt x="213" y="239"/>
                  </a:cubicBezTo>
                  <a:cubicBezTo>
                    <a:pt x="163" y="276"/>
                    <a:pt x="0" y="339"/>
                    <a:pt x="63" y="440"/>
                  </a:cubicBezTo>
                  <a:cubicBezTo>
                    <a:pt x="81" y="469"/>
                    <a:pt x="108" y="480"/>
                    <a:pt x="139" y="480"/>
                  </a:cubicBezTo>
                  <a:cubicBezTo>
                    <a:pt x="213" y="480"/>
                    <a:pt x="307" y="416"/>
                    <a:pt x="352" y="389"/>
                  </a:cubicBezTo>
                  <a:cubicBezTo>
                    <a:pt x="464" y="314"/>
                    <a:pt x="577" y="226"/>
                    <a:pt x="690" y="138"/>
                  </a:cubicBezTo>
                  <a:cubicBezTo>
                    <a:pt x="742" y="87"/>
                    <a:pt x="691" y="0"/>
                    <a:pt x="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1"/>
            <p:cNvSpPr/>
            <p:nvPr/>
          </p:nvSpPr>
          <p:spPr>
            <a:xfrm>
              <a:off x="1223250" y="1683925"/>
              <a:ext cx="8575" cy="7975"/>
            </a:xfrm>
            <a:custGeom>
              <a:avLst/>
              <a:gdLst/>
              <a:ahLst/>
              <a:cxnLst/>
              <a:rect l="l" t="t" r="r" b="b"/>
              <a:pathLst>
                <a:path w="343" h="319" extrusionOk="0">
                  <a:moveTo>
                    <a:pt x="247" y="0"/>
                  </a:moveTo>
                  <a:cubicBezTo>
                    <a:pt x="235" y="0"/>
                    <a:pt x="223" y="3"/>
                    <a:pt x="212" y="10"/>
                  </a:cubicBezTo>
                  <a:cubicBezTo>
                    <a:pt x="136" y="61"/>
                    <a:pt x="49" y="148"/>
                    <a:pt x="11" y="236"/>
                  </a:cubicBezTo>
                  <a:cubicBezTo>
                    <a:pt x="1" y="277"/>
                    <a:pt x="32" y="318"/>
                    <a:pt x="65" y="318"/>
                  </a:cubicBezTo>
                  <a:cubicBezTo>
                    <a:pt x="72" y="318"/>
                    <a:pt x="79" y="316"/>
                    <a:pt x="86" y="312"/>
                  </a:cubicBezTo>
                  <a:cubicBezTo>
                    <a:pt x="187" y="274"/>
                    <a:pt x="262" y="186"/>
                    <a:pt x="312" y="111"/>
                  </a:cubicBezTo>
                  <a:cubicBezTo>
                    <a:pt x="343" y="60"/>
                    <a:pt x="299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1"/>
            <p:cNvSpPr/>
            <p:nvPr/>
          </p:nvSpPr>
          <p:spPr>
            <a:xfrm>
              <a:off x="1209400" y="1691700"/>
              <a:ext cx="13500" cy="15100"/>
            </a:xfrm>
            <a:custGeom>
              <a:avLst/>
              <a:gdLst/>
              <a:ahLst/>
              <a:cxnLst/>
              <a:rect l="l" t="t" r="r" b="b"/>
              <a:pathLst>
                <a:path w="540" h="604" extrusionOk="0">
                  <a:moveTo>
                    <a:pt x="432" y="1"/>
                  </a:moveTo>
                  <a:cubicBezTo>
                    <a:pt x="395" y="1"/>
                    <a:pt x="357" y="35"/>
                    <a:pt x="364" y="88"/>
                  </a:cubicBezTo>
                  <a:cubicBezTo>
                    <a:pt x="377" y="176"/>
                    <a:pt x="264" y="289"/>
                    <a:pt x="201" y="339"/>
                  </a:cubicBezTo>
                  <a:cubicBezTo>
                    <a:pt x="151" y="390"/>
                    <a:pt x="63" y="427"/>
                    <a:pt x="25" y="503"/>
                  </a:cubicBezTo>
                  <a:cubicBezTo>
                    <a:pt x="0" y="553"/>
                    <a:pt x="38" y="590"/>
                    <a:pt x="88" y="603"/>
                  </a:cubicBezTo>
                  <a:cubicBezTo>
                    <a:pt x="93" y="603"/>
                    <a:pt x="98" y="604"/>
                    <a:pt x="103" y="604"/>
                  </a:cubicBezTo>
                  <a:cubicBezTo>
                    <a:pt x="212" y="604"/>
                    <a:pt x="329" y="474"/>
                    <a:pt x="389" y="402"/>
                  </a:cubicBezTo>
                  <a:cubicBezTo>
                    <a:pt x="465" y="302"/>
                    <a:pt x="540" y="176"/>
                    <a:pt x="490" y="51"/>
                  </a:cubicBezTo>
                  <a:cubicBezTo>
                    <a:pt x="480" y="16"/>
                    <a:pt x="456" y="1"/>
                    <a:pt x="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1"/>
            <p:cNvSpPr/>
            <p:nvPr/>
          </p:nvSpPr>
          <p:spPr>
            <a:xfrm>
              <a:off x="1208450" y="1704375"/>
              <a:ext cx="15075" cy="10300"/>
            </a:xfrm>
            <a:custGeom>
              <a:avLst/>
              <a:gdLst/>
              <a:ahLst/>
              <a:cxnLst/>
              <a:rect l="l" t="t" r="r" b="b"/>
              <a:pathLst>
                <a:path w="603" h="412" extrusionOk="0">
                  <a:moveTo>
                    <a:pt x="133" y="1"/>
                  </a:moveTo>
                  <a:cubicBezTo>
                    <a:pt x="104" y="1"/>
                    <a:pt x="76" y="7"/>
                    <a:pt x="51" y="21"/>
                  </a:cubicBezTo>
                  <a:cubicBezTo>
                    <a:pt x="1" y="46"/>
                    <a:pt x="13" y="96"/>
                    <a:pt x="26" y="121"/>
                  </a:cubicBezTo>
                  <a:cubicBezTo>
                    <a:pt x="88" y="184"/>
                    <a:pt x="176" y="196"/>
                    <a:pt x="252" y="221"/>
                  </a:cubicBezTo>
                  <a:cubicBezTo>
                    <a:pt x="327" y="272"/>
                    <a:pt x="402" y="322"/>
                    <a:pt x="465" y="385"/>
                  </a:cubicBezTo>
                  <a:cubicBezTo>
                    <a:pt x="481" y="403"/>
                    <a:pt x="498" y="411"/>
                    <a:pt x="514" y="411"/>
                  </a:cubicBezTo>
                  <a:cubicBezTo>
                    <a:pt x="563" y="411"/>
                    <a:pt x="603" y="341"/>
                    <a:pt x="565" y="284"/>
                  </a:cubicBezTo>
                  <a:cubicBezTo>
                    <a:pt x="481" y="178"/>
                    <a:pt x="28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1"/>
            <p:cNvSpPr/>
            <p:nvPr/>
          </p:nvSpPr>
          <p:spPr>
            <a:xfrm>
              <a:off x="1208150" y="1706750"/>
              <a:ext cx="11625" cy="16750"/>
            </a:xfrm>
            <a:custGeom>
              <a:avLst/>
              <a:gdLst/>
              <a:ahLst/>
              <a:cxnLst/>
              <a:rect l="l" t="t" r="r" b="b"/>
              <a:pathLst>
                <a:path w="465" h="670" extrusionOk="0">
                  <a:moveTo>
                    <a:pt x="100" y="1"/>
                  </a:moveTo>
                  <a:cubicBezTo>
                    <a:pt x="50" y="1"/>
                    <a:pt x="0" y="51"/>
                    <a:pt x="25" y="101"/>
                  </a:cubicBezTo>
                  <a:cubicBezTo>
                    <a:pt x="75" y="189"/>
                    <a:pt x="176" y="252"/>
                    <a:pt x="238" y="327"/>
                  </a:cubicBezTo>
                  <a:cubicBezTo>
                    <a:pt x="301" y="428"/>
                    <a:pt x="339" y="528"/>
                    <a:pt x="364" y="628"/>
                  </a:cubicBezTo>
                  <a:cubicBezTo>
                    <a:pt x="364" y="657"/>
                    <a:pt x="384" y="670"/>
                    <a:pt x="407" y="670"/>
                  </a:cubicBezTo>
                  <a:cubicBezTo>
                    <a:pt x="434" y="670"/>
                    <a:pt x="464" y="650"/>
                    <a:pt x="464" y="616"/>
                  </a:cubicBezTo>
                  <a:cubicBezTo>
                    <a:pt x="452" y="490"/>
                    <a:pt x="427" y="365"/>
                    <a:pt x="364" y="252"/>
                  </a:cubicBezTo>
                  <a:cubicBezTo>
                    <a:pt x="314" y="164"/>
                    <a:pt x="213" y="26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1"/>
            <p:cNvSpPr/>
            <p:nvPr/>
          </p:nvSpPr>
          <p:spPr>
            <a:xfrm>
              <a:off x="1511500" y="1556625"/>
              <a:ext cx="66550" cy="62600"/>
            </a:xfrm>
            <a:custGeom>
              <a:avLst/>
              <a:gdLst/>
              <a:ahLst/>
              <a:cxnLst/>
              <a:rect l="l" t="t" r="r" b="b"/>
              <a:pathLst>
                <a:path w="2662" h="2504" extrusionOk="0">
                  <a:moveTo>
                    <a:pt x="1289" y="0"/>
                  </a:moveTo>
                  <a:cubicBezTo>
                    <a:pt x="1150" y="0"/>
                    <a:pt x="998" y="68"/>
                    <a:pt x="917" y="183"/>
                  </a:cubicBezTo>
                  <a:cubicBezTo>
                    <a:pt x="766" y="397"/>
                    <a:pt x="1030" y="986"/>
                    <a:pt x="1030" y="986"/>
                  </a:cubicBezTo>
                  <a:cubicBezTo>
                    <a:pt x="1030" y="986"/>
                    <a:pt x="791" y="735"/>
                    <a:pt x="515" y="698"/>
                  </a:cubicBezTo>
                  <a:cubicBezTo>
                    <a:pt x="483" y="693"/>
                    <a:pt x="451" y="690"/>
                    <a:pt x="419" y="690"/>
                  </a:cubicBezTo>
                  <a:cubicBezTo>
                    <a:pt x="290" y="690"/>
                    <a:pt x="169" y="740"/>
                    <a:pt x="89" y="911"/>
                  </a:cubicBezTo>
                  <a:cubicBezTo>
                    <a:pt x="1" y="1124"/>
                    <a:pt x="139" y="1350"/>
                    <a:pt x="315" y="1426"/>
                  </a:cubicBezTo>
                  <a:cubicBezTo>
                    <a:pt x="471" y="1504"/>
                    <a:pt x="648" y="1519"/>
                    <a:pt x="758" y="1519"/>
                  </a:cubicBezTo>
                  <a:cubicBezTo>
                    <a:pt x="824" y="1519"/>
                    <a:pt x="867" y="1513"/>
                    <a:pt x="867" y="1513"/>
                  </a:cubicBezTo>
                  <a:lnTo>
                    <a:pt x="867" y="1513"/>
                  </a:lnTo>
                  <a:cubicBezTo>
                    <a:pt x="867" y="1513"/>
                    <a:pt x="177" y="1965"/>
                    <a:pt x="641" y="2354"/>
                  </a:cubicBezTo>
                  <a:cubicBezTo>
                    <a:pt x="700" y="2407"/>
                    <a:pt x="768" y="2431"/>
                    <a:pt x="840" y="2431"/>
                  </a:cubicBezTo>
                  <a:cubicBezTo>
                    <a:pt x="1073" y="2431"/>
                    <a:pt x="1339" y="2176"/>
                    <a:pt x="1406" y="1840"/>
                  </a:cubicBezTo>
                  <a:cubicBezTo>
                    <a:pt x="1469" y="2015"/>
                    <a:pt x="1657" y="2291"/>
                    <a:pt x="1795" y="2404"/>
                  </a:cubicBezTo>
                  <a:cubicBezTo>
                    <a:pt x="1866" y="2469"/>
                    <a:pt x="1966" y="2503"/>
                    <a:pt x="2062" y="2503"/>
                  </a:cubicBezTo>
                  <a:cubicBezTo>
                    <a:pt x="2154" y="2503"/>
                    <a:pt x="2242" y="2472"/>
                    <a:pt x="2297" y="2404"/>
                  </a:cubicBezTo>
                  <a:cubicBezTo>
                    <a:pt x="2373" y="2304"/>
                    <a:pt x="2373" y="2166"/>
                    <a:pt x="2347" y="2053"/>
                  </a:cubicBezTo>
                  <a:cubicBezTo>
                    <a:pt x="2297" y="1777"/>
                    <a:pt x="2046" y="1614"/>
                    <a:pt x="1845" y="1426"/>
                  </a:cubicBezTo>
                  <a:lnTo>
                    <a:pt x="1845" y="1426"/>
                  </a:lnTo>
                  <a:cubicBezTo>
                    <a:pt x="1876" y="1429"/>
                    <a:pt x="1908" y="1430"/>
                    <a:pt x="1942" y="1430"/>
                  </a:cubicBezTo>
                  <a:cubicBezTo>
                    <a:pt x="2184" y="1430"/>
                    <a:pt x="2484" y="1348"/>
                    <a:pt x="2561" y="1150"/>
                  </a:cubicBezTo>
                  <a:cubicBezTo>
                    <a:pt x="2661" y="924"/>
                    <a:pt x="2511" y="635"/>
                    <a:pt x="2272" y="560"/>
                  </a:cubicBezTo>
                  <a:cubicBezTo>
                    <a:pt x="2227" y="548"/>
                    <a:pt x="2183" y="542"/>
                    <a:pt x="2139" y="542"/>
                  </a:cubicBezTo>
                  <a:cubicBezTo>
                    <a:pt x="1948" y="542"/>
                    <a:pt x="1763" y="654"/>
                    <a:pt x="1569" y="899"/>
                  </a:cubicBezTo>
                  <a:cubicBezTo>
                    <a:pt x="1682" y="660"/>
                    <a:pt x="1682" y="409"/>
                    <a:pt x="1569" y="158"/>
                  </a:cubicBezTo>
                  <a:cubicBezTo>
                    <a:pt x="1518" y="49"/>
                    <a:pt x="1408" y="0"/>
                    <a:pt x="1289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1"/>
            <p:cNvSpPr/>
            <p:nvPr/>
          </p:nvSpPr>
          <p:spPr>
            <a:xfrm>
              <a:off x="1544925" y="1593200"/>
              <a:ext cx="10550" cy="7650"/>
            </a:xfrm>
            <a:custGeom>
              <a:avLst/>
              <a:gdLst/>
              <a:ahLst/>
              <a:cxnLst/>
              <a:rect l="l" t="t" r="r" b="b"/>
              <a:pathLst>
                <a:path w="422" h="306" extrusionOk="0">
                  <a:moveTo>
                    <a:pt x="141" y="0"/>
                  </a:moveTo>
                  <a:cubicBezTo>
                    <a:pt x="58" y="0"/>
                    <a:pt x="1" y="145"/>
                    <a:pt x="119" y="188"/>
                  </a:cubicBezTo>
                  <a:cubicBezTo>
                    <a:pt x="170" y="214"/>
                    <a:pt x="220" y="251"/>
                    <a:pt x="270" y="289"/>
                  </a:cubicBezTo>
                  <a:cubicBezTo>
                    <a:pt x="282" y="300"/>
                    <a:pt x="296" y="305"/>
                    <a:pt x="312" y="305"/>
                  </a:cubicBezTo>
                  <a:cubicBezTo>
                    <a:pt x="363" y="305"/>
                    <a:pt x="422" y="249"/>
                    <a:pt x="383" y="201"/>
                  </a:cubicBezTo>
                  <a:cubicBezTo>
                    <a:pt x="320" y="126"/>
                    <a:pt x="258" y="63"/>
                    <a:pt x="182" y="13"/>
                  </a:cubicBezTo>
                  <a:cubicBezTo>
                    <a:pt x="168" y="4"/>
                    <a:pt x="154" y="0"/>
                    <a:pt x="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1"/>
            <p:cNvSpPr/>
            <p:nvPr/>
          </p:nvSpPr>
          <p:spPr>
            <a:xfrm>
              <a:off x="1544750" y="1590400"/>
              <a:ext cx="11225" cy="4900"/>
            </a:xfrm>
            <a:custGeom>
              <a:avLst/>
              <a:gdLst/>
              <a:ahLst/>
              <a:cxnLst/>
              <a:rect l="l" t="t" r="r" b="b"/>
              <a:pathLst>
                <a:path w="449" h="196" extrusionOk="0">
                  <a:moveTo>
                    <a:pt x="230" y="1"/>
                  </a:moveTo>
                  <a:cubicBezTo>
                    <a:pt x="170" y="1"/>
                    <a:pt x="111" y="16"/>
                    <a:pt x="51" y="50"/>
                  </a:cubicBezTo>
                  <a:cubicBezTo>
                    <a:pt x="14" y="75"/>
                    <a:pt x="1" y="125"/>
                    <a:pt x="26" y="162"/>
                  </a:cubicBezTo>
                  <a:cubicBezTo>
                    <a:pt x="26" y="162"/>
                    <a:pt x="26" y="175"/>
                    <a:pt x="39" y="175"/>
                  </a:cubicBezTo>
                  <a:cubicBezTo>
                    <a:pt x="53" y="190"/>
                    <a:pt x="72" y="196"/>
                    <a:pt x="91" y="196"/>
                  </a:cubicBezTo>
                  <a:cubicBezTo>
                    <a:pt x="104" y="196"/>
                    <a:pt x="116" y="193"/>
                    <a:pt x="126" y="188"/>
                  </a:cubicBezTo>
                  <a:cubicBezTo>
                    <a:pt x="183" y="159"/>
                    <a:pt x="232" y="145"/>
                    <a:pt x="285" y="145"/>
                  </a:cubicBezTo>
                  <a:cubicBezTo>
                    <a:pt x="303" y="145"/>
                    <a:pt x="321" y="147"/>
                    <a:pt x="340" y="150"/>
                  </a:cubicBezTo>
                  <a:cubicBezTo>
                    <a:pt x="344" y="151"/>
                    <a:pt x="348" y="151"/>
                    <a:pt x="352" y="151"/>
                  </a:cubicBezTo>
                  <a:cubicBezTo>
                    <a:pt x="409" y="151"/>
                    <a:pt x="449" y="72"/>
                    <a:pt x="390" y="37"/>
                  </a:cubicBezTo>
                  <a:cubicBezTo>
                    <a:pt x="337" y="13"/>
                    <a:pt x="28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1"/>
            <p:cNvSpPr/>
            <p:nvPr/>
          </p:nvSpPr>
          <p:spPr>
            <a:xfrm>
              <a:off x="1549775" y="1582425"/>
              <a:ext cx="11125" cy="6900"/>
            </a:xfrm>
            <a:custGeom>
              <a:avLst/>
              <a:gdLst/>
              <a:ahLst/>
              <a:cxnLst/>
              <a:rect l="l" t="t" r="r" b="b"/>
              <a:pathLst>
                <a:path w="445" h="276" extrusionOk="0">
                  <a:moveTo>
                    <a:pt x="353" y="0"/>
                  </a:moveTo>
                  <a:cubicBezTo>
                    <a:pt x="345" y="0"/>
                    <a:pt x="336" y="2"/>
                    <a:pt x="327" y="5"/>
                  </a:cubicBezTo>
                  <a:cubicBezTo>
                    <a:pt x="227" y="55"/>
                    <a:pt x="64" y="92"/>
                    <a:pt x="13" y="205"/>
                  </a:cubicBezTo>
                  <a:cubicBezTo>
                    <a:pt x="1" y="230"/>
                    <a:pt x="26" y="256"/>
                    <a:pt x="51" y="268"/>
                  </a:cubicBezTo>
                  <a:cubicBezTo>
                    <a:pt x="65" y="273"/>
                    <a:pt x="80" y="275"/>
                    <a:pt x="95" y="275"/>
                  </a:cubicBezTo>
                  <a:cubicBezTo>
                    <a:pt x="198" y="275"/>
                    <a:pt x="313" y="172"/>
                    <a:pt x="390" y="118"/>
                  </a:cubicBezTo>
                  <a:cubicBezTo>
                    <a:pt x="445" y="73"/>
                    <a:pt x="413" y="0"/>
                    <a:pt x="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1"/>
            <p:cNvSpPr/>
            <p:nvPr/>
          </p:nvSpPr>
          <p:spPr>
            <a:xfrm>
              <a:off x="1542325" y="1582700"/>
              <a:ext cx="10600" cy="11800"/>
            </a:xfrm>
            <a:custGeom>
              <a:avLst/>
              <a:gdLst/>
              <a:ahLst/>
              <a:cxnLst/>
              <a:rect l="l" t="t" r="r" b="b"/>
              <a:pathLst>
                <a:path w="424" h="472" extrusionOk="0">
                  <a:moveTo>
                    <a:pt x="329" y="0"/>
                  </a:moveTo>
                  <a:cubicBezTo>
                    <a:pt x="304" y="0"/>
                    <a:pt x="278" y="10"/>
                    <a:pt x="261" y="31"/>
                  </a:cubicBezTo>
                  <a:cubicBezTo>
                    <a:pt x="198" y="132"/>
                    <a:pt x="111" y="232"/>
                    <a:pt x="48" y="332"/>
                  </a:cubicBezTo>
                  <a:cubicBezTo>
                    <a:pt x="1" y="399"/>
                    <a:pt x="67" y="472"/>
                    <a:pt x="135" y="472"/>
                  </a:cubicBezTo>
                  <a:cubicBezTo>
                    <a:pt x="157" y="472"/>
                    <a:pt x="180" y="464"/>
                    <a:pt x="198" y="445"/>
                  </a:cubicBezTo>
                  <a:cubicBezTo>
                    <a:pt x="299" y="345"/>
                    <a:pt x="349" y="219"/>
                    <a:pt x="399" y="94"/>
                  </a:cubicBezTo>
                  <a:cubicBezTo>
                    <a:pt x="424" y="36"/>
                    <a:pt x="378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1"/>
            <p:cNvSpPr/>
            <p:nvPr/>
          </p:nvSpPr>
          <p:spPr>
            <a:xfrm>
              <a:off x="1543200" y="1575250"/>
              <a:ext cx="5050" cy="7375"/>
            </a:xfrm>
            <a:custGeom>
              <a:avLst/>
              <a:gdLst/>
              <a:ahLst/>
              <a:cxnLst/>
              <a:rect l="l" t="t" r="r" b="b"/>
              <a:pathLst>
                <a:path w="202" h="295" extrusionOk="0">
                  <a:moveTo>
                    <a:pt x="134" y="0"/>
                  </a:moveTo>
                  <a:cubicBezTo>
                    <a:pt x="107" y="0"/>
                    <a:pt x="79" y="13"/>
                    <a:pt x="63" y="41"/>
                  </a:cubicBezTo>
                  <a:cubicBezTo>
                    <a:pt x="25" y="91"/>
                    <a:pt x="0" y="154"/>
                    <a:pt x="0" y="229"/>
                  </a:cubicBezTo>
                  <a:cubicBezTo>
                    <a:pt x="9" y="265"/>
                    <a:pt x="44" y="294"/>
                    <a:pt x="77" y="294"/>
                  </a:cubicBezTo>
                  <a:cubicBezTo>
                    <a:pt x="90" y="294"/>
                    <a:pt x="103" y="290"/>
                    <a:pt x="113" y="279"/>
                  </a:cubicBezTo>
                  <a:cubicBezTo>
                    <a:pt x="176" y="216"/>
                    <a:pt x="188" y="154"/>
                    <a:pt x="201" y="66"/>
                  </a:cubicBezTo>
                  <a:cubicBezTo>
                    <a:pt x="201" y="23"/>
                    <a:pt x="169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1"/>
            <p:cNvSpPr/>
            <p:nvPr/>
          </p:nvSpPr>
          <p:spPr>
            <a:xfrm>
              <a:off x="1538800" y="1582425"/>
              <a:ext cx="7875" cy="12750"/>
            </a:xfrm>
            <a:custGeom>
              <a:avLst/>
              <a:gdLst/>
              <a:ahLst/>
              <a:cxnLst/>
              <a:rect l="l" t="t" r="r" b="b"/>
              <a:pathLst>
                <a:path w="315" h="510" extrusionOk="0">
                  <a:moveTo>
                    <a:pt x="169" y="1"/>
                  </a:moveTo>
                  <a:cubicBezTo>
                    <a:pt x="118" y="1"/>
                    <a:pt x="72" y="57"/>
                    <a:pt x="101" y="105"/>
                  </a:cubicBezTo>
                  <a:cubicBezTo>
                    <a:pt x="164" y="218"/>
                    <a:pt x="1" y="331"/>
                    <a:pt x="13" y="444"/>
                  </a:cubicBezTo>
                  <a:cubicBezTo>
                    <a:pt x="13" y="476"/>
                    <a:pt x="41" y="509"/>
                    <a:pt x="82" y="509"/>
                  </a:cubicBezTo>
                  <a:cubicBezTo>
                    <a:pt x="88" y="509"/>
                    <a:pt x="94" y="508"/>
                    <a:pt x="101" y="507"/>
                  </a:cubicBezTo>
                  <a:cubicBezTo>
                    <a:pt x="264" y="469"/>
                    <a:pt x="314" y="130"/>
                    <a:pt x="214" y="17"/>
                  </a:cubicBezTo>
                  <a:cubicBezTo>
                    <a:pt x="200" y="6"/>
                    <a:pt x="184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1"/>
            <p:cNvSpPr/>
            <p:nvPr/>
          </p:nvSpPr>
          <p:spPr>
            <a:xfrm>
              <a:off x="1538500" y="1591975"/>
              <a:ext cx="12700" cy="5400"/>
            </a:xfrm>
            <a:custGeom>
              <a:avLst/>
              <a:gdLst/>
              <a:ahLst/>
              <a:cxnLst/>
              <a:rect l="l" t="t" r="r" b="b"/>
              <a:pathLst>
                <a:path w="508" h="216" extrusionOk="0">
                  <a:moveTo>
                    <a:pt x="175" y="0"/>
                  </a:moveTo>
                  <a:cubicBezTo>
                    <a:pt x="115" y="0"/>
                    <a:pt x="60" y="19"/>
                    <a:pt x="25" y="74"/>
                  </a:cubicBezTo>
                  <a:cubicBezTo>
                    <a:pt x="0" y="99"/>
                    <a:pt x="25" y="137"/>
                    <a:pt x="50" y="150"/>
                  </a:cubicBezTo>
                  <a:cubicBezTo>
                    <a:pt x="80" y="172"/>
                    <a:pt x="106" y="177"/>
                    <a:pt x="135" y="177"/>
                  </a:cubicBezTo>
                  <a:cubicBezTo>
                    <a:pt x="155" y="177"/>
                    <a:pt x="176" y="175"/>
                    <a:pt x="201" y="175"/>
                  </a:cubicBezTo>
                  <a:cubicBezTo>
                    <a:pt x="264" y="175"/>
                    <a:pt x="326" y="187"/>
                    <a:pt x="389" y="212"/>
                  </a:cubicBezTo>
                  <a:cubicBezTo>
                    <a:pt x="396" y="215"/>
                    <a:pt x="402" y="216"/>
                    <a:pt x="409" y="216"/>
                  </a:cubicBezTo>
                  <a:cubicBezTo>
                    <a:pt x="472" y="216"/>
                    <a:pt x="508" y="109"/>
                    <a:pt x="439" y="74"/>
                  </a:cubicBezTo>
                  <a:cubicBezTo>
                    <a:pt x="371" y="44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1"/>
            <p:cNvSpPr/>
            <p:nvPr/>
          </p:nvSpPr>
          <p:spPr>
            <a:xfrm>
              <a:off x="1538800" y="1593950"/>
              <a:ext cx="12100" cy="9150"/>
            </a:xfrm>
            <a:custGeom>
              <a:avLst/>
              <a:gdLst/>
              <a:ahLst/>
              <a:cxnLst/>
              <a:rect l="l" t="t" r="r" b="b"/>
              <a:pathLst>
                <a:path w="484" h="366" extrusionOk="0">
                  <a:moveTo>
                    <a:pt x="120" y="0"/>
                  </a:moveTo>
                  <a:cubicBezTo>
                    <a:pt x="101" y="0"/>
                    <a:pt x="82" y="3"/>
                    <a:pt x="63" y="8"/>
                  </a:cubicBezTo>
                  <a:cubicBezTo>
                    <a:pt x="26" y="20"/>
                    <a:pt x="1" y="83"/>
                    <a:pt x="38" y="121"/>
                  </a:cubicBezTo>
                  <a:cubicBezTo>
                    <a:pt x="88" y="171"/>
                    <a:pt x="151" y="171"/>
                    <a:pt x="214" y="209"/>
                  </a:cubicBezTo>
                  <a:cubicBezTo>
                    <a:pt x="289" y="246"/>
                    <a:pt x="339" y="284"/>
                    <a:pt x="390" y="347"/>
                  </a:cubicBezTo>
                  <a:cubicBezTo>
                    <a:pt x="399" y="360"/>
                    <a:pt x="411" y="365"/>
                    <a:pt x="422" y="365"/>
                  </a:cubicBezTo>
                  <a:cubicBezTo>
                    <a:pt x="454" y="365"/>
                    <a:pt x="483" y="321"/>
                    <a:pt x="465" y="284"/>
                  </a:cubicBezTo>
                  <a:cubicBezTo>
                    <a:pt x="420" y="172"/>
                    <a:pt x="275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41"/>
            <p:cNvSpPr/>
            <p:nvPr/>
          </p:nvSpPr>
          <p:spPr>
            <a:xfrm>
              <a:off x="1273700" y="1606075"/>
              <a:ext cx="117375" cy="116625"/>
            </a:xfrm>
            <a:custGeom>
              <a:avLst/>
              <a:gdLst/>
              <a:ahLst/>
              <a:cxnLst/>
              <a:rect l="l" t="t" r="r" b="b"/>
              <a:pathLst>
                <a:path w="4695" h="4665" extrusionOk="0">
                  <a:moveTo>
                    <a:pt x="2578" y="0"/>
                  </a:moveTo>
                  <a:cubicBezTo>
                    <a:pt x="2402" y="0"/>
                    <a:pt x="2221" y="54"/>
                    <a:pt x="2084" y="163"/>
                  </a:cubicBezTo>
                  <a:cubicBezTo>
                    <a:pt x="1733" y="439"/>
                    <a:pt x="1883" y="1581"/>
                    <a:pt x="1883" y="1581"/>
                  </a:cubicBezTo>
                  <a:cubicBezTo>
                    <a:pt x="1883" y="1581"/>
                    <a:pt x="1607" y="1054"/>
                    <a:pt x="1168" y="853"/>
                  </a:cubicBezTo>
                  <a:cubicBezTo>
                    <a:pt x="1051" y="795"/>
                    <a:pt x="932" y="757"/>
                    <a:pt x="815" y="757"/>
                  </a:cubicBezTo>
                  <a:cubicBezTo>
                    <a:pt x="655" y="757"/>
                    <a:pt x="497" y="828"/>
                    <a:pt x="352" y="1016"/>
                  </a:cubicBezTo>
                  <a:cubicBezTo>
                    <a:pt x="89" y="1317"/>
                    <a:pt x="202" y="1769"/>
                    <a:pt x="465" y="1995"/>
                  </a:cubicBezTo>
                  <a:cubicBezTo>
                    <a:pt x="842" y="2309"/>
                    <a:pt x="1381" y="2397"/>
                    <a:pt x="1381" y="2397"/>
                  </a:cubicBezTo>
                  <a:cubicBezTo>
                    <a:pt x="1381" y="2397"/>
                    <a:pt x="1" y="2848"/>
                    <a:pt x="591" y="3727"/>
                  </a:cubicBezTo>
                  <a:cubicBezTo>
                    <a:pt x="705" y="3891"/>
                    <a:pt x="878" y="3967"/>
                    <a:pt x="1071" y="3967"/>
                  </a:cubicBezTo>
                  <a:cubicBezTo>
                    <a:pt x="1452" y="3967"/>
                    <a:pt x="1909" y="3674"/>
                    <a:pt x="2134" y="3200"/>
                  </a:cubicBezTo>
                  <a:cubicBezTo>
                    <a:pt x="2159" y="3526"/>
                    <a:pt x="2347" y="4091"/>
                    <a:pt x="2536" y="4354"/>
                  </a:cubicBezTo>
                  <a:cubicBezTo>
                    <a:pt x="2657" y="4536"/>
                    <a:pt x="2886" y="4664"/>
                    <a:pt x="3103" y="4664"/>
                  </a:cubicBezTo>
                  <a:cubicBezTo>
                    <a:pt x="3200" y="4664"/>
                    <a:pt x="3295" y="4638"/>
                    <a:pt x="3376" y="4580"/>
                  </a:cubicBezTo>
                  <a:cubicBezTo>
                    <a:pt x="3552" y="4455"/>
                    <a:pt x="3627" y="4216"/>
                    <a:pt x="3640" y="4003"/>
                  </a:cubicBezTo>
                  <a:cubicBezTo>
                    <a:pt x="3690" y="3513"/>
                    <a:pt x="3339" y="3112"/>
                    <a:pt x="3075" y="2710"/>
                  </a:cubicBezTo>
                  <a:lnTo>
                    <a:pt x="3075" y="2710"/>
                  </a:lnTo>
                  <a:cubicBezTo>
                    <a:pt x="3272" y="2780"/>
                    <a:pt x="3517" y="2831"/>
                    <a:pt x="3751" y="2831"/>
                  </a:cubicBezTo>
                  <a:cubicBezTo>
                    <a:pt x="4024" y="2831"/>
                    <a:pt x="4282" y="2761"/>
                    <a:pt x="4431" y="2572"/>
                  </a:cubicBezTo>
                  <a:cubicBezTo>
                    <a:pt x="4694" y="2233"/>
                    <a:pt x="4569" y="1669"/>
                    <a:pt x="4205" y="1443"/>
                  </a:cubicBezTo>
                  <a:cubicBezTo>
                    <a:pt x="4062" y="1357"/>
                    <a:pt x="3912" y="1313"/>
                    <a:pt x="3751" y="1313"/>
                  </a:cubicBezTo>
                  <a:cubicBezTo>
                    <a:pt x="3487" y="1313"/>
                    <a:pt x="3192" y="1432"/>
                    <a:pt x="2849" y="1681"/>
                  </a:cubicBezTo>
                  <a:cubicBezTo>
                    <a:pt x="3151" y="1317"/>
                    <a:pt x="3289" y="903"/>
                    <a:pt x="3201" y="426"/>
                  </a:cubicBezTo>
                  <a:cubicBezTo>
                    <a:pt x="3146" y="145"/>
                    <a:pt x="2868" y="0"/>
                    <a:pt x="25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1329700" y="1672600"/>
              <a:ext cx="11800" cy="12275"/>
            </a:xfrm>
            <a:custGeom>
              <a:avLst/>
              <a:gdLst/>
              <a:ahLst/>
              <a:cxnLst/>
              <a:rect l="l" t="t" r="r" b="b"/>
              <a:pathLst>
                <a:path w="472" h="491" extrusionOk="0">
                  <a:moveTo>
                    <a:pt x="135" y="1"/>
                  </a:moveTo>
                  <a:cubicBezTo>
                    <a:pt x="63" y="1"/>
                    <a:pt x="1" y="91"/>
                    <a:pt x="70" y="150"/>
                  </a:cubicBezTo>
                  <a:cubicBezTo>
                    <a:pt x="170" y="250"/>
                    <a:pt x="258" y="338"/>
                    <a:pt x="333" y="451"/>
                  </a:cubicBezTo>
                  <a:cubicBezTo>
                    <a:pt x="345" y="479"/>
                    <a:pt x="365" y="490"/>
                    <a:pt x="385" y="490"/>
                  </a:cubicBezTo>
                  <a:cubicBezTo>
                    <a:pt x="428" y="490"/>
                    <a:pt x="472" y="439"/>
                    <a:pt x="446" y="388"/>
                  </a:cubicBezTo>
                  <a:cubicBezTo>
                    <a:pt x="396" y="250"/>
                    <a:pt x="308" y="112"/>
                    <a:pt x="195" y="24"/>
                  </a:cubicBezTo>
                  <a:cubicBezTo>
                    <a:pt x="176" y="8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1"/>
            <p:cNvSpPr/>
            <p:nvPr/>
          </p:nvSpPr>
          <p:spPr>
            <a:xfrm>
              <a:off x="1329550" y="1668025"/>
              <a:ext cx="16425" cy="5950"/>
            </a:xfrm>
            <a:custGeom>
              <a:avLst/>
              <a:gdLst/>
              <a:ahLst/>
              <a:cxnLst/>
              <a:rect l="l" t="t" r="r" b="b"/>
              <a:pathLst>
                <a:path w="657" h="238" extrusionOk="0">
                  <a:moveTo>
                    <a:pt x="218" y="1"/>
                  </a:moveTo>
                  <a:cubicBezTo>
                    <a:pt x="135" y="1"/>
                    <a:pt x="50" y="20"/>
                    <a:pt x="13" y="94"/>
                  </a:cubicBezTo>
                  <a:cubicBezTo>
                    <a:pt x="0" y="132"/>
                    <a:pt x="13" y="157"/>
                    <a:pt x="38" y="170"/>
                  </a:cubicBezTo>
                  <a:cubicBezTo>
                    <a:pt x="57" y="176"/>
                    <a:pt x="76" y="178"/>
                    <a:pt x="95" y="178"/>
                  </a:cubicBezTo>
                  <a:cubicBezTo>
                    <a:pt x="151" y="178"/>
                    <a:pt x="208" y="157"/>
                    <a:pt x="264" y="157"/>
                  </a:cubicBezTo>
                  <a:cubicBezTo>
                    <a:pt x="364" y="157"/>
                    <a:pt x="452" y="182"/>
                    <a:pt x="540" y="232"/>
                  </a:cubicBezTo>
                  <a:cubicBezTo>
                    <a:pt x="547" y="236"/>
                    <a:pt x="554" y="237"/>
                    <a:pt x="562" y="237"/>
                  </a:cubicBezTo>
                  <a:cubicBezTo>
                    <a:pt x="608" y="237"/>
                    <a:pt x="657" y="177"/>
                    <a:pt x="603" y="144"/>
                  </a:cubicBezTo>
                  <a:cubicBezTo>
                    <a:pt x="515" y="69"/>
                    <a:pt x="415" y="19"/>
                    <a:pt x="302" y="6"/>
                  </a:cubicBezTo>
                  <a:cubicBezTo>
                    <a:pt x="275" y="3"/>
                    <a:pt x="247" y="1"/>
                    <a:pt x="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1"/>
            <p:cNvSpPr/>
            <p:nvPr/>
          </p:nvSpPr>
          <p:spPr>
            <a:xfrm>
              <a:off x="1340525" y="1658725"/>
              <a:ext cx="18100" cy="6375"/>
            </a:xfrm>
            <a:custGeom>
              <a:avLst/>
              <a:gdLst/>
              <a:ahLst/>
              <a:cxnLst/>
              <a:rect l="l" t="t" r="r" b="b"/>
              <a:pathLst>
                <a:path w="724" h="255" extrusionOk="0">
                  <a:moveTo>
                    <a:pt x="627" y="1"/>
                  </a:moveTo>
                  <a:cubicBezTo>
                    <a:pt x="623" y="1"/>
                    <a:pt x="620" y="1"/>
                    <a:pt x="616" y="2"/>
                  </a:cubicBezTo>
                  <a:cubicBezTo>
                    <a:pt x="503" y="27"/>
                    <a:pt x="402" y="40"/>
                    <a:pt x="289" y="65"/>
                  </a:cubicBezTo>
                  <a:cubicBezTo>
                    <a:pt x="201" y="77"/>
                    <a:pt x="101" y="77"/>
                    <a:pt x="38" y="140"/>
                  </a:cubicBezTo>
                  <a:cubicBezTo>
                    <a:pt x="1" y="178"/>
                    <a:pt x="26" y="228"/>
                    <a:pt x="63" y="240"/>
                  </a:cubicBezTo>
                  <a:cubicBezTo>
                    <a:pt x="87" y="250"/>
                    <a:pt x="111" y="254"/>
                    <a:pt x="135" y="254"/>
                  </a:cubicBezTo>
                  <a:cubicBezTo>
                    <a:pt x="203" y="254"/>
                    <a:pt x="272" y="225"/>
                    <a:pt x="327" y="215"/>
                  </a:cubicBezTo>
                  <a:cubicBezTo>
                    <a:pt x="440" y="190"/>
                    <a:pt x="540" y="153"/>
                    <a:pt x="641" y="127"/>
                  </a:cubicBezTo>
                  <a:cubicBezTo>
                    <a:pt x="724" y="104"/>
                    <a:pt x="694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41"/>
            <p:cNvSpPr/>
            <p:nvPr/>
          </p:nvSpPr>
          <p:spPr>
            <a:xfrm>
              <a:off x="1327350" y="1655275"/>
              <a:ext cx="17525" cy="15100"/>
            </a:xfrm>
            <a:custGeom>
              <a:avLst/>
              <a:gdLst/>
              <a:ahLst/>
              <a:cxnLst/>
              <a:rect l="l" t="t" r="r" b="b"/>
              <a:pathLst>
                <a:path w="701" h="604" extrusionOk="0">
                  <a:moveTo>
                    <a:pt x="604" y="0"/>
                  </a:moveTo>
                  <a:cubicBezTo>
                    <a:pt x="587" y="0"/>
                    <a:pt x="568" y="8"/>
                    <a:pt x="553" y="27"/>
                  </a:cubicBezTo>
                  <a:cubicBezTo>
                    <a:pt x="452" y="127"/>
                    <a:pt x="339" y="215"/>
                    <a:pt x="239" y="303"/>
                  </a:cubicBezTo>
                  <a:cubicBezTo>
                    <a:pt x="151" y="366"/>
                    <a:pt x="13" y="429"/>
                    <a:pt x="1" y="542"/>
                  </a:cubicBezTo>
                  <a:cubicBezTo>
                    <a:pt x="1" y="567"/>
                    <a:pt x="26" y="592"/>
                    <a:pt x="38" y="592"/>
                  </a:cubicBezTo>
                  <a:cubicBezTo>
                    <a:pt x="56" y="600"/>
                    <a:pt x="75" y="603"/>
                    <a:pt x="93" y="603"/>
                  </a:cubicBezTo>
                  <a:cubicBezTo>
                    <a:pt x="190" y="603"/>
                    <a:pt x="289" y="504"/>
                    <a:pt x="352" y="441"/>
                  </a:cubicBezTo>
                  <a:cubicBezTo>
                    <a:pt x="465" y="353"/>
                    <a:pt x="565" y="240"/>
                    <a:pt x="653" y="127"/>
                  </a:cubicBezTo>
                  <a:cubicBezTo>
                    <a:pt x="700" y="71"/>
                    <a:pt x="656" y="0"/>
                    <a:pt x="6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41"/>
            <p:cNvSpPr/>
            <p:nvPr/>
          </p:nvSpPr>
          <p:spPr>
            <a:xfrm>
              <a:off x="1332425" y="1640775"/>
              <a:ext cx="8300" cy="9400"/>
            </a:xfrm>
            <a:custGeom>
              <a:avLst/>
              <a:gdLst/>
              <a:ahLst/>
              <a:cxnLst/>
              <a:rect l="l" t="t" r="r" b="b"/>
              <a:pathLst>
                <a:path w="332" h="376" extrusionOk="0">
                  <a:moveTo>
                    <a:pt x="243" y="1"/>
                  </a:moveTo>
                  <a:cubicBezTo>
                    <a:pt x="229" y="1"/>
                    <a:pt x="214" y="6"/>
                    <a:pt x="199" y="17"/>
                  </a:cubicBezTo>
                  <a:cubicBezTo>
                    <a:pt x="124" y="93"/>
                    <a:pt x="36" y="193"/>
                    <a:pt x="11" y="293"/>
                  </a:cubicBezTo>
                  <a:cubicBezTo>
                    <a:pt x="1" y="334"/>
                    <a:pt x="41" y="375"/>
                    <a:pt x="83" y="375"/>
                  </a:cubicBezTo>
                  <a:cubicBezTo>
                    <a:pt x="93" y="375"/>
                    <a:pt x="102" y="373"/>
                    <a:pt x="111" y="369"/>
                  </a:cubicBezTo>
                  <a:cubicBezTo>
                    <a:pt x="199" y="318"/>
                    <a:pt x="262" y="205"/>
                    <a:pt x="312" y="105"/>
                  </a:cubicBezTo>
                  <a:cubicBezTo>
                    <a:pt x="331" y="57"/>
                    <a:pt x="291" y="1"/>
                    <a:pt x="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1"/>
            <p:cNvSpPr/>
            <p:nvPr/>
          </p:nvSpPr>
          <p:spPr>
            <a:xfrm>
              <a:off x="1319550" y="1651375"/>
              <a:ext cx="12850" cy="18125"/>
            </a:xfrm>
            <a:custGeom>
              <a:avLst/>
              <a:gdLst/>
              <a:ahLst/>
              <a:cxnLst/>
              <a:rect l="l" t="t" r="r" b="b"/>
              <a:pathLst>
                <a:path w="514" h="725" extrusionOk="0">
                  <a:moveTo>
                    <a:pt x="392" y="1"/>
                  </a:moveTo>
                  <a:cubicBezTo>
                    <a:pt x="351" y="1"/>
                    <a:pt x="309" y="34"/>
                    <a:pt x="325" y="83"/>
                  </a:cubicBezTo>
                  <a:cubicBezTo>
                    <a:pt x="388" y="321"/>
                    <a:pt x="87" y="459"/>
                    <a:pt x="11" y="635"/>
                  </a:cubicBezTo>
                  <a:cubicBezTo>
                    <a:pt x="0" y="669"/>
                    <a:pt x="30" y="724"/>
                    <a:pt x="64" y="724"/>
                  </a:cubicBezTo>
                  <a:cubicBezTo>
                    <a:pt x="68" y="724"/>
                    <a:pt x="71" y="724"/>
                    <a:pt x="74" y="723"/>
                  </a:cubicBezTo>
                  <a:cubicBezTo>
                    <a:pt x="225" y="710"/>
                    <a:pt x="325" y="559"/>
                    <a:pt x="388" y="447"/>
                  </a:cubicBezTo>
                  <a:cubicBezTo>
                    <a:pt x="463" y="321"/>
                    <a:pt x="513" y="170"/>
                    <a:pt x="451" y="32"/>
                  </a:cubicBezTo>
                  <a:cubicBezTo>
                    <a:pt x="437" y="10"/>
                    <a:pt x="415" y="1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1"/>
            <p:cNvSpPr/>
            <p:nvPr/>
          </p:nvSpPr>
          <p:spPr>
            <a:xfrm>
              <a:off x="1318575" y="1667425"/>
              <a:ext cx="17900" cy="9300"/>
            </a:xfrm>
            <a:custGeom>
              <a:avLst/>
              <a:gdLst/>
              <a:ahLst/>
              <a:cxnLst/>
              <a:rect l="l" t="t" r="r" b="b"/>
              <a:pathLst>
                <a:path w="716" h="372" extrusionOk="0">
                  <a:moveTo>
                    <a:pt x="151" y="1"/>
                  </a:moveTo>
                  <a:cubicBezTo>
                    <a:pt x="111" y="1"/>
                    <a:pt x="72" y="9"/>
                    <a:pt x="38" y="30"/>
                  </a:cubicBezTo>
                  <a:cubicBezTo>
                    <a:pt x="13" y="43"/>
                    <a:pt x="0" y="106"/>
                    <a:pt x="25" y="131"/>
                  </a:cubicBezTo>
                  <a:cubicBezTo>
                    <a:pt x="101" y="181"/>
                    <a:pt x="188" y="181"/>
                    <a:pt x="276" y="206"/>
                  </a:cubicBezTo>
                  <a:cubicBezTo>
                    <a:pt x="377" y="231"/>
                    <a:pt x="477" y="281"/>
                    <a:pt x="565" y="357"/>
                  </a:cubicBezTo>
                  <a:cubicBezTo>
                    <a:pt x="578" y="367"/>
                    <a:pt x="593" y="372"/>
                    <a:pt x="607" y="372"/>
                  </a:cubicBezTo>
                  <a:cubicBezTo>
                    <a:pt x="662" y="372"/>
                    <a:pt x="715" y="306"/>
                    <a:pt x="665" y="256"/>
                  </a:cubicBezTo>
                  <a:cubicBezTo>
                    <a:pt x="578" y="168"/>
                    <a:pt x="477" y="106"/>
                    <a:pt x="364" y="56"/>
                  </a:cubicBezTo>
                  <a:cubicBezTo>
                    <a:pt x="306" y="31"/>
                    <a:pt x="227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1"/>
            <p:cNvSpPr/>
            <p:nvPr/>
          </p:nvSpPr>
          <p:spPr>
            <a:xfrm>
              <a:off x="1318575" y="1670375"/>
              <a:ext cx="15275" cy="16925"/>
            </a:xfrm>
            <a:custGeom>
              <a:avLst/>
              <a:gdLst/>
              <a:ahLst/>
              <a:cxnLst/>
              <a:rect l="l" t="t" r="r" b="b"/>
              <a:pathLst>
                <a:path w="611" h="677" extrusionOk="0">
                  <a:moveTo>
                    <a:pt x="88" y="0"/>
                  </a:moveTo>
                  <a:cubicBezTo>
                    <a:pt x="25" y="0"/>
                    <a:pt x="0" y="63"/>
                    <a:pt x="38" y="113"/>
                  </a:cubicBezTo>
                  <a:cubicBezTo>
                    <a:pt x="113" y="201"/>
                    <a:pt x="226" y="239"/>
                    <a:pt x="301" y="327"/>
                  </a:cubicBezTo>
                  <a:cubicBezTo>
                    <a:pt x="389" y="414"/>
                    <a:pt x="452" y="515"/>
                    <a:pt x="502" y="640"/>
                  </a:cubicBezTo>
                  <a:cubicBezTo>
                    <a:pt x="512" y="666"/>
                    <a:pt x="533" y="677"/>
                    <a:pt x="553" y="677"/>
                  </a:cubicBezTo>
                  <a:cubicBezTo>
                    <a:pt x="582" y="677"/>
                    <a:pt x="610" y="653"/>
                    <a:pt x="603" y="615"/>
                  </a:cubicBezTo>
                  <a:cubicBezTo>
                    <a:pt x="565" y="477"/>
                    <a:pt x="515" y="339"/>
                    <a:pt x="427" y="226"/>
                  </a:cubicBezTo>
                  <a:cubicBezTo>
                    <a:pt x="339" y="126"/>
                    <a:pt x="214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41"/>
            <p:cNvSpPr/>
            <p:nvPr/>
          </p:nvSpPr>
          <p:spPr>
            <a:xfrm>
              <a:off x="1148775" y="1519650"/>
              <a:ext cx="113975" cy="116000"/>
            </a:xfrm>
            <a:custGeom>
              <a:avLst/>
              <a:gdLst/>
              <a:ahLst/>
              <a:cxnLst/>
              <a:rect l="l" t="t" r="r" b="b"/>
              <a:pathLst>
                <a:path w="4559" h="4640" extrusionOk="0">
                  <a:moveTo>
                    <a:pt x="1403" y="1"/>
                  </a:moveTo>
                  <a:cubicBezTo>
                    <a:pt x="1314" y="1"/>
                    <a:pt x="1216" y="22"/>
                    <a:pt x="1108" y="69"/>
                  </a:cubicBezTo>
                  <a:cubicBezTo>
                    <a:pt x="744" y="219"/>
                    <a:pt x="631" y="683"/>
                    <a:pt x="769" y="997"/>
                  </a:cubicBezTo>
                  <a:cubicBezTo>
                    <a:pt x="944" y="1449"/>
                    <a:pt x="1384" y="1775"/>
                    <a:pt x="1384" y="1775"/>
                  </a:cubicBezTo>
                  <a:cubicBezTo>
                    <a:pt x="1384" y="1775"/>
                    <a:pt x="1246" y="1752"/>
                    <a:pt x="1060" y="1752"/>
                  </a:cubicBezTo>
                  <a:cubicBezTo>
                    <a:pt x="649" y="1752"/>
                    <a:pt x="1" y="1865"/>
                    <a:pt x="79" y="2591"/>
                  </a:cubicBezTo>
                  <a:cubicBezTo>
                    <a:pt x="116" y="2938"/>
                    <a:pt x="444" y="3124"/>
                    <a:pt x="838" y="3124"/>
                  </a:cubicBezTo>
                  <a:cubicBezTo>
                    <a:pt x="1113" y="3124"/>
                    <a:pt x="1421" y="3033"/>
                    <a:pt x="1685" y="2842"/>
                  </a:cubicBezTo>
                  <a:lnTo>
                    <a:pt x="1685" y="2842"/>
                  </a:lnTo>
                  <a:cubicBezTo>
                    <a:pt x="1559" y="3143"/>
                    <a:pt x="1459" y="3720"/>
                    <a:pt x="1509" y="4034"/>
                  </a:cubicBezTo>
                  <a:cubicBezTo>
                    <a:pt x="1545" y="4342"/>
                    <a:pt x="1804" y="4639"/>
                    <a:pt x="2098" y="4639"/>
                  </a:cubicBezTo>
                  <a:cubicBezTo>
                    <a:pt x="2115" y="4639"/>
                    <a:pt x="2132" y="4638"/>
                    <a:pt x="2149" y="4636"/>
                  </a:cubicBezTo>
                  <a:cubicBezTo>
                    <a:pt x="2363" y="4599"/>
                    <a:pt x="2538" y="4423"/>
                    <a:pt x="2651" y="4235"/>
                  </a:cubicBezTo>
                  <a:cubicBezTo>
                    <a:pt x="2915" y="3833"/>
                    <a:pt x="2789" y="3319"/>
                    <a:pt x="2739" y="2829"/>
                  </a:cubicBezTo>
                  <a:lnTo>
                    <a:pt x="2739" y="2829"/>
                  </a:lnTo>
                  <a:cubicBezTo>
                    <a:pt x="2995" y="3106"/>
                    <a:pt x="3410" y="3391"/>
                    <a:pt x="3772" y="3391"/>
                  </a:cubicBezTo>
                  <a:cubicBezTo>
                    <a:pt x="3854" y="3391"/>
                    <a:pt x="3933" y="3376"/>
                    <a:pt x="4006" y="3344"/>
                  </a:cubicBezTo>
                  <a:cubicBezTo>
                    <a:pt x="4395" y="3156"/>
                    <a:pt x="4559" y="2603"/>
                    <a:pt x="4333" y="2240"/>
                  </a:cubicBezTo>
                  <a:cubicBezTo>
                    <a:pt x="4154" y="1942"/>
                    <a:pt x="3867" y="1794"/>
                    <a:pt x="3420" y="1794"/>
                  </a:cubicBezTo>
                  <a:cubicBezTo>
                    <a:pt x="3301" y="1794"/>
                    <a:pt x="3170" y="1804"/>
                    <a:pt x="3028" y="1825"/>
                  </a:cubicBezTo>
                  <a:cubicBezTo>
                    <a:pt x="3454" y="1637"/>
                    <a:pt x="3768" y="1336"/>
                    <a:pt x="3906" y="872"/>
                  </a:cubicBezTo>
                  <a:cubicBezTo>
                    <a:pt x="4031" y="474"/>
                    <a:pt x="3600" y="107"/>
                    <a:pt x="3182" y="107"/>
                  </a:cubicBezTo>
                  <a:cubicBezTo>
                    <a:pt x="3138" y="107"/>
                    <a:pt x="3095" y="111"/>
                    <a:pt x="3053" y="119"/>
                  </a:cubicBezTo>
                  <a:cubicBezTo>
                    <a:pt x="2601" y="207"/>
                    <a:pt x="2212" y="1286"/>
                    <a:pt x="2212" y="1286"/>
                  </a:cubicBezTo>
                  <a:cubicBezTo>
                    <a:pt x="2212" y="1286"/>
                    <a:pt x="2212" y="683"/>
                    <a:pt x="1923" y="307"/>
                  </a:cubicBezTo>
                  <a:cubicBezTo>
                    <a:pt x="1789" y="128"/>
                    <a:pt x="1624" y="1"/>
                    <a:pt x="1403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41"/>
            <p:cNvSpPr/>
            <p:nvPr/>
          </p:nvSpPr>
          <p:spPr>
            <a:xfrm>
              <a:off x="1198725" y="1580950"/>
              <a:ext cx="6625" cy="14475"/>
            </a:xfrm>
            <a:custGeom>
              <a:avLst/>
              <a:gdLst/>
              <a:ahLst/>
              <a:cxnLst/>
              <a:rect l="l" t="t" r="r" b="b"/>
              <a:pathLst>
                <a:path w="265" h="579" extrusionOk="0">
                  <a:moveTo>
                    <a:pt x="101" y="1"/>
                  </a:moveTo>
                  <a:cubicBezTo>
                    <a:pt x="76" y="1"/>
                    <a:pt x="63" y="13"/>
                    <a:pt x="38" y="26"/>
                  </a:cubicBezTo>
                  <a:cubicBezTo>
                    <a:pt x="13" y="51"/>
                    <a:pt x="1" y="89"/>
                    <a:pt x="13" y="126"/>
                  </a:cubicBezTo>
                  <a:cubicBezTo>
                    <a:pt x="63" y="252"/>
                    <a:pt x="101" y="365"/>
                    <a:pt x="114" y="503"/>
                  </a:cubicBezTo>
                  <a:cubicBezTo>
                    <a:pt x="114" y="553"/>
                    <a:pt x="145" y="578"/>
                    <a:pt x="178" y="578"/>
                  </a:cubicBezTo>
                  <a:cubicBezTo>
                    <a:pt x="211" y="578"/>
                    <a:pt x="245" y="553"/>
                    <a:pt x="252" y="503"/>
                  </a:cubicBezTo>
                  <a:cubicBezTo>
                    <a:pt x="264" y="365"/>
                    <a:pt x="252" y="214"/>
                    <a:pt x="201" y="76"/>
                  </a:cubicBezTo>
                  <a:cubicBezTo>
                    <a:pt x="189" y="38"/>
                    <a:pt x="151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41"/>
            <p:cNvSpPr/>
            <p:nvPr/>
          </p:nvSpPr>
          <p:spPr>
            <a:xfrm>
              <a:off x="1199675" y="1577200"/>
              <a:ext cx="13925" cy="10450"/>
            </a:xfrm>
            <a:custGeom>
              <a:avLst/>
              <a:gdLst/>
              <a:ahLst/>
              <a:cxnLst/>
              <a:rect l="l" t="t" r="r" b="b"/>
              <a:pathLst>
                <a:path w="557" h="418" extrusionOk="0">
                  <a:moveTo>
                    <a:pt x="139" y="0"/>
                  </a:moveTo>
                  <a:cubicBezTo>
                    <a:pt x="100" y="0"/>
                    <a:pt x="61" y="12"/>
                    <a:pt x="25" y="38"/>
                  </a:cubicBezTo>
                  <a:cubicBezTo>
                    <a:pt x="0" y="50"/>
                    <a:pt x="13" y="88"/>
                    <a:pt x="25" y="113"/>
                  </a:cubicBezTo>
                  <a:cubicBezTo>
                    <a:pt x="76" y="163"/>
                    <a:pt x="163" y="176"/>
                    <a:pt x="239" y="201"/>
                  </a:cubicBezTo>
                  <a:cubicBezTo>
                    <a:pt x="314" y="251"/>
                    <a:pt x="389" y="314"/>
                    <a:pt x="439" y="389"/>
                  </a:cubicBezTo>
                  <a:cubicBezTo>
                    <a:pt x="451" y="409"/>
                    <a:pt x="468" y="418"/>
                    <a:pt x="485" y="418"/>
                  </a:cubicBezTo>
                  <a:cubicBezTo>
                    <a:pt x="521" y="418"/>
                    <a:pt x="557" y="378"/>
                    <a:pt x="540" y="327"/>
                  </a:cubicBezTo>
                  <a:cubicBezTo>
                    <a:pt x="489" y="205"/>
                    <a:pt x="307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1"/>
            <p:cNvSpPr/>
            <p:nvPr/>
          </p:nvSpPr>
          <p:spPr>
            <a:xfrm>
              <a:off x="1213475" y="1576050"/>
              <a:ext cx="17475" cy="6525"/>
            </a:xfrm>
            <a:custGeom>
              <a:avLst/>
              <a:gdLst/>
              <a:ahLst/>
              <a:cxnLst/>
              <a:rect l="l" t="t" r="r" b="b"/>
              <a:pathLst>
                <a:path w="699" h="261" extrusionOk="0">
                  <a:moveTo>
                    <a:pt x="112" y="0"/>
                  </a:moveTo>
                  <a:cubicBezTo>
                    <a:pt x="91" y="0"/>
                    <a:pt x="71" y="3"/>
                    <a:pt x="51" y="9"/>
                  </a:cubicBezTo>
                  <a:cubicBezTo>
                    <a:pt x="0" y="9"/>
                    <a:pt x="0" y="59"/>
                    <a:pt x="25" y="96"/>
                  </a:cubicBezTo>
                  <a:cubicBezTo>
                    <a:pt x="88" y="172"/>
                    <a:pt x="189" y="172"/>
                    <a:pt x="276" y="197"/>
                  </a:cubicBezTo>
                  <a:cubicBezTo>
                    <a:pt x="377" y="222"/>
                    <a:pt x="490" y="247"/>
                    <a:pt x="590" y="260"/>
                  </a:cubicBezTo>
                  <a:cubicBezTo>
                    <a:pt x="595" y="260"/>
                    <a:pt x="600" y="261"/>
                    <a:pt x="605" y="261"/>
                  </a:cubicBezTo>
                  <a:cubicBezTo>
                    <a:pt x="681" y="261"/>
                    <a:pt x="699" y="170"/>
                    <a:pt x="628" y="147"/>
                  </a:cubicBezTo>
                  <a:cubicBezTo>
                    <a:pt x="527" y="109"/>
                    <a:pt x="415" y="84"/>
                    <a:pt x="314" y="46"/>
                  </a:cubicBezTo>
                  <a:cubicBezTo>
                    <a:pt x="247" y="27"/>
                    <a:pt x="179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41"/>
            <p:cNvSpPr/>
            <p:nvPr/>
          </p:nvSpPr>
          <p:spPr>
            <a:xfrm>
              <a:off x="1198725" y="1570200"/>
              <a:ext cx="21825" cy="8025"/>
            </a:xfrm>
            <a:custGeom>
              <a:avLst/>
              <a:gdLst/>
              <a:ahLst/>
              <a:cxnLst/>
              <a:rect l="l" t="t" r="r" b="b"/>
              <a:pathLst>
                <a:path w="873" h="321" extrusionOk="0">
                  <a:moveTo>
                    <a:pt x="764" y="1"/>
                  </a:moveTo>
                  <a:cubicBezTo>
                    <a:pt x="756" y="1"/>
                    <a:pt x="749" y="2"/>
                    <a:pt x="741" y="4"/>
                  </a:cubicBezTo>
                  <a:cubicBezTo>
                    <a:pt x="615" y="42"/>
                    <a:pt x="477" y="67"/>
                    <a:pt x="352" y="92"/>
                  </a:cubicBezTo>
                  <a:cubicBezTo>
                    <a:pt x="239" y="117"/>
                    <a:pt x="101" y="105"/>
                    <a:pt x="26" y="192"/>
                  </a:cubicBezTo>
                  <a:cubicBezTo>
                    <a:pt x="1" y="230"/>
                    <a:pt x="13" y="255"/>
                    <a:pt x="38" y="280"/>
                  </a:cubicBezTo>
                  <a:cubicBezTo>
                    <a:pt x="78" y="310"/>
                    <a:pt x="125" y="320"/>
                    <a:pt x="174" y="320"/>
                  </a:cubicBezTo>
                  <a:cubicBezTo>
                    <a:pt x="251" y="320"/>
                    <a:pt x="334" y="296"/>
                    <a:pt x="402" y="280"/>
                  </a:cubicBezTo>
                  <a:cubicBezTo>
                    <a:pt x="540" y="243"/>
                    <a:pt x="666" y="192"/>
                    <a:pt x="804" y="142"/>
                  </a:cubicBezTo>
                  <a:cubicBezTo>
                    <a:pt x="872" y="108"/>
                    <a:pt x="837" y="1"/>
                    <a:pt x="7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1"/>
            <p:cNvSpPr/>
            <p:nvPr/>
          </p:nvSpPr>
          <p:spPr>
            <a:xfrm>
              <a:off x="1212900" y="1555525"/>
              <a:ext cx="10875" cy="6675"/>
            </a:xfrm>
            <a:custGeom>
              <a:avLst/>
              <a:gdLst/>
              <a:ahLst/>
              <a:cxnLst/>
              <a:rect l="l" t="t" r="r" b="b"/>
              <a:pathLst>
                <a:path w="435" h="267" extrusionOk="0">
                  <a:moveTo>
                    <a:pt x="324" y="0"/>
                  </a:moveTo>
                  <a:cubicBezTo>
                    <a:pt x="320" y="0"/>
                    <a:pt x="316" y="1"/>
                    <a:pt x="312" y="1"/>
                  </a:cubicBezTo>
                  <a:cubicBezTo>
                    <a:pt x="212" y="26"/>
                    <a:pt x="86" y="77"/>
                    <a:pt x="23" y="165"/>
                  </a:cubicBezTo>
                  <a:cubicBezTo>
                    <a:pt x="0" y="199"/>
                    <a:pt x="9" y="266"/>
                    <a:pt x="60" y="266"/>
                  </a:cubicBezTo>
                  <a:cubicBezTo>
                    <a:pt x="64" y="266"/>
                    <a:pt x="69" y="266"/>
                    <a:pt x="74" y="265"/>
                  </a:cubicBezTo>
                  <a:cubicBezTo>
                    <a:pt x="187" y="265"/>
                    <a:pt x="299" y="190"/>
                    <a:pt x="387" y="127"/>
                  </a:cubicBezTo>
                  <a:cubicBezTo>
                    <a:pt x="434" y="80"/>
                    <a:pt x="382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41"/>
            <p:cNvSpPr/>
            <p:nvPr/>
          </p:nvSpPr>
          <p:spPr>
            <a:xfrm>
              <a:off x="1192150" y="1560550"/>
              <a:ext cx="17575" cy="13225"/>
            </a:xfrm>
            <a:custGeom>
              <a:avLst/>
              <a:gdLst/>
              <a:ahLst/>
              <a:cxnLst/>
              <a:rect l="l" t="t" r="r" b="b"/>
              <a:pathLst>
                <a:path w="703" h="529" extrusionOk="0">
                  <a:moveTo>
                    <a:pt x="630" y="1"/>
                  </a:moveTo>
                  <a:cubicBezTo>
                    <a:pt x="600" y="1"/>
                    <a:pt x="571" y="17"/>
                    <a:pt x="565" y="51"/>
                  </a:cubicBezTo>
                  <a:cubicBezTo>
                    <a:pt x="552" y="164"/>
                    <a:pt x="414" y="240"/>
                    <a:pt x="326" y="277"/>
                  </a:cubicBezTo>
                  <a:cubicBezTo>
                    <a:pt x="239" y="327"/>
                    <a:pt x="126" y="327"/>
                    <a:pt x="50" y="403"/>
                  </a:cubicBezTo>
                  <a:cubicBezTo>
                    <a:pt x="0" y="440"/>
                    <a:pt x="25" y="503"/>
                    <a:pt x="75" y="516"/>
                  </a:cubicBezTo>
                  <a:cubicBezTo>
                    <a:pt x="97" y="524"/>
                    <a:pt x="121" y="528"/>
                    <a:pt x="146" y="528"/>
                  </a:cubicBezTo>
                  <a:cubicBezTo>
                    <a:pt x="264" y="528"/>
                    <a:pt x="407" y="442"/>
                    <a:pt x="489" y="390"/>
                  </a:cubicBezTo>
                  <a:cubicBezTo>
                    <a:pt x="602" y="302"/>
                    <a:pt x="703" y="215"/>
                    <a:pt x="703" y="64"/>
                  </a:cubicBezTo>
                  <a:cubicBezTo>
                    <a:pt x="703" y="23"/>
                    <a:pt x="666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41"/>
            <p:cNvSpPr/>
            <p:nvPr/>
          </p:nvSpPr>
          <p:spPr>
            <a:xfrm>
              <a:off x="1190875" y="1571200"/>
              <a:ext cx="13300" cy="14475"/>
            </a:xfrm>
            <a:custGeom>
              <a:avLst/>
              <a:gdLst/>
              <a:ahLst/>
              <a:cxnLst/>
              <a:rect l="l" t="t" r="r" b="b"/>
              <a:pathLst>
                <a:path w="532" h="579" extrusionOk="0">
                  <a:moveTo>
                    <a:pt x="94" y="1"/>
                  </a:moveTo>
                  <a:cubicBezTo>
                    <a:pt x="88" y="1"/>
                    <a:pt x="82" y="1"/>
                    <a:pt x="76" y="2"/>
                  </a:cubicBezTo>
                  <a:cubicBezTo>
                    <a:pt x="39" y="2"/>
                    <a:pt x="1" y="39"/>
                    <a:pt x="13" y="77"/>
                  </a:cubicBezTo>
                  <a:cubicBezTo>
                    <a:pt x="51" y="165"/>
                    <a:pt x="139" y="203"/>
                    <a:pt x="214" y="278"/>
                  </a:cubicBezTo>
                  <a:cubicBezTo>
                    <a:pt x="290" y="353"/>
                    <a:pt x="352" y="441"/>
                    <a:pt x="390" y="541"/>
                  </a:cubicBezTo>
                  <a:cubicBezTo>
                    <a:pt x="403" y="568"/>
                    <a:pt x="425" y="579"/>
                    <a:pt x="448" y="579"/>
                  </a:cubicBezTo>
                  <a:cubicBezTo>
                    <a:pt x="490" y="579"/>
                    <a:pt x="532" y="540"/>
                    <a:pt x="515" y="491"/>
                  </a:cubicBezTo>
                  <a:cubicBezTo>
                    <a:pt x="478" y="378"/>
                    <a:pt x="428" y="278"/>
                    <a:pt x="352" y="178"/>
                  </a:cubicBezTo>
                  <a:cubicBezTo>
                    <a:pt x="293" y="106"/>
                    <a:pt x="19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41"/>
            <p:cNvSpPr/>
            <p:nvPr/>
          </p:nvSpPr>
          <p:spPr>
            <a:xfrm>
              <a:off x="1189750" y="1573275"/>
              <a:ext cx="8700" cy="20850"/>
            </a:xfrm>
            <a:custGeom>
              <a:avLst/>
              <a:gdLst/>
              <a:ahLst/>
              <a:cxnLst/>
              <a:rect l="l" t="t" r="r" b="b"/>
              <a:pathLst>
                <a:path w="348" h="834" extrusionOk="0">
                  <a:moveTo>
                    <a:pt x="85" y="0"/>
                  </a:moveTo>
                  <a:cubicBezTo>
                    <a:pt x="47" y="0"/>
                    <a:pt x="0" y="43"/>
                    <a:pt x="21" y="95"/>
                  </a:cubicBezTo>
                  <a:cubicBezTo>
                    <a:pt x="46" y="195"/>
                    <a:pt x="121" y="283"/>
                    <a:pt x="146" y="383"/>
                  </a:cubicBezTo>
                  <a:cubicBezTo>
                    <a:pt x="196" y="509"/>
                    <a:pt x="196" y="647"/>
                    <a:pt x="184" y="772"/>
                  </a:cubicBezTo>
                  <a:cubicBezTo>
                    <a:pt x="176" y="810"/>
                    <a:pt x="205" y="834"/>
                    <a:pt x="234" y="834"/>
                  </a:cubicBezTo>
                  <a:cubicBezTo>
                    <a:pt x="254" y="834"/>
                    <a:pt x="274" y="823"/>
                    <a:pt x="284" y="797"/>
                  </a:cubicBezTo>
                  <a:cubicBezTo>
                    <a:pt x="347" y="559"/>
                    <a:pt x="347" y="170"/>
                    <a:pt x="109" y="7"/>
                  </a:cubicBezTo>
                  <a:cubicBezTo>
                    <a:pt x="102" y="2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41"/>
            <p:cNvSpPr/>
            <p:nvPr/>
          </p:nvSpPr>
          <p:spPr>
            <a:xfrm>
              <a:off x="1301000" y="1494050"/>
              <a:ext cx="87250" cy="81300"/>
            </a:xfrm>
            <a:custGeom>
              <a:avLst/>
              <a:gdLst/>
              <a:ahLst/>
              <a:cxnLst/>
              <a:rect l="l" t="t" r="r" b="b"/>
              <a:pathLst>
                <a:path w="3490" h="3252" extrusionOk="0">
                  <a:moveTo>
                    <a:pt x="1656" y="0"/>
                  </a:moveTo>
                  <a:cubicBezTo>
                    <a:pt x="1467" y="0"/>
                    <a:pt x="1261" y="96"/>
                    <a:pt x="1155" y="252"/>
                  </a:cubicBezTo>
                  <a:cubicBezTo>
                    <a:pt x="967" y="540"/>
                    <a:pt x="1343" y="1318"/>
                    <a:pt x="1343" y="1318"/>
                  </a:cubicBezTo>
                  <a:cubicBezTo>
                    <a:pt x="1343" y="1318"/>
                    <a:pt x="1017" y="1005"/>
                    <a:pt x="666" y="955"/>
                  </a:cubicBezTo>
                  <a:cubicBezTo>
                    <a:pt x="631" y="951"/>
                    <a:pt x="598" y="949"/>
                    <a:pt x="565" y="949"/>
                  </a:cubicBezTo>
                  <a:cubicBezTo>
                    <a:pt x="371" y="949"/>
                    <a:pt x="210" y="1021"/>
                    <a:pt x="113" y="1268"/>
                  </a:cubicBezTo>
                  <a:cubicBezTo>
                    <a:pt x="1" y="1544"/>
                    <a:pt x="189" y="1833"/>
                    <a:pt x="427" y="1933"/>
                  </a:cubicBezTo>
                  <a:cubicBezTo>
                    <a:pt x="623" y="2013"/>
                    <a:pt x="841" y="2030"/>
                    <a:pt x="989" y="2030"/>
                  </a:cubicBezTo>
                  <a:cubicBezTo>
                    <a:pt x="1096" y="2030"/>
                    <a:pt x="1168" y="2021"/>
                    <a:pt x="1168" y="2021"/>
                  </a:cubicBezTo>
                  <a:lnTo>
                    <a:pt x="1168" y="2021"/>
                  </a:lnTo>
                  <a:cubicBezTo>
                    <a:pt x="1168" y="2021"/>
                    <a:pt x="289" y="2649"/>
                    <a:pt x="917" y="3138"/>
                  </a:cubicBezTo>
                  <a:cubicBezTo>
                    <a:pt x="993" y="3198"/>
                    <a:pt x="1078" y="3226"/>
                    <a:pt x="1166" y="3226"/>
                  </a:cubicBezTo>
                  <a:cubicBezTo>
                    <a:pt x="1481" y="3226"/>
                    <a:pt x="1827" y="2872"/>
                    <a:pt x="1895" y="2410"/>
                  </a:cubicBezTo>
                  <a:cubicBezTo>
                    <a:pt x="1983" y="2636"/>
                    <a:pt x="2247" y="2987"/>
                    <a:pt x="2435" y="3138"/>
                  </a:cubicBezTo>
                  <a:cubicBezTo>
                    <a:pt x="2532" y="3211"/>
                    <a:pt x="2655" y="3251"/>
                    <a:pt x="2773" y="3251"/>
                  </a:cubicBezTo>
                  <a:cubicBezTo>
                    <a:pt x="2900" y="3251"/>
                    <a:pt x="3022" y="3204"/>
                    <a:pt x="3100" y="3100"/>
                  </a:cubicBezTo>
                  <a:cubicBezTo>
                    <a:pt x="3188" y="2975"/>
                    <a:pt x="3188" y="2787"/>
                    <a:pt x="3150" y="2636"/>
                  </a:cubicBezTo>
                  <a:cubicBezTo>
                    <a:pt x="3062" y="2272"/>
                    <a:pt x="2724" y="2071"/>
                    <a:pt x="2448" y="1846"/>
                  </a:cubicBezTo>
                  <a:lnTo>
                    <a:pt x="2448" y="1846"/>
                  </a:lnTo>
                  <a:cubicBezTo>
                    <a:pt x="2464" y="1846"/>
                    <a:pt x="2481" y="1846"/>
                    <a:pt x="2499" y="1846"/>
                  </a:cubicBezTo>
                  <a:cubicBezTo>
                    <a:pt x="2832" y="1846"/>
                    <a:pt x="3269" y="1730"/>
                    <a:pt x="3376" y="1431"/>
                  </a:cubicBezTo>
                  <a:cubicBezTo>
                    <a:pt x="3489" y="1130"/>
                    <a:pt x="3276" y="754"/>
                    <a:pt x="2962" y="678"/>
                  </a:cubicBezTo>
                  <a:cubicBezTo>
                    <a:pt x="2910" y="666"/>
                    <a:pt x="2859" y="660"/>
                    <a:pt x="2808" y="660"/>
                  </a:cubicBezTo>
                  <a:cubicBezTo>
                    <a:pt x="2549" y="660"/>
                    <a:pt x="2298" y="822"/>
                    <a:pt x="2046" y="1168"/>
                  </a:cubicBezTo>
                  <a:cubicBezTo>
                    <a:pt x="2184" y="842"/>
                    <a:pt x="2184" y="503"/>
                    <a:pt x="2008" y="189"/>
                  </a:cubicBezTo>
                  <a:cubicBezTo>
                    <a:pt x="1937" y="58"/>
                    <a:pt x="1802" y="0"/>
                    <a:pt x="1656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41"/>
            <p:cNvSpPr/>
            <p:nvPr/>
          </p:nvSpPr>
          <p:spPr>
            <a:xfrm>
              <a:off x="1346650" y="1542675"/>
              <a:ext cx="12050" cy="8425"/>
            </a:xfrm>
            <a:custGeom>
              <a:avLst/>
              <a:gdLst/>
              <a:ahLst/>
              <a:cxnLst/>
              <a:rect l="l" t="t" r="r" b="b"/>
              <a:pathLst>
                <a:path w="482" h="337" extrusionOk="0">
                  <a:moveTo>
                    <a:pt x="134" y="0"/>
                  </a:moveTo>
                  <a:cubicBezTo>
                    <a:pt x="48" y="0"/>
                    <a:pt x="0" y="134"/>
                    <a:pt x="107" y="177"/>
                  </a:cubicBezTo>
                  <a:cubicBezTo>
                    <a:pt x="195" y="214"/>
                    <a:pt x="270" y="252"/>
                    <a:pt x="333" y="315"/>
                  </a:cubicBezTo>
                  <a:cubicBezTo>
                    <a:pt x="351" y="330"/>
                    <a:pt x="370" y="336"/>
                    <a:pt x="387" y="336"/>
                  </a:cubicBezTo>
                  <a:cubicBezTo>
                    <a:pt x="442" y="336"/>
                    <a:pt x="481" y="271"/>
                    <a:pt x="433" y="214"/>
                  </a:cubicBezTo>
                  <a:cubicBezTo>
                    <a:pt x="371" y="126"/>
                    <a:pt x="283" y="64"/>
                    <a:pt x="182" y="13"/>
                  </a:cubicBezTo>
                  <a:cubicBezTo>
                    <a:pt x="166" y="4"/>
                    <a:pt x="149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1"/>
            <p:cNvSpPr/>
            <p:nvPr/>
          </p:nvSpPr>
          <p:spPr>
            <a:xfrm>
              <a:off x="1345975" y="1538675"/>
              <a:ext cx="12975" cy="5375"/>
            </a:xfrm>
            <a:custGeom>
              <a:avLst/>
              <a:gdLst/>
              <a:ahLst/>
              <a:cxnLst/>
              <a:rect l="l" t="t" r="r" b="b"/>
              <a:pathLst>
                <a:path w="519" h="215" extrusionOk="0">
                  <a:moveTo>
                    <a:pt x="285" y="0"/>
                  </a:moveTo>
                  <a:cubicBezTo>
                    <a:pt x="150" y="0"/>
                    <a:pt x="0" y="37"/>
                    <a:pt x="9" y="161"/>
                  </a:cubicBezTo>
                  <a:cubicBezTo>
                    <a:pt x="21" y="186"/>
                    <a:pt x="34" y="199"/>
                    <a:pt x="46" y="211"/>
                  </a:cubicBezTo>
                  <a:cubicBezTo>
                    <a:pt x="58" y="213"/>
                    <a:pt x="68" y="214"/>
                    <a:pt x="78" y="214"/>
                  </a:cubicBezTo>
                  <a:cubicBezTo>
                    <a:pt x="123" y="214"/>
                    <a:pt x="156" y="194"/>
                    <a:pt x="197" y="173"/>
                  </a:cubicBezTo>
                  <a:cubicBezTo>
                    <a:pt x="253" y="145"/>
                    <a:pt x="310" y="131"/>
                    <a:pt x="366" y="131"/>
                  </a:cubicBezTo>
                  <a:cubicBezTo>
                    <a:pt x="385" y="131"/>
                    <a:pt x="404" y="133"/>
                    <a:pt x="423" y="136"/>
                  </a:cubicBezTo>
                  <a:cubicBezTo>
                    <a:pt x="428" y="137"/>
                    <a:pt x="432" y="137"/>
                    <a:pt x="437" y="137"/>
                  </a:cubicBezTo>
                  <a:cubicBezTo>
                    <a:pt x="501" y="137"/>
                    <a:pt x="519" y="58"/>
                    <a:pt x="460" y="23"/>
                  </a:cubicBezTo>
                  <a:cubicBezTo>
                    <a:pt x="422" y="10"/>
                    <a:pt x="355" y="0"/>
                    <a:pt x="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1"/>
            <p:cNvSpPr/>
            <p:nvPr/>
          </p:nvSpPr>
          <p:spPr>
            <a:xfrm>
              <a:off x="1352450" y="1527425"/>
              <a:ext cx="12650" cy="8450"/>
            </a:xfrm>
            <a:custGeom>
              <a:avLst/>
              <a:gdLst/>
              <a:ahLst/>
              <a:cxnLst/>
              <a:rect l="l" t="t" r="r" b="b"/>
              <a:pathLst>
                <a:path w="506" h="338" extrusionOk="0">
                  <a:moveTo>
                    <a:pt x="422" y="0"/>
                  </a:moveTo>
                  <a:cubicBezTo>
                    <a:pt x="412" y="0"/>
                    <a:pt x="401" y="3"/>
                    <a:pt x="390" y="9"/>
                  </a:cubicBezTo>
                  <a:cubicBezTo>
                    <a:pt x="314" y="59"/>
                    <a:pt x="252" y="96"/>
                    <a:pt x="176" y="134"/>
                  </a:cubicBezTo>
                  <a:cubicBezTo>
                    <a:pt x="101" y="172"/>
                    <a:pt x="38" y="184"/>
                    <a:pt x="13" y="260"/>
                  </a:cubicBezTo>
                  <a:cubicBezTo>
                    <a:pt x="1" y="285"/>
                    <a:pt x="1" y="335"/>
                    <a:pt x="38" y="335"/>
                  </a:cubicBezTo>
                  <a:cubicBezTo>
                    <a:pt x="50" y="337"/>
                    <a:pt x="61" y="338"/>
                    <a:pt x="72" y="338"/>
                  </a:cubicBezTo>
                  <a:cubicBezTo>
                    <a:pt x="213" y="338"/>
                    <a:pt x="359" y="203"/>
                    <a:pt x="452" y="121"/>
                  </a:cubicBezTo>
                  <a:cubicBezTo>
                    <a:pt x="505" y="79"/>
                    <a:pt x="478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1"/>
            <p:cNvSpPr/>
            <p:nvPr/>
          </p:nvSpPr>
          <p:spPr>
            <a:xfrm>
              <a:off x="1342725" y="1528275"/>
              <a:ext cx="12050" cy="14775"/>
            </a:xfrm>
            <a:custGeom>
              <a:avLst/>
              <a:gdLst/>
              <a:ahLst/>
              <a:cxnLst/>
              <a:rect l="l" t="t" r="r" b="b"/>
              <a:pathLst>
                <a:path w="482" h="591" extrusionOk="0">
                  <a:moveTo>
                    <a:pt x="386" y="1"/>
                  </a:moveTo>
                  <a:cubicBezTo>
                    <a:pt x="363" y="1"/>
                    <a:pt x="340" y="12"/>
                    <a:pt x="327" y="37"/>
                  </a:cubicBezTo>
                  <a:cubicBezTo>
                    <a:pt x="264" y="150"/>
                    <a:pt x="189" y="263"/>
                    <a:pt x="113" y="376"/>
                  </a:cubicBezTo>
                  <a:cubicBezTo>
                    <a:pt x="76" y="426"/>
                    <a:pt x="1" y="527"/>
                    <a:pt x="88" y="577"/>
                  </a:cubicBezTo>
                  <a:cubicBezTo>
                    <a:pt x="105" y="586"/>
                    <a:pt x="121" y="591"/>
                    <a:pt x="138" y="591"/>
                  </a:cubicBezTo>
                  <a:cubicBezTo>
                    <a:pt x="294" y="591"/>
                    <a:pt x="431" y="191"/>
                    <a:pt x="465" y="100"/>
                  </a:cubicBezTo>
                  <a:cubicBezTo>
                    <a:pt x="481" y="42"/>
                    <a:pt x="432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1"/>
            <p:cNvSpPr/>
            <p:nvPr/>
          </p:nvSpPr>
          <p:spPr>
            <a:xfrm>
              <a:off x="1342725" y="1518900"/>
              <a:ext cx="5550" cy="8675"/>
            </a:xfrm>
            <a:custGeom>
              <a:avLst/>
              <a:gdLst/>
              <a:ahLst/>
              <a:cxnLst/>
              <a:rect l="l" t="t" r="r" b="b"/>
              <a:pathLst>
                <a:path w="222" h="347" extrusionOk="0">
                  <a:moveTo>
                    <a:pt x="151" y="0"/>
                  </a:moveTo>
                  <a:cubicBezTo>
                    <a:pt x="127" y="0"/>
                    <a:pt x="103" y="11"/>
                    <a:pt x="88" y="36"/>
                  </a:cubicBezTo>
                  <a:cubicBezTo>
                    <a:pt x="38" y="111"/>
                    <a:pt x="1" y="212"/>
                    <a:pt x="26" y="299"/>
                  </a:cubicBezTo>
                  <a:cubicBezTo>
                    <a:pt x="26" y="330"/>
                    <a:pt x="53" y="346"/>
                    <a:pt x="81" y="346"/>
                  </a:cubicBezTo>
                  <a:cubicBezTo>
                    <a:pt x="98" y="346"/>
                    <a:pt x="116" y="339"/>
                    <a:pt x="126" y="324"/>
                  </a:cubicBezTo>
                  <a:cubicBezTo>
                    <a:pt x="189" y="262"/>
                    <a:pt x="214" y="161"/>
                    <a:pt x="214" y="73"/>
                  </a:cubicBezTo>
                  <a:cubicBezTo>
                    <a:pt x="222" y="28"/>
                    <a:pt x="187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1"/>
            <p:cNvSpPr/>
            <p:nvPr/>
          </p:nvSpPr>
          <p:spPr>
            <a:xfrm>
              <a:off x="1338325" y="1528600"/>
              <a:ext cx="7250" cy="15750"/>
            </a:xfrm>
            <a:custGeom>
              <a:avLst/>
              <a:gdLst/>
              <a:ahLst/>
              <a:cxnLst/>
              <a:rect l="l" t="t" r="r" b="b"/>
              <a:pathLst>
                <a:path w="290" h="630" extrusionOk="0">
                  <a:moveTo>
                    <a:pt x="154" y="1"/>
                  </a:moveTo>
                  <a:cubicBezTo>
                    <a:pt x="108" y="1"/>
                    <a:pt x="61" y="54"/>
                    <a:pt x="89" y="100"/>
                  </a:cubicBezTo>
                  <a:cubicBezTo>
                    <a:pt x="189" y="250"/>
                    <a:pt x="1" y="413"/>
                    <a:pt x="1" y="551"/>
                  </a:cubicBezTo>
                  <a:cubicBezTo>
                    <a:pt x="1" y="595"/>
                    <a:pt x="39" y="629"/>
                    <a:pt x="73" y="629"/>
                  </a:cubicBezTo>
                  <a:cubicBezTo>
                    <a:pt x="79" y="629"/>
                    <a:pt x="84" y="628"/>
                    <a:pt x="89" y="627"/>
                  </a:cubicBezTo>
                  <a:cubicBezTo>
                    <a:pt x="202" y="576"/>
                    <a:pt x="252" y="438"/>
                    <a:pt x="264" y="325"/>
                  </a:cubicBezTo>
                  <a:cubicBezTo>
                    <a:pt x="289" y="213"/>
                    <a:pt x="289" y="100"/>
                    <a:pt x="202" y="24"/>
                  </a:cubicBezTo>
                  <a:cubicBezTo>
                    <a:pt x="188" y="8"/>
                    <a:pt x="171" y="1"/>
                    <a:pt x="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1"/>
            <p:cNvSpPr/>
            <p:nvPr/>
          </p:nvSpPr>
          <p:spPr>
            <a:xfrm>
              <a:off x="1337700" y="1541100"/>
              <a:ext cx="15550" cy="5450"/>
            </a:xfrm>
            <a:custGeom>
              <a:avLst/>
              <a:gdLst/>
              <a:ahLst/>
              <a:cxnLst/>
              <a:rect l="l" t="t" r="r" b="b"/>
              <a:pathLst>
                <a:path w="622" h="218" extrusionOk="0">
                  <a:moveTo>
                    <a:pt x="216" y="0"/>
                  </a:moveTo>
                  <a:cubicBezTo>
                    <a:pt x="137" y="0"/>
                    <a:pt x="66" y="23"/>
                    <a:pt x="26" y="89"/>
                  </a:cubicBezTo>
                  <a:cubicBezTo>
                    <a:pt x="1" y="114"/>
                    <a:pt x="13" y="152"/>
                    <a:pt x="51" y="164"/>
                  </a:cubicBezTo>
                  <a:cubicBezTo>
                    <a:pt x="78" y="180"/>
                    <a:pt x="105" y="185"/>
                    <a:pt x="133" y="185"/>
                  </a:cubicBezTo>
                  <a:cubicBezTo>
                    <a:pt x="170" y="185"/>
                    <a:pt x="209" y="177"/>
                    <a:pt x="252" y="177"/>
                  </a:cubicBezTo>
                  <a:cubicBezTo>
                    <a:pt x="340" y="177"/>
                    <a:pt x="415" y="189"/>
                    <a:pt x="490" y="214"/>
                  </a:cubicBezTo>
                  <a:cubicBezTo>
                    <a:pt x="497" y="217"/>
                    <a:pt x="504" y="218"/>
                    <a:pt x="510" y="218"/>
                  </a:cubicBezTo>
                  <a:cubicBezTo>
                    <a:pt x="576" y="218"/>
                    <a:pt x="621" y="112"/>
                    <a:pt x="553" y="89"/>
                  </a:cubicBezTo>
                  <a:cubicBezTo>
                    <a:pt x="470" y="51"/>
                    <a:pt x="334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1"/>
            <p:cNvSpPr/>
            <p:nvPr/>
          </p:nvSpPr>
          <p:spPr>
            <a:xfrm>
              <a:off x="1338325" y="1543800"/>
              <a:ext cx="15250" cy="10675"/>
            </a:xfrm>
            <a:custGeom>
              <a:avLst/>
              <a:gdLst/>
              <a:ahLst/>
              <a:cxnLst/>
              <a:rect l="l" t="t" r="r" b="b"/>
              <a:pathLst>
                <a:path w="610" h="427" extrusionOk="0">
                  <a:moveTo>
                    <a:pt x="112" y="0"/>
                  </a:moveTo>
                  <a:cubicBezTo>
                    <a:pt x="96" y="0"/>
                    <a:pt x="79" y="2"/>
                    <a:pt x="64" y="6"/>
                  </a:cubicBezTo>
                  <a:cubicBezTo>
                    <a:pt x="13" y="31"/>
                    <a:pt x="1" y="94"/>
                    <a:pt x="51" y="132"/>
                  </a:cubicBezTo>
                  <a:cubicBezTo>
                    <a:pt x="126" y="182"/>
                    <a:pt x="214" y="182"/>
                    <a:pt x="302" y="232"/>
                  </a:cubicBezTo>
                  <a:cubicBezTo>
                    <a:pt x="377" y="270"/>
                    <a:pt x="453" y="332"/>
                    <a:pt x="515" y="408"/>
                  </a:cubicBezTo>
                  <a:cubicBezTo>
                    <a:pt x="525" y="421"/>
                    <a:pt x="537" y="426"/>
                    <a:pt x="548" y="426"/>
                  </a:cubicBezTo>
                  <a:cubicBezTo>
                    <a:pt x="580" y="426"/>
                    <a:pt x="609" y="382"/>
                    <a:pt x="591" y="345"/>
                  </a:cubicBezTo>
                  <a:cubicBezTo>
                    <a:pt x="540" y="245"/>
                    <a:pt x="465" y="157"/>
                    <a:pt x="377" y="94"/>
                  </a:cubicBezTo>
                  <a:cubicBezTo>
                    <a:pt x="303" y="52"/>
                    <a:pt x="202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1"/>
            <p:cNvSpPr/>
            <p:nvPr/>
          </p:nvSpPr>
          <p:spPr>
            <a:xfrm>
              <a:off x="1395125" y="1542900"/>
              <a:ext cx="74050" cy="70050"/>
            </a:xfrm>
            <a:custGeom>
              <a:avLst/>
              <a:gdLst/>
              <a:ahLst/>
              <a:cxnLst/>
              <a:rect l="l" t="t" r="r" b="b"/>
              <a:pathLst>
                <a:path w="2962" h="2802" extrusionOk="0">
                  <a:moveTo>
                    <a:pt x="1088" y="1"/>
                  </a:moveTo>
                  <a:cubicBezTo>
                    <a:pt x="899" y="1"/>
                    <a:pt x="689" y="154"/>
                    <a:pt x="628" y="356"/>
                  </a:cubicBezTo>
                  <a:cubicBezTo>
                    <a:pt x="540" y="632"/>
                    <a:pt x="1042" y="1171"/>
                    <a:pt x="1042" y="1171"/>
                  </a:cubicBezTo>
                  <a:cubicBezTo>
                    <a:pt x="1042" y="1171"/>
                    <a:pt x="773" y="1037"/>
                    <a:pt x="504" y="1037"/>
                  </a:cubicBezTo>
                  <a:cubicBezTo>
                    <a:pt x="465" y="1037"/>
                    <a:pt x="427" y="1040"/>
                    <a:pt x="389" y="1046"/>
                  </a:cubicBezTo>
                  <a:cubicBezTo>
                    <a:pt x="201" y="1084"/>
                    <a:pt x="38" y="1171"/>
                    <a:pt x="13" y="1435"/>
                  </a:cubicBezTo>
                  <a:cubicBezTo>
                    <a:pt x="0" y="1699"/>
                    <a:pt x="226" y="1887"/>
                    <a:pt x="439" y="1912"/>
                  </a:cubicBezTo>
                  <a:cubicBezTo>
                    <a:pt x="466" y="1914"/>
                    <a:pt x="492" y="1915"/>
                    <a:pt x="518" y="1915"/>
                  </a:cubicBezTo>
                  <a:cubicBezTo>
                    <a:pt x="803" y="1915"/>
                    <a:pt x="1067" y="1799"/>
                    <a:pt x="1067" y="1799"/>
                  </a:cubicBezTo>
                  <a:lnTo>
                    <a:pt x="1067" y="1799"/>
                  </a:lnTo>
                  <a:cubicBezTo>
                    <a:pt x="1067" y="1799"/>
                    <a:pt x="502" y="2527"/>
                    <a:pt x="1130" y="2778"/>
                  </a:cubicBezTo>
                  <a:cubicBezTo>
                    <a:pt x="1173" y="2794"/>
                    <a:pt x="1216" y="2802"/>
                    <a:pt x="1258" y="2802"/>
                  </a:cubicBezTo>
                  <a:cubicBezTo>
                    <a:pt x="1568" y="2802"/>
                    <a:pt x="1823" y="2379"/>
                    <a:pt x="1757" y="1937"/>
                  </a:cubicBezTo>
                  <a:lnTo>
                    <a:pt x="1757" y="1937"/>
                  </a:lnTo>
                  <a:cubicBezTo>
                    <a:pt x="1895" y="2100"/>
                    <a:pt x="2184" y="2326"/>
                    <a:pt x="2384" y="2401"/>
                  </a:cubicBezTo>
                  <a:cubicBezTo>
                    <a:pt x="2436" y="2421"/>
                    <a:pt x="2492" y="2430"/>
                    <a:pt x="2548" y="2430"/>
                  </a:cubicBezTo>
                  <a:cubicBezTo>
                    <a:pt x="2708" y="2430"/>
                    <a:pt x="2865" y="2353"/>
                    <a:pt x="2912" y="2213"/>
                  </a:cubicBezTo>
                  <a:cubicBezTo>
                    <a:pt x="2962" y="2075"/>
                    <a:pt x="2912" y="1937"/>
                    <a:pt x="2849" y="1811"/>
                  </a:cubicBezTo>
                  <a:cubicBezTo>
                    <a:pt x="2686" y="1535"/>
                    <a:pt x="2359" y="1460"/>
                    <a:pt x="2071" y="1335"/>
                  </a:cubicBezTo>
                  <a:cubicBezTo>
                    <a:pt x="2359" y="1259"/>
                    <a:pt x="2723" y="1046"/>
                    <a:pt x="2736" y="770"/>
                  </a:cubicBezTo>
                  <a:cubicBezTo>
                    <a:pt x="2748" y="500"/>
                    <a:pt x="2497" y="255"/>
                    <a:pt x="2229" y="255"/>
                  </a:cubicBezTo>
                  <a:cubicBezTo>
                    <a:pt x="2222" y="255"/>
                    <a:pt x="2215" y="255"/>
                    <a:pt x="2209" y="255"/>
                  </a:cubicBezTo>
                  <a:cubicBezTo>
                    <a:pt x="1933" y="268"/>
                    <a:pt x="1732" y="469"/>
                    <a:pt x="1581" y="883"/>
                  </a:cubicBezTo>
                  <a:cubicBezTo>
                    <a:pt x="1606" y="582"/>
                    <a:pt x="1531" y="306"/>
                    <a:pt x="1305" y="92"/>
                  </a:cubicBezTo>
                  <a:cubicBezTo>
                    <a:pt x="1245" y="28"/>
                    <a:pt x="1168" y="1"/>
                    <a:pt x="108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1"/>
            <p:cNvSpPr/>
            <p:nvPr/>
          </p:nvSpPr>
          <p:spPr>
            <a:xfrm>
              <a:off x="1435150" y="1580900"/>
              <a:ext cx="11550" cy="6225"/>
            </a:xfrm>
            <a:custGeom>
              <a:avLst/>
              <a:gdLst/>
              <a:ahLst/>
              <a:cxnLst/>
              <a:rect l="l" t="t" r="r" b="b"/>
              <a:pathLst>
                <a:path w="462" h="249" extrusionOk="0">
                  <a:moveTo>
                    <a:pt x="135" y="1"/>
                  </a:moveTo>
                  <a:cubicBezTo>
                    <a:pt x="27" y="1"/>
                    <a:pt x="1" y="179"/>
                    <a:pt x="131" y="191"/>
                  </a:cubicBezTo>
                  <a:cubicBezTo>
                    <a:pt x="206" y="191"/>
                    <a:pt x="282" y="216"/>
                    <a:pt x="357" y="241"/>
                  </a:cubicBezTo>
                  <a:cubicBezTo>
                    <a:pt x="366" y="246"/>
                    <a:pt x="375" y="248"/>
                    <a:pt x="384" y="248"/>
                  </a:cubicBezTo>
                  <a:cubicBezTo>
                    <a:pt x="440" y="248"/>
                    <a:pt x="462" y="149"/>
                    <a:pt x="407" y="116"/>
                  </a:cubicBezTo>
                  <a:cubicBezTo>
                    <a:pt x="332" y="66"/>
                    <a:pt x="244" y="28"/>
                    <a:pt x="156" y="3"/>
                  </a:cubicBezTo>
                  <a:cubicBezTo>
                    <a:pt x="149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1"/>
            <p:cNvSpPr/>
            <p:nvPr/>
          </p:nvSpPr>
          <p:spPr>
            <a:xfrm>
              <a:off x="1434025" y="1576525"/>
              <a:ext cx="11000" cy="6775"/>
            </a:xfrm>
            <a:custGeom>
              <a:avLst/>
              <a:gdLst/>
              <a:ahLst/>
              <a:cxnLst/>
              <a:rect l="l" t="t" r="r" b="b"/>
              <a:pathLst>
                <a:path w="440" h="271" extrusionOk="0">
                  <a:moveTo>
                    <a:pt x="314" y="0"/>
                  </a:moveTo>
                  <a:cubicBezTo>
                    <a:pt x="199" y="0"/>
                    <a:pt x="81" y="51"/>
                    <a:pt x="13" y="153"/>
                  </a:cubicBezTo>
                  <a:cubicBezTo>
                    <a:pt x="0" y="178"/>
                    <a:pt x="0" y="215"/>
                    <a:pt x="13" y="241"/>
                  </a:cubicBezTo>
                  <a:cubicBezTo>
                    <a:pt x="27" y="261"/>
                    <a:pt x="48" y="271"/>
                    <a:pt x="71" y="271"/>
                  </a:cubicBezTo>
                  <a:cubicBezTo>
                    <a:pt x="89" y="271"/>
                    <a:pt x="109" y="264"/>
                    <a:pt x="126" y="253"/>
                  </a:cubicBezTo>
                  <a:cubicBezTo>
                    <a:pt x="163" y="241"/>
                    <a:pt x="188" y="190"/>
                    <a:pt x="226" y="178"/>
                  </a:cubicBezTo>
                  <a:cubicBezTo>
                    <a:pt x="276" y="140"/>
                    <a:pt x="327" y="128"/>
                    <a:pt x="377" y="115"/>
                  </a:cubicBezTo>
                  <a:cubicBezTo>
                    <a:pt x="439" y="115"/>
                    <a:pt x="414" y="15"/>
                    <a:pt x="352" y="2"/>
                  </a:cubicBezTo>
                  <a:cubicBezTo>
                    <a:pt x="339" y="1"/>
                    <a:pt x="326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1"/>
            <p:cNvSpPr/>
            <p:nvPr/>
          </p:nvSpPr>
          <p:spPr>
            <a:xfrm>
              <a:off x="1437475" y="1565475"/>
              <a:ext cx="9775" cy="9600"/>
            </a:xfrm>
            <a:custGeom>
              <a:avLst/>
              <a:gdLst/>
              <a:ahLst/>
              <a:cxnLst/>
              <a:rect l="l" t="t" r="r" b="b"/>
              <a:pathLst>
                <a:path w="391" h="384" extrusionOk="0">
                  <a:moveTo>
                    <a:pt x="303" y="1"/>
                  </a:moveTo>
                  <a:cubicBezTo>
                    <a:pt x="289" y="1"/>
                    <a:pt x="275" y="6"/>
                    <a:pt x="264" y="18"/>
                  </a:cubicBezTo>
                  <a:cubicBezTo>
                    <a:pt x="201" y="80"/>
                    <a:pt x="151" y="130"/>
                    <a:pt x="88" y="181"/>
                  </a:cubicBezTo>
                  <a:cubicBezTo>
                    <a:pt x="38" y="231"/>
                    <a:pt x="13" y="256"/>
                    <a:pt x="0" y="331"/>
                  </a:cubicBezTo>
                  <a:cubicBezTo>
                    <a:pt x="0" y="353"/>
                    <a:pt x="19" y="384"/>
                    <a:pt x="40" y="384"/>
                  </a:cubicBezTo>
                  <a:cubicBezTo>
                    <a:pt x="44" y="384"/>
                    <a:pt x="47" y="383"/>
                    <a:pt x="50" y="381"/>
                  </a:cubicBezTo>
                  <a:cubicBezTo>
                    <a:pt x="189" y="369"/>
                    <a:pt x="289" y="193"/>
                    <a:pt x="352" y="93"/>
                  </a:cubicBezTo>
                  <a:cubicBezTo>
                    <a:pt x="390" y="54"/>
                    <a:pt x="347" y="1"/>
                    <a:pt x="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1"/>
            <p:cNvSpPr/>
            <p:nvPr/>
          </p:nvSpPr>
          <p:spPr>
            <a:xfrm>
              <a:off x="1431500" y="1568750"/>
              <a:ext cx="7100" cy="14225"/>
            </a:xfrm>
            <a:custGeom>
              <a:avLst/>
              <a:gdLst/>
              <a:ahLst/>
              <a:cxnLst/>
              <a:rect l="l" t="t" r="r" b="b"/>
              <a:pathLst>
                <a:path w="284" h="569" extrusionOk="0">
                  <a:moveTo>
                    <a:pt x="205" y="0"/>
                  </a:moveTo>
                  <a:cubicBezTo>
                    <a:pt x="175" y="0"/>
                    <a:pt x="144" y="16"/>
                    <a:pt x="139" y="50"/>
                  </a:cubicBezTo>
                  <a:cubicBezTo>
                    <a:pt x="101" y="188"/>
                    <a:pt x="38" y="313"/>
                    <a:pt x="13" y="451"/>
                  </a:cubicBezTo>
                  <a:cubicBezTo>
                    <a:pt x="1" y="489"/>
                    <a:pt x="13" y="539"/>
                    <a:pt x="51" y="564"/>
                  </a:cubicBezTo>
                  <a:lnTo>
                    <a:pt x="76" y="564"/>
                  </a:lnTo>
                  <a:cubicBezTo>
                    <a:pt x="86" y="567"/>
                    <a:pt x="96" y="569"/>
                    <a:pt x="106" y="569"/>
                  </a:cubicBezTo>
                  <a:cubicBezTo>
                    <a:pt x="137" y="569"/>
                    <a:pt x="167" y="555"/>
                    <a:pt x="177" y="526"/>
                  </a:cubicBezTo>
                  <a:cubicBezTo>
                    <a:pt x="252" y="388"/>
                    <a:pt x="277" y="225"/>
                    <a:pt x="277" y="75"/>
                  </a:cubicBezTo>
                  <a:cubicBezTo>
                    <a:pt x="284" y="26"/>
                    <a:pt x="244" y="0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1"/>
            <p:cNvSpPr/>
            <p:nvPr/>
          </p:nvSpPr>
          <p:spPr>
            <a:xfrm>
              <a:off x="1426800" y="1562525"/>
              <a:ext cx="4725" cy="8000"/>
            </a:xfrm>
            <a:custGeom>
              <a:avLst/>
              <a:gdLst/>
              <a:ahLst/>
              <a:cxnLst/>
              <a:rect l="l" t="t" r="r" b="b"/>
              <a:pathLst>
                <a:path w="189" h="320" extrusionOk="0">
                  <a:moveTo>
                    <a:pt x="99" y="1"/>
                  </a:moveTo>
                  <a:cubicBezTo>
                    <a:pt x="70" y="1"/>
                    <a:pt x="38" y="16"/>
                    <a:pt x="26" y="48"/>
                  </a:cubicBezTo>
                  <a:cubicBezTo>
                    <a:pt x="13" y="123"/>
                    <a:pt x="1" y="211"/>
                    <a:pt x="38" y="286"/>
                  </a:cubicBezTo>
                  <a:cubicBezTo>
                    <a:pt x="50" y="309"/>
                    <a:pt x="70" y="319"/>
                    <a:pt x="90" y="319"/>
                  </a:cubicBezTo>
                  <a:cubicBezTo>
                    <a:pt x="114" y="319"/>
                    <a:pt x="138" y="306"/>
                    <a:pt x="151" y="286"/>
                  </a:cubicBezTo>
                  <a:cubicBezTo>
                    <a:pt x="189" y="211"/>
                    <a:pt x="189" y="123"/>
                    <a:pt x="164" y="48"/>
                  </a:cubicBezTo>
                  <a:cubicBezTo>
                    <a:pt x="157" y="16"/>
                    <a:pt x="12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1"/>
            <p:cNvSpPr/>
            <p:nvPr/>
          </p:nvSpPr>
          <p:spPr>
            <a:xfrm>
              <a:off x="1425700" y="1571425"/>
              <a:ext cx="8350" cy="14025"/>
            </a:xfrm>
            <a:custGeom>
              <a:avLst/>
              <a:gdLst/>
              <a:ahLst/>
              <a:cxnLst/>
              <a:rect l="l" t="t" r="r" b="b"/>
              <a:pathLst>
                <a:path w="334" h="561" extrusionOk="0">
                  <a:moveTo>
                    <a:pt x="109" y="1"/>
                  </a:moveTo>
                  <a:cubicBezTo>
                    <a:pt x="53" y="1"/>
                    <a:pt x="0" y="74"/>
                    <a:pt x="45" y="118"/>
                  </a:cubicBezTo>
                  <a:cubicBezTo>
                    <a:pt x="158" y="219"/>
                    <a:pt x="45" y="394"/>
                    <a:pt x="82" y="507"/>
                  </a:cubicBezTo>
                  <a:cubicBezTo>
                    <a:pt x="91" y="534"/>
                    <a:pt x="119" y="561"/>
                    <a:pt x="148" y="561"/>
                  </a:cubicBezTo>
                  <a:cubicBezTo>
                    <a:pt x="160" y="561"/>
                    <a:pt x="172" y="556"/>
                    <a:pt x="183" y="545"/>
                  </a:cubicBezTo>
                  <a:cubicBezTo>
                    <a:pt x="333" y="445"/>
                    <a:pt x="296" y="93"/>
                    <a:pt x="132" y="5"/>
                  </a:cubicBezTo>
                  <a:cubicBezTo>
                    <a:pt x="125" y="2"/>
                    <a:pt x="117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1"/>
            <p:cNvSpPr/>
            <p:nvPr/>
          </p:nvSpPr>
          <p:spPr>
            <a:xfrm>
              <a:off x="1427750" y="1580975"/>
              <a:ext cx="13500" cy="5750"/>
            </a:xfrm>
            <a:custGeom>
              <a:avLst/>
              <a:gdLst/>
              <a:ahLst/>
              <a:cxnLst/>
              <a:rect l="l" t="t" r="r" b="b"/>
              <a:pathLst>
                <a:path w="540" h="230" extrusionOk="0">
                  <a:moveTo>
                    <a:pt x="319" y="0"/>
                  </a:moveTo>
                  <a:cubicBezTo>
                    <a:pt x="190" y="0"/>
                    <a:pt x="40" y="33"/>
                    <a:pt x="13" y="150"/>
                  </a:cubicBezTo>
                  <a:cubicBezTo>
                    <a:pt x="0" y="176"/>
                    <a:pt x="25" y="213"/>
                    <a:pt x="50" y="226"/>
                  </a:cubicBezTo>
                  <a:cubicBezTo>
                    <a:pt x="62" y="228"/>
                    <a:pt x="73" y="229"/>
                    <a:pt x="83" y="229"/>
                  </a:cubicBezTo>
                  <a:cubicBezTo>
                    <a:pt x="127" y="229"/>
                    <a:pt x="160" y="209"/>
                    <a:pt x="201" y="188"/>
                  </a:cubicBezTo>
                  <a:cubicBezTo>
                    <a:pt x="276" y="163"/>
                    <a:pt x="352" y="150"/>
                    <a:pt x="439" y="150"/>
                  </a:cubicBezTo>
                  <a:cubicBezTo>
                    <a:pt x="515" y="150"/>
                    <a:pt x="540" y="25"/>
                    <a:pt x="452" y="12"/>
                  </a:cubicBezTo>
                  <a:cubicBezTo>
                    <a:pt x="417" y="5"/>
                    <a:pt x="369" y="0"/>
                    <a:pt x="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1"/>
            <p:cNvSpPr/>
            <p:nvPr/>
          </p:nvSpPr>
          <p:spPr>
            <a:xfrm>
              <a:off x="1428375" y="1583725"/>
              <a:ext cx="15225" cy="6925"/>
            </a:xfrm>
            <a:custGeom>
              <a:avLst/>
              <a:gdLst/>
              <a:ahLst/>
              <a:cxnLst/>
              <a:rect l="l" t="t" r="r" b="b"/>
              <a:pathLst>
                <a:path w="609" h="277" extrusionOk="0">
                  <a:moveTo>
                    <a:pt x="181" y="0"/>
                  </a:moveTo>
                  <a:cubicBezTo>
                    <a:pt x="133" y="0"/>
                    <a:pt x="88" y="12"/>
                    <a:pt x="51" y="40"/>
                  </a:cubicBezTo>
                  <a:cubicBezTo>
                    <a:pt x="0" y="78"/>
                    <a:pt x="13" y="141"/>
                    <a:pt x="63" y="166"/>
                  </a:cubicBezTo>
                  <a:cubicBezTo>
                    <a:pt x="91" y="175"/>
                    <a:pt x="119" y="178"/>
                    <a:pt x="147" y="178"/>
                  </a:cubicBezTo>
                  <a:cubicBezTo>
                    <a:pt x="177" y="178"/>
                    <a:pt x="207" y="175"/>
                    <a:pt x="238" y="175"/>
                  </a:cubicBezTo>
                  <a:cubicBezTo>
                    <a:pt x="255" y="175"/>
                    <a:pt x="272" y="176"/>
                    <a:pt x="289" y="178"/>
                  </a:cubicBezTo>
                  <a:cubicBezTo>
                    <a:pt x="364" y="191"/>
                    <a:pt x="440" y="229"/>
                    <a:pt x="515" y="266"/>
                  </a:cubicBezTo>
                  <a:cubicBezTo>
                    <a:pt x="524" y="274"/>
                    <a:pt x="534" y="277"/>
                    <a:pt x="543" y="277"/>
                  </a:cubicBezTo>
                  <a:cubicBezTo>
                    <a:pt x="581" y="277"/>
                    <a:pt x="608" y="221"/>
                    <a:pt x="578" y="191"/>
                  </a:cubicBezTo>
                  <a:cubicBezTo>
                    <a:pt x="493" y="106"/>
                    <a:pt x="323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1"/>
            <p:cNvSpPr/>
            <p:nvPr/>
          </p:nvSpPr>
          <p:spPr>
            <a:xfrm>
              <a:off x="1082975" y="2229725"/>
              <a:ext cx="86300" cy="102900"/>
            </a:xfrm>
            <a:custGeom>
              <a:avLst/>
              <a:gdLst/>
              <a:ahLst/>
              <a:cxnLst/>
              <a:rect l="l" t="t" r="r" b="b"/>
              <a:pathLst>
                <a:path w="3452" h="4116" extrusionOk="0">
                  <a:moveTo>
                    <a:pt x="816" y="1"/>
                  </a:moveTo>
                  <a:lnTo>
                    <a:pt x="364" y="277"/>
                  </a:lnTo>
                  <a:cubicBezTo>
                    <a:pt x="113" y="666"/>
                    <a:pt x="0" y="1105"/>
                    <a:pt x="75" y="1569"/>
                  </a:cubicBezTo>
                  <a:cubicBezTo>
                    <a:pt x="201" y="2260"/>
                    <a:pt x="552" y="3075"/>
                    <a:pt x="1054" y="3602"/>
                  </a:cubicBezTo>
                  <a:cubicBezTo>
                    <a:pt x="1352" y="3923"/>
                    <a:pt x="1842" y="4115"/>
                    <a:pt x="2299" y="4115"/>
                  </a:cubicBezTo>
                  <a:cubicBezTo>
                    <a:pt x="2861" y="4115"/>
                    <a:pt x="3372" y="3825"/>
                    <a:pt x="3413" y="3125"/>
                  </a:cubicBezTo>
                  <a:cubicBezTo>
                    <a:pt x="3451" y="2448"/>
                    <a:pt x="3037" y="1845"/>
                    <a:pt x="2660" y="1331"/>
                  </a:cubicBezTo>
                  <a:cubicBezTo>
                    <a:pt x="2196" y="704"/>
                    <a:pt x="1631" y="89"/>
                    <a:pt x="81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1"/>
            <p:cNvSpPr/>
            <p:nvPr/>
          </p:nvSpPr>
          <p:spPr>
            <a:xfrm>
              <a:off x="1082650" y="2226025"/>
              <a:ext cx="38300" cy="31750"/>
            </a:xfrm>
            <a:custGeom>
              <a:avLst/>
              <a:gdLst/>
              <a:ahLst/>
              <a:cxnLst/>
              <a:rect l="l" t="t" r="r" b="b"/>
              <a:pathLst>
                <a:path w="1532" h="1270" extrusionOk="0">
                  <a:moveTo>
                    <a:pt x="820" y="1"/>
                  </a:moveTo>
                  <a:cubicBezTo>
                    <a:pt x="735" y="1"/>
                    <a:pt x="643" y="22"/>
                    <a:pt x="540" y="74"/>
                  </a:cubicBezTo>
                  <a:cubicBezTo>
                    <a:pt x="452" y="99"/>
                    <a:pt x="377" y="149"/>
                    <a:pt x="314" y="212"/>
                  </a:cubicBezTo>
                  <a:cubicBezTo>
                    <a:pt x="214" y="312"/>
                    <a:pt x="164" y="450"/>
                    <a:pt x="113" y="588"/>
                  </a:cubicBezTo>
                  <a:cubicBezTo>
                    <a:pt x="63" y="726"/>
                    <a:pt x="1" y="864"/>
                    <a:pt x="1" y="1015"/>
                  </a:cubicBezTo>
                  <a:cubicBezTo>
                    <a:pt x="1" y="1115"/>
                    <a:pt x="38" y="1241"/>
                    <a:pt x="139" y="1266"/>
                  </a:cubicBezTo>
                  <a:cubicBezTo>
                    <a:pt x="149" y="1268"/>
                    <a:pt x="160" y="1270"/>
                    <a:pt x="170" y="1270"/>
                  </a:cubicBezTo>
                  <a:cubicBezTo>
                    <a:pt x="257" y="1270"/>
                    <a:pt x="332" y="1180"/>
                    <a:pt x="377" y="1090"/>
                  </a:cubicBezTo>
                  <a:cubicBezTo>
                    <a:pt x="477" y="927"/>
                    <a:pt x="528" y="739"/>
                    <a:pt x="540" y="550"/>
                  </a:cubicBezTo>
                  <a:cubicBezTo>
                    <a:pt x="628" y="714"/>
                    <a:pt x="753" y="852"/>
                    <a:pt x="917" y="939"/>
                  </a:cubicBezTo>
                  <a:cubicBezTo>
                    <a:pt x="944" y="958"/>
                    <a:pt x="972" y="969"/>
                    <a:pt x="999" y="969"/>
                  </a:cubicBezTo>
                  <a:cubicBezTo>
                    <a:pt x="1009" y="969"/>
                    <a:pt x="1019" y="968"/>
                    <a:pt x="1030" y="964"/>
                  </a:cubicBezTo>
                  <a:cubicBezTo>
                    <a:pt x="1080" y="952"/>
                    <a:pt x="1105" y="889"/>
                    <a:pt x="1105" y="839"/>
                  </a:cubicBezTo>
                  <a:cubicBezTo>
                    <a:pt x="1092" y="776"/>
                    <a:pt x="1067" y="739"/>
                    <a:pt x="1030" y="688"/>
                  </a:cubicBezTo>
                  <a:lnTo>
                    <a:pt x="841" y="437"/>
                  </a:lnTo>
                  <a:lnTo>
                    <a:pt x="841" y="437"/>
                  </a:lnTo>
                  <a:cubicBezTo>
                    <a:pt x="967" y="488"/>
                    <a:pt x="1080" y="538"/>
                    <a:pt x="1205" y="601"/>
                  </a:cubicBezTo>
                  <a:cubicBezTo>
                    <a:pt x="1256" y="621"/>
                    <a:pt x="1308" y="642"/>
                    <a:pt x="1359" y="642"/>
                  </a:cubicBezTo>
                  <a:cubicBezTo>
                    <a:pt x="1370" y="642"/>
                    <a:pt x="1382" y="641"/>
                    <a:pt x="1393" y="638"/>
                  </a:cubicBezTo>
                  <a:cubicBezTo>
                    <a:pt x="1456" y="638"/>
                    <a:pt x="1519" y="588"/>
                    <a:pt x="1531" y="525"/>
                  </a:cubicBezTo>
                  <a:cubicBezTo>
                    <a:pt x="1531" y="475"/>
                    <a:pt x="1494" y="425"/>
                    <a:pt x="1456" y="387"/>
                  </a:cubicBezTo>
                  <a:cubicBezTo>
                    <a:pt x="1275" y="216"/>
                    <a:pt x="1087" y="1"/>
                    <a:pt x="82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1"/>
            <p:cNvSpPr/>
            <p:nvPr/>
          </p:nvSpPr>
          <p:spPr>
            <a:xfrm>
              <a:off x="976300" y="2222525"/>
              <a:ext cx="65900" cy="102025"/>
            </a:xfrm>
            <a:custGeom>
              <a:avLst/>
              <a:gdLst/>
              <a:ahLst/>
              <a:cxnLst/>
              <a:rect l="l" t="t" r="r" b="b"/>
              <a:pathLst>
                <a:path w="2636" h="4081" extrusionOk="0">
                  <a:moveTo>
                    <a:pt x="1406" y="0"/>
                  </a:moveTo>
                  <a:lnTo>
                    <a:pt x="929" y="63"/>
                  </a:lnTo>
                  <a:cubicBezTo>
                    <a:pt x="565" y="289"/>
                    <a:pt x="302" y="603"/>
                    <a:pt x="189" y="1004"/>
                  </a:cubicBezTo>
                  <a:cubicBezTo>
                    <a:pt x="26" y="1632"/>
                    <a:pt x="0" y="2435"/>
                    <a:pt x="214" y="3062"/>
                  </a:cubicBezTo>
                  <a:cubicBezTo>
                    <a:pt x="399" y="3602"/>
                    <a:pt x="999" y="4080"/>
                    <a:pt x="1550" y="4080"/>
                  </a:cubicBezTo>
                  <a:cubicBezTo>
                    <a:pt x="1857" y="4080"/>
                    <a:pt x="2150" y="3932"/>
                    <a:pt x="2347" y="3564"/>
                  </a:cubicBezTo>
                  <a:cubicBezTo>
                    <a:pt x="2636" y="3024"/>
                    <a:pt x="2523" y="2372"/>
                    <a:pt x="2410" y="1795"/>
                  </a:cubicBezTo>
                  <a:cubicBezTo>
                    <a:pt x="2272" y="1104"/>
                    <a:pt x="2033" y="389"/>
                    <a:pt x="140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1"/>
            <p:cNvSpPr/>
            <p:nvPr/>
          </p:nvSpPr>
          <p:spPr>
            <a:xfrm>
              <a:off x="984450" y="2218000"/>
              <a:ext cx="38300" cy="23425"/>
            </a:xfrm>
            <a:custGeom>
              <a:avLst/>
              <a:gdLst/>
              <a:ahLst/>
              <a:cxnLst/>
              <a:rect l="l" t="t" r="r" b="b"/>
              <a:pathLst>
                <a:path w="1532" h="937" extrusionOk="0">
                  <a:moveTo>
                    <a:pt x="804" y="1"/>
                  </a:moveTo>
                  <a:cubicBezTo>
                    <a:pt x="745" y="1"/>
                    <a:pt x="683" y="12"/>
                    <a:pt x="628" y="31"/>
                  </a:cubicBezTo>
                  <a:cubicBezTo>
                    <a:pt x="503" y="81"/>
                    <a:pt x="415" y="181"/>
                    <a:pt x="314" y="269"/>
                  </a:cubicBezTo>
                  <a:cubicBezTo>
                    <a:pt x="214" y="369"/>
                    <a:pt x="114" y="457"/>
                    <a:pt x="63" y="583"/>
                  </a:cubicBezTo>
                  <a:cubicBezTo>
                    <a:pt x="13" y="658"/>
                    <a:pt x="1" y="771"/>
                    <a:pt x="76" y="834"/>
                  </a:cubicBezTo>
                  <a:cubicBezTo>
                    <a:pt x="101" y="855"/>
                    <a:pt x="130" y="863"/>
                    <a:pt x="161" y="863"/>
                  </a:cubicBezTo>
                  <a:cubicBezTo>
                    <a:pt x="222" y="863"/>
                    <a:pt x="289" y="830"/>
                    <a:pt x="340" y="796"/>
                  </a:cubicBezTo>
                  <a:cubicBezTo>
                    <a:pt x="490" y="683"/>
                    <a:pt x="603" y="558"/>
                    <a:pt x="691" y="407"/>
                  </a:cubicBezTo>
                  <a:cubicBezTo>
                    <a:pt x="691" y="570"/>
                    <a:pt x="741" y="733"/>
                    <a:pt x="842" y="871"/>
                  </a:cubicBezTo>
                  <a:cubicBezTo>
                    <a:pt x="867" y="896"/>
                    <a:pt x="892" y="934"/>
                    <a:pt x="929" y="934"/>
                  </a:cubicBezTo>
                  <a:cubicBezTo>
                    <a:pt x="935" y="935"/>
                    <a:pt x="940" y="936"/>
                    <a:pt x="945" y="936"/>
                  </a:cubicBezTo>
                  <a:cubicBezTo>
                    <a:pt x="987" y="936"/>
                    <a:pt x="1020" y="892"/>
                    <a:pt x="1042" y="859"/>
                  </a:cubicBezTo>
                  <a:cubicBezTo>
                    <a:pt x="1055" y="809"/>
                    <a:pt x="1042" y="758"/>
                    <a:pt x="1030" y="708"/>
                  </a:cubicBezTo>
                  <a:cubicBezTo>
                    <a:pt x="1017" y="608"/>
                    <a:pt x="992" y="520"/>
                    <a:pt x="980" y="432"/>
                  </a:cubicBezTo>
                  <a:lnTo>
                    <a:pt x="980" y="432"/>
                  </a:lnTo>
                  <a:cubicBezTo>
                    <a:pt x="1055" y="520"/>
                    <a:pt x="1130" y="608"/>
                    <a:pt x="1218" y="696"/>
                  </a:cubicBezTo>
                  <a:cubicBezTo>
                    <a:pt x="1256" y="733"/>
                    <a:pt x="1293" y="784"/>
                    <a:pt x="1356" y="809"/>
                  </a:cubicBezTo>
                  <a:cubicBezTo>
                    <a:pt x="1368" y="812"/>
                    <a:pt x="1381" y="813"/>
                    <a:pt x="1395" y="813"/>
                  </a:cubicBezTo>
                  <a:cubicBezTo>
                    <a:pt x="1439" y="813"/>
                    <a:pt x="1487" y="797"/>
                    <a:pt x="1507" y="758"/>
                  </a:cubicBezTo>
                  <a:cubicBezTo>
                    <a:pt x="1532" y="721"/>
                    <a:pt x="1519" y="658"/>
                    <a:pt x="1494" y="620"/>
                  </a:cubicBezTo>
                  <a:cubicBezTo>
                    <a:pt x="1395" y="349"/>
                    <a:pt x="1297" y="5"/>
                    <a:pt x="889" y="5"/>
                  </a:cubicBezTo>
                  <a:cubicBezTo>
                    <a:pt x="881" y="5"/>
                    <a:pt x="874" y="5"/>
                    <a:pt x="867" y="6"/>
                  </a:cubicBezTo>
                  <a:cubicBezTo>
                    <a:pt x="846" y="2"/>
                    <a:pt x="825" y="1"/>
                    <a:pt x="80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1"/>
            <p:cNvSpPr/>
            <p:nvPr/>
          </p:nvSpPr>
          <p:spPr>
            <a:xfrm>
              <a:off x="858225" y="2152875"/>
              <a:ext cx="66650" cy="92250"/>
            </a:xfrm>
            <a:custGeom>
              <a:avLst/>
              <a:gdLst/>
              <a:ahLst/>
              <a:cxnLst/>
              <a:rect l="l" t="t" r="r" b="b"/>
              <a:pathLst>
                <a:path w="2666" h="3690" extrusionOk="0">
                  <a:moveTo>
                    <a:pt x="1862" y="0"/>
                  </a:moveTo>
                  <a:cubicBezTo>
                    <a:pt x="1473" y="38"/>
                    <a:pt x="1122" y="214"/>
                    <a:pt x="871" y="502"/>
                  </a:cubicBezTo>
                  <a:cubicBezTo>
                    <a:pt x="482" y="954"/>
                    <a:pt x="143" y="1632"/>
                    <a:pt x="80" y="2234"/>
                  </a:cubicBezTo>
                  <a:cubicBezTo>
                    <a:pt x="1" y="2879"/>
                    <a:pt x="495" y="3689"/>
                    <a:pt x="1133" y="3689"/>
                  </a:cubicBezTo>
                  <a:cubicBezTo>
                    <a:pt x="1302" y="3689"/>
                    <a:pt x="1481" y="3633"/>
                    <a:pt x="1662" y="3501"/>
                  </a:cubicBezTo>
                  <a:cubicBezTo>
                    <a:pt x="2113" y="3163"/>
                    <a:pt x="2289" y="2560"/>
                    <a:pt x="2414" y="2046"/>
                  </a:cubicBezTo>
                  <a:cubicBezTo>
                    <a:pt x="2565" y="1406"/>
                    <a:pt x="2665" y="716"/>
                    <a:pt x="2276" y="138"/>
                  </a:cubicBezTo>
                  <a:lnTo>
                    <a:pt x="1862" y="0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1"/>
            <p:cNvSpPr/>
            <p:nvPr/>
          </p:nvSpPr>
          <p:spPr>
            <a:xfrm>
              <a:off x="886900" y="2148750"/>
              <a:ext cx="34825" cy="24375"/>
            </a:xfrm>
            <a:custGeom>
              <a:avLst/>
              <a:gdLst/>
              <a:ahLst/>
              <a:cxnLst/>
              <a:rect l="l" t="t" r="r" b="b"/>
              <a:pathLst>
                <a:path w="1393" h="975" extrusionOk="0">
                  <a:moveTo>
                    <a:pt x="776" y="0"/>
                  </a:moveTo>
                  <a:cubicBezTo>
                    <a:pt x="666" y="0"/>
                    <a:pt x="565" y="44"/>
                    <a:pt x="464" y="78"/>
                  </a:cubicBezTo>
                  <a:cubicBezTo>
                    <a:pt x="339" y="115"/>
                    <a:pt x="226" y="153"/>
                    <a:pt x="126" y="228"/>
                  </a:cubicBezTo>
                  <a:cubicBezTo>
                    <a:pt x="63" y="291"/>
                    <a:pt x="0" y="379"/>
                    <a:pt x="38" y="454"/>
                  </a:cubicBezTo>
                  <a:cubicBezTo>
                    <a:pt x="64" y="506"/>
                    <a:pt x="127" y="528"/>
                    <a:pt x="192" y="528"/>
                  </a:cubicBezTo>
                  <a:cubicBezTo>
                    <a:pt x="221" y="528"/>
                    <a:pt x="250" y="524"/>
                    <a:pt x="276" y="517"/>
                  </a:cubicBezTo>
                  <a:cubicBezTo>
                    <a:pt x="439" y="492"/>
                    <a:pt x="590" y="429"/>
                    <a:pt x="715" y="328"/>
                  </a:cubicBezTo>
                  <a:lnTo>
                    <a:pt x="715" y="328"/>
                  </a:lnTo>
                  <a:cubicBezTo>
                    <a:pt x="653" y="479"/>
                    <a:pt x="640" y="630"/>
                    <a:pt x="665" y="793"/>
                  </a:cubicBezTo>
                  <a:cubicBezTo>
                    <a:pt x="678" y="818"/>
                    <a:pt x="678" y="856"/>
                    <a:pt x="715" y="868"/>
                  </a:cubicBezTo>
                  <a:cubicBezTo>
                    <a:pt x="728" y="881"/>
                    <a:pt x="743" y="887"/>
                    <a:pt x="758" y="887"/>
                  </a:cubicBezTo>
                  <a:cubicBezTo>
                    <a:pt x="786" y="887"/>
                    <a:pt x="816" y="868"/>
                    <a:pt x="841" y="843"/>
                  </a:cubicBezTo>
                  <a:cubicBezTo>
                    <a:pt x="866" y="818"/>
                    <a:pt x="878" y="768"/>
                    <a:pt x="891" y="718"/>
                  </a:cubicBezTo>
                  <a:cubicBezTo>
                    <a:pt x="916" y="642"/>
                    <a:pt x="929" y="554"/>
                    <a:pt x="954" y="467"/>
                  </a:cubicBezTo>
                  <a:cubicBezTo>
                    <a:pt x="979" y="579"/>
                    <a:pt x="1016" y="680"/>
                    <a:pt x="1042" y="780"/>
                  </a:cubicBezTo>
                  <a:cubicBezTo>
                    <a:pt x="1067" y="830"/>
                    <a:pt x="1079" y="893"/>
                    <a:pt x="1117" y="931"/>
                  </a:cubicBezTo>
                  <a:cubicBezTo>
                    <a:pt x="1141" y="955"/>
                    <a:pt x="1177" y="975"/>
                    <a:pt x="1212" y="975"/>
                  </a:cubicBezTo>
                  <a:cubicBezTo>
                    <a:pt x="1231" y="975"/>
                    <a:pt x="1250" y="969"/>
                    <a:pt x="1267" y="956"/>
                  </a:cubicBezTo>
                  <a:cubicBezTo>
                    <a:pt x="1305" y="931"/>
                    <a:pt x="1305" y="881"/>
                    <a:pt x="1318" y="830"/>
                  </a:cubicBezTo>
                  <a:cubicBezTo>
                    <a:pt x="1330" y="554"/>
                    <a:pt x="1393" y="228"/>
                    <a:pt x="1029" y="78"/>
                  </a:cubicBezTo>
                  <a:cubicBezTo>
                    <a:pt x="966" y="27"/>
                    <a:pt x="891" y="15"/>
                    <a:pt x="816" y="2"/>
                  </a:cubicBezTo>
                  <a:cubicBezTo>
                    <a:pt x="802" y="1"/>
                    <a:pt x="789" y="0"/>
                    <a:pt x="77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1"/>
            <p:cNvSpPr/>
            <p:nvPr/>
          </p:nvSpPr>
          <p:spPr>
            <a:xfrm>
              <a:off x="1059425" y="2077500"/>
              <a:ext cx="99275" cy="77325"/>
            </a:xfrm>
            <a:custGeom>
              <a:avLst/>
              <a:gdLst/>
              <a:ahLst/>
              <a:cxnLst/>
              <a:rect l="l" t="t" r="r" b="b"/>
              <a:pathLst>
                <a:path w="3971" h="3093" extrusionOk="0">
                  <a:moveTo>
                    <a:pt x="838" y="1"/>
                  </a:moveTo>
                  <a:cubicBezTo>
                    <a:pt x="670" y="1"/>
                    <a:pt x="499" y="25"/>
                    <a:pt x="327" y="79"/>
                  </a:cubicBezTo>
                  <a:lnTo>
                    <a:pt x="64" y="480"/>
                  </a:lnTo>
                  <a:cubicBezTo>
                    <a:pt x="1" y="895"/>
                    <a:pt x="64" y="1309"/>
                    <a:pt x="302" y="1660"/>
                  </a:cubicBezTo>
                  <a:cubicBezTo>
                    <a:pt x="653" y="2187"/>
                    <a:pt x="1256" y="2739"/>
                    <a:pt x="1871" y="2990"/>
                  </a:cubicBezTo>
                  <a:cubicBezTo>
                    <a:pt x="2036" y="3059"/>
                    <a:pt x="2224" y="3092"/>
                    <a:pt x="2416" y="3092"/>
                  </a:cubicBezTo>
                  <a:cubicBezTo>
                    <a:pt x="3168" y="3092"/>
                    <a:pt x="3970" y="2581"/>
                    <a:pt x="3640" y="1710"/>
                  </a:cubicBezTo>
                  <a:cubicBezTo>
                    <a:pt x="3427" y="1146"/>
                    <a:pt x="2862" y="794"/>
                    <a:pt x="2348" y="506"/>
                  </a:cubicBezTo>
                  <a:cubicBezTo>
                    <a:pt x="1880" y="239"/>
                    <a:pt x="1370" y="1"/>
                    <a:pt x="838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1"/>
            <p:cNvSpPr/>
            <p:nvPr/>
          </p:nvSpPr>
          <p:spPr>
            <a:xfrm>
              <a:off x="1056600" y="2075625"/>
              <a:ext cx="29525" cy="33450"/>
            </a:xfrm>
            <a:custGeom>
              <a:avLst/>
              <a:gdLst/>
              <a:ahLst/>
              <a:cxnLst/>
              <a:rect l="l" t="t" r="r" b="b"/>
              <a:pathLst>
                <a:path w="1181" h="1338" extrusionOk="0">
                  <a:moveTo>
                    <a:pt x="569" y="0"/>
                  </a:moveTo>
                  <a:cubicBezTo>
                    <a:pt x="434" y="0"/>
                    <a:pt x="302" y="51"/>
                    <a:pt x="177" y="204"/>
                  </a:cubicBezTo>
                  <a:cubicBezTo>
                    <a:pt x="114" y="254"/>
                    <a:pt x="76" y="317"/>
                    <a:pt x="51" y="392"/>
                  </a:cubicBezTo>
                  <a:cubicBezTo>
                    <a:pt x="1" y="518"/>
                    <a:pt x="1" y="656"/>
                    <a:pt x="14" y="794"/>
                  </a:cubicBezTo>
                  <a:cubicBezTo>
                    <a:pt x="14" y="919"/>
                    <a:pt x="26" y="1057"/>
                    <a:pt x="76" y="1183"/>
                  </a:cubicBezTo>
                  <a:cubicBezTo>
                    <a:pt x="109" y="1260"/>
                    <a:pt x="172" y="1338"/>
                    <a:pt x="246" y="1338"/>
                  </a:cubicBezTo>
                  <a:cubicBezTo>
                    <a:pt x="256" y="1338"/>
                    <a:pt x="267" y="1336"/>
                    <a:pt x="277" y="1334"/>
                  </a:cubicBezTo>
                  <a:cubicBezTo>
                    <a:pt x="377" y="1321"/>
                    <a:pt x="415" y="1208"/>
                    <a:pt x="428" y="1108"/>
                  </a:cubicBezTo>
                  <a:cubicBezTo>
                    <a:pt x="440" y="932"/>
                    <a:pt x="415" y="756"/>
                    <a:pt x="352" y="593"/>
                  </a:cubicBezTo>
                  <a:lnTo>
                    <a:pt x="352" y="593"/>
                  </a:lnTo>
                  <a:cubicBezTo>
                    <a:pt x="490" y="706"/>
                    <a:pt x="641" y="769"/>
                    <a:pt x="817" y="781"/>
                  </a:cubicBezTo>
                  <a:cubicBezTo>
                    <a:pt x="854" y="781"/>
                    <a:pt x="892" y="781"/>
                    <a:pt x="917" y="769"/>
                  </a:cubicBezTo>
                  <a:cubicBezTo>
                    <a:pt x="955" y="731"/>
                    <a:pt x="955" y="668"/>
                    <a:pt x="930" y="631"/>
                  </a:cubicBezTo>
                  <a:cubicBezTo>
                    <a:pt x="904" y="581"/>
                    <a:pt x="854" y="555"/>
                    <a:pt x="817" y="530"/>
                  </a:cubicBezTo>
                  <a:cubicBezTo>
                    <a:pt x="729" y="493"/>
                    <a:pt x="654" y="443"/>
                    <a:pt x="566" y="392"/>
                  </a:cubicBezTo>
                  <a:lnTo>
                    <a:pt x="917" y="392"/>
                  </a:lnTo>
                  <a:cubicBezTo>
                    <a:pt x="980" y="392"/>
                    <a:pt x="1043" y="392"/>
                    <a:pt x="1093" y="355"/>
                  </a:cubicBezTo>
                  <a:cubicBezTo>
                    <a:pt x="1143" y="330"/>
                    <a:pt x="1181" y="267"/>
                    <a:pt x="1168" y="217"/>
                  </a:cubicBezTo>
                  <a:cubicBezTo>
                    <a:pt x="1143" y="166"/>
                    <a:pt x="1093" y="141"/>
                    <a:pt x="1055" y="129"/>
                  </a:cubicBezTo>
                  <a:cubicBezTo>
                    <a:pt x="897" y="74"/>
                    <a:pt x="732" y="0"/>
                    <a:pt x="5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1"/>
            <p:cNvSpPr/>
            <p:nvPr/>
          </p:nvSpPr>
          <p:spPr>
            <a:xfrm>
              <a:off x="922350" y="1777350"/>
              <a:ext cx="176825" cy="463375"/>
            </a:xfrm>
            <a:custGeom>
              <a:avLst/>
              <a:gdLst/>
              <a:ahLst/>
              <a:cxnLst/>
              <a:rect l="l" t="t" r="r" b="b"/>
              <a:pathLst>
                <a:path w="7073" h="18535" extrusionOk="0">
                  <a:moveTo>
                    <a:pt x="163" y="0"/>
                  </a:moveTo>
                  <a:cubicBezTo>
                    <a:pt x="126" y="0"/>
                    <a:pt x="88" y="26"/>
                    <a:pt x="88" y="76"/>
                  </a:cubicBezTo>
                  <a:cubicBezTo>
                    <a:pt x="0" y="3426"/>
                    <a:pt x="753" y="6865"/>
                    <a:pt x="1920" y="9989"/>
                  </a:cubicBezTo>
                  <a:cubicBezTo>
                    <a:pt x="3087" y="13089"/>
                    <a:pt x="4781" y="16038"/>
                    <a:pt x="6990" y="18522"/>
                  </a:cubicBezTo>
                  <a:cubicBezTo>
                    <a:pt x="6998" y="18531"/>
                    <a:pt x="7007" y="18534"/>
                    <a:pt x="7015" y="18534"/>
                  </a:cubicBezTo>
                  <a:cubicBezTo>
                    <a:pt x="7046" y="18534"/>
                    <a:pt x="7072" y="18489"/>
                    <a:pt x="7053" y="18460"/>
                  </a:cubicBezTo>
                  <a:cubicBezTo>
                    <a:pt x="4944" y="15824"/>
                    <a:pt x="3225" y="12938"/>
                    <a:pt x="2058" y="9763"/>
                  </a:cubicBezTo>
                  <a:cubicBezTo>
                    <a:pt x="904" y="6626"/>
                    <a:pt x="402" y="3401"/>
                    <a:pt x="238" y="76"/>
                  </a:cubicBezTo>
                  <a:cubicBezTo>
                    <a:pt x="238" y="26"/>
                    <a:pt x="201" y="0"/>
                    <a:pt x="16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1"/>
            <p:cNvSpPr/>
            <p:nvPr/>
          </p:nvSpPr>
          <p:spPr>
            <a:xfrm>
              <a:off x="970975" y="2020050"/>
              <a:ext cx="37975" cy="207800"/>
            </a:xfrm>
            <a:custGeom>
              <a:avLst/>
              <a:gdLst/>
              <a:ahLst/>
              <a:cxnLst/>
              <a:rect l="l" t="t" r="r" b="b"/>
              <a:pathLst>
                <a:path w="1519" h="8312" extrusionOk="0">
                  <a:moveTo>
                    <a:pt x="24" y="0"/>
                  </a:moveTo>
                  <a:cubicBezTo>
                    <a:pt x="12" y="0"/>
                    <a:pt x="0" y="10"/>
                    <a:pt x="0" y="30"/>
                  </a:cubicBezTo>
                  <a:cubicBezTo>
                    <a:pt x="176" y="1373"/>
                    <a:pt x="502" y="2703"/>
                    <a:pt x="715" y="4033"/>
                  </a:cubicBezTo>
                  <a:cubicBezTo>
                    <a:pt x="828" y="4711"/>
                    <a:pt x="929" y="5376"/>
                    <a:pt x="1029" y="6041"/>
                  </a:cubicBezTo>
                  <a:cubicBezTo>
                    <a:pt x="1130" y="6769"/>
                    <a:pt x="1142" y="7547"/>
                    <a:pt x="1343" y="8262"/>
                  </a:cubicBezTo>
                  <a:cubicBezTo>
                    <a:pt x="1354" y="8296"/>
                    <a:pt x="1385" y="8312"/>
                    <a:pt x="1416" y="8312"/>
                  </a:cubicBezTo>
                  <a:cubicBezTo>
                    <a:pt x="1454" y="8312"/>
                    <a:pt x="1493" y="8286"/>
                    <a:pt x="1493" y="8237"/>
                  </a:cubicBezTo>
                  <a:cubicBezTo>
                    <a:pt x="1519" y="7597"/>
                    <a:pt x="1355" y="6920"/>
                    <a:pt x="1268" y="6292"/>
                  </a:cubicBezTo>
                  <a:cubicBezTo>
                    <a:pt x="1167" y="5589"/>
                    <a:pt x="1054" y="4887"/>
                    <a:pt x="929" y="4184"/>
                  </a:cubicBezTo>
                  <a:cubicBezTo>
                    <a:pt x="690" y="2804"/>
                    <a:pt x="477" y="1360"/>
                    <a:pt x="50" y="18"/>
                  </a:cubicBezTo>
                  <a:cubicBezTo>
                    <a:pt x="45" y="6"/>
                    <a:pt x="34" y="0"/>
                    <a:pt x="2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1"/>
            <p:cNvSpPr/>
            <p:nvPr/>
          </p:nvSpPr>
          <p:spPr>
            <a:xfrm>
              <a:off x="944100" y="1932900"/>
              <a:ext cx="125375" cy="160150"/>
            </a:xfrm>
            <a:custGeom>
              <a:avLst/>
              <a:gdLst/>
              <a:ahLst/>
              <a:cxnLst/>
              <a:rect l="l" t="t" r="r" b="b"/>
              <a:pathLst>
                <a:path w="5015" h="6406" extrusionOk="0">
                  <a:moveTo>
                    <a:pt x="59" y="0"/>
                  </a:moveTo>
                  <a:cubicBezTo>
                    <a:pt x="31" y="0"/>
                    <a:pt x="1" y="22"/>
                    <a:pt x="8" y="53"/>
                  </a:cubicBezTo>
                  <a:cubicBezTo>
                    <a:pt x="335" y="1370"/>
                    <a:pt x="987" y="2512"/>
                    <a:pt x="1853" y="3541"/>
                  </a:cubicBezTo>
                  <a:cubicBezTo>
                    <a:pt x="2719" y="4570"/>
                    <a:pt x="3748" y="5599"/>
                    <a:pt x="4840" y="6390"/>
                  </a:cubicBezTo>
                  <a:cubicBezTo>
                    <a:pt x="4855" y="6401"/>
                    <a:pt x="4871" y="6406"/>
                    <a:pt x="4887" y="6406"/>
                  </a:cubicBezTo>
                  <a:cubicBezTo>
                    <a:pt x="4958" y="6406"/>
                    <a:pt x="5015" y="6304"/>
                    <a:pt x="4953" y="6252"/>
                  </a:cubicBezTo>
                  <a:cubicBezTo>
                    <a:pt x="4049" y="5323"/>
                    <a:pt x="3008" y="4558"/>
                    <a:pt x="2154" y="3579"/>
                  </a:cubicBezTo>
                  <a:cubicBezTo>
                    <a:pt x="1238" y="2550"/>
                    <a:pt x="498" y="1358"/>
                    <a:pt x="96" y="28"/>
                  </a:cubicBezTo>
                  <a:cubicBezTo>
                    <a:pt x="92" y="9"/>
                    <a:pt x="76" y="0"/>
                    <a:pt x="5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1"/>
            <p:cNvSpPr/>
            <p:nvPr/>
          </p:nvSpPr>
          <p:spPr>
            <a:xfrm>
              <a:off x="950250" y="1943550"/>
              <a:ext cx="45525" cy="20025"/>
            </a:xfrm>
            <a:custGeom>
              <a:avLst/>
              <a:gdLst/>
              <a:ahLst/>
              <a:cxnLst/>
              <a:rect l="l" t="t" r="r" b="b"/>
              <a:pathLst>
                <a:path w="1821" h="801" extrusionOk="0">
                  <a:moveTo>
                    <a:pt x="467" y="0"/>
                  </a:moveTo>
                  <a:cubicBezTo>
                    <a:pt x="309" y="0"/>
                    <a:pt x="152" y="21"/>
                    <a:pt x="1" y="66"/>
                  </a:cubicBezTo>
                  <a:cubicBezTo>
                    <a:pt x="328" y="513"/>
                    <a:pt x="854" y="801"/>
                    <a:pt x="1295" y="801"/>
                  </a:cubicBezTo>
                  <a:cubicBezTo>
                    <a:pt x="1498" y="801"/>
                    <a:pt x="1682" y="740"/>
                    <a:pt x="1820" y="606"/>
                  </a:cubicBezTo>
                  <a:cubicBezTo>
                    <a:pt x="1485" y="222"/>
                    <a:pt x="974" y="0"/>
                    <a:pt x="46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1"/>
            <p:cNvSpPr/>
            <p:nvPr/>
          </p:nvSpPr>
          <p:spPr>
            <a:xfrm>
              <a:off x="938650" y="1895750"/>
              <a:ext cx="70300" cy="30650"/>
            </a:xfrm>
            <a:custGeom>
              <a:avLst/>
              <a:gdLst/>
              <a:ahLst/>
              <a:cxnLst/>
              <a:rect l="l" t="t" r="r" b="b"/>
              <a:pathLst>
                <a:path w="2812" h="1226" extrusionOk="0">
                  <a:moveTo>
                    <a:pt x="710" y="0"/>
                  </a:moveTo>
                  <a:cubicBezTo>
                    <a:pt x="470" y="0"/>
                    <a:pt x="231" y="31"/>
                    <a:pt x="1" y="96"/>
                  </a:cubicBezTo>
                  <a:cubicBezTo>
                    <a:pt x="506" y="789"/>
                    <a:pt x="1315" y="1226"/>
                    <a:pt x="1993" y="1226"/>
                  </a:cubicBezTo>
                  <a:cubicBezTo>
                    <a:pt x="2309" y="1226"/>
                    <a:pt x="2596" y="1131"/>
                    <a:pt x="2812" y="924"/>
                  </a:cubicBezTo>
                  <a:cubicBezTo>
                    <a:pt x="2292" y="337"/>
                    <a:pt x="1498" y="0"/>
                    <a:pt x="71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970025" y="1983425"/>
              <a:ext cx="65275" cy="23100"/>
            </a:xfrm>
            <a:custGeom>
              <a:avLst/>
              <a:gdLst/>
              <a:ahLst/>
              <a:cxnLst/>
              <a:rect l="l" t="t" r="r" b="b"/>
              <a:pathLst>
                <a:path w="2611" h="924" extrusionOk="0">
                  <a:moveTo>
                    <a:pt x="1170" y="0"/>
                  </a:moveTo>
                  <a:cubicBezTo>
                    <a:pt x="763" y="0"/>
                    <a:pt x="356" y="96"/>
                    <a:pt x="0" y="291"/>
                  </a:cubicBezTo>
                  <a:cubicBezTo>
                    <a:pt x="464" y="699"/>
                    <a:pt x="1072" y="924"/>
                    <a:pt x="1601" y="924"/>
                  </a:cubicBezTo>
                  <a:cubicBezTo>
                    <a:pt x="2031" y="924"/>
                    <a:pt x="2408" y="775"/>
                    <a:pt x="2611" y="454"/>
                  </a:cubicBezTo>
                  <a:cubicBezTo>
                    <a:pt x="2198" y="153"/>
                    <a:pt x="1684" y="0"/>
                    <a:pt x="117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1"/>
            <p:cNvSpPr/>
            <p:nvPr/>
          </p:nvSpPr>
          <p:spPr>
            <a:xfrm>
              <a:off x="937075" y="1989425"/>
              <a:ext cx="55550" cy="48125"/>
            </a:xfrm>
            <a:custGeom>
              <a:avLst/>
              <a:gdLst/>
              <a:ahLst/>
              <a:cxnLst/>
              <a:rect l="l" t="t" r="r" b="b"/>
              <a:pathLst>
                <a:path w="2222" h="1925" extrusionOk="0">
                  <a:moveTo>
                    <a:pt x="1" y="0"/>
                  </a:moveTo>
                  <a:lnTo>
                    <a:pt x="1" y="0"/>
                  </a:lnTo>
                  <a:cubicBezTo>
                    <a:pt x="229" y="1042"/>
                    <a:pt x="1076" y="1925"/>
                    <a:pt x="1862" y="1925"/>
                  </a:cubicBezTo>
                  <a:cubicBezTo>
                    <a:pt x="1984" y="1925"/>
                    <a:pt x="2105" y="1903"/>
                    <a:pt x="2222" y="1858"/>
                  </a:cubicBezTo>
                  <a:cubicBezTo>
                    <a:pt x="1908" y="891"/>
                    <a:pt x="1017" y="138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1"/>
            <p:cNvSpPr/>
            <p:nvPr/>
          </p:nvSpPr>
          <p:spPr>
            <a:xfrm>
              <a:off x="1012700" y="2154750"/>
              <a:ext cx="33575" cy="65275"/>
            </a:xfrm>
            <a:custGeom>
              <a:avLst/>
              <a:gdLst/>
              <a:ahLst/>
              <a:cxnLst/>
              <a:rect l="l" t="t" r="r" b="b"/>
              <a:pathLst>
                <a:path w="1343" h="2611" extrusionOk="0">
                  <a:moveTo>
                    <a:pt x="916" y="1"/>
                  </a:moveTo>
                  <a:lnTo>
                    <a:pt x="916" y="1"/>
                  </a:lnTo>
                  <a:cubicBezTo>
                    <a:pt x="163" y="829"/>
                    <a:pt x="0" y="2134"/>
                    <a:pt x="703" y="2611"/>
                  </a:cubicBezTo>
                  <a:cubicBezTo>
                    <a:pt x="1255" y="1870"/>
                    <a:pt x="1343" y="816"/>
                    <a:pt x="91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1"/>
            <p:cNvSpPr/>
            <p:nvPr/>
          </p:nvSpPr>
          <p:spPr>
            <a:xfrm>
              <a:off x="877175" y="1914450"/>
              <a:ext cx="58050" cy="70300"/>
            </a:xfrm>
            <a:custGeom>
              <a:avLst/>
              <a:gdLst/>
              <a:ahLst/>
              <a:cxnLst/>
              <a:rect l="l" t="t" r="r" b="b"/>
              <a:pathLst>
                <a:path w="2322" h="2812" extrusionOk="0">
                  <a:moveTo>
                    <a:pt x="2322" y="0"/>
                  </a:moveTo>
                  <a:lnTo>
                    <a:pt x="2322" y="0"/>
                  </a:lnTo>
                  <a:cubicBezTo>
                    <a:pt x="966" y="477"/>
                    <a:pt x="0" y="1857"/>
                    <a:pt x="502" y="2811"/>
                  </a:cubicBezTo>
                  <a:cubicBezTo>
                    <a:pt x="1569" y="2322"/>
                    <a:pt x="2309" y="1180"/>
                    <a:pt x="232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>
              <a:off x="1013325" y="2035925"/>
              <a:ext cx="51150" cy="18000"/>
            </a:xfrm>
            <a:custGeom>
              <a:avLst/>
              <a:gdLst/>
              <a:ahLst/>
              <a:cxnLst/>
              <a:rect l="l" t="t" r="r" b="b"/>
              <a:pathLst>
                <a:path w="2046" h="720" extrusionOk="0">
                  <a:moveTo>
                    <a:pt x="911" y="0"/>
                  </a:moveTo>
                  <a:cubicBezTo>
                    <a:pt x="594" y="0"/>
                    <a:pt x="277" y="74"/>
                    <a:pt x="0" y="224"/>
                  </a:cubicBezTo>
                  <a:cubicBezTo>
                    <a:pt x="360" y="542"/>
                    <a:pt x="835" y="719"/>
                    <a:pt x="1249" y="719"/>
                  </a:cubicBezTo>
                  <a:cubicBezTo>
                    <a:pt x="1586" y="719"/>
                    <a:pt x="1883" y="602"/>
                    <a:pt x="2046" y="349"/>
                  </a:cubicBezTo>
                  <a:cubicBezTo>
                    <a:pt x="1716" y="118"/>
                    <a:pt x="1313" y="0"/>
                    <a:pt x="91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1"/>
            <p:cNvSpPr/>
            <p:nvPr/>
          </p:nvSpPr>
          <p:spPr>
            <a:xfrm>
              <a:off x="1055975" y="2178650"/>
              <a:ext cx="51175" cy="17875"/>
            </a:xfrm>
            <a:custGeom>
              <a:avLst/>
              <a:gdLst/>
              <a:ahLst/>
              <a:cxnLst/>
              <a:rect l="l" t="t" r="r" b="b"/>
              <a:pathLst>
                <a:path w="2047" h="715" extrusionOk="0">
                  <a:moveTo>
                    <a:pt x="912" y="1"/>
                  </a:moveTo>
                  <a:cubicBezTo>
                    <a:pt x="594" y="1"/>
                    <a:pt x="278" y="75"/>
                    <a:pt x="1" y="224"/>
                  </a:cubicBezTo>
                  <a:cubicBezTo>
                    <a:pt x="360" y="541"/>
                    <a:pt x="832" y="715"/>
                    <a:pt x="1245" y="715"/>
                  </a:cubicBezTo>
                  <a:cubicBezTo>
                    <a:pt x="1584" y="715"/>
                    <a:pt x="1882" y="598"/>
                    <a:pt x="2046" y="350"/>
                  </a:cubicBezTo>
                  <a:cubicBezTo>
                    <a:pt x="1717" y="119"/>
                    <a:pt x="1314" y="1"/>
                    <a:pt x="91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1"/>
            <p:cNvSpPr/>
            <p:nvPr/>
          </p:nvSpPr>
          <p:spPr>
            <a:xfrm>
              <a:off x="989800" y="2116175"/>
              <a:ext cx="42375" cy="30675"/>
            </a:xfrm>
            <a:custGeom>
              <a:avLst/>
              <a:gdLst/>
              <a:ahLst/>
              <a:cxnLst/>
              <a:rect l="l" t="t" r="r" b="b"/>
              <a:pathLst>
                <a:path w="1695" h="1227" extrusionOk="0">
                  <a:moveTo>
                    <a:pt x="0" y="0"/>
                  </a:moveTo>
                  <a:cubicBezTo>
                    <a:pt x="229" y="687"/>
                    <a:pt x="837" y="1227"/>
                    <a:pt x="1375" y="1227"/>
                  </a:cubicBezTo>
                  <a:cubicBezTo>
                    <a:pt x="1486" y="1227"/>
                    <a:pt x="1593" y="1204"/>
                    <a:pt x="1694" y="1155"/>
                  </a:cubicBezTo>
                  <a:cubicBezTo>
                    <a:pt x="1406" y="490"/>
                    <a:pt x="728" y="25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1"/>
            <p:cNvSpPr/>
            <p:nvPr/>
          </p:nvSpPr>
          <p:spPr>
            <a:xfrm>
              <a:off x="929875" y="2054675"/>
              <a:ext cx="36725" cy="43425"/>
            </a:xfrm>
            <a:custGeom>
              <a:avLst/>
              <a:gdLst/>
              <a:ahLst/>
              <a:cxnLst/>
              <a:rect l="l" t="t" r="r" b="b"/>
              <a:pathLst>
                <a:path w="1469" h="1737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95"/>
                    <a:pt x="653" y="1736"/>
                    <a:pt x="1310" y="1736"/>
                  </a:cubicBezTo>
                  <a:cubicBezTo>
                    <a:pt x="1363" y="1736"/>
                    <a:pt x="1416" y="1731"/>
                    <a:pt x="1468" y="1720"/>
                  </a:cubicBezTo>
                  <a:cubicBezTo>
                    <a:pt x="1356" y="942"/>
                    <a:pt x="766" y="239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1"/>
            <p:cNvSpPr/>
            <p:nvPr/>
          </p:nvSpPr>
          <p:spPr>
            <a:xfrm>
              <a:off x="918000" y="2108625"/>
              <a:ext cx="26325" cy="38650"/>
            </a:xfrm>
            <a:custGeom>
              <a:avLst/>
              <a:gdLst/>
              <a:ahLst/>
              <a:cxnLst/>
              <a:rect l="l" t="t" r="r" b="b"/>
              <a:pathLst>
                <a:path w="1053" h="1546" extrusionOk="0">
                  <a:moveTo>
                    <a:pt x="74" y="1"/>
                  </a:moveTo>
                  <a:lnTo>
                    <a:pt x="74" y="1"/>
                  </a:lnTo>
                  <a:cubicBezTo>
                    <a:pt x="0" y="761"/>
                    <a:pt x="442" y="1546"/>
                    <a:pt x="1013" y="1546"/>
                  </a:cubicBezTo>
                  <a:cubicBezTo>
                    <a:pt x="1026" y="1546"/>
                    <a:pt x="1039" y="1545"/>
                    <a:pt x="1052" y="1544"/>
                  </a:cubicBezTo>
                  <a:cubicBezTo>
                    <a:pt x="1052" y="904"/>
                    <a:pt x="663" y="277"/>
                    <a:pt x="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>
              <a:off x="1016450" y="2056250"/>
              <a:ext cx="28575" cy="47400"/>
            </a:xfrm>
            <a:custGeom>
              <a:avLst/>
              <a:gdLst/>
              <a:ahLst/>
              <a:cxnLst/>
              <a:rect l="l" t="t" r="r" b="b"/>
              <a:pathLst>
                <a:path w="1143" h="1896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" y="841"/>
                    <a:pt x="365" y="1807"/>
                    <a:pt x="1017" y="1895"/>
                  </a:cubicBezTo>
                  <a:cubicBezTo>
                    <a:pt x="1143" y="1180"/>
                    <a:pt x="816" y="414"/>
                    <a:pt x="23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>
              <a:off x="1047525" y="2202450"/>
              <a:ext cx="25750" cy="51150"/>
            </a:xfrm>
            <a:custGeom>
              <a:avLst/>
              <a:gdLst/>
              <a:ahLst/>
              <a:cxnLst/>
              <a:rect l="l" t="t" r="r" b="b"/>
              <a:pathLst>
                <a:path w="1030" h="2046" extrusionOk="0">
                  <a:moveTo>
                    <a:pt x="690" y="0"/>
                  </a:moveTo>
                  <a:lnTo>
                    <a:pt x="690" y="0"/>
                  </a:lnTo>
                  <a:cubicBezTo>
                    <a:pt x="113" y="653"/>
                    <a:pt x="0" y="1682"/>
                    <a:pt x="552" y="2046"/>
                  </a:cubicBezTo>
                  <a:cubicBezTo>
                    <a:pt x="979" y="1456"/>
                    <a:pt x="1029" y="628"/>
                    <a:pt x="6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>
              <a:off x="1137875" y="2025175"/>
              <a:ext cx="86600" cy="105400"/>
            </a:xfrm>
            <a:custGeom>
              <a:avLst/>
              <a:gdLst/>
              <a:ahLst/>
              <a:cxnLst/>
              <a:rect l="l" t="t" r="r" b="b"/>
              <a:pathLst>
                <a:path w="3464" h="4216" extrusionOk="0">
                  <a:moveTo>
                    <a:pt x="803" y="1"/>
                  </a:moveTo>
                  <a:lnTo>
                    <a:pt x="364" y="290"/>
                  </a:lnTo>
                  <a:cubicBezTo>
                    <a:pt x="113" y="679"/>
                    <a:pt x="0" y="1130"/>
                    <a:pt x="88" y="1595"/>
                  </a:cubicBezTo>
                  <a:cubicBezTo>
                    <a:pt x="201" y="2310"/>
                    <a:pt x="565" y="3151"/>
                    <a:pt x="1067" y="3690"/>
                  </a:cubicBezTo>
                  <a:cubicBezTo>
                    <a:pt x="1371" y="4018"/>
                    <a:pt x="1867" y="4216"/>
                    <a:pt x="2325" y="4216"/>
                  </a:cubicBezTo>
                  <a:cubicBezTo>
                    <a:pt x="2886" y="4216"/>
                    <a:pt x="3391" y="3919"/>
                    <a:pt x="3426" y="3201"/>
                  </a:cubicBezTo>
                  <a:cubicBezTo>
                    <a:pt x="3464" y="2523"/>
                    <a:pt x="3049" y="1896"/>
                    <a:pt x="2660" y="1369"/>
                  </a:cubicBezTo>
                  <a:cubicBezTo>
                    <a:pt x="2196" y="729"/>
                    <a:pt x="1631" y="101"/>
                    <a:pt x="803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1"/>
            <p:cNvSpPr/>
            <p:nvPr/>
          </p:nvSpPr>
          <p:spPr>
            <a:xfrm>
              <a:off x="1137550" y="2021525"/>
              <a:ext cx="38300" cy="32325"/>
            </a:xfrm>
            <a:custGeom>
              <a:avLst/>
              <a:gdLst/>
              <a:ahLst/>
              <a:cxnLst/>
              <a:rect l="l" t="t" r="r" b="b"/>
              <a:pathLst>
                <a:path w="1532" h="1293" extrusionOk="0">
                  <a:moveTo>
                    <a:pt x="802" y="1"/>
                  </a:moveTo>
                  <a:cubicBezTo>
                    <a:pt x="719" y="1"/>
                    <a:pt x="628" y="22"/>
                    <a:pt x="528" y="72"/>
                  </a:cubicBezTo>
                  <a:cubicBezTo>
                    <a:pt x="452" y="97"/>
                    <a:pt x="377" y="147"/>
                    <a:pt x="314" y="210"/>
                  </a:cubicBezTo>
                  <a:cubicBezTo>
                    <a:pt x="214" y="323"/>
                    <a:pt x="164" y="461"/>
                    <a:pt x="101" y="599"/>
                  </a:cubicBezTo>
                  <a:cubicBezTo>
                    <a:pt x="51" y="737"/>
                    <a:pt x="1" y="887"/>
                    <a:pt x="1" y="1038"/>
                  </a:cubicBezTo>
                  <a:cubicBezTo>
                    <a:pt x="1" y="1138"/>
                    <a:pt x="38" y="1264"/>
                    <a:pt x="139" y="1289"/>
                  </a:cubicBezTo>
                  <a:cubicBezTo>
                    <a:pt x="149" y="1292"/>
                    <a:pt x="160" y="1293"/>
                    <a:pt x="170" y="1293"/>
                  </a:cubicBezTo>
                  <a:cubicBezTo>
                    <a:pt x="257" y="1293"/>
                    <a:pt x="332" y="1203"/>
                    <a:pt x="377" y="1113"/>
                  </a:cubicBezTo>
                  <a:cubicBezTo>
                    <a:pt x="477" y="950"/>
                    <a:pt x="528" y="749"/>
                    <a:pt x="540" y="561"/>
                  </a:cubicBezTo>
                  <a:cubicBezTo>
                    <a:pt x="615" y="724"/>
                    <a:pt x="754" y="875"/>
                    <a:pt x="917" y="963"/>
                  </a:cubicBezTo>
                  <a:cubicBezTo>
                    <a:pt x="944" y="981"/>
                    <a:pt x="972" y="993"/>
                    <a:pt x="999" y="993"/>
                  </a:cubicBezTo>
                  <a:cubicBezTo>
                    <a:pt x="1009" y="993"/>
                    <a:pt x="1019" y="991"/>
                    <a:pt x="1030" y="988"/>
                  </a:cubicBezTo>
                  <a:cubicBezTo>
                    <a:pt x="1080" y="975"/>
                    <a:pt x="1105" y="912"/>
                    <a:pt x="1105" y="850"/>
                  </a:cubicBezTo>
                  <a:cubicBezTo>
                    <a:pt x="1092" y="800"/>
                    <a:pt x="1055" y="749"/>
                    <a:pt x="1030" y="712"/>
                  </a:cubicBezTo>
                  <a:cubicBezTo>
                    <a:pt x="967" y="624"/>
                    <a:pt x="904" y="536"/>
                    <a:pt x="841" y="448"/>
                  </a:cubicBezTo>
                  <a:lnTo>
                    <a:pt x="841" y="448"/>
                  </a:lnTo>
                  <a:cubicBezTo>
                    <a:pt x="967" y="498"/>
                    <a:pt x="1080" y="561"/>
                    <a:pt x="1205" y="611"/>
                  </a:cubicBezTo>
                  <a:cubicBezTo>
                    <a:pt x="1268" y="636"/>
                    <a:pt x="1331" y="661"/>
                    <a:pt x="1393" y="661"/>
                  </a:cubicBezTo>
                  <a:cubicBezTo>
                    <a:pt x="1456" y="649"/>
                    <a:pt x="1519" y="611"/>
                    <a:pt x="1519" y="536"/>
                  </a:cubicBezTo>
                  <a:cubicBezTo>
                    <a:pt x="1532" y="486"/>
                    <a:pt x="1494" y="436"/>
                    <a:pt x="1444" y="398"/>
                  </a:cubicBezTo>
                  <a:cubicBezTo>
                    <a:pt x="1271" y="225"/>
                    <a:pt x="1076" y="1"/>
                    <a:pt x="80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1"/>
            <p:cNvSpPr/>
            <p:nvPr/>
          </p:nvSpPr>
          <p:spPr>
            <a:xfrm>
              <a:off x="951050" y="1576750"/>
              <a:ext cx="202950" cy="459725"/>
            </a:xfrm>
            <a:custGeom>
              <a:avLst/>
              <a:gdLst/>
              <a:ahLst/>
              <a:cxnLst/>
              <a:rect l="l" t="t" r="r" b="b"/>
              <a:pathLst>
                <a:path w="8118" h="18389" extrusionOk="0">
                  <a:moveTo>
                    <a:pt x="69" y="1"/>
                  </a:moveTo>
                  <a:cubicBezTo>
                    <a:pt x="33" y="1"/>
                    <a:pt x="0" y="26"/>
                    <a:pt x="7" y="81"/>
                  </a:cubicBezTo>
                  <a:cubicBezTo>
                    <a:pt x="195" y="3369"/>
                    <a:pt x="1211" y="6644"/>
                    <a:pt x="2529" y="9643"/>
                  </a:cubicBezTo>
                  <a:cubicBezTo>
                    <a:pt x="3922" y="12793"/>
                    <a:pt x="5766" y="15780"/>
                    <a:pt x="8038" y="18377"/>
                  </a:cubicBezTo>
                  <a:cubicBezTo>
                    <a:pt x="8046" y="18385"/>
                    <a:pt x="8055" y="18389"/>
                    <a:pt x="8063" y="18389"/>
                  </a:cubicBezTo>
                  <a:cubicBezTo>
                    <a:pt x="8093" y="18389"/>
                    <a:pt x="8117" y="18344"/>
                    <a:pt x="8088" y="18314"/>
                  </a:cubicBezTo>
                  <a:cubicBezTo>
                    <a:pt x="6005" y="15642"/>
                    <a:pt x="4160" y="12806"/>
                    <a:pt x="2780" y="9706"/>
                  </a:cubicBezTo>
                  <a:cubicBezTo>
                    <a:pt x="1412" y="6619"/>
                    <a:pt x="596" y="3419"/>
                    <a:pt x="157" y="81"/>
                  </a:cubicBezTo>
                  <a:cubicBezTo>
                    <a:pt x="151" y="29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1"/>
            <p:cNvSpPr/>
            <p:nvPr/>
          </p:nvSpPr>
          <p:spPr>
            <a:xfrm>
              <a:off x="1104300" y="1991625"/>
              <a:ext cx="25425" cy="52400"/>
            </a:xfrm>
            <a:custGeom>
              <a:avLst/>
              <a:gdLst/>
              <a:ahLst/>
              <a:cxnLst/>
              <a:rect l="l" t="t" r="r" b="b"/>
              <a:pathLst>
                <a:path w="1017" h="2096" extrusionOk="0">
                  <a:moveTo>
                    <a:pt x="678" y="0"/>
                  </a:moveTo>
                  <a:cubicBezTo>
                    <a:pt x="101" y="678"/>
                    <a:pt x="0" y="1719"/>
                    <a:pt x="553" y="2096"/>
                  </a:cubicBezTo>
                  <a:cubicBezTo>
                    <a:pt x="979" y="1494"/>
                    <a:pt x="1017" y="653"/>
                    <a:pt x="67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1"/>
            <p:cNvSpPr/>
            <p:nvPr/>
          </p:nvSpPr>
          <p:spPr>
            <a:xfrm>
              <a:off x="1062875" y="1946125"/>
              <a:ext cx="32350" cy="65900"/>
            </a:xfrm>
            <a:custGeom>
              <a:avLst/>
              <a:gdLst/>
              <a:ahLst/>
              <a:cxnLst/>
              <a:rect l="l" t="t" r="r" b="b"/>
              <a:pathLst>
                <a:path w="1294" h="2636" extrusionOk="0">
                  <a:moveTo>
                    <a:pt x="854" y="1"/>
                  </a:moveTo>
                  <a:cubicBezTo>
                    <a:pt x="126" y="841"/>
                    <a:pt x="1" y="2172"/>
                    <a:pt x="704" y="2636"/>
                  </a:cubicBezTo>
                  <a:cubicBezTo>
                    <a:pt x="1231" y="1883"/>
                    <a:pt x="1293" y="816"/>
                    <a:pt x="85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1"/>
            <p:cNvSpPr/>
            <p:nvPr/>
          </p:nvSpPr>
          <p:spPr>
            <a:xfrm>
              <a:off x="1012375" y="1866750"/>
              <a:ext cx="42700" cy="87250"/>
            </a:xfrm>
            <a:custGeom>
              <a:avLst/>
              <a:gdLst/>
              <a:ahLst/>
              <a:cxnLst/>
              <a:rect l="l" t="t" r="r" b="b"/>
              <a:pathLst>
                <a:path w="1708" h="3490" extrusionOk="0">
                  <a:moveTo>
                    <a:pt x="1130" y="1"/>
                  </a:moveTo>
                  <a:cubicBezTo>
                    <a:pt x="176" y="1118"/>
                    <a:pt x="1" y="2875"/>
                    <a:pt x="929" y="3489"/>
                  </a:cubicBezTo>
                  <a:cubicBezTo>
                    <a:pt x="1632" y="2498"/>
                    <a:pt x="1707" y="1080"/>
                    <a:pt x="113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41"/>
            <p:cNvSpPr/>
            <p:nvPr/>
          </p:nvSpPr>
          <p:spPr>
            <a:xfrm>
              <a:off x="970350" y="1794300"/>
              <a:ext cx="49575" cy="94750"/>
            </a:xfrm>
            <a:custGeom>
              <a:avLst/>
              <a:gdLst/>
              <a:ahLst/>
              <a:cxnLst/>
              <a:rect l="l" t="t" r="r" b="b"/>
              <a:pathLst>
                <a:path w="1983" h="3790" extrusionOk="0">
                  <a:moveTo>
                    <a:pt x="1418" y="0"/>
                  </a:moveTo>
                  <a:lnTo>
                    <a:pt x="1418" y="0"/>
                  </a:lnTo>
                  <a:cubicBezTo>
                    <a:pt x="289" y="1155"/>
                    <a:pt x="0" y="3062"/>
                    <a:pt x="966" y="3790"/>
                  </a:cubicBezTo>
                  <a:cubicBezTo>
                    <a:pt x="1795" y="2748"/>
                    <a:pt x="1983" y="1217"/>
                    <a:pt x="14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41"/>
            <p:cNvSpPr/>
            <p:nvPr/>
          </p:nvSpPr>
          <p:spPr>
            <a:xfrm>
              <a:off x="925150" y="1693900"/>
              <a:ext cx="62775" cy="113600"/>
            </a:xfrm>
            <a:custGeom>
              <a:avLst/>
              <a:gdLst/>
              <a:ahLst/>
              <a:cxnLst/>
              <a:rect l="l" t="t" r="r" b="b"/>
              <a:pathLst>
                <a:path w="2511" h="4544" extrusionOk="0">
                  <a:moveTo>
                    <a:pt x="1908" y="0"/>
                  </a:moveTo>
                  <a:lnTo>
                    <a:pt x="1908" y="0"/>
                  </a:lnTo>
                  <a:cubicBezTo>
                    <a:pt x="478" y="1318"/>
                    <a:pt x="1" y="3602"/>
                    <a:pt x="1130" y="4543"/>
                  </a:cubicBezTo>
                  <a:cubicBezTo>
                    <a:pt x="2197" y="3351"/>
                    <a:pt x="2511" y="1506"/>
                    <a:pt x="190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959350" y="1620175"/>
              <a:ext cx="81925" cy="81275"/>
            </a:xfrm>
            <a:custGeom>
              <a:avLst/>
              <a:gdLst/>
              <a:ahLst/>
              <a:cxnLst/>
              <a:rect l="l" t="t" r="r" b="b"/>
              <a:pathLst>
                <a:path w="3277" h="3251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1494"/>
                    <a:pt x="1344" y="3000"/>
                    <a:pt x="3276" y="3251"/>
                  </a:cubicBezTo>
                  <a:cubicBezTo>
                    <a:pt x="2887" y="1669"/>
                    <a:pt x="1569" y="352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41"/>
            <p:cNvSpPr/>
            <p:nvPr/>
          </p:nvSpPr>
          <p:spPr>
            <a:xfrm>
              <a:off x="992300" y="1757575"/>
              <a:ext cx="83150" cy="61225"/>
            </a:xfrm>
            <a:custGeom>
              <a:avLst/>
              <a:gdLst/>
              <a:ahLst/>
              <a:cxnLst/>
              <a:rect l="l" t="t" r="r" b="b"/>
              <a:pathLst>
                <a:path w="3326" h="2449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1298"/>
                    <a:pt x="1539" y="2449"/>
                    <a:pt x="3244" y="2449"/>
                  </a:cubicBezTo>
                  <a:cubicBezTo>
                    <a:pt x="3271" y="2449"/>
                    <a:pt x="3298" y="2448"/>
                    <a:pt x="3326" y="2448"/>
                  </a:cubicBezTo>
                  <a:cubicBezTo>
                    <a:pt x="2786" y="1105"/>
                    <a:pt x="1431" y="114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1"/>
            <p:cNvSpPr/>
            <p:nvPr/>
          </p:nvSpPr>
          <p:spPr>
            <a:xfrm>
              <a:off x="1031825" y="1847200"/>
              <a:ext cx="86625" cy="39050"/>
            </a:xfrm>
            <a:custGeom>
              <a:avLst/>
              <a:gdLst/>
              <a:ahLst/>
              <a:cxnLst/>
              <a:rect l="l" t="t" r="r" b="b"/>
              <a:pathLst>
                <a:path w="3465" h="1562" extrusionOk="0">
                  <a:moveTo>
                    <a:pt x="589" y="1"/>
                  </a:moveTo>
                  <a:cubicBezTo>
                    <a:pt x="392" y="1"/>
                    <a:pt x="195" y="19"/>
                    <a:pt x="1" y="55"/>
                  </a:cubicBezTo>
                  <a:cubicBezTo>
                    <a:pt x="381" y="936"/>
                    <a:pt x="1393" y="1562"/>
                    <a:pt x="2558" y="1562"/>
                  </a:cubicBezTo>
                  <a:cubicBezTo>
                    <a:pt x="2853" y="1562"/>
                    <a:pt x="3157" y="1522"/>
                    <a:pt x="3464" y="1435"/>
                  </a:cubicBezTo>
                  <a:cubicBezTo>
                    <a:pt x="2794" y="543"/>
                    <a:pt x="1684" y="1"/>
                    <a:pt x="589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1"/>
            <p:cNvSpPr/>
            <p:nvPr/>
          </p:nvSpPr>
          <p:spPr>
            <a:xfrm>
              <a:off x="1072300" y="1921650"/>
              <a:ext cx="69675" cy="31375"/>
            </a:xfrm>
            <a:custGeom>
              <a:avLst/>
              <a:gdLst/>
              <a:ahLst/>
              <a:cxnLst/>
              <a:rect l="l" t="t" r="r" b="b"/>
              <a:pathLst>
                <a:path w="2787" h="1255" extrusionOk="0">
                  <a:moveTo>
                    <a:pt x="457" y="0"/>
                  </a:moveTo>
                  <a:cubicBezTo>
                    <a:pt x="304" y="0"/>
                    <a:pt x="151" y="13"/>
                    <a:pt x="0" y="39"/>
                  </a:cubicBezTo>
                  <a:cubicBezTo>
                    <a:pt x="311" y="751"/>
                    <a:pt x="1128" y="1255"/>
                    <a:pt x="2065" y="1255"/>
                  </a:cubicBezTo>
                  <a:cubicBezTo>
                    <a:pt x="2300" y="1255"/>
                    <a:pt x="2542" y="1223"/>
                    <a:pt x="2786" y="1155"/>
                  </a:cubicBezTo>
                  <a:cubicBezTo>
                    <a:pt x="2251" y="427"/>
                    <a:pt x="1349" y="0"/>
                    <a:pt x="45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1"/>
            <p:cNvSpPr/>
            <p:nvPr/>
          </p:nvSpPr>
          <p:spPr>
            <a:xfrm>
              <a:off x="1107750" y="1974025"/>
              <a:ext cx="68725" cy="24175"/>
            </a:xfrm>
            <a:custGeom>
              <a:avLst/>
              <a:gdLst/>
              <a:ahLst/>
              <a:cxnLst/>
              <a:rect l="l" t="t" r="r" b="b"/>
              <a:pathLst>
                <a:path w="2749" h="967" extrusionOk="0">
                  <a:moveTo>
                    <a:pt x="908" y="0"/>
                  </a:moveTo>
                  <a:cubicBezTo>
                    <a:pt x="599" y="0"/>
                    <a:pt x="290" y="54"/>
                    <a:pt x="0" y="165"/>
                  </a:cubicBezTo>
                  <a:cubicBezTo>
                    <a:pt x="339" y="661"/>
                    <a:pt x="967" y="966"/>
                    <a:pt x="1657" y="966"/>
                  </a:cubicBezTo>
                  <a:cubicBezTo>
                    <a:pt x="2015" y="966"/>
                    <a:pt x="2389" y="884"/>
                    <a:pt x="2749" y="704"/>
                  </a:cubicBezTo>
                  <a:cubicBezTo>
                    <a:pt x="2251" y="250"/>
                    <a:pt x="1577" y="0"/>
                    <a:pt x="90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1"/>
            <p:cNvSpPr/>
            <p:nvPr/>
          </p:nvSpPr>
          <p:spPr>
            <a:xfrm>
              <a:off x="953075" y="2105825"/>
              <a:ext cx="35800" cy="43000"/>
            </a:xfrm>
            <a:custGeom>
              <a:avLst/>
              <a:gdLst/>
              <a:ahLst/>
              <a:cxnLst/>
              <a:rect l="l" t="t" r="r" b="b"/>
              <a:pathLst>
                <a:path w="1432" h="1720" extrusionOk="0">
                  <a:moveTo>
                    <a:pt x="1431" y="0"/>
                  </a:moveTo>
                  <a:cubicBezTo>
                    <a:pt x="603" y="289"/>
                    <a:pt x="1" y="1129"/>
                    <a:pt x="302" y="1719"/>
                  </a:cubicBezTo>
                  <a:cubicBezTo>
                    <a:pt x="967" y="1418"/>
                    <a:pt x="1419" y="728"/>
                    <a:pt x="143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881550" y="2088550"/>
              <a:ext cx="42700" cy="31725"/>
            </a:xfrm>
            <a:custGeom>
              <a:avLst/>
              <a:gdLst/>
              <a:ahLst/>
              <a:cxnLst/>
              <a:rect l="l" t="t" r="r" b="b"/>
              <a:pathLst>
                <a:path w="1708" h="1269" extrusionOk="0">
                  <a:moveTo>
                    <a:pt x="1707" y="1"/>
                  </a:moveTo>
                  <a:lnTo>
                    <a:pt x="1707" y="1"/>
                  </a:lnTo>
                  <a:cubicBezTo>
                    <a:pt x="829" y="13"/>
                    <a:pt x="1" y="628"/>
                    <a:pt x="101" y="1268"/>
                  </a:cubicBezTo>
                  <a:cubicBezTo>
                    <a:pt x="816" y="1193"/>
                    <a:pt x="1469" y="678"/>
                    <a:pt x="170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878775" y="2022025"/>
              <a:ext cx="54575" cy="38950"/>
            </a:xfrm>
            <a:custGeom>
              <a:avLst/>
              <a:gdLst/>
              <a:ahLst/>
              <a:cxnLst/>
              <a:rect l="l" t="t" r="r" b="b"/>
              <a:pathLst>
                <a:path w="2183" h="1558" extrusionOk="0">
                  <a:moveTo>
                    <a:pt x="2128" y="1"/>
                  </a:moveTo>
                  <a:cubicBezTo>
                    <a:pt x="1043" y="1"/>
                    <a:pt x="1" y="743"/>
                    <a:pt x="112" y="1558"/>
                  </a:cubicBezTo>
                  <a:cubicBezTo>
                    <a:pt x="1015" y="1482"/>
                    <a:pt x="1856" y="842"/>
                    <a:pt x="2182" y="1"/>
                  </a:cubicBezTo>
                  <a:cubicBezTo>
                    <a:pt x="2164" y="1"/>
                    <a:pt x="2146" y="1"/>
                    <a:pt x="2128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960925" y="2168250"/>
              <a:ext cx="35800" cy="43000"/>
            </a:xfrm>
            <a:custGeom>
              <a:avLst/>
              <a:gdLst/>
              <a:ahLst/>
              <a:cxnLst/>
              <a:rect l="l" t="t" r="r" b="b"/>
              <a:pathLst>
                <a:path w="1432" h="1720" extrusionOk="0">
                  <a:moveTo>
                    <a:pt x="1431" y="0"/>
                  </a:moveTo>
                  <a:lnTo>
                    <a:pt x="1431" y="0"/>
                  </a:lnTo>
                  <a:cubicBezTo>
                    <a:pt x="603" y="289"/>
                    <a:pt x="1" y="1130"/>
                    <a:pt x="314" y="1719"/>
                  </a:cubicBezTo>
                  <a:cubicBezTo>
                    <a:pt x="967" y="1418"/>
                    <a:pt x="1419" y="716"/>
                    <a:pt x="143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904100" y="1870400"/>
              <a:ext cx="35525" cy="290525"/>
            </a:xfrm>
            <a:custGeom>
              <a:avLst/>
              <a:gdLst/>
              <a:ahLst/>
              <a:cxnLst/>
              <a:rect l="l" t="t" r="r" b="b"/>
              <a:pathLst>
                <a:path w="1421" h="11621" extrusionOk="0">
                  <a:moveTo>
                    <a:pt x="1161" y="1"/>
                  </a:moveTo>
                  <a:cubicBezTo>
                    <a:pt x="1142" y="1"/>
                    <a:pt x="1126" y="13"/>
                    <a:pt x="1132" y="43"/>
                  </a:cubicBezTo>
                  <a:cubicBezTo>
                    <a:pt x="1245" y="1950"/>
                    <a:pt x="1245" y="3870"/>
                    <a:pt x="1081" y="5765"/>
                  </a:cubicBezTo>
                  <a:cubicBezTo>
                    <a:pt x="906" y="7735"/>
                    <a:pt x="504" y="9630"/>
                    <a:pt x="15" y="11550"/>
                  </a:cubicBezTo>
                  <a:cubicBezTo>
                    <a:pt x="0" y="11594"/>
                    <a:pt x="36" y="11621"/>
                    <a:pt x="74" y="11621"/>
                  </a:cubicBezTo>
                  <a:cubicBezTo>
                    <a:pt x="102" y="11621"/>
                    <a:pt x="130" y="11607"/>
                    <a:pt x="140" y="11575"/>
                  </a:cubicBezTo>
                  <a:cubicBezTo>
                    <a:pt x="805" y="9793"/>
                    <a:pt x="1094" y="7848"/>
                    <a:pt x="1257" y="5954"/>
                  </a:cubicBezTo>
                  <a:cubicBezTo>
                    <a:pt x="1420" y="3983"/>
                    <a:pt x="1408" y="2013"/>
                    <a:pt x="1207" y="43"/>
                  </a:cubicBezTo>
                  <a:cubicBezTo>
                    <a:pt x="1207" y="17"/>
                    <a:pt x="1182" y="1"/>
                    <a:pt x="116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841075" y="1636450"/>
              <a:ext cx="621200" cy="344275"/>
            </a:xfrm>
            <a:custGeom>
              <a:avLst/>
              <a:gdLst/>
              <a:ahLst/>
              <a:cxnLst/>
              <a:rect l="l" t="t" r="r" b="b"/>
              <a:pathLst>
                <a:path w="24848" h="13771" extrusionOk="0">
                  <a:moveTo>
                    <a:pt x="3356" y="0"/>
                  </a:moveTo>
                  <a:cubicBezTo>
                    <a:pt x="2100" y="0"/>
                    <a:pt x="931" y="50"/>
                    <a:pt x="1" y="153"/>
                  </a:cubicBezTo>
                  <a:cubicBezTo>
                    <a:pt x="1055" y="5787"/>
                    <a:pt x="4669" y="9928"/>
                    <a:pt x="9262" y="11999"/>
                  </a:cubicBezTo>
                  <a:cubicBezTo>
                    <a:pt x="12028" y="13242"/>
                    <a:pt x="15134" y="13771"/>
                    <a:pt x="18370" y="13771"/>
                  </a:cubicBezTo>
                  <a:cubicBezTo>
                    <a:pt x="20492" y="13771"/>
                    <a:pt x="22671" y="13543"/>
                    <a:pt x="24848" y="13141"/>
                  </a:cubicBezTo>
                  <a:cubicBezTo>
                    <a:pt x="22275" y="7732"/>
                    <a:pt x="17858" y="3566"/>
                    <a:pt x="12700" y="1144"/>
                  </a:cubicBezTo>
                  <a:cubicBezTo>
                    <a:pt x="11091" y="395"/>
                    <a:pt x="6877" y="0"/>
                    <a:pt x="3356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838900" y="1637125"/>
              <a:ext cx="624625" cy="331300"/>
            </a:xfrm>
            <a:custGeom>
              <a:avLst/>
              <a:gdLst/>
              <a:ahLst/>
              <a:cxnLst/>
              <a:rect l="l" t="t" r="r" b="b"/>
              <a:pathLst>
                <a:path w="24985" h="13252" extrusionOk="0">
                  <a:moveTo>
                    <a:pt x="188" y="0"/>
                  </a:moveTo>
                  <a:lnTo>
                    <a:pt x="0" y="239"/>
                  </a:lnTo>
                  <a:cubicBezTo>
                    <a:pt x="9387" y="7680"/>
                    <a:pt x="24734" y="13201"/>
                    <a:pt x="24884" y="13252"/>
                  </a:cubicBezTo>
                  <a:lnTo>
                    <a:pt x="24985" y="12976"/>
                  </a:lnTo>
                  <a:cubicBezTo>
                    <a:pt x="24834" y="12913"/>
                    <a:pt x="9525" y="7416"/>
                    <a:pt x="18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1372225" y="1917275"/>
              <a:ext cx="68725" cy="16650"/>
            </a:xfrm>
            <a:custGeom>
              <a:avLst/>
              <a:gdLst/>
              <a:ahLst/>
              <a:cxnLst/>
              <a:rect l="l" t="t" r="r" b="b"/>
              <a:pathLst>
                <a:path w="2749" h="666" extrusionOk="0">
                  <a:moveTo>
                    <a:pt x="2598" y="0"/>
                  </a:moveTo>
                  <a:cubicBezTo>
                    <a:pt x="2460" y="25"/>
                    <a:pt x="2322" y="50"/>
                    <a:pt x="2196" y="75"/>
                  </a:cubicBezTo>
                  <a:cubicBezTo>
                    <a:pt x="1431" y="201"/>
                    <a:pt x="816" y="301"/>
                    <a:pt x="0" y="364"/>
                  </a:cubicBezTo>
                  <a:lnTo>
                    <a:pt x="25" y="665"/>
                  </a:lnTo>
                  <a:cubicBezTo>
                    <a:pt x="63" y="653"/>
                    <a:pt x="113" y="653"/>
                    <a:pt x="151" y="653"/>
                  </a:cubicBezTo>
                  <a:cubicBezTo>
                    <a:pt x="151" y="640"/>
                    <a:pt x="138" y="615"/>
                    <a:pt x="138" y="603"/>
                  </a:cubicBezTo>
                  <a:lnTo>
                    <a:pt x="427" y="515"/>
                  </a:lnTo>
                  <a:cubicBezTo>
                    <a:pt x="439" y="552"/>
                    <a:pt x="452" y="590"/>
                    <a:pt x="464" y="615"/>
                  </a:cubicBezTo>
                  <a:cubicBezTo>
                    <a:pt x="1092" y="552"/>
                    <a:pt x="1631" y="464"/>
                    <a:pt x="2246" y="364"/>
                  </a:cubicBezTo>
                  <a:cubicBezTo>
                    <a:pt x="2397" y="339"/>
                    <a:pt x="2573" y="314"/>
                    <a:pt x="2748" y="276"/>
                  </a:cubicBezTo>
                  <a:cubicBezTo>
                    <a:pt x="2698" y="188"/>
                    <a:pt x="2648" y="88"/>
                    <a:pt x="259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1312600" y="1888725"/>
              <a:ext cx="110775" cy="20100"/>
            </a:xfrm>
            <a:custGeom>
              <a:avLst/>
              <a:gdLst/>
              <a:ahLst/>
              <a:cxnLst/>
              <a:rect l="l" t="t" r="r" b="b"/>
              <a:pathLst>
                <a:path w="4431" h="804" extrusionOk="0">
                  <a:moveTo>
                    <a:pt x="4255" y="0"/>
                  </a:moveTo>
                  <a:cubicBezTo>
                    <a:pt x="2649" y="339"/>
                    <a:pt x="1419" y="490"/>
                    <a:pt x="1" y="502"/>
                  </a:cubicBezTo>
                  <a:lnTo>
                    <a:pt x="13" y="803"/>
                  </a:lnTo>
                  <a:lnTo>
                    <a:pt x="76" y="803"/>
                  </a:lnTo>
                  <a:lnTo>
                    <a:pt x="302" y="690"/>
                  </a:lnTo>
                  <a:cubicBezTo>
                    <a:pt x="315" y="728"/>
                    <a:pt x="340" y="766"/>
                    <a:pt x="352" y="803"/>
                  </a:cubicBezTo>
                  <a:cubicBezTo>
                    <a:pt x="1682" y="766"/>
                    <a:pt x="2875" y="603"/>
                    <a:pt x="4431" y="264"/>
                  </a:cubicBezTo>
                  <a:cubicBezTo>
                    <a:pt x="4368" y="176"/>
                    <a:pt x="4318" y="88"/>
                    <a:pt x="425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1262725" y="1885575"/>
              <a:ext cx="975" cy="1925"/>
            </a:xfrm>
            <a:custGeom>
              <a:avLst/>
              <a:gdLst/>
              <a:ahLst/>
              <a:cxnLst/>
              <a:rect l="l" t="t" r="r" b="b"/>
              <a:pathLst>
                <a:path w="39" h="77" extrusionOk="0">
                  <a:moveTo>
                    <a:pt x="1" y="1"/>
                  </a:moveTo>
                  <a:lnTo>
                    <a:pt x="1" y="76"/>
                  </a:lnTo>
                  <a:lnTo>
                    <a:pt x="38" y="76"/>
                  </a:lnTo>
                  <a:cubicBezTo>
                    <a:pt x="26" y="51"/>
                    <a:pt x="13" y="26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1262425" y="1859550"/>
              <a:ext cx="140875" cy="27625"/>
            </a:xfrm>
            <a:custGeom>
              <a:avLst/>
              <a:gdLst/>
              <a:ahLst/>
              <a:cxnLst/>
              <a:rect l="l" t="t" r="r" b="b"/>
              <a:pathLst>
                <a:path w="5635" h="1105" extrusionOk="0">
                  <a:moveTo>
                    <a:pt x="5434" y="0"/>
                  </a:moveTo>
                  <a:cubicBezTo>
                    <a:pt x="3602" y="502"/>
                    <a:pt x="1782" y="778"/>
                    <a:pt x="0" y="816"/>
                  </a:cubicBezTo>
                  <a:lnTo>
                    <a:pt x="13" y="1017"/>
                  </a:lnTo>
                  <a:lnTo>
                    <a:pt x="276" y="891"/>
                  </a:lnTo>
                  <a:cubicBezTo>
                    <a:pt x="301" y="966"/>
                    <a:pt x="339" y="1029"/>
                    <a:pt x="376" y="1105"/>
                  </a:cubicBezTo>
                  <a:cubicBezTo>
                    <a:pt x="2096" y="1029"/>
                    <a:pt x="3865" y="741"/>
                    <a:pt x="5634" y="264"/>
                  </a:cubicBezTo>
                  <a:cubicBezTo>
                    <a:pt x="5572" y="176"/>
                    <a:pt x="5496" y="88"/>
                    <a:pt x="543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1199350" y="1822200"/>
              <a:ext cx="174150" cy="34225"/>
            </a:xfrm>
            <a:custGeom>
              <a:avLst/>
              <a:gdLst/>
              <a:ahLst/>
              <a:cxnLst/>
              <a:rect l="l" t="t" r="r" b="b"/>
              <a:pathLst>
                <a:path w="6966" h="1369" extrusionOk="0">
                  <a:moveTo>
                    <a:pt x="6752" y="1"/>
                  </a:moveTo>
                  <a:cubicBezTo>
                    <a:pt x="4542" y="705"/>
                    <a:pt x="2355" y="1069"/>
                    <a:pt x="215" y="1069"/>
                  </a:cubicBezTo>
                  <a:cubicBezTo>
                    <a:pt x="143" y="1069"/>
                    <a:pt x="72" y="1068"/>
                    <a:pt x="1" y="1068"/>
                  </a:cubicBezTo>
                  <a:lnTo>
                    <a:pt x="1" y="1206"/>
                  </a:lnTo>
                  <a:lnTo>
                    <a:pt x="201" y="1130"/>
                  </a:lnTo>
                  <a:cubicBezTo>
                    <a:pt x="227" y="1206"/>
                    <a:pt x="264" y="1281"/>
                    <a:pt x="302" y="1369"/>
                  </a:cubicBezTo>
                  <a:cubicBezTo>
                    <a:pt x="2485" y="1356"/>
                    <a:pt x="4719" y="980"/>
                    <a:pt x="6965" y="252"/>
                  </a:cubicBezTo>
                  <a:cubicBezTo>
                    <a:pt x="6890" y="164"/>
                    <a:pt x="6815" y="89"/>
                    <a:pt x="6752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1148525" y="1788950"/>
              <a:ext cx="194225" cy="44900"/>
            </a:xfrm>
            <a:custGeom>
              <a:avLst/>
              <a:gdLst/>
              <a:ahLst/>
              <a:cxnLst/>
              <a:rect l="l" t="t" r="r" b="b"/>
              <a:pathLst>
                <a:path w="7769" h="1796" extrusionOk="0">
                  <a:moveTo>
                    <a:pt x="7518" y="1"/>
                  </a:moveTo>
                  <a:cubicBezTo>
                    <a:pt x="4757" y="716"/>
                    <a:pt x="2234" y="1231"/>
                    <a:pt x="1" y="1519"/>
                  </a:cubicBezTo>
                  <a:lnTo>
                    <a:pt x="26" y="1670"/>
                  </a:lnTo>
                  <a:lnTo>
                    <a:pt x="164" y="1632"/>
                  </a:lnTo>
                  <a:cubicBezTo>
                    <a:pt x="189" y="1682"/>
                    <a:pt x="202" y="1732"/>
                    <a:pt x="227" y="1795"/>
                  </a:cubicBezTo>
                  <a:cubicBezTo>
                    <a:pt x="2473" y="1494"/>
                    <a:pt x="4995" y="967"/>
                    <a:pt x="7769" y="252"/>
                  </a:cubicBezTo>
                  <a:cubicBezTo>
                    <a:pt x="7681" y="164"/>
                    <a:pt x="7605" y="76"/>
                    <a:pt x="751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1089550" y="1759475"/>
              <a:ext cx="221825" cy="42675"/>
            </a:xfrm>
            <a:custGeom>
              <a:avLst/>
              <a:gdLst/>
              <a:ahLst/>
              <a:cxnLst/>
              <a:rect l="l" t="t" r="r" b="b"/>
              <a:pathLst>
                <a:path w="8873" h="1707" extrusionOk="0">
                  <a:moveTo>
                    <a:pt x="8597" y="0"/>
                  </a:moveTo>
                  <a:cubicBezTo>
                    <a:pt x="5710" y="753"/>
                    <a:pt x="2824" y="1230"/>
                    <a:pt x="1" y="1406"/>
                  </a:cubicBezTo>
                  <a:lnTo>
                    <a:pt x="13" y="1707"/>
                  </a:lnTo>
                  <a:cubicBezTo>
                    <a:pt x="51" y="1707"/>
                    <a:pt x="76" y="1694"/>
                    <a:pt x="101" y="1694"/>
                  </a:cubicBezTo>
                  <a:cubicBezTo>
                    <a:pt x="101" y="1657"/>
                    <a:pt x="88" y="1631"/>
                    <a:pt x="76" y="1594"/>
                  </a:cubicBezTo>
                  <a:lnTo>
                    <a:pt x="365" y="1519"/>
                  </a:lnTo>
                  <a:cubicBezTo>
                    <a:pt x="377" y="1569"/>
                    <a:pt x="402" y="1619"/>
                    <a:pt x="415" y="1669"/>
                  </a:cubicBezTo>
                  <a:cubicBezTo>
                    <a:pt x="3188" y="1468"/>
                    <a:pt x="6037" y="991"/>
                    <a:pt x="8873" y="239"/>
                  </a:cubicBezTo>
                  <a:cubicBezTo>
                    <a:pt x="8785" y="163"/>
                    <a:pt x="8684" y="88"/>
                    <a:pt x="859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1036225" y="1722125"/>
              <a:ext cx="228400" cy="50850"/>
            </a:xfrm>
            <a:custGeom>
              <a:avLst/>
              <a:gdLst/>
              <a:ahLst/>
              <a:cxnLst/>
              <a:rect l="l" t="t" r="r" b="b"/>
              <a:pathLst>
                <a:path w="9136" h="2034" extrusionOk="0">
                  <a:moveTo>
                    <a:pt x="8810" y="1"/>
                  </a:moveTo>
                  <a:cubicBezTo>
                    <a:pt x="7040" y="390"/>
                    <a:pt x="5183" y="754"/>
                    <a:pt x="3363" y="1093"/>
                  </a:cubicBezTo>
                  <a:cubicBezTo>
                    <a:pt x="2259" y="1306"/>
                    <a:pt x="1105" y="1519"/>
                    <a:pt x="0" y="1745"/>
                  </a:cubicBezTo>
                  <a:lnTo>
                    <a:pt x="50" y="2034"/>
                  </a:lnTo>
                  <a:lnTo>
                    <a:pt x="63" y="2034"/>
                  </a:lnTo>
                  <a:cubicBezTo>
                    <a:pt x="63" y="2021"/>
                    <a:pt x="50" y="1996"/>
                    <a:pt x="50" y="1984"/>
                  </a:cubicBezTo>
                  <a:lnTo>
                    <a:pt x="339" y="1908"/>
                  </a:lnTo>
                  <a:cubicBezTo>
                    <a:pt x="339" y="1933"/>
                    <a:pt x="352" y="1958"/>
                    <a:pt x="364" y="1984"/>
                  </a:cubicBezTo>
                  <a:cubicBezTo>
                    <a:pt x="1368" y="1770"/>
                    <a:pt x="2410" y="1582"/>
                    <a:pt x="3426" y="1381"/>
                  </a:cubicBezTo>
                  <a:cubicBezTo>
                    <a:pt x="5321" y="1030"/>
                    <a:pt x="7279" y="653"/>
                    <a:pt x="9136" y="227"/>
                  </a:cubicBezTo>
                  <a:cubicBezTo>
                    <a:pt x="9023" y="151"/>
                    <a:pt x="8923" y="76"/>
                    <a:pt x="881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991050" y="1691400"/>
              <a:ext cx="225900" cy="52725"/>
            </a:xfrm>
            <a:custGeom>
              <a:avLst/>
              <a:gdLst/>
              <a:ahLst/>
              <a:cxnLst/>
              <a:rect l="l" t="t" r="r" b="b"/>
              <a:pathLst>
                <a:path w="9036" h="2109" extrusionOk="0">
                  <a:moveTo>
                    <a:pt x="8697" y="0"/>
                  </a:moveTo>
                  <a:cubicBezTo>
                    <a:pt x="5785" y="853"/>
                    <a:pt x="2874" y="1468"/>
                    <a:pt x="0" y="1820"/>
                  </a:cubicBezTo>
                  <a:cubicBezTo>
                    <a:pt x="13" y="1920"/>
                    <a:pt x="38" y="2020"/>
                    <a:pt x="50" y="2108"/>
                  </a:cubicBezTo>
                  <a:cubicBezTo>
                    <a:pt x="3025" y="1757"/>
                    <a:pt x="6036" y="1104"/>
                    <a:pt x="9035" y="201"/>
                  </a:cubicBezTo>
                  <a:cubicBezTo>
                    <a:pt x="8922" y="138"/>
                    <a:pt x="8810" y="63"/>
                    <a:pt x="869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934575" y="1659075"/>
              <a:ext cx="219625" cy="50225"/>
            </a:xfrm>
            <a:custGeom>
              <a:avLst/>
              <a:gdLst/>
              <a:ahLst/>
              <a:cxnLst/>
              <a:rect l="l" t="t" r="r" b="b"/>
              <a:pathLst>
                <a:path w="8785" h="2009" extrusionOk="0">
                  <a:moveTo>
                    <a:pt x="8295" y="1"/>
                  </a:moveTo>
                  <a:cubicBezTo>
                    <a:pt x="5522" y="779"/>
                    <a:pt x="2736" y="1368"/>
                    <a:pt x="0" y="1757"/>
                  </a:cubicBezTo>
                  <a:lnTo>
                    <a:pt x="13" y="1920"/>
                  </a:lnTo>
                  <a:lnTo>
                    <a:pt x="264" y="1858"/>
                  </a:lnTo>
                  <a:cubicBezTo>
                    <a:pt x="289" y="1908"/>
                    <a:pt x="302" y="1958"/>
                    <a:pt x="314" y="2008"/>
                  </a:cubicBezTo>
                  <a:cubicBezTo>
                    <a:pt x="3113" y="1607"/>
                    <a:pt x="5961" y="992"/>
                    <a:pt x="8785" y="176"/>
                  </a:cubicBezTo>
                  <a:cubicBezTo>
                    <a:pt x="8647" y="113"/>
                    <a:pt x="8483" y="51"/>
                    <a:pt x="829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906350" y="1643400"/>
              <a:ext cx="170375" cy="45825"/>
            </a:xfrm>
            <a:custGeom>
              <a:avLst/>
              <a:gdLst/>
              <a:ahLst/>
              <a:cxnLst/>
              <a:rect l="l" t="t" r="r" b="b"/>
              <a:pathLst>
                <a:path w="6815" h="1833" extrusionOk="0">
                  <a:moveTo>
                    <a:pt x="6074" y="0"/>
                  </a:moveTo>
                  <a:cubicBezTo>
                    <a:pt x="4041" y="602"/>
                    <a:pt x="2008" y="1117"/>
                    <a:pt x="0" y="1569"/>
                  </a:cubicBezTo>
                  <a:lnTo>
                    <a:pt x="38" y="1744"/>
                  </a:lnTo>
                  <a:lnTo>
                    <a:pt x="163" y="1719"/>
                  </a:lnTo>
                  <a:cubicBezTo>
                    <a:pt x="163" y="1757"/>
                    <a:pt x="176" y="1795"/>
                    <a:pt x="176" y="1832"/>
                  </a:cubicBezTo>
                  <a:cubicBezTo>
                    <a:pt x="2372" y="1343"/>
                    <a:pt x="4605" y="766"/>
                    <a:pt x="6814" y="100"/>
                  </a:cubicBezTo>
                  <a:cubicBezTo>
                    <a:pt x="6576" y="63"/>
                    <a:pt x="6325" y="38"/>
                    <a:pt x="607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871200" y="1637425"/>
              <a:ext cx="128025" cy="30450"/>
            </a:xfrm>
            <a:custGeom>
              <a:avLst/>
              <a:gdLst/>
              <a:ahLst/>
              <a:cxnLst/>
              <a:rect l="l" t="t" r="r" b="b"/>
              <a:pathLst>
                <a:path w="5121" h="1218" extrusionOk="0">
                  <a:moveTo>
                    <a:pt x="4217" y="1"/>
                  </a:moveTo>
                  <a:cubicBezTo>
                    <a:pt x="2799" y="402"/>
                    <a:pt x="1394" y="716"/>
                    <a:pt x="1" y="967"/>
                  </a:cubicBezTo>
                  <a:lnTo>
                    <a:pt x="1" y="1005"/>
                  </a:lnTo>
                  <a:lnTo>
                    <a:pt x="289" y="992"/>
                  </a:lnTo>
                  <a:cubicBezTo>
                    <a:pt x="289" y="1067"/>
                    <a:pt x="302" y="1143"/>
                    <a:pt x="302" y="1218"/>
                  </a:cubicBezTo>
                  <a:cubicBezTo>
                    <a:pt x="1895" y="917"/>
                    <a:pt x="3514" y="528"/>
                    <a:pt x="5121" y="51"/>
                  </a:cubicBezTo>
                  <a:cubicBezTo>
                    <a:pt x="4819" y="26"/>
                    <a:pt x="4518" y="13"/>
                    <a:pt x="421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1404225" y="1934200"/>
              <a:ext cx="46125" cy="11950"/>
            </a:xfrm>
            <a:custGeom>
              <a:avLst/>
              <a:gdLst/>
              <a:ahLst/>
              <a:cxnLst/>
              <a:rect l="l" t="t" r="r" b="b"/>
              <a:pathLst>
                <a:path w="1845" h="478" extrusionOk="0">
                  <a:moveTo>
                    <a:pt x="1694" y="1"/>
                  </a:moveTo>
                  <a:lnTo>
                    <a:pt x="0" y="202"/>
                  </a:lnTo>
                  <a:lnTo>
                    <a:pt x="13" y="352"/>
                  </a:lnTo>
                  <a:lnTo>
                    <a:pt x="151" y="302"/>
                  </a:lnTo>
                  <a:cubicBezTo>
                    <a:pt x="176" y="352"/>
                    <a:pt x="188" y="415"/>
                    <a:pt x="213" y="478"/>
                  </a:cubicBezTo>
                  <a:lnTo>
                    <a:pt x="1845" y="277"/>
                  </a:lnTo>
                  <a:cubicBezTo>
                    <a:pt x="1795" y="177"/>
                    <a:pt x="1744" y="89"/>
                    <a:pt x="169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1401075" y="1941725"/>
              <a:ext cx="20425" cy="31100"/>
            </a:xfrm>
            <a:custGeom>
              <a:avLst/>
              <a:gdLst/>
              <a:ahLst/>
              <a:cxnLst/>
              <a:rect l="l" t="t" r="r" b="b"/>
              <a:pathLst>
                <a:path w="817" h="1244" extrusionOk="0">
                  <a:moveTo>
                    <a:pt x="277" y="1"/>
                  </a:moveTo>
                  <a:lnTo>
                    <a:pt x="139" y="51"/>
                  </a:lnTo>
                  <a:lnTo>
                    <a:pt x="1" y="101"/>
                  </a:lnTo>
                  <a:cubicBezTo>
                    <a:pt x="114" y="440"/>
                    <a:pt x="314" y="867"/>
                    <a:pt x="503" y="1243"/>
                  </a:cubicBezTo>
                  <a:cubicBezTo>
                    <a:pt x="616" y="1231"/>
                    <a:pt x="716" y="1206"/>
                    <a:pt x="816" y="1193"/>
                  </a:cubicBezTo>
                  <a:cubicBezTo>
                    <a:pt x="653" y="879"/>
                    <a:pt x="465" y="503"/>
                    <a:pt x="339" y="177"/>
                  </a:cubicBezTo>
                  <a:cubicBezTo>
                    <a:pt x="314" y="114"/>
                    <a:pt x="302" y="51"/>
                    <a:pt x="27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1375675" y="1930125"/>
              <a:ext cx="23850" cy="45200"/>
            </a:xfrm>
            <a:custGeom>
              <a:avLst/>
              <a:gdLst/>
              <a:ahLst/>
              <a:cxnLst/>
              <a:rect l="l" t="t" r="r" b="b"/>
              <a:pathLst>
                <a:path w="954" h="1808" extrusionOk="0">
                  <a:moveTo>
                    <a:pt x="289" y="1"/>
                  </a:moveTo>
                  <a:lnTo>
                    <a:pt x="0" y="89"/>
                  </a:lnTo>
                  <a:cubicBezTo>
                    <a:pt x="0" y="101"/>
                    <a:pt x="13" y="126"/>
                    <a:pt x="13" y="139"/>
                  </a:cubicBezTo>
                  <a:cubicBezTo>
                    <a:pt x="201" y="703"/>
                    <a:pt x="414" y="1268"/>
                    <a:pt x="640" y="1808"/>
                  </a:cubicBezTo>
                  <a:cubicBezTo>
                    <a:pt x="741" y="1795"/>
                    <a:pt x="853" y="1783"/>
                    <a:pt x="954" y="1770"/>
                  </a:cubicBezTo>
                  <a:cubicBezTo>
                    <a:pt x="715" y="1230"/>
                    <a:pt x="515" y="678"/>
                    <a:pt x="326" y="101"/>
                  </a:cubicBezTo>
                  <a:cubicBezTo>
                    <a:pt x="314" y="76"/>
                    <a:pt x="301" y="38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1313225" y="1905975"/>
              <a:ext cx="51475" cy="72800"/>
            </a:xfrm>
            <a:custGeom>
              <a:avLst/>
              <a:gdLst/>
              <a:ahLst/>
              <a:cxnLst/>
              <a:rect l="l" t="t" r="r" b="b"/>
              <a:pathLst>
                <a:path w="2059" h="2912" extrusionOk="0">
                  <a:moveTo>
                    <a:pt x="277" y="0"/>
                  </a:moveTo>
                  <a:lnTo>
                    <a:pt x="51" y="113"/>
                  </a:lnTo>
                  <a:lnTo>
                    <a:pt x="1" y="138"/>
                  </a:lnTo>
                  <a:cubicBezTo>
                    <a:pt x="490" y="1130"/>
                    <a:pt x="1068" y="2058"/>
                    <a:pt x="1708" y="2912"/>
                  </a:cubicBezTo>
                  <a:cubicBezTo>
                    <a:pt x="1821" y="2899"/>
                    <a:pt x="1946" y="2887"/>
                    <a:pt x="2059" y="2887"/>
                  </a:cubicBezTo>
                  <a:cubicBezTo>
                    <a:pt x="1406" y="2033"/>
                    <a:pt x="829" y="1105"/>
                    <a:pt x="327" y="113"/>
                  </a:cubicBezTo>
                  <a:cubicBezTo>
                    <a:pt x="315" y="76"/>
                    <a:pt x="290" y="38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1262425" y="1881825"/>
              <a:ext cx="61825" cy="98850"/>
            </a:xfrm>
            <a:custGeom>
              <a:avLst/>
              <a:gdLst/>
              <a:ahLst/>
              <a:cxnLst/>
              <a:rect l="l" t="t" r="r" b="b"/>
              <a:pathLst>
                <a:path w="2473" h="3954" extrusionOk="0">
                  <a:moveTo>
                    <a:pt x="276" y="0"/>
                  </a:moveTo>
                  <a:lnTo>
                    <a:pt x="13" y="126"/>
                  </a:lnTo>
                  <a:lnTo>
                    <a:pt x="0" y="126"/>
                  </a:lnTo>
                  <a:cubicBezTo>
                    <a:pt x="0" y="138"/>
                    <a:pt x="13" y="138"/>
                    <a:pt x="13" y="151"/>
                  </a:cubicBezTo>
                  <a:cubicBezTo>
                    <a:pt x="25" y="176"/>
                    <a:pt x="38" y="201"/>
                    <a:pt x="50" y="226"/>
                  </a:cubicBezTo>
                  <a:cubicBezTo>
                    <a:pt x="653" y="1531"/>
                    <a:pt x="1355" y="2786"/>
                    <a:pt x="2121" y="3953"/>
                  </a:cubicBezTo>
                  <a:cubicBezTo>
                    <a:pt x="2246" y="3941"/>
                    <a:pt x="2359" y="3941"/>
                    <a:pt x="2472" y="3941"/>
                  </a:cubicBezTo>
                  <a:cubicBezTo>
                    <a:pt x="1694" y="2773"/>
                    <a:pt x="991" y="1519"/>
                    <a:pt x="376" y="214"/>
                  </a:cubicBezTo>
                  <a:cubicBezTo>
                    <a:pt x="339" y="138"/>
                    <a:pt x="301" y="75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1197475" y="1850450"/>
              <a:ext cx="78775" cy="129900"/>
            </a:xfrm>
            <a:custGeom>
              <a:avLst/>
              <a:gdLst/>
              <a:ahLst/>
              <a:cxnLst/>
              <a:rect l="l" t="t" r="r" b="b"/>
              <a:pathLst>
                <a:path w="3151" h="5196" extrusionOk="0">
                  <a:moveTo>
                    <a:pt x="276" y="0"/>
                  </a:moveTo>
                  <a:lnTo>
                    <a:pt x="76" y="76"/>
                  </a:lnTo>
                  <a:lnTo>
                    <a:pt x="0" y="101"/>
                  </a:lnTo>
                  <a:cubicBezTo>
                    <a:pt x="716" y="1958"/>
                    <a:pt x="1644" y="3665"/>
                    <a:pt x="2774" y="5170"/>
                  </a:cubicBezTo>
                  <a:cubicBezTo>
                    <a:pt x="2899" y="5183"/>
                    <a:pt x="3025" y="5183"/>
                    <a:pt x="3150" y="5196"/>
                  </a:cubicBezTo>
                  <a:cubicBezTo>
                    <a:pt x="2033" y="3715"/>
                    <a:pt x="1105" y="2058"/>
                    <a:pt x="377" y="239"/>
                  </a:cubicBezTo>
                  <a:cubicBezTo>
                    <a:pt x="339" y="151"/>
                    <a:pt x="302" y="76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1145700" y="1829750"/>
              <a:ext cx="82225" cy="147150"/>
            </a:xfrm>
            <a:custGeom>
              <a:avLst/>
              <a:gdLst/>
              <a:ahLst/>
              <a:cxnLst/>
              <a:rect l="l" t="t" r="r" b="b"/>
              <a:pathLst>
                <a:path w="3289" h="5886" extrusionOk="0">
                  <a:moveTo>
                    <a:pt x="277" y="0"/>
                  </a:moveTo>
                  <a:lnTo>
                    <a:pt x="139" y="38"/>
                  </a:lnTo>
                  <a:lnTo>
                    <a:pt x="1" y="88"/>
                  </a:lnTo>
                  <a:cubicBezTo>
                    <a:pt x="691" y="2209"/>
                    <a:pt x="1670" y="4129"/>
                    <a:pt x="2887" y="5835"/>
                  </a:cubicBezTo>
                  <a:cubicBezTo>
                    <a:pt x="3013" y="5848"/>
                    <a:pt x="3151" y="5873"/>
                    <a:pt x="3289" y="5885"/>
                  </a:cubicBezTo>
                  <a:cubicBezTo>
                    <a:pt x="2046" y="4204"/>
                    <a:pt x="1055" y="2271"/>
                    <a:pt x="340" y="163"/>
                  </a:cubicBezTo>
                  <a:cubicBezTo>
                    <a:pt x="315" y="113"/>
                    <a:pt x="302" y="50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1091425" y="1797425"/>
              <a:ext cx="78775" cy="170375"/>
            </a:xfrm>
            <a:custGeom>
              <a:avLst/>
              <a:gdLst/>
              <a:ahLst/>
              <a:cxnLst/>
              <a:rect l="l" t="t" r="r" b="b"/>
              <a:pathLst>
                <a:path w="3151" h="6815" extrusionOk="0">
                  <a:moveTo>
                    <a:pt x="290" y="1"/>
                  </a:moveTo>
                  <a:lnTo>
                    <a:pt x="1" y="76"/>
                  </a:lnTo>
                  <a:cubicBezTo>
                    <a:pt x="13" y="113"/>
                    <a:pt x="26" y="139"/>
                    <a:pt x="26" y="176"/>
                  </a:cubicBezTo>
                  <a:cubicBezTo>
                    <a:pt x="628" y="2586"/>
                    <a:pt x="1532" y="4769"/>
                    <a:pt x="2749" y="6727"/>
                  </a:cubicBezTo>
                  <a:cubicBezTo>
                    <a:pt x="2875" y="6752"/>
                    <a:pt x="3013" y="6777"/>
                    <a:pt x="3151" y="6815"/>
                  </a:cubicBezTo>
                  <a:cubicBezTo>
                    <a:pt x="1896" y="4844"/>
                    <a:pt x="942" y="2611"/>
                    <a:pt x="340" y="151"/>
                  </a:cubicBezTo>
                  <a:cubicBezTo>
                    <a:pt x="327" y="101"/>
                    <a:pt x="302" y="51"/>
                    <a:pt x="29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1037475" y="1769825"/>
              <a:ext cx="74075" cy="181675"/>
            </a:xfrm>
            <a:custGeom>
              <a:avLst/>
              <a:gdLst/>
              <a:ahLst/>
              <a:cxnLst/>
              <a:rect l="l" t="t" r="r" b="b"/>
              <a:pathLst>
                <a:path w="2963" h="7267" extrusionOk="0">
                  <a:moveTo>
                    <a:pt x="289" y="0"/>
                  </a:moveTo>
                  <a:lnTo>
                    <a:pt x="0" y="76"/>
                  </a:lnTo>
                  <a:cubicBezTo>
                    <a:pt x="0" y="88"/>
                    <a:pt x="13" y="113"/>
                    <a:pt x="13" y="126"/>
                  </a:cubicBezTo>
                  <a:cubicBezTo>
                    <a:pt x="666" y="2585"/>
                    <a:pt x="1519" y="4932"/>
                    <a:pt x="2560" y="7128"/>
                  </a:cubicBezTo>
                  <a:cubicBezTo>
                    <a:pt x="2698" y="7178"/>
                    <a:pt x="2824" y="7228"/>
                    <a:pt x="2962" y="7266"/>
                  </a:cubicBezTo>
                  <a:cubicBezTo>
                    <a:pt x="1870" y="5020"/>
                    <a:pt x="979" y="2598"/>
                    <a:pt x="314" y="76"/>
                  </a:cubicBezTo>
                  <a:cubicBezTo>
                    <a:pt x="302" y="50"/>
                    <a:pt x="289" y="25"/>
                    <a:pt x="28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1"/>
            <p:cNvSpPr/>
            <p:nvPr/>
          </p:nvSpPr>
          <p:spPr>
            <a:xfrm>
              <a:off x="983525" y="1736575"/>
              <a:ext cx="82525" cy="196725"/>
            </a:xfrm>
            <a:custGeom>
              <a:avLst/>
              <a:gdLst/>
              <a:ahLst/>
              <a:cxnLst/>
              <a:rect l="l" t="t" r="r" b="b"/>
              <a:pathLst>
                <a:path w="3301" h="7869" extrusionOk="0">
                  <a:moveTo>
                    <a:pt x="301" y="0"/>
                  </a:moveTo>
                  <a:lnTo>
                    <a:pt x="0" y="50"/>
                  </a:lnTo>
                  <a:cubicBezTo>
                    <a:pt x="464" y="2899"/>
                    <a:pt x="1569" y="5346"/>
                    <a:pt x="2824" y="7642"/>
                  </a:cubicBezTo>
                  <a:cubicBezTo>
                    <a:pt x="2987" y="7718"/>
                    <a:pt x="3137" y="7793"/>
                    <a:pt x="3300" y="7868"/>
                  </a:cubicBezTo>
                  <a:cubicBezTo>
                    <a:pt x="2008" y="5572"/>
                    <a:pt x="866" y="3137"/>
                    <a:pt x="351" y="301"/>
                  </a:cubicBezTo>
                  <a:cubicBezTo>
                    <a:pt x="339" y="213"/>
                    <a:pt x="314" y="113"/>
                    <a:pt x="301" y="13"/>
                  </a:cubicBezTo>
                  <a:cubicBezTo>
                    <a:pt x="301" y="13"/>
                    <a:pt x="301" y="0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1"/>
            <p:cNvSpPr/>
            <p:nvPr/>
          </p:nvSpPr>
          <p:spPr>
            <a:xfrm>
              <a:off x="933950" y="1705500"/>
              <a:ext cx="88500" cy="203950"/>
            </a:xfrm>
            <a:custGeom>
              <a:avLst/>
              <a:gdLst/>
              <a:ahLst/>
              <a:cxnLst/>
              <a:rect l="l" t="t" r="r" b="b"/>
              <a:pathLst>
                <a:path w="3540" h="8158" extrusionOk="0">
                  <a:moveTo>
                    <a:pt x="289" y="1"/>
                  </a:moveTo>
                  <a:lnTo>
                    <a:pt x="38" y="63"/>
                  </a:lnTo>
                  <a:lnTo>
                    <a:pt x="0" y="76"/>
                  </a:lnTo>
                  <a:cubicBezTo>
                    <a:pt x="716" y="2849"/>
                    <a:pt x="1732" y="5434"/>
                    <a:pt x="3012" y="7806"/>
                  </a:cubicBezTo>
                  <a:cubicBezTo>
                    <a:pt x="3188" y="7932"/>
                    <a:pt x="3363" y="8045"/>
                    <a:pt x="3539" y="8157"/>
                  </a:cubicBezTo>
                  <a:cubicBezTo>
                    <a:pt x="2171" y="5723"/>
                    <a:pt x="1092" y="3038"/>
                    <a:pt x="339" y="151"/>
                  </a:cubicBezTo>
                  <a:cubicBezTo>
                    <a:pt x="327" y="101"/>
                    <a:pt x="314" y="51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1"/>
            <p:cNvSpPr/>
            <p:nvPr/>
          </p:nvSpPr>
          <p:spPr>
            <a:xfrm>
              <a:off x="902900" y="1686375"/>
              <a:ext cx="62125" cy="179150"/>
            </a:xfrm>
            <a:custGeom>
              <a:avLst/>
              <a:gdLst/>
              <a:ahLst/>
              <a:cxnLst/>
              <a:rect l="l" t="t" r="r" b="b"/>
              <a:pathLst>
                <a:path w="2485" h="7166" extrusionOk="0">
                  <a:moveTo>
                    <a:pt x="301" y="0"/>
                  </a:moveTo>
                  <a:lnTo>
                    <a:pt x="176" y="25"/>
                  </a:lnTo>
                  <a:lnTo>
                    <a:pt x="0" y="63"/>
                  </a:lnTo>
                  <a:cubicBezTo>
                    <a:pt x="414" y="2385"/>
                    <a:pt x="1054" y="4581"/>
                    <a:pt x="1907" y="6626"/>
                  </a:cubicBezTo>
                  <a:cubicBezTo>
                    <a:pt x="2096" y="6814"/>
                    <a:pt x="2284" y="6990"/>
                    <a:pt x="2485" y="7166"/>
                  </a:cubicBezTo>
                  <a:cubicBezTo>
                    <a:pt x="1493" y="4995"/>
                    <a:pt x="766" y="2623"/>
                    <a:pt x="314" y="113"/>
                  </a:cubicBezTo>
                  <a:cubicBezTo>
                    <a:pt x="314" y="76"/>
                    <a:pt x="301" y="38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1"/>
            <p:cNvSpPr/>
            <p:nvPr/>
          </p:nvSpPr>
          <p:spPr>
            <a:xfrm>
              <a:off x="870900" y="1662200"/>
              <a:ext cx="53350" cy="160350"/>
            </a:xfrm>
            <a:custGeom>
              <a:avLst/>
              <a:gdLst/>
              <a:ahLst/>
              <a:cxnLst/>
              <a:rect l="l" t="t" r="r" b="b"/>
              <a:pathLst>
                <a:path w="2134" h="6414" extrusionOk="0">
                  <a:moveTo>
                    <a:pt x="301" y="1"/>
                  </a:moveTo>
                  <a:lnTo>
                    <a:pt x="13" y="14"/>
                  </a:lnTo>
                  <a:lnTo>
                    <a:pt x="0" y="14"/>
                  </a:lnTo>
                  <a:cubicBezTo>
                    <a:pt x="63" y="1946"/>
                    <a:pt x="615" y="3678"/>
                    <a:pt x="1280" y="5246"/>
                  </a:cubicBezTo>
                  <a:cubicBezTo>
                    <a:pt x="1556" y="5648"/>
                    <a:pt x="1832" y="6037"/>
                    <a:pt x="2133" y="6413"/>
                  </a:cubicBezTo>
                  <a:cubicBezTo>
                    <a:pt x="1267" y="4581"/>
                    <a:pt x="439" y="2548"/>
                    <a:pt x="314" y="227"/>
                  </a:cubicBezTo>
                  <a:cubicBezTo>
                    <a:pt x="314" y="152"/>
                    <a:pt x="301" y="76"/>
                    <a:pt x="3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1"/>
            <p:cNvSpPr/>
            <p:nvPr/>
          </p:nvSpPr>
          <p:spPr>
            <a:xfrm>
              <a:off x="782725" y="1488100"/>
              <a:ext cx="486625" cy="215550"/>
            </a:xfrm>
            <a:custGeom>
              <a:avLst/>
              <a:gdLst/>
              <a:ahLst/>
              <a:cxnLst/>
              <a:rect l="l" t="t" r="r" b="b"/>
              <a:pathLst>
                <a:path w="19465" h="8622" extrusionOk="0">
                  <a:moveTo>
                    <a:pt x="9996" y="0"/>
                  </a:moveTo>
                  <a:cubicBezTo>
                    <a:pt x="9284" y="0"/>
                    <a:pt x="8573" y="46"/>
                    <a:pt x="7869" y="138"/>
                  </a:cubicBezTo>
                  <a:cubicBezTo>
                    <a:pt x="6200" y="364"/>
                    <a:pt x="1946" y="2924"/>
                    <a:pt x="1" y="4593"/>
                  </a:cubicBezTo>
                  <a:cubicBezTo>
                    <a:pt x="2305" y="7326"/>
                    <a:pt x="5313" y="8622"/>
                    <a:pt x="8299" y="8622"/>
                  </a:cubicBezTo>
                  <a:cubicBezTo>
                    <a:pt x="8810" y="8622"/>
                    <a:pt x="9321" y="8584"/>
                    <a:pt x="9827" y="8509"/>
                  </a:cubicBezTo>
                  <a:cubicBezTo>
                    <a:pt x="13303" y="7994"/>
                    <a:pt x="16590" y="5848"/>
                    <a:pt x="19464" y="2987"/>
                  </a:cubicBezTo>
                  <a:cubicBezTo>
                    <a:pt x="16578" y="977"/>
                    <a:pt x="13269" y="0"/>
                    <a:pt x="9996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1"/>
            <p:cNvSpPr/>
            <p:nvPr/>
          </p:nvSpPr>
          <p:spPr>
            <a:xfrm>
              <a:off x="782425" y="1559300"/>
              <a:ext cx="487850" cy="53050"/>
            </a:xfrm>
            <a:custGeom>
              <a:avLst/>
              <a:gdLst/>
              <a:ahLst/>
              <a:cxnLst/>
              <a:rect l="l" t="t" r="r" b="b"/>
              <a:pathLst>
                <a:path w="19514" h="2122" extrusionOk="0">
                  <a:moveTo>
                    <a:pt x="19451" y="1"/>
                  </a:moveTo>
                  <a:cubicBezTo>
                    <a:pt x="19357" y="22"/>
                    <a:pt x="11615" y="1847"/>
                    <a:pt x="4263" y="1847"/>
                  </a:cubicBezTo>
                  <a:cubicBezTo>
                    <a:pt x="2815" y="1847"/>
                    <a:pt x="1382" y="1777"/>
                    <a:pt x="25" y="1607"/>
                  </a:cubicBezTo>
                  <a:lnTo>
                    <a:pt x="0" y="1883"/>
                  </a:lnTo>
                  <a:cubicBezTo>
                    <a:pt x="1356" y="2046"/>
                    <a:pt x="2799" y="2122"/>
                    <a:pt x="4254" y="2122"/>
                  </a:cubicBezTo>
                  <a:cubicBezTo>
                    <a:pt x="11646" y="2122"/>
                    <a:pt x="19413" y="290"/>
                    <a:pt x="19514" y="265"/>
                  </a:cubicBezTo>
                  <a:lnTo>
                    <a:pt x="19451" y="1"/>
                  </a:ln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1"/>
            <p:cNvSpPr/>
            <p:nvPr/>
          </p:nvSpPr>
          <p:spPr>
            <a:xfrm>
              <a:off x="1201225" y="1541750"/>
              <a:ext cx="41125" cy="37350"/>
            </a:xfrm>
            <a:custGeom>
              <a:avLst/>
              <a:gdLst/>
              <a:ahLst/>
              <a:cxnLst/>
              <a:rect l="l" t="t" r="r" b="b"/>
              <a:pathLst>
                <a:path w="1645" h="1494" extrusionOk="0">
                  <a:moveTo>
                    <a:pt x="1406" y="0"/>
                  </a:moveTo>
                  <a:lnTo>
                    <a:pt x="1193" y="214"/>
                  </a:lnTo>
                  <a:cubicBezTo>
                    <a:pt x="779" y="603"/>
                    <a:pt x="465" y="904"/>
                    <a:pt x="1" y="1280"/>
                  </a:cubicBezTo>
                  <a:lnTo>
                    <a:pt x="177" y="1494"/>
                  </a:lnTo>
                  <a:cubicBezTo>
                    <a:pt x="189" y="1481"/>
                    <a:pt x="202" y="1468"/>
                    <a:pt x="227" y="1456"/>
                  </a:cubicBezTo>
                  <a:cubicBezTo>
                    <a:pt x="202" y="1431"/>
                    <a:pt x="189" y="1418"/>
                    <a:pt x="177" y="1406"/>
                  </a:cubicBezTo>
                  <a:lnTo>
                    <a:pt x="352" y="1205"/>
                  </a:lnTo>
                  <a:cubicBezTo>
                    <a:pt x="377" y="1230"/>
                    <a:pt x="415" y="1255"/>
                    <a:pt x="440" y="1280"/>
                  </a:cubicBezTo>
                  <a:cubicBezTo>
                    <a:pt x="779" y="979"/>
                    <a:pt x="1068" y="716"/>
                    <a:pt x="1381" y="402"/>
                  </a:cubicBezTo>
                  <a:lnTo>
                    <a:pt x="1645" y="151"/>
                  </a:lnTo>
                  <a:cubicBezTo>
                    <a:pt x="1570" y="101"/>
                    <a:pt x="1482" y="50"/>
                    <a:pt x="1406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1"/>
            <p:cNvSpPr/>
            <p:nvPr/>
          </p:nvSpPr>
          <p:spPr>
            <a:xfrm>
              <a:off x="1157000" y="1530775"/>
              <a:ext cx="64350" cy="55850"/>
            </a:xfrm>
            <a:custGeom>
              <a:avLst/>
              <a:gdLst/>
              <a:ahLst/>
              <a:cxnLst/>
              <a:rect l="l" t="t" r="r" b="b"/>
              <a:pathLst>
                <a:path w="2574" h="2234" extrusionOk="0">
                  <a:moveTo>
                    <a:pt x="2322" y="0"/>
                  </a:moveTo>
                  <a:cubicBezTo>
                    <a:pt x="1506" y="866"/>
                    <a:pt x="829" y="1443"/>
                    <a:pt x="1" y="2020"/>
                  </a:cubicBezTo>
                  <a:lnTo>
                    <a:pt x="151" y="2234"/>
                  </a:lnTo>
                  <a:lnTo>
                    <a:pt x="289" y="2033"/>
                  </a:lnTo>
                  <a:cubicBezTo>
                    <a:pt x="314" y="2045"/>
                    <a:pt x="352" y="2071"/>
                    <a:pt x="377" y="2083"/>
                  </a:cubicBezTo>
                  <a:cubicBezTo>
                    <a:pt x="1143" y="1544"/>
                    <a:pt x="1795" y="954"/>
                    <a:pt x="2573" y="126"/>
                  </a:cubicBezTo>
                  <a:cubicBezTo>
                    <a:pt x="2485" y="75"/>
                    <a:pt x="2410" y="38"/>
                    <a:pt x="2322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1"/>
            <p:cNvSpPr/>
            <p:nvPr/>
          </p:nvSpPr>
          <p:spPr>
            <a:xfrm>
              <a:off x="1119675" y="1520400"/>
              <a:ext cx="79075" cy="70625"/>
            </a:xfrm>
            <a:custGeom>
              <a:avLst/>
              <a:gdLst/>
              <a:ahLst/>
              <a:cxnLst/>
              <a:rect l="l" t="t" r="r" b="b"/>
              <a:pathLst>
                <a:path w="3163" h="2825" extrusionOk="0">
                  <a:moveTo>
                    <a:pt x="2899" y="1"/>
                  </a:moveTo>
                  <a:cubicBezTo>
                    <a:pt x="1996" y="1042"/>
                    <a:pt x="1029" y="1959"/>
                    <a:pt x="0" y="2699"/>
                  </a:cubicBezTo>
                  <a:lnTo>
                    <a:pt x="88" y="2824"/>
                  </a:lnTo>
                  <a:lnTo>
                    <a:pt x="226" y="2636"/>
                  </a:lnTo>
                  <a:cubicBezTo>
                    <a:pt x="276" y="2674"/>
                    <a:pt x="327" y="2711"/>
                    <a:pt x="377" y="2749"/>
                  </a:cubicBezTo>
                  <a:cubicBezTo>
                    <a:pt x="1368" y="2009"/>
                    <a:pt x="2297" y="1118"/>
                    <a:pt x="3163" y="101"/>
                  </a:cubicBezTo>
                  <a:cubicBezTo>
                    <a:pt x="3075" y="64"/>
                    <a:pt x="2987" y="39"/>
                    <a:pt x="2899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1"/>
            <p:cNvSpPr/>
            <p:nvPr/>
          </p:nvSpPr>
          <p:spPr>
            <a:xfrm>
              <a:off x="1070725" y="1508500"/>
              <a:ext cx="96650" cy="87225"/>
            </a:xfrm>
            <a:custGeom>
              <a:avLst/>
              <a:gdLst/>
              <a:ahLst/>
              <a:cxnLst/>
              <a:rect l="l" t="t" r="r" b="b"/>
              <a:pathLst>
                <a:path w="3866" h="3489" extrusionOk="0">
                  <a:moveTo>
                    <a:pt x="3590" y="0"/>
                  </a:moveTo>
                  <a:cubicBezTo>
                    <a:pt x="2510" y="1380"/>
                    <a:pt x="1306" y="2510"/>
                    <a:pt x="1" y="3388"/>
                  </a:cubicBezTo>
                  <a:lnTo>
                    <a:pt x="63" y="3489"/>
                  </a:lnTo>
                  <a:lnTo>
                    <a:pt x="189" y="3351"/>
                  </a:lnTo>
                  <a:cubicBezTo>
                    <a:pt x="239" y="3388"/>
                    <a:pt x="289" y="3426"/>
                    <a:pt x="352" y="3476"/>
                  </a:cubicBezTo>
                  <a:cubicBezTo>
                    <a:pt x="1632" y="2585"/>
                    <a:pt x="2812" y="1456"/>
                    <a:pt x="3866" y="88"/>
                  </a:cubicBezTo>
                  <a:cubicBezTo>
                    <a:pt x="3765" y="63"/>
                    <a:pt x="3677" y="25"/>
                    <a:pt x="3590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1"/>
            <p:cNvSpPr/>
            <p:nvPr/>
          </p:nvSpPr>
          <p:spPr>
            <a:xfrm>
              <a:off x="1032450" y="1499700"/>
              <a:ext cx="104500" cy="102300"/>
            </a:xfrm>
            <a:custGeom>
              <a:avLst/>
              <a:gdLst/>
              <a:ahLst/>
              <a:cxnLst/>
              <a:rect l="l" t="t" r="r" b="b"/>
              <a:pathLst>
                <a:path w="4180" h="4092" extrusionOk="0">
                  <a:moveTo>
                    <a:pt x="3878" y="1"/>
                  </a:moveTo>
                  <a:cubicBezTo>
                    <a:pt x="2523" y="1569"/>
                    <a:pt x="1218" y="2912"/>
                    <a:pt x="1" y="3991"/>
                  </a:cubicBezTo>
                  <a:lnTo>
                    <a:pt x="101" y="4092"/>
                  </a:lnTo>
                  <a:lnTo>
                    <a:pt x="189" y="3991"/>
                  </a:lnTo>
                  <a:cubicBezTo>
                    <a:pt x="227" y="4029"/>
                    <a:pt x="264" y="4054"/>
                    <a:pt x="302" y="4092"/>
                  </a:cubicBezTo>
                  <a:cubicBezTo>
                    <a:pt x="1507" y="3000"/>
                    <a:pt x="2812" y="1645"/>
                    <a:pt x="4179" y="76"/>
                  </a:cubicBezTo>
                  <a:cubicBezTo>
                    <a:pt x="4079" y="51"/>
                    <a:pt x="3979" y="26"/>
                    <a:pt x="3878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1"/>
            <p:cNvSpPr/>
            <p:nvPr/>
          </p:nvSpPr>
          <p:spPr>
            <a:xfrm>
              <a:off x="985700" y="1493750"/>
              <a:ext cx="121750" cy="113900"/>
            </a:xfrm>
            <a:custGeom>
              <a:avLst/>
              <a:gdLst/>
              <a:ahLst/>
              <a:cxnLst/>
              <a:rect l="l" t="t" r="r" b="b"/>
              <a:pathLst>
                <a:path w="4870" h="4556" extrusionOk="0">
                  <a:moveTo>
                    <a:pt x="4556" y="0"/>
                  </a:moveTo>
                  <a:cubicBezTo>
                    <a:pt x="3138" y="1632"/>
                    <a:pt x="1607" y="3100"/>
                    <a:pt x="1" y="4342"/>
                  </a:cubicBezTo>
                  <a:lnTo>
                    <a:pt x="164" y="4556"/>
                  </a:lnTo>
                  <a:cubicBezTo>
                    <a:pt x="177" y="4556"/>
                    <a:pt x="189" y="4543"/>
                    <a:pt x="189" y="4543"/>
                  </a:cubicBezTo>
                  <a:cubicBezTo>
                    <a:pt x="164" y="4505"/>
                    <a:pt x="139" y="4480"/>
                    <a:pt x="114" y="4455"/>
                  </a:cubicBezTo>
                  <a:lnTo>
                    <a:pt x="315" y="4267"/>
                  </a:lnTo>
                  <a:cubicBezTo>
                    <a:pt x="340" y="4305"/>
                    <a:pt x="377" y="4330"/>
                    <a:pt x="402" y="4367"/>
                  </a:cubicBezTo>
                  <a:cubicBezTo>
                    <a:pt x="1971" y="3125"/>
                    <a:pt x="3477" y="1669"/>
                    <a:pt x="4870" y="50"/>
                  </a:cubicBezTo>
                  <a:cubicBezTo>
                    <a:pt x="4769" y="38"/>
                    <a:pt x="4669" y="13"/>
                    <a:pt x="4556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1"/>
            <p:cNvSpPr/>
            <p:nvPr/>
          </p:nvSpPr>
          <p:spPr>
            <a:xfrm>
              <a:off x="943350" y="1489050"/>
              <a:ext cx="122700" cy="119550"/>
            </a:xfrm>
            <a:custGeom>
              <a:avLst/>
              <a:gdLst/>
              <a:ahLst/>
              <a:cxnLst/>
              <a:rect l="l" t="t" r="r" b="b"/>
              <a:pathLst>
                <a:path w="4908" h="4782" extrusionOk="0">
                  <a:moveTo>
                    <a:pt x="4569" y="0"/>
                  </a:moveTo>
                  <a:cubicBezTo>
                    <a:pt x="3665" y="954"/>
                    <a:pt x="2699" y="1933"/>
                    <a:pt x="1758" y="2874"/>
                  </a:cubicBezTo>
                  <a:cubicBezTo>
                    <a:pt x="1180" y="3451"/>
                    <a:pt x="578" y="4053"/>
                    <a:pt x="1" y="4643"/>
                  </a:cubicBezTo>
                  <a:lnTo>
                    <a:pt x="151" y="4781"/>
                  </a:lnTo>
                  <a:lnTo>
                    <a:pt x="315" y="4605"/>
                  </a:lnTo>
                  <a:cubicBezTo>
                    <a:pt x="340" y="4631"/>
                    <a:pt x="352" y="4643"/>
                    <a:pt x="377" y="4668"/>
                  </a:cubicBezTo>
                  <a:cubicBezTo>
                    <a:pt x="892" y="4129"/>
                    <a:pt x="1431" y="3589"/>
                    <a:pt x="1946" y="3062"/>
                  </a:cubicBezTo>
                  <a:cubicBezTo>
                    <a:pt x="2950" y="2071"/>
                    <a:pt x="3966" y="1042"/>
                    <a:pt x="4907" y="25"/>
                  </a:cubicBezTo>
                  <a:cubicBezTo>
                    <a:pt x="4794" y="13"/>
                    <a:pt x="4682" y="0"/>
                    <a:pt x="4569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1"/>
            <p:cNvSpPr/>
            <p:nvPr/>
          </p:nvSpPr>
          <p:spPr>
            <a:xfrm>
              <a:off x="906025" y="1488400"/>
              <a:ext cx="120500" cy="120825"/>
            </a:xfrm>
            <a:custGeom>
              <a:avLst/>
              <a:gdLst/>
              <a:ahLst/>
              <a:cxnLst/>
              <a:rect l="l" t="t" r="r" b="b"/>
              <a:pathLst>
                <a:path w="4820" h="4833" extrusionOk="0">
                  <a:moveTo>
                    <a:pt x="4468" y="1"/>
                  </a:moveTo>
                  <a:cubicBezTo>
                    <a:pt x="3062" y="1720"/>
                    <a:pt x="1569" y="3289"/>
                    <a:pt x="1" y="4657"/>
                  </a:cubicBezTo>
                  <a:lnTo>
                    <a:pt x="13" y="4682"/>
                  </a:lnTo>
                  <a:lnTo>
                    <a:pt x="51" y="4644"/>
                  </a:lnTo>
                  <a:cubicBezTo>
                    <a:pt x="113" y="4707"/>
                    <a:pt x="164" y="4770"/>
                    <a:pt x="214" y="4832"/>
                  </a:cubicBezTo>
                  <a:cubicBezTo>
                    <a:pt x="1833" y="3414"/>
                    <a:pt x="3376" y="1783"/>
                    <a:pt x="4819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1"/>
            <p:cNvSpPr/>
            <p:nvPr/>
          </p:nvSpPr>
          <p:spPr>
            <a:xfrm>
              <a:off x="860225" y="1491850"/>
              <a:ext cx="117050" cy="116425"/>
            </a:xfrm>
            <a:custGeom>
              <a:avLst/>
              <a:gdLst/>
              <a:ahLst/>
              <a:cxnLst/>
              <a:rect l="l" t="t" r="r" b="b"/>
              <a:pathLst>
                <a:path w="4682" h="4657" extrusionOk="0">
                  <a:moveTo>
                    <a:pt x="4681" y="1"/>
                  </a:moveTo>
                  <a:lnTo>
                    <a:pt x="4681" y="1"/>
                  </a:lnTo>
                  <a:cubicBezTo>
                    <a:pt x="4556" y="26"/>
                    <a:pt x="4405" y="64"/>
                    <a:pt x="4242" y="114"/>
                  </a:cubicBezTo>
                  <a:cubicBezTo>
                    <a:pt x="2899" y="1720"/>
                    <a:pt x="1481" y="3201"/>
                    <a:pt x="0" y="4544"/>
                  </a:cubicBezTo>
                  <a:lnTo>
                    <a:pt x="101" y="4657"/>
                  </a:lnTo>
                  <a:lnTo>
                    <a:pt x="251" y="4506"/>
                  </a:lnTo>
                  <a:cubicBezTo>
                    <a:pt x="289" y="4531"/>
                    <a:pt x="314" y="4569"/>
                    <a:pt x="352" y="4594"/>
                  </a:cubicBezTo>
                  <a:cubicBezTo>
                    <a:pt x="1858" y="3213"/>
                    <a:pt x="3313" y="1670"/>
                    <a:pt x="4681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1"/>
            <p:cNvSpPr/>
            <p:nvPr/>
          </p:nvSpPr>
          <p:spPr>
            <a:xfrm>
              <a:off x="836075" y="1511325"/>
              <a:ext cx="89425" cy="95375"/>
            </a:xfrm>
            <a:custGeom>
              <a:avLst/>
              <a:gdLst/>
              <a:ahLst/>
              <a:cxnLst/>
              <a:rect l="l" t="t" r="r" b="b"/>
              <a:pathLst>
                <a:path w="3577" h="3815" extrusionOk="0">
                  <a:moveTo>
                    <a:pt x="3577" y="0"/>
                  </a:moveTo>
                  <a:cubicBezTo>
                    <a:pt x="3376" y="100"/>
                    <a:pt x="3175" y="201"/>
                    <a:pt x="2974" y="301"/>
                  </a:cubicBezTo>
                  <a:cubicBezTo>
                    <a:pt x="2008" y="1481"/>
                    <a:pt x="1017" y="2623"/>
                    <a:pt x="0" y="3702"/>
                  </a:cubicBezTo>
                  <a:lnTo>
                    <a:pt x="126" y="3815"/>
                  </a:lnTo>
                  <a:lnTo>
                    <a:pt x="213" y="3740"/>
                  </a:lnTo>
                  <a:cubicBezTo>
                    <a:pt x="226" y="3765"/>
                    <a:pt x="251" y="3777"/>
                    <a:pt x="276" y="3802"/>
                  </a:cubicBezTo>
                  <a:cubicBezTo>
                    <a:pt x="1393" y="2598"/>
                    <a:pt x="2497" y="1330"/>
                    <a:pt x="3577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1"/>
            <p:cNvSpPr/>
            <p:nvPr/>
          </p:nvSpPr>
          <p:spPr>
            <a:xfrm>
              <a:off x="807525" y="1537350"/>
              <a:ext cx="69675" cy="68425"/>
            </a:xfrm>
            <a:custGeom>
              <a:avLst/>
              <a:gdLst/>
              <a:ahLst/>
              <a:cxnLst/>
              <a:rect l="l" t="t" r="r" b="b"/>
              <a:pathLst>
                <a:path w="2787" h="2737" extrusionOk="0">
                  <a:moveTo>
                    <a:pt x="2786" y="1"/>
                  </a:moveTo>
                  <a:lnTo>
                    <a:pt x="2786" y="1"/>
                  </a:lnTo>
                  <a:cubicBezTo>
                    <a:pt x="2560" y="139"/>
                    <a:pt x="2322" y="277"/>
                    <a:pt x="2096" y="427"/>
                  </a:cubicBezTo>
                  <a:cubicBezTo>
                    <a:pt x="1418" y="1230"/>
                    <a:pt x="715" y="1983"/>
                    <a:pt x="0" y="2673"/>
                  </a:cubicBezTo>
                  <a:lnTo>
                    <a:pt x="38" y="2711"/>
                  </a:lnTo>
                  <a:lnTo>
                    <a:pt x="239" y="2586"/>
                  </a:lnTo>
                  <a:cubicBezTo>
                    <a:pt x="276" y="2636"/>
                    <a:pt x="301" y="2686"/>
                    <a:pt x="339" y="2736"/>
                  </a:cubicBezTo>
                  <a:cubicBezTo>
                    <a:pt x="1192" y="1895"/>
                    <a:pt x="2008" y="979"/>
                    <a:pt x="2786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1"/>
            <p:cNvSpPr/>
            <p:nvPr/>
          </p:nvSpPr>
          <p:spPr>
            <a:xfrm>
              <a:off x="1224775" y="1548950"/>
              <a:ext cx="29500" cy="22925"/>
            </a:xfrm>
            <a:custGeom>
              <a:avLst/>
              <a:gdLst/>
              <a:ahLst/>
              <a:cxnLst/>
              <a:rect l="l" t="t" r="r" b="b"/>
              <a:pathLst>
                <a:path w="1180" h="917" extrusionOk="0">
                  <a:moveTo>
                    <a:pt x="929" y="1"/>
                  </a:moveTo>
                  <a:lnTo>
                    <a:pt x="0" y="817"/>
                  </a:lnTo>
                  <a:lnTo>
                    <a:pt x="88" y="917"/>
                  </a:lnTo>
                  <a:lnTo>
                    <a:pt x="188" y="817"/>
                  </a:lnTo>
                  <a:cubicBezTo>
                    <a:pt x="226" y="842"/>
                    <a:pt x="264" y="879"/>
                    <a:pt x="301" y="917"/>
                  </a:cubicBezTo>
                  <a:lnTo>
                    <a:pt x="1180" y="151"/>
                  </a:lnTo>
                  <a:cubicBezTo>
                    <a:pt x="1092" y="89"/>
                    <a:pt x="1017" y="51"/>
                    <a:pt x="929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1224775" y="1569350"/>
              <a:ext cx="23550" cy="18225"/>
            </a:xfrm>
            <a:custGeom>
              <a:avLst/>
              <a:gdLst/>
              <a:ahLst/>
              <a:cxnLst/>
              <a:rect l="l" t="t" r="r" b="b"/>
              <a:pathLst>
                <a:path w="942" h="729" extrusionOk="0">
                  <a:moveTo>
                    <a:pt x="188" y="1"/>
                  </a:moveTo>
                  <a:lnTo>
                    <a:pt x="88" y="101"/>
                  </a:lnTo>
                  <a:lnTo>
                    <a:pt x="0" y="201"/>
                  </a:lnTo>
                  <a:cubicBezTo>
                    <a:pt x="201" y="377"/>
                    <a:pt x="477" y="578"/>
                    <a:pt x="728" y="728"/>
                  </a:cubicBezTo>
                  <a:cubicBezTo>
                    <a:pt x="803" y="666"/>
                    <a:pt x="866" y="603"/>
                    <a:pt x="941" y="540"/>
                  </a:cubicBezTo>
                  <a:cubicBezTo>
                    <a:pt x="728" y="415"/>
                    <a:pt x="490" y="252"/>
                    <a:pt x="301" y="101"/>
                  </a:cubicBezTo>
                  <a:cubicBezTo>
                    <a:pt x="264" y="63"/>
                    <a:pt x="226" y="26"/>
                    <a:pt x="188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1205625" y="1571850"/>
              <a:ext cx="30775" cy="26400"/>
            </a:xfrm>
            <a:custGeom>
              <a:avLst/>
              <a:gdLst/>
              <a:ahLst/>
              <a:cxnLst/>
              <a:rect l="l" t="t" r="r" b="b"/>
              <a:pathLst>
                <a:path w="1231" h="1056" extrusionOk="0">
                  <a:moveTo>
                    <a:pt x="176" y="1"/>
                  </a:moveTo>
                  <a:lnTo>
                    <a:pt x="1" y="202"/>
                  </a:lnTo>
                  <a:cubicBezTo>
                    <a:pt x="13" y="214"/>
                    <a:pt x="26" y="227"/>
                    <a:pt x="51" y="252"/>
                  </a:cubicBezTo>
                  <a:cubicBezTo>
                    <a:pt x="365" y="528"/>
                    <a:pt x="691" y="804"/>
                    <a:pt x="1017" y="1055"/>
                  </a:cubicBezTo>
                  <a:cubicBezTo>
                    <a:pt x="1092" y="992"/>
                    <a:pt x="1155" y="930"/>
                    <a:pt x="1230" y="867"/>
                  </a:cubicBezTo>
                  <a:cubicBezTo>
                    <a:pt x="892" y="628"/>
                    <a:pt x="578" y="352"/>
                    <a:pt x="264" y="64"/>
                  </a:cubicBezTo>
                  <a:cubicBezTo>
                    <a:pt x="239" y="51"/>
                    <a:pt x="214" y="26"/>
                    <a:pt x="176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1160450" y="1581575"/>
              <a:ext cx="56500" cy="33300"/>
            </a:xfrm>
            <a:custGeom>
              <a:avLst/>
              <a:gdLst/>
              <a:ahLst/>
              <a:cxnLst/>
              <a:rect l="l" t="t" r="r" b="b"/>
              <a:pathLst>
                <a:path w="2260" h="1332" extrusionOk="0">
                  <a:moveTo>
                    <a:pt x="151" y="1"/>
                  </a:moveTo>
                  <a:lnTo>
                    <a:pt x="13" y="202"/>
                  </a:lnTo>
                  <a:lnTo>
                    <a:pt x="1" y="227"/>
                  </a:lnTo>
                  <a:cubicBezTo>
                    <a:pt x="653" y="666"/>
                    <a:pt x="1331" y="1030"/>
                    <a:pt x="2021" y="1331"/>
                  </a:cubicBezTo>
                  <a:cubicBezTo>
                    <a:pt x="2109" y="1268"/>
                    <a:pt x="2184" y="1193"/>
                    <a:pt x="2259" y="1130"/>
                  </a:cubicBezTo>
                  <a:cubicBezTo>
                    <a:pt x="1569" y="854"/>
                    <a:pt x="892" y="490"/>
                    <a:pt x="239" y="51"/>
                  </a:cubicBezTo>
                  <a:cubicBezTo>
                    <a:pt x="214" y="39"/>
                    <a:pt x="176" y="13"/>
                    <a:pt x="151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1121250" y="1586300"/>
              <a:ext cx="72800" cy="45825"/>
            </a:xfrm>
            <a:custGeom>
              <a:avLst/>
              <a:gdLst/>
              <a:ahLst/>
              <a:cxnLst/>
              <a:rect l="l" t="t" r="r" b="b"/>
              <a:pathLst>
                <a:path w="2912" h="1833" extrusionOk="0">
                  <a:moveTo>
                    <a:pt x="163" y="0"/>
                  </a:moveTo>
                  <a:lnTo>
                    <a:pt x="25" y="188"/>
                  </a:lnTo>
                  <a:lnTo>
                    <a:pt x="0" y="226"/>
                  </a:lnTo>
                  <a:cubicBezTo>
                    <a:pt x="866" y="841"/>
                    <a:pt x="1757" y="1381"/>
                    <a:pt x="2660" y="1832"/>
                  </a:cubicBezTo>
                  <a:cubicBezTo>
                    <a:pt x="2748" y="1770"/>
                    <a:pt x="2824" y="1707"/>
                    <a:pt x="2911" y="1657"/>
                  </a:cubicBezTo>
                  <a:cubicBezTo>
                    <a:pt x="2033" y="1217"/>
                    <a:pt x="1155" y="703"/>
                    <a:pt x="314" y="113"/>
                  </a:cubicBezTo>
                  <a:cubicBezTo>
                    <a:pt x="264" y="75"/>
                    <a:pt x="213" y="38"/>
                    <a:pt x="163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1071050" y="1592250"/>
              <a:ext cx="94750" cy="59000"/>
            </a:xfrm>
            <a:custGeom>
              <a:avLst/>
              <a:gdLst/>
              <a:ahLst/>
              <a:cxnLst/>
              <a:rect l="l" t="t" r="r" b="b"/>
              <a:pathLst>
                <a:path w="3790" h="2360" extrusionOk="0">
                  <a:moveTo>
                    <a:pt x="176" y="1"/>
                  </a:moveTo>
                  <a:lnTo>
                    <a:pt x="50" y="139"/>
                  </a:lnTo>
                  <a:lnTo>
                    <a:pt x="0" y="201"/>
                  </a:lnTo>
                  <a:cubicBezTo>
                    <a:pt x="1105" y="1117"/>
                    <a:pt x="2284" y="1833"/>
                    <a:pt x="3501" y="2360"/>
                  </a:cubicBezTo>
                  <a:cubicBezTo>
                    <a:pt x="3602" y="2297"/>
                    <a:pt x="3690" y="2247"/>
                    <a:pt x="3790" y="2184"/>
                  </a:cubicBezTo>
                  <a:cubicBezTo>
                    <a:pt x="2585" y="1682"/>
                    <a:pt x="1431" y="992"/>
                    <a:pt x="339" y="126"/>
                  </a:cubicBezTo>
                  <a:cubicBezTo>
                    <a:pt x="276" y="76"/>
                    <a:pt x="226" y="38"/>
                    <a:pt x="176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1032450" y="1599475"/>
              <a:ext cx="103250" cy="68725"/>
            </a:xfrm>
            <a:custGeom>
              <a:avLst/>
              <a:gdLst/>
              <a:ahLst/>
              <a:cxnLst/>
              <a:rect l="l" t="t" r="r" b="b"/>
              <a:pathLst>
                <a:path w="4130" h="2749" extrusionOk="0">
                  <a:moveTo>
                    <a:pt x="189" y="0"/>
                  </a:moveTo>
                  <a:lnTo>
                    <a:pt x="101" y="101"/>
                  </a:lnTo>
                  <a:lnTo>
                    <a:pt x="1" y="201"/>
                  </a:lnTo>
                  <a:cubicBezTo>
                    <a:pt x="1193" y="1280"/>
                    <a:pt x="2485" y="2134"/>
                    <a:pt x="3828" y="2748"/>
                  </a:cubicBezTo>
                  <a:cubicBezTo>
                    <a:pt x="3928" y="2698"/>
                    <a:pt x="4029" y="2635"/>
                    <a:pt x="4129" y="2585"/>
                  </a:cubicBezTo>
                  <a:cubicBezTo>
                    <a:pt x="2787" y="2008"/>
                    <a:pt x="1507" y="1167"/>
                    <a:pt x="302" y="101"/>
                  </a:cubicBezTo>
                  <a:cubicBezTo>
                    <a:pt x="264" y="63"/>
                    <a:pt x="227" y="38"/>
                    <a:pt x="189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988525" y="1600400"/>
              <a:ext cx="110150" cy="84100"/>
            </a:xfrm>
            <a:custGeom>
              <a:avLst/>
              <a:gdLst/>
              <a:ahLst/>
              <a:cxnLst/>
              <a:rect l="l" t="t" r="r" b="b"/>
              <a:pathLst>
                <a:path w="4406" h="3364" extrusionOk="0">
                  <a:moveTo>
                    <a:pt x="202" y="1"/>
                  </a:moveTo>
                  <a:lnTo>
                    <a:pt x="1" y="189"/>
                  </a:lnTo>
                  <a:cubicBezTo>
                    <a:pt x="26" y="214"/>
                    <a:pt x="51" y="239"/>
                    <a:pt x="76" y="277"/>
                  </a:cubicBezTo>
                  <a:cubicBezTo>
                    <a:pt x="1306" y="1569"/>
                    <a:pt x="2649" y="2598"/>
                    <a:pt x="4067" y="3364"/>
                  </a:cubicBezTo>
                  <a:cubicBezTo>
                    <a:pt x="4180" y="3326"/>
                    <a:pt x="4293" y="3289"/>
                    <a:pt x="4406" y="3238"/>
                  </a:cubicBezTo>
                  <a:cubicBezTo>
                    <a:pt x="2937" y="2486"/>
                    <a:pt x="1557" y="1431"/>
                    <a:pt x="289" y="101"/>
                  </a:cubicBezTo>
                  <a:cubicBezTo>
                    <a:pt x="264" y="64"/>
                    <a:pt x="227" y="39"/>
                    <a:pt x="202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946500" y="1604175"/>
              <a:ext cx="111400" cy="92575"/>
            </a:xfrm>
            <a:custGeom>
              <a:avLst/>
              <a:gdLst/>
              <a:ahLst/>
              <a:cxnLst/>
              <a:rect l="l" t="t" r="r" b="b"/>
              <a:pathLst>
                <a:path w="4456" h="3703" extrusionOk="0">
                  <a:moveTo>
                    <a:pt x="189" y="0"/>
                  </a:moveTo>
                  <a:lnTo>
                    <a:pt x="25" y="176"/>
                  </a:lnTo>
                  <a:lnTo>
                    <a:pt x="0" y="201"/>
                  </a:lnTo>
                  <a:cubicBezTo>
                    <a:pt x="1293" y="1519"/>
                    <a:pt x="2673" y="2698"/>
                    <a:pt x="4104" y="3702"/>
                  </a:cubicBezTo>
                  <a:cubicBezTo>
                    <a:pt x="4217" y="3677"/>
                    <a:pt x="4342" y="3652"/>
                    <a:pt x="4455" y="3615"/>
                  </a:cubicBezTo>
                  <a:cubicBezTo>
                    <a:pt x="2987" y="2611"/>
                    <a:pt x="1569" y="1418"/>
                    <a:pt x="251" y="63"/>
                  </a:cubicBezTo>
                  <a:cubicBezTo>
                    <a:pt x="226" y="38"/>
                    <a:pt x="214" y="26"/>
                    <a:pt x="189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901950" y="1604500"/>
              <a:ext cx="122375" cy="97900"/>
            </a:xfrm>
            <a:custGeom>
              <a:avLst/>
              <a:gdLst/>
              <a:ahLst/>
              <a:cxnLst/>
              <a:rect l="l" t="t" r="r" b="b"/>
              <a:pathLst>
                <a:path w="4895" h="3916" extrusionOk="0">
                  <a:moveTo>
                    <a:pt x="214" y="0"/>
                  </a:moveTo>
                  <a:lnTo>
                    <a:pt x="176" y="38"/>
                  </a:lnTo>
                  <a:lnTo>
                    <a:pt x="0" y="176"/>
                  </a:lnTo>
                  <a:cubicBezTo>
                    <a:pt x="1331" y="1820"/>
                    <a:pt x="2874" y="2949"/>
                    <a:pt x="4455" y="3915"/>
                  </a:cubicBezTo>
                  <a:cubicBezTo>
                    <a:pt x="4606" y="3903"/>
                    <a:pt x="4744" y="3890"/>
                    <a:pt x="4894" y="3865"/>
                  </a:cubicBezTo>
                  <a:cubicBezTo>
                    <a:pt x="3288" y="2911"/>
                    <a:pt x="1720" y="1807"/>
                    <a:pt x="377" y="188"/>
                  </a:cubicBezTo>
                  <a:cubicBezTo>
                    <a:pt x="327" y="126"/>
                    <a:pt x="276" y="63"/>
                    <a:pt x="214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861800" y="1604500"/>
              <a:ext cx="128325" cy="98825"/>
            </a:xfrm>
            <a:custGeom>
              <a:avLst/>
              <a:gdLst/>
              <a:ahLst/>
              <a:cxnLst/>
              <a:rect l="l" t="t" r="r" b="b"/>
              <a:pathLst>
                <a:path w="5133" h="3953" extrusionOk="0">
                  <a:moveTo>
                    <a:pt x="188" y="0"/>
                  </a:moveTo>
                  <a:lnTo>
                    <a:pt x="38" y="151"/>
                  </a:lnTo>
                  <a:lnTo>
                    <a:pt x="0" y="188"/>
                  </a:lnTo>
                  <a:cubicBezTo>
                    <a:pt x="1431" y="1669"/>
                    <a:pt x="2974" y="2936"/>
                    <a:pt x="4593" y="3940"/>
                  </a:cubicBezTo>
                  <a:cubicBezTo>
                    <a:pt x="4769" y="3953"/>
                    <a:pt x="4957" y="3953"/>
                    <a:pt x="5133" y="3953"/>
                  </a:cubicBezTo>
                  <a:cubicBezTo>
                    <a:pt x="3426" y="2949"/>
                    <a:pt x="1795" y="1644"/>
                    <a:pt x="289" y="88"/>
                  </a:cubicBezTo>
                  <a:cubicBezTo>
                    <a:pt x="251" y="63"/>
                    <a:pt x="226" y="25"/>
                    <a:pt x="188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836075" y="1604800"/>
              <a:ext cx="103850" cy="93825"/>
            </a:xfrm>
            <a:custGeom>
              <a:avLst/>
              <a:gdLst/>
              <a:ahLst/>
              <a:cxnLst/>
              <a:rect l="l" t="t" r="r" b="b"/>
              <a:pathLst>
                <a:path w="4154" h="3753" extrusionOk="0">
                  <a:moveTo>
                    <a:pt x="213" y="1"/>
                  </a:moveTo>
                  <a:lnTo>
                    <a:pt x="126" y="76"/>
                  </a:lnTo>
                  <a:lnTo>
                    <a:pt x="0" y="164"/>
                  </a:lnTo>
                  <a:cubicBezTo>
                    <a:pt x="1079" y="1481"/>
                    <a:pt x="2246" y="2636"/>
                    <a:pt x="3501" y="3590"/>
                  </a:cubicBezTo>
                  <a:cubicBezTo>
                    <a:pt x="3715" y="3652"/>
                    <a:pt x="3940" y="3702"/>
                    <a:pt x="4154" y="3753"/>
                  </a:cubicBezTo>
                  <a:cubicBezTo>
                    <a:pt x="2773" y="2749"/>
                    <a:pt x="1468" y="1506"/>
                    <a:pt x="276" y="63"/>
                  </a:cubicBezTo>
                  <a:cubicBezTo>
                    <a:pt x="251" y="38"/>
                    <a:pt x="226" y="26"/>
                    <a:pt x="213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807825" y="1601975"/>
              <a:ext cx="93200" cy="85675"/>
            </a:xfrm>
            <a:custGeom>
              <a:avLst/>
              <a:gdLst/>
              <a:ahLst/>
              <a:cxnLst/>
              <a:rect l="l" t="t" r="r" b="b"/>
              <a:pathLst>
                <a:path w="3728" h="3427" extrusionOk="0">
                  <a:moveTo>
                    <a:pt x="227" y="1"/>
                  </a:moveTo>
                  <a:lnTo>
                    <a:pt x="26" y="126"/>
                  </a:lnTo>
                  <a:lnTo>
                    <a:pt x="1" y="139"/>
                  </a:lnTo>
                  <a:cubicBezTo>
                    <a:pt x="716" y="1318"/>
                    <a:pt x="1632" y="2184"/>
                    <a:pt x="2573" y="2912"/>
                  </a:cubicBezTo>
                  <a:cubicBezTo>
                    <a:pt x="2950" y="3113"/>
                    <a:pt x="3339" y="3276"/>
                    <a:pt x="3728" y="3426"/>
                  </a:cubicBezTo>
                  <a:cubicBezTo>
                    <a:pt x="2536" y="2586"/>
                    <a:pt x="1268" y="1607"/>
                    <a:pt x="327" y="151"/>
                  </a:cubicBezTo>
                  <a:cubicBezTo>
                    <a:pt x="289" y="101"/>
                    <a:pt x="264" y="51"/>
                    <a:pt x="227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915125" y="196682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1"/>
                  </a:moveTo>
                  <a:cubicBezTo>
                    <a:pt x="151" y="1"/>
                    <a:pt x="0" y="151"/>
                    <a:pt x="0" y="327"/>
                  </a:cubicBezTo>
                  <a:cubicBezTo>
                    <a:pt x="0" y="503"/>
                    <a:pt x="151" y="641"/>
                    <a:pt x="314" y="641"/>
                  </a:cubicBezTo>
                  <a:cubicBezTo>
                    <a:pt x="490" y="641"/>
                    <a:pt x="640" y="503"/>
                    <a:pt x="640" y="327"/>
                  </a:cubicBezTo>
                  <a:cubicBezTo>
                    <a:pt x="640" y="151"/>
                    <a:pt x="490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1072925" y="19831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0"/>
                  </a:moveTo>
                  <a:cubicBezTo>
                    <a:pt x="151" y="0"/>
                    <a:pt x="1" y="151"/>
                    <a:pt x="1" y="327"/>
                  </a:cubicBezTo>
                  <a:cubicBezTo>
                    <a:pt x="1" y="502"/>
                    <a:pt x="151" y="640"/>
                    <a:pt x="327" y="640"/>
                  </a:cubicBezTo>
                  <a:cubicBezTo>
                    <a:pt x="490" y="640"/>
                    <a:pt x="640" y="502"/>
                    <a:pt x="640" y="327"/>
                  </a:cubicBezTo>
                  <a:cubicBezTo>
                    <a:pt x="640" y="151"/>
                    <a:pt x="490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1166425" y="2097025"/>
              <a:ext cx="16025" cy="15725"/>
            </a:xfrm>
            <a:custGeom>
              <a:avLst/>
              <a:gdLst/>
              <a:ahLst/>
              <a:cxnLst/>
              <a:rect l="l" t="t" r="r" b="b"/>
              <a:pathLst>
                <a:path w="641" h="629" extrusionOk="0">
                  <a:moveTo>
                    <a:pt x="314" y="1"/>
                  </a:moveTo>
                  <a:cubicBezTo>
                    <a:pt x="138" y="1"/>
                    <a:pt x="0" y="139"/>
                    <a:pt x="0" y="314"/>
                  </a:cubicBezTo>
                  <a:cubicBezTo>
                    <a:pt x="0" y="490"/>
                    <a:pt x="138" y="628"/>
                    <a:pt x="314" y="628"/>
                  </a:cubicBezTo>
                  <a:cubicBezTo>
                    <a:pt x="489" y="628"/>
                    <a:pt x="640" y="490"/>
                    <a:pt x="640" y="314"/>
                  </a:cubicBezTo>
                  <a:cubicBezTo>
                    <a:pt x="640" y="139"/>
                    <a:pt x="489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1069800" y="2199625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14" y="0"/>
                  </a:moveTo>
                  <a:cubicBezTo>
                    <a:pt x="138" y="0"/>
                    <a:pt x="0" y="138"/>
                    <a:pt x="0" y="314"/>
                  </a:cubicBezTo>
                  <a:cubicBezTo>
                    <a:pt x="0" y="490"/>
                    <a:pt x="138" y="628"/>
                    <a:pt x="314" y="628"/>
                  </a:cubicBezTo>
                  <a:cubicBezTo>
                    <a:pt x="489" y="628"/>
                    <a:pt x="640" y="490"/>
                    <a:pt x="640" y="314"/>
                  </a:cubicBezTo>
                  <a:cubicBezTo>
                    <a:pt x="640" y="138"/>
                    <a:pt x="489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1133775" y="2282125"/>
              <a:ext cx="9450" cy="9425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76" y="0"/>
                    <a:pt x="1" y="88"/>
                    <a:pt x="1" y="189"/>
                  </a:cubicBezTo>
                  <a:cubicBezTo>
                    <a:pt x="1" y="302"/>
                    <a:pt x="76" y="377"/>
                    <a:pt x="189" y="377"/>
                  </a:cubicBezTo>
                  <a:cubicBezTo>
                    <a:pt x="290" y="377"/>
                    <a:pt x="377" y="302"/>
                    <a:pt x="377" y="189"/>
                  </a:cubicBezTo>
                  <a:cubicBezTo>
                    <a:pt x="377" y="88"/>
                    <a:pt x="290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1"/>
            <p:cNvSpPr/>
            <p:nvPr/>
          </p:nvSpPr>
          <p:spPr>
            <a:xfrm>
              <a:off x="1356225" y="175257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5" y="0"/>
                    <a:pt x="0" y="63"/>
                    <a:pt x="0" y="151"/>
                  </a:cubicBezTo>
                  <a:cubicBezTo>
                    <a:pt x="0" y="238"/>
                    <a:pt x="75" y="301"/>
                    <a:pt x="151" y="301"/>
                  </a:cubicBezTo>
                  <a:cubicBezTo>
                    <a:pt x="239" y="301"/>
                    <a:pt x="301" y="238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1"/>
            <p:cNvSpPr/>
            <p:nvPr/>
          </p:nvSpPr>
          <p:spPr>
            <a:xfrm>
              <a:off x="1171125" y="17698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76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41"/>
            <p:cNvSpPr/>
            <p:nvPr/>
          </p:nvSpPr>
          <p:spPr>
            <a:xfrm>
              <a:off x="978175" y="16258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6"/>
                    <a:pt x="1" y="151"/>
                  </a:cubicBezTo>
                  <a:cubicBezTo>
                    <a:pt x="1" y="239"/>
                    <a:pt x="63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1062250" y="1548950"/>
              <a:ext cx="7575" cy="7875"/>
            </a:xfrm>
            <a:custGeom>
              <a:avLst/>
              <a:gdLst/>
              <a:ahLst/>
              <a:cxnLst/>
              <a:rect l="l" t="t" r="r" b="b"/>
              <a:pathLst>
                <a:path w="303" h="315" extrusionOk="0">
                  <a:moveTo>
                    <a:pt x="151" y="1"/>
                  </a:moveTo>
                  <a:cubicBezTo>
                    <a:pt x="64" y="1"/>
                    <a:pt x="1" y="76"/>
                    <a:pt x="1" y="151"/>
                  </a:cubicBezTo>
                  <a:cubicBezTo>
                    <a:pt x="1" y="239"/>
                    <a:pt x="64" y="315"/>
                    <a:pt x="151" y="315"/>
                  </a:cubicBezTo>
                  <a:cubicBezTo>
                    <a:pt x="239" y="315"/>
                    <a:pt x="302" y="239"/>
                    <a:pt x="302" y="151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916075" y="15395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5" y="0"/>
                    <a:pt x="0" y="76"/>
                    <a:pt x="0" y="151"/>
                  </a:cubicBezTo>
                  <a:cubicBezTo>
                    <a:pt x="0" y="239"/>
                    <a:pt x="75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907275" y="2415775"/>
              <a:ext cx="9450" cy="9750"/>
            </a:xfrm>
            <a:custGeom>
              <a:avLst/>
              <a:gdLst/>
              <a:ahLst/>
              <a:cxnLst/>
              <a:rect l="l" t="t" r="r" b="b"/>
              <a:pathLst>
                <a:path w="378" h="390" extrusionOk="0">
                  <a:moveTo>
                    <a:pt x="189" y="0"/>
                  </a:moveTo>
                  <a:cubicBezTo>
                    <a:pt x="89" y="0"/>
                    <a:pt x="1" y="88"/>
                    <a:pt x="1" y="188"/>
                  </a:cubicBezTo>
                  <a:cubicBezTo>
                    <a:pt x="1" y="301"/>
                    <a:pt x="89" y="389"/>
                    <a:pt x="189" y="389"/>
                  </a:cubicBezTo>
                  <a:cubicBezTo>
                    <a:pt x="302" y="389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1000775" y="21045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9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1014250" y="183287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9" y="1"/>
                    <a:pt x="1" y="88"/>
                    <a:pt x="1" y="189"/>
                  </a:cubicBezTo>
                  <a:cubicBezTo>
                    <a:pt x="1" y="302"/>
                    <a:pt x="89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8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910425" y="22852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9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1488600" y="16738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9" y="0"/>
                    <a:pt x="1" y="88"/>
                    <a:pt x="1" y="189"/>
                  </a:cubicBezTo>
                  <a:cubicBezTo>
                    <a:pt x="1" y="301"/>
                    <a:pt x="89" y="389"/>
                    <a:pt x="189" y="389"/>
                  </a:cubicBezTo>
                  <a:cubicBezTo>
                    <a:pt x="302" y="389"/>
                    <a:pt x="390" y="301"/>
                    <a:pt x="390" y="189"/>
                  </a:cubicBezTo>
                  <a:cubicBezTo>
                    <a:pt x="390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1291600" y="19436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9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9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1824300" y="1623950"/>
              <a:ext cx="9425" cy="9750"/>
            </a:xfrm>
            <a:custGeom>
              <a:avLst/>
              <a:gdLst/>
              <a:ahLst/>
              <a:cxnLst/>
              <a:rect l="l" t="t" r="r" b="b"/>
              <a:pathLst>
                <a:path w="377" h="390" extrusionOk="0">
                  <a:moveTo>
                    <a:pt x="188" y="0"/>
                  </a:moveTo>
                  <a:cubicBezTo>
                    <a:pt x="75" y="0"/>
                    <a:pt x="0" y="88"/>
                    <a:pt x="0" y="201"/>
                  </a:cubicBezTo>
                  <a:cubicBezTo>
                    <a:pt x="0" y="301"/>
                    <a:pt x="75" y="389"/>
                    <a:pt x="188" y="389"/>
                  </a:cubicBezTo>
                  <a:cubicBezTo>
                    <a:pt x="289" y="389"/>
                    <a:pt x="376" y="301"/>
                    <a:pt x="376" y="201"/>
                  </a:cubicBezTo>
                  <a:cubicBezTo>
                    <a:pt x="376" y="88"/>
                    <a:pt x="289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1232300" y="1612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9"/>
                    <a:pt x="301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1724525" y="1776400"/>
              <a:ext cx="9425" cy="9750"/>
            </a:xfrm>
            <a:custGeom>
              <a:avLst/>
              <a:gdLst/>
              <a:ahLst/>
              <a:cxnLst/>
              <a:rect l="l" t="t" r="r" b="b"/>
              <a:pathLst>
                <a:path w="377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77" y="302"/>
                    <a:pt x="377" y="189"/>
                  </a:cubicBezTo>
                  <a:cubicBezTo>
                    <a:pt x="377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1452850" y="190597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9"/>
                  </a:cubicBezTo>
                  <a:cubicBezTo>
                    <a:pt x="0" y="302"/>
                    <a:pt x="88" y="389"/>
                    <a:pt x="201" y="389"/>
                  </a:cubicBezTo>
                  <a:cubicBezTo>
                    <a:pt x="301" y="389"/>
                    <a:pt x="389" y="302"/>
                    <a:pt x="389" y="189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1572375" y="18294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8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8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57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37"/>
          <p:cNvGrpSpPr/>
          <p:nvPr/>
        </p:nvGrpSpPr>
        <p:grpSpPr>
          <a:xfrm>
            <a:off x="-436329" y="-507610"/>
            <a:ext cx="3409716" cy="3434425"/>
            <a:chOff x="782425" y="1366650"/>
            <a:chExt cx="1051300" cy="1058875"/>
          </a:xfrm>
        </p:grpSpPr>
        <p:sp>
          <p:nvSpPr>
            <p:cNvPr id="997" name="Google Shape;997;p37"/>
            <p:cNvSpPr/>
            <p:nvPr/>
          </p:nvSpPr>
          <p:spPr>
            <a:xfrm>
              <a:off x="1018550" y="1536275"/>
              <a:ext cx="744150" cy="108125"/>
            </a:xfrm>
            <a:custGeom>
              <a:avLst/>
              <a:gdLst/>
              <a:ahLst/>
              <a:cxnLst/>
              <a:rect l="l" t="t" r="r" b="b"/>
              <a:pathLst>
                <a:path w="29766" h="4325" extrusionOk="0">
                  <a:moveTo>
                    <a:pt x="126" y="0"/>
                  </a:moveTo>
                  <a:cubicBezTo>
                    <a:pt x="44" y="0"/>
                    <a:pt x="1" y="137"/>
                    <a:pt x="80" y="182"/>
                  </a:cubicBezTo>
                  <a:cubicBezTo>
                    <a:pt x="3368" y="1825"/>
                    <a:pt x="6906" y="3168"/>
                    <a:pt x="10596" y="3482"/>
                  </a:cubicBezTo>
                  <a:cubicBezTo>
                    <a:pt x="11462" y="3558"/>
                    <a:pt x="12332" y="3591"/>
                    <a:pt x="13204" y="3591"/>
                  </a:cubicBezTo>
                  <a:cubicBezTo>
                    <a:pt x="14490" y="3591"/>
                    <a:pt x="15779" y="3519"/>
                    <a:pt x="17058" y="3407"/>
                  </a:cubicBezTo>
                  <a:cubicBezTo>
                    <a:pt x="19018" y="3247"/>
                    <a:pt x="20965" y="3005"/>
                    <a:pt x="22924" y="3005"/>
                  </a:cubicBezTo>
                  <a:cubicBezTo>
                    <a:pt x="22972" y="3005"/>
                    <a:pt x="23021" y="3005"/>
                    <a:pt x="23069" y="3005"/>
                  </a:cubicBezTo>
                  <a:cubicBezTo>
                    <a:pt x="25353" y="3018"/>
                    <a:pt x="27587" y="3394"/>
                    <a:pt x="29683" y="4323"/>
                  </a:cubicBezTo>
                  <a:cubicBezTo>
                    <a:pt x="29688" y="4324"/>
                    <a:pt x="29693" y="4325"/>
                    <a:pt x="29698" y="4325"/>
                  </a:cubicBezTo>
                  <a:cubicBezTo>
                    <a:pt x="29740" y="4325"/>
                    <a:pt x="29765" y="4282"/>
                    <a:pt x="29720" y="4260"/>
                  </a:cubicBezTo>
                  <a:cubicBezTo>
                    <a:pt x="27603" y="3102"/>
                    <a:pt x="25197" y="2762"/>
                    <a:pt x="22785" y="2762"/>
                  </a:cubicBezTo>
                  <a:cubicBezTo>
                    <a:pt x="21408" y="2762"/>
                    <a:pt x="20030" y="2873"/>
                    <a:pt x="18702" y="3005"/>
                  </a:cubicBezTo>
                  <a:cubicBezTo>
                    <a:pt x="16914" y="3177"/>
                    <a:pt x="15106" y="3312"/>
                    <a:pt x="13303" y="3312"/>
                  </a:cubicBezTo>
                  <a:cubicBezTo>
                    <a:pt x="10892" y="3312"/>
                    <a:pt x="8492" y="3070"/>
                    <a:pt x="6166" y="2353"/>
                  </a:cubicBezTo>
                  <a:cubicBezTo>
                    <a:pt x="4108" y="1713"/>
                    <a:pt x="2188" y="721"/>
                    <a:pt x="155" y="6"/>
                  </a:cubicBezTo>
                  <a:cubicBezTo>
                    <a:pt x="145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1624125" y="1607825"/>
              <a:ext cx="97425" cy="56875"/>
            </a:xfrm>
            <a:custGeom>
              <a:avLst/>
              <a:gdLst/>
              <a:ahLst/>
              <a:cxnLst/>
              <a:rect l="l" t="t" r="r" b="b"/>
              <a:pathLst>
                <a:path w="3897" h="2275" extrusionOk="0">
                  <a:moveTo>
                    <a:pt x="200" y="1"/>
                  </a:moveTo>
                  <a:cubicBezTo>
                    <a:pt x="163" y="1"/>
                    <a:pt x="126" y="2"/>
                    <a:pt x="89" y="5"/>
                  </a:cubicBezTo>
                  <a:cubicBezTo>
                    <a:pt x="26" y="5"/>
                    <a:pt x="1" y="118"/>
                    <a:pt x="76" y="131"/>
                  </a:cubicBezTo>
                  <a:cubicBezTo>
                    <a:pt x="1482" y="432"/>
                    <a:pt x="2636" y="1461"/>
                    <a:pt x="3803" y="2264"/>
                  </a:cubicBezTo>
                  <a:cubicBezTo>
                    <a:pt x="3810" y="2271"/>
                    <a:pt x="3818" y="2274"/>
                    <a:pt x="3827" y="2274"/>
                  </a:cubicBezTo>
                  <a:cubicBezTo>
                    <a:pt x="3861" y="2274"/>
                    <a:pt x="3896" y="2219"/>
                    <a:pt x="3866" y="2189"/>
                  </a:cubicBezTo>
                  <a:cubicBezTo>
                    <a:pt x="3226" y="1687"/>
                    <a:pt x="2586" y="1185"/>
                    <a:pt x="1921" y="733"/>
                  </a:cubicBezTo>
                  <a:cubicBezTo>
                    <a:pt x="1423" y="389"/>
                    <a:pt x="825" y="1"/>
                    <a:pt x="20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1539750" y="1557800"/>
              <a:ext cx="166825" cy="54075"/>
            </a:xfrm>
            <a:custGeom>
              <a:avLst/>
              <a:gdLst/>
              <a:ahLst/>
              <a:cxnLst/>
              <a:rect l="l" t="t" r="r" b="b"/>
              <a:pathLst>
                <a:path w="6673" h="2163" extrusionOk="0">
                  <a:moveTo>
                    <a:pt x="5967" y="1"/>
                  </a:moveTo>
                  <a:cubicBezTo>
                    <a:pt x="5139" y="1"/>
                    <a:pt x="4365" y="361"/>
                    <a:pt x="3614" y="776"/>
                  </a:cubicBezTo>
                  <a:cubicBezTo>
                    <a:pt x="3075" y="1065"/>
                    <a:pt x="2535" y="1366"/>
                    <a:pt x="1958" y="1592"/>
                  </a:cubicBezTo>
                  <a:cubicBezTo>
                    <a:pt x="1343" y="1830"/>
                    <a:pt x="715" y="1918"/>
                    <a:pt x="75" y="2031"/>
                  </a:cubicBezTo>
                  <a:cubicBezTo>
                    <a:pt x="0" y="2044"/>
                    <a:pt x="25" y="2132"/>
                    <a:pt x="88" y="2144"/>
                  </a:cubicBezTo>
                  <a:cubicBezTo>
                    <a:pt x="201" y="2156"/>
                    <a:pt x="312" y="2162"/>
                    <a:pt x="422" y="2162"/>
                  </a:cubicBezTo>
                  <a:cubicBezTo>
                    <a:pt x="2500" y="2162"/>
                    <a:pt x="4115" y="70"/>
                    <a:pt x="6150" y="70"/>
                  </a:cubicBezTo>
                  <a:cubicBezTo>
                    <a:pt x="6310" y="70"/>
                    <a:pt x="6473" y="83"/>
                    <a:pt x="6639" y="111"/>
                  </a:cubicBezTo>
                  <a:cubicBezTo>
                    <a:pt x="6642" y="113"/>
                    <a:pt x="6645" y="114"/>
                    <a:pt x="6648" y="114"/>
                  </a:cubicBezTo>
                  <a:cubicBezTo>
                    <a:pt x="6666" y="114"/>
                    <a:pt x="6673" y="86"/>
                    <a:pt x="6651" y="86"/>
                  </a:cubicBezTo>
                  <a:cubicBezTo>
                    <a:pt x="6419" y="27"/>
                    <a:pt x="6191" y="1"/>
                    <a:pt x="59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1451150" y="1615100"/>
              <a:ext cx="174475" cy="115250"/>
            </a:xfrm>
            <a:custGeom>
              <a:avLst/>
              <a:gdLst/>
              <a:ahLst/>
              <a:cxnLst/>
              <a:rect l="l" t="t" r="r" b="b"/>
              <a:pathLst>
                <a:path w="6979" h="4610" extrusionOk="0">
                  <a:moveTo>
                    <a:pt x="131" y="0"/>
                  </a:moveTo>
                  <a:cubicBezTo>
                    <a:pt x="26" y="0"/>
                    <a:pt x="1" y="144"/>
                    <a:pt x="106" y="191"/>
                  </a:cubicBezTo>
                  <a:cubicBezTo>
                    <a:pt x="771" y="454"/>
                    <a:pt x="1411" y="680"/>
                    <a:pt x="1988" y="1107"/>
                  </a:cubicBezTo>
                  <a:cubicBezTo>
                    <a:pt x="2578" y="1534"/>
                    <a:pt x="3030" y="2073"/>
                    <a:pt x="3507" y="2613"/>
                  </a:cubicBezTo>
                  <a:cubicBezTo>
                    <a:pt x="4398" y="3629"/>
                    <a:pt x="5539" y="4407"/>
                    <a:pt x="6895" y="4608"/>
                  </a:cubicBezTo>
                  <a:cubicBezTo>
                    <a:pt x="6899" y="4609"/>
                    <a:pt x="6903" y="4609"/>
                    <a:pt x="6907" y="4609"/>
                  </a:cubicBezTo>
                  <a:cubicBezTo>
                    <a:pt x="6960" y="4609"/>
                    <a:pt x="6978" y="4532"/>
                    <a:pt x="6920" y="4520"/>
                  </a:cubicBezTo>
                  <a:cubicBezTo>
                    <a:pt x="5326" y="4232"/>
                    <a:pt x="4259" y="3140"/>
                    <a:pt x="3256" y="1973"/>
                  </a:cubicBezTo>
                  <a:cubicBezTo>
                    <a:pt x="2452" y="1069"/>
                    <a:pt x="1373" y="229"/>
                    <a:pt x="156" y="3"/>
                  </a:cubicBezTo>
                  <a:cubicBezTo>
                    <a:pt x="147" y="1"/>
                    <a:pt x="139" y="0"/>
                    <a:pt x="13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1529600" y="1666000"/>
              <a:ext cx="64025" cy="91350"/>
            </a:xfrm>
            <a:custGeom>
              <a:avLst/>
              <a:gdLst/>
              <a:ahLst/>
              <a:cxnLst/>
              <a:rect l="l" t="t" r="r" b="b"/>
              <a:pathLst>
                <a:path w="2561" h="3654" extrusionOk="0">
                  <a:moveTo>
                    <a:pt x="66" y="1"/>
                  </a:moveTo>
                  <a:cubicBezTo>
                    <a:pt x="33" y="1"/>
                    <a:pt x="0" y="48"/>
                    <a:pt x="30" y="87"/>
                  </a:cubicBezTo>
                  <a:cubicBezTo>
                    <a:pt x="268" y="476"/>
                    <a:pt x="569" y="803"/>
                    <a:pt x="770" y="1229"/>
                  </a:cubicBezTo>
                  <a:cubicBezTo>
                    <a:pt x="933" y="1568"/>
                    <a:pt x="1034" y="1920"/>
                    <a:pt x="1159" y="2271"/>
                  </a:cubicBezTo>
                  <a:cubicBezTo>
                    <a:pt x="1385" y="2923"/>
                    <a:pt x="1874" y="3350"/>
                    <a:pt x="2489" y="3651"/>
                  </a:cubicBezTo>
                  <a:cubicBezTo>
                    <a:pt x="2493" y="3653"/>
                    <a:pt x="2497" y="3653"/>
                    <a:pt x="2501" y="3653"/>
                  </a:cubicBezTo>
                  <a:cubicBezTo>
                    <a:pt x="2534" y="3653"/>
                    <a:pt x="2561" y="3611"/>
                    <a:pt x="2527" y="3589"/>
                  </a:cubicBezTo>
                  <a:cubicBezTo>
                    <a:pt x="2100" y="3325"/>
                    <a:pt x="1699" y="3011"/>
                    <a:pt x="1473" y="2560"/>
                  </a:cubicBezTo>
                  <a:cubicBezTo>
                    <a:pt x="1335" y="2296"/>
                    <a:pt x="1260" y="1995"/>
                    <a:pt x="1159" y="1706"/>
                  </a:cubicBezTo>
                  <a:cubicBezTo>
                    <a:pt x="958" y="1104"/>
                    <a:pt x="645" y="389"/>
                    <a:pt x="92" y="12"/>
                  </a:cubicBezTo>
                  <a:cubicBezTo>
                    <a:pt x="84" y="4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1310400" y="1457000"/>
              <a:ext cx="251000" cy="165250"/>
            </a:xfrm>
            <a:custGeom>
              <a:avLst/>
              <a:gdLst/>
              <a:ahLst/>
              <a:cxnLst/>
              <a:rect l="l" t="t" r="r" b="b"/>
              <a:pathLst>
                <a:path w="10040" h="6610" extrusionOk="0">
                  <a:moveTo>
                    <a:pt x="10002" y="0"/>
                  </a:moveTo>
                  <a:cubicBezTo>
                    <a:pt x="9999" y="0"/>
                    <a:pt x="9994" y="1"/>
                    <a:pt x="9990" y="2"/>
                  </a:cubicBezTo>
                  <a:cubicBezTo>
                    <a:pt x="8057" y="215"/>
                    <a:pt x="6501" y="1659"/>
                    <a:pt x="5209" y="2989"/>
                  </a:cubicBezTo>
                  <a:cubicBezTo>
                    <a:pt x="4481" y="3742"/>
                    <a:pt x="3778" y="4532"/>
                    <a:pt x="2975" y="5197"/>
                  </a:cubicBezTo>
                  <a:cubicBezTo>
                    <a:pt x="2084" y="5913"/>
                    <a:pt x="1206" y="6289"/>
                    <a:pt x="89" y="6452"/>
                  </a:cubicBezTo>
                  <a:cubicBezTo>
                    <a:pt x="1" y="6465"/>
                    <a:pt x="26" y="6603"/>
                    <a:pt x="114" y="6603"/>
                  </a:cubicBezTo>
                  <a:cubicBezTo>
                    <a:pt x="177" y="6607"/>
                    <a:pt x="240" y="6609"/>
                    <a:pt x="303" y="6609"/>
                  </a:cubicBezTo>
                  <a:cubicBezTo>
                    <a:pt x="2043" y="6609"/>
                    <a:pt x="3554" y="4968"/>
                    <a:pt x="4657" y="3817"/>
                  </a:cubicBezTo>
                  <a:cubicBezTo>
                    <a:pt x="6213" y="2186"/>
                    <a:pt x="7744" y="617"/>
                    <a:pt x="10002" y="65"/>
                  </a:cubicBezTo>
                  <a:cubicBezTo>
                    <a:pt x="10037" y="53"/>
                    <a:pt x="10040" y="0"/>
                    <a:pt x="1000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1489800" y="1414325"/>
              <a:ext cx="79400" cy="76575"/>
            </a:xfrm>
            <a:custGeom>
              <a:avLst/>
              <a:gdLst/>
              <a:ahLst/>
              <a:cxnLst/>
              <a:rect l="l" t="t" r="r" b="b"/>
              <a:pathLst>
                <a:path w="3176" h="3063" extrusionOk="0">
                  <a:moveTo>
                    <a:pt x="3127" y="0"/>
                  </a:moveTo>
                  <a:cubicBezTo>
                    <a:pt x="3123" y="0"/>
                    <a:pt x="3119" y="1"/>
                    <a:pt x="3115" y="2"/>
                  </a:cubicBezTo>
                  <a:cubicBezTo>
                    <a:pt x="2488" y="279"/>
                    <a:pt x="1860" y="605"/>
                    <a:pt x="1371" y="1094"/>
                  </a:cubicBezTo>
                  <a:cubicBezTo>
                    <a:pt x="844" y="1621"/>
                    <a:pt x="392" y="2324"/>
                    <a:pt x="28" y="2964"/>
                  </a:cubicBezTo>
                  <a:cubicBezTo>
                    <a:pt x="0" y="3010"/>
                    <a:pt x="40" y="3063"/>
                    <a:pt x="83" y="3063"/>
                  </a:cubicBezTo>
                  <a:cubicBezTo>
                    <a:pt x="99" y="3063"/>
                    <a:pt x="115" y="3056"/>
                    <a:pt x="128" y="3039"/>
                  </a:cubicBezTo>
                  <a:cubicBezTo>
                    <a:pt x="580" y="2475"/>
                    <a:pt x="919" y="1797"/>
                    <a:pt x="1408" y="1270"/>
                  </a:cubicBezTo>
                  <a:cubicBezTo>
                    <a:pt x="1898" y="743"/>
                    <a:pt x="2538" y="417"/>
                    <a:pt x="3153" y="65"/>
                  </a:cubicBezTo>
                  <a:cubicBezTo>
                    <a:pt x="3175" y="43"/>
                    <a:pt x="3158" y="0"/>
                    <a:pt x="312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1053900" y="1443225"/>
              <a:ext cx="355350" cy="123950"/>
            </a:xfrm>
            <a:custGeom>
              <a:avLst/>
              <a:gdLst/>
              <a:ahLst/>
              <a:cxnLst/>
              <a:rect l="l" t="t" r="r" b="b"/>
              <a:pathLst>
                <a:path w="14214" h="4958" extrusionOk="0">
                  <a:moveTo>
                    <a:pt x="14176" y="1"/>
                  </a:moveTo>
                  <a:cubicBezTo>
                    <a:pt x="11666" y="252"/>
                    <a:pt x="9734" y="1971"/>
                    <a:pt x="7663" y="3251"/>
                  </a:cubicBezTo>
                  <a:cubicBezTo>
                    <a:pt x="6534" y="3941"/>
                    <a:pt x="5342" y="4481"/>
                    <a:pt x="4012" y="4657"/>
                  </a:cubicBezTo>
                  <a:cubicBezTo>
                    <a:pt x="3626" y="4711"/>
                    <a:pt x="3235" y="4736"/>
                    <a:pt x="2846" y="4736"/>
                  </a:cubicBezTo>
                  <a:cubicBezTo>
                    <a:pt x="2602" y="4736"/>
                    <a:pt x="2358" y="4726"/>
                    <a:pt x="2117" y="4707"/>
                  </a:cubicBezTo>
                  <a:cubicBezTo>
                    <a:pt x="1439" y="4657"/>
                    <a:pt x="812" y="4468"/>
                    <a:pt x="147" y="4343"/>
                  </a:cubicBezTo>
                  <a:cubicBezTo>
                    <a:pt x="142" y="4342"/>
                    <a:pt x="138" y="4342"/>
                    <a:pt x="134" y="4342"/>
                  </a:cubicBezTo>
                  <a:cubicBezTo>
                    <a:pt x="53" y="4342"/>
                    <a:pt x="0" y="4458"/>
                    <a:pt x="84" y="4493"/>
                  </a:cubicBezTo>
                  <a:cubicBezTo>
                    <a:pt x="823" y="4845"/>
                    <a:pt x="1740" y="4958"/>
                    <a:pt x="2608" y="4958"/>
                  </a:cubicBezTo>
                  <a:cubicBezTo>
                    <a:pt x="2918" y="4958"/>
                    <a:pt x="3222" y="4943"/>
                    <a:pt x="3510" y="4920"/>
                  </a:cubicBezTo>
                  <a:cubicBezTo>
                    <a:pt x="4739" y="4832"/>
                    <a:pt x="5881" y="4468"/>
                    <a:pt x="6961" y="3891"/>
                  </a:cubicBezTo>
                  <a:cubicBezTo>
                    <a:pt x="9370" y="2599"/>
                    <a:pt x="11378" y="465"/>
                    <a:pt x="14176" y="64"/>
                  </a:cubicBezTo>
                  <a:cubicBezTo>
                    <a:pt x="14214" y="51"/>
                    <a:pt x="14214" y="1"/>
                    <a:pt x="141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1209925" y="1366650"/>
              <a:ext cx="187300" cy="180925"/>
            </a:xfrm>
            <a:custGeom>
              <a:avLst/>
              <a:gdLst/>
              <a:ahLst/>
              <a:cxnLst/>
              <a:rect l="l" t="t" r="r" b="b"/>
              <a:pathLst>
                <a:path w="7492" h="7237" extrusionOk="0">
                  <a:moveTo>
                    <a:pt x="7420" y="1"/>
                  </a:moveTo>
                  <a:cubicBezTo>
                    <a:pt x="7416" y="1"/>
                    <a:pt x="7412" y="1"/>
                    <a:pt x="7408" y="2"/>
                  </a:cubicBezTo>
                  <a:cubicBezTo>
                    <a:pt x="5827" y="617"/>
                    <a:pt x="4823" y="1997"/>
                    <a:pt x="3869" y="3327"/>
                  </a:cubicBezTo>
                  <a:cubicBezTo>
                    <a:pt x="2815" y="4808"/>
                    <a:pt x="1623" y="6126"/>
                    <a:pt x="67" y="7080"/>
                  </a:cubicBezTo>
                  <a:cubicBezTo>
                    <a:pt x="0" y="7113"/>
                    <a:pt x="33" y="7236"/>
                    <a:pt x="102" y="7236"/>
                  </a:cubicBezTo>
                  <a:cubicBezTo>
                    <a:pt x="111" y="7236"/>
                    <a:pt x="120" y="7234"/>
                    <a:pt x="130" y="7230"/>
                  </a:cubicBezTo>
                  <a:cubicBezTo>
                    <a:pt x="1535" y="6691"/>
                    <a:pt x="2665" y="5222"/>
                    <a:pt x="3543" y="4068"/>
                  </a:cubicBezTo>
                  <a:cubicBezTo>
                    <a:pt x="4673" y="2575"/>
                    <a:pt x="5614" y="830"/>
                    <a:pt x="7433" y="90"/>
                  </a:cubicBezTo>
                  <a:cubicBezTo>
                    <a:pt x="7492" y="78"/>
                    <a:pt x="7474" y="1"/>
                    <a:pt x="742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1284050" y="1490375"/>
              <a:ext cx="137450" cy="19025"/>
            </a:xfrm>
            <a:custGeom>
              <a:avLst/>
              <a:gdLst/>
              <a:ahLst/>
              <a:cxnLst/>
              <a:rect l="l" t="t" r="r" b="b"/>
              <a:pathLst>
                <a:path w="5498" h="761" extrusionOk="0">
                  <a:moveTo>
                    <a:pt x="1637" y="0"/>
                  </a:moveTo>
                  <a:cubicBezTo>
                    <a:pt x="1075" y="0"/>
                    <a:pt x="499" y="85"/>
                    <a:pt x="51" y="336"/>
                  </a:cubicBezTo>
                  <a:cubicBezTo>
                    <a:pt x="1" y="374"/>
                    <a:pt x="13" y="462"/>
                    <a:pt x="89" y="462"/>
                  </a:cubicBezTo>
                  <a:cubicBezTo>
                    <a:pt x="603" y="424"/>
                    <a:pt x="1093" y="248"/>
                    <a:pt x="1620" y="223"/>
                  </a:cubicBezTo>
                  <a:cubicBezTo>
                    <a:pt x="1708" y="219"/>
                    <a:pt x="1796" y="217"/>
                    <a:pt x="1883" y="217"/>
                  </a:cubicBezTo>
                  <a:cubicBezTo>
                    <a:pt x="2306" y="217"/>
                    <a:pt x="2722" y="265"/>
                    <a:pt x="3138" y="349"/>
                  </a:cubicBezTo>
                  <a:cubicBezTo>
                    <a:pt x="3809" y="489"/>
                    <a:pt x="4460" y="760"/>
                    <a:pt x="5150" y="760"/>
                  </a:cubicBezTo>
                  <a:cubicBezTo>
                    <a:pt x="5260" y="760"/>
                    <a:pt x="5372" y="753"/>
                    <a:pt x="5485" y="738"/>
                  </a:cubicBezTo>
                  <a:cubicBezTo>
                    <a:pt x="5497" y="738"/>
                    <a:pt x="5497" y="700"/>
                    <a:pt x="5472" y="700"/>
                  </a:cubicBezTo>
                  <a:cubicBezTo>
                    <a:pt x="5430" y="702"/>
                    <a:pt x="5388" y="703"/>
                    <a:pt x="5345" y="703"/>
                  </a:cubicBezTo>
                  <a:cubicBezTo>
                    <a:pt x="4413" y="703"/>
                    <a:pt x="3523" y="193"/>
                    <a:pt x="2599" y="73"/>
                  </a:cubicBezTo>
                  <a:cubicBezTo>
                    <a:pt x="2303" y="30"/>
                    <a:pt x="1973" y="0"/>
                    <a:pt x="163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1342400" y="1493375"/>
              <a:ext cx="72200" cy="44000"/>
            </a:xfrm>
            <a:custGeom>
              <a:avLst/>
              <a:gdLst/>
              <a:ahLst/>
              <a:cxnLst/>
              <a:rect l="l" t="t" r="r" b="b"/>
              <a:pathLst>
                <a:path w="2888" h="1760" extrusionOk="0">
                  <a:moveTo>
                    <a:pt x="220" y="0"/>
                  </a:moveTo>
                  <a:cubicBezTo>
                    <a:pt x="161" y="0"/>
                    <a:pt x="100" y="5"/>
                    <a:pt x="39" y="15"/>
                  </a:cubicBezTo>
                  <a:cubicBezTo>
                    <a:pt x="1" y="28"/>
                    <a:pt x="14" y="78"/>
                    <a:pt x="39" y="91"/>
                  </a:cubicBezTo>
                  <a:cubicBezTo>
                    <a:pt x="453" y="216"/>
                    <a:pt x="779" y="342"/>
                    <a:pt x="1105" y="618"/>
                  </a:cubicBezTo>
                  <a:cubicBezTo>
                    <a:pt x="1331" y="818"/>
                    <a:pt x="1532" y="1032"/>
                    <a:pt x="1758" y="1233"/>
                  </a:cubicBezTo>
                  <a:cubicBezTo>
                    <a:pt x="2084" y="1521"/>
                    <a:pt x="2423" y="1722"/>
                    <a:pt x="2862" y="1760"/>
                  </a:cubicBezTo>
                  <a:cubicBezTo>
                    <a:pt x="2875" y="1760"/>
                    <a:pt x="2887" y="1734"/>
                    <a:pt x="2862" y="1722"/>
                  </a:cubicBezTo>
                  <a:cubicBezTo>
                    <a:pt x="1888" y="1496"/>
                    <a:pt x="1263" y="0"/>
                    <a:pt x="22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1196450" y="1604025"/>
              <a:ext cx="222225" cy="131700"/>
            </a:xfrm>
            <a:custGeom>
              <a:avLst/>
              <a:gdLst/>
              <a:ahLst/>
              <a:cxnLst/>
              <a:rect l="l" t="t" r="r" b="b"/>
              <a:pathLst>
                <a:path w="8889" h="5268" extrusionOk="0">
                  <a:moveTo>
                    <a:pt x="123" y="0"/>
                  </a:moveTo>
                  <a:cubicBezTo>
                    <a:pt x="42" y="0"/>
                    <a:pt x="1" y="125"/>
                    <a:pt x="79" y="170"/>
                  </a:cubicBezTo>
                  <a:cubicBezTo>
                    <a:pt x="493" y="383"/>
                    <a:pt x="882" y="546"/>
                    <a:pt x="1234" y="860"/>
                  </a:cubicBezTo>
                  <a:cubicBezTo>
                    <a:pt x="1535" y="1123"/>
                    <a:pt x="1811" y="1437"/>
                    <a:pt x="2099" y="1726"/>
                  </a:cubicBezTo>
                  <a:cubicBezTo>
                    <a:pt x="2702" y="2353"/>
                    <a:pt x="3304" y="2943"/>
                    <a:pt x="4007" y="3457"/>
                  </a:cubicBezTo>
                  <a:cubicBezTo>
                    <a:pt x="5262" y="4347"/>
                    <a:pt x="6786" y="5268"/>
                    <a:pt x="8363" y="5268"/>
                  </a:cubicBezTo>
                  <a:cubicBezTo>
                    <a:pt x="8521" y="5268"/>
                    <a:pt x="8679" y="5259"/>
                    <a:pt x="8838" y="5239"/>
                  </a:cubicBezTo>
                  <a:cubicBezTo>
                    <a:pt x="8888" y="5227"/>
                    <a:pt x="8888" y="5164"/>
                    <a:pt x="8838" y="5164"/>
                  </a:cubicBezTo>
                  <a:cubicBezTo>
                    <a:pt x="8749" y="5170"/>
                    <a:pt x="8660" y="5173"/>
                    <a:pt x="8571" y="5173"/>
                  </a:cubicBezTo>
                  <a:cubicBezTo>
                    <a:pt x="6784" y="5173"/>
                    <a:pt x="4945" y="4005"/>
                    <a:pt x="3618" y="2905"/>
                  </a:cubicBezTo>
                  <a:cubicBezTo>
                    <a:pt x="2501" y="1977"/>
                    <a:pt x="1623" y="408"/>
                    <a:pt x="154" y="6"/>
                  </a:cubicBezTo>
                  <a:cubicBezTo>
                    <a:pt x="143" y="2"/>
                    <a:pt x="133" y="0"/>
                    <a:pt x="12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1303875" y="1691650"/>
              <a:ext cx="93775" cy="90750"/>
            </a:xfrm>
            <a:custGeom>
              <a:avLst/>
              <a:gdLst/>
              <a:ahLst/>
              <a:cxnLst/>
              <a:rect l="l" t="t" r="r" b="b"/>
              <a:pathLst>
                <a:path w="3751" h="3630" extrusionOk="0">
                  <a:moveTo>
                    <a:pt x="61" y="1"/>
                  </a:moveTo>
                  <a:cubicBezTo>
                    <a:pt x="20" y="1"/>
                    <a:pt x="1" y="56"/>
                    <a:pt x="24" y="90"/>
                  </a:cubicBezTo>
                  <a:cubicBezTo>
                    <a:pt x="325" y="467"/>
                    <a:pt x="626" y="781"/>
                    <a:pt x="852" y="1220"/>
                  </a:cubicBezTo>
                  <a:cubicBezTo>
                    <a:pt x="1040" y="1596"/>
                    <a:pt x="1216" y="2010"/>
                    <a:pt x="1467" y="2362"/>
                  </a:cubicBezTo>
                  <a:cubicBezTo>
                    <a:pt x="1969" y="3090"/>
                    <a:pt x="2809" y="3479"/>
                    <a:pt x="3650" y="3629"/>
                  </a:cubicBezTo>
                  <a:cubicBezTo>
                    <a:pt x="3713" y="3629"/>
                    <a:pt x="3751" y="3529"/>
                    <a:pt x="3675" y="3516"/>
                  </a:cubicBezTo>
                  <a:cubicBezTo>
                    <a:pt x="2596" y="3253"/>
                    <a:pt x="1793" y="2663"/>
                    <a:pt x="1291" y="1672"/>
                  </a:cubicBezTo>
                  <a:cubicBezTo>
                    <a:pt x="1002" y="1107"/>
                    <a:pt x="726" y="254"/>
                    <a:pt x="74" y="3"/>
                  </a:cubicBezTo>
                  <a:cubicBezTo>
                    <a:pt x="69" y="1"/>
                    <a:pt x="65" y="1"/>
                    <a:pt x="6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7"/>
            <p:cNvSpPr/>
            <p:nvPr/>
          </p:nvSpPr>
          <p:spPr>
            <a:xfrm>
              <a:off x="1342525" y="1749575"/>
              <a:ext cx="26975" cy="74550"/>
            </a:xfrm>
            <a:custGeom>
              <a:avLst/>
              <a:gdLst/>
              <a:ahLst/>
              <a:cxnLst/>
              <a:rect l="l" t="t" r="r" b="b"/>
              <a:pathLst>
                <a:path w="1079" h="2982" extrusionOk="0">
                  <a:moveTo>
                    <a:pt x="62" y="0"/>
                  </a:moveTo>
                  <a:cubicBezTo>
                    <a:pt x="30" y="0"/>
                    <a:pt x="1" y="39"/>
                    <a:pt x="21" y="70"/>
                  </a:cubicBezTo>
                  <a:cubicBezTo>
                    <a:pt x="184" y="384"/>
                    <a:pt x="335" y="622"/>
                    <a:pt x="372" y="998"/>
                  </a:cubicBezTo>
                  <a:cubicBezTo>
                    <a:pt x="398" y="1249"/>
                    <a:pt x="410" y="1513"/>
                    <a:pt x="448" y="1777"/>
                  </a:cubicBezTo>
                  <a:cubicBezTo>
                    <a:pt x="510" y="2228"/>
                    <a:pt x="674" y="2642"/>
                    <a:pt x="1000" y="2969"/>
                  </a:cubicBezTo>
                  <a:cubicBezTo>
                    <a:pt x="1009" y="2978"/>
                    <a:pt x="1019" y="2982"/>
                    <a:pt x="1029" y="2982"/>
                  </a:cubicBezTo>
                  <a:cubicBezTo>
                    <a:pt x="1057" y="2982"/>
                    <a:pt x="1078" y="2947"/>
                    <a:pt x="1050" y="2918"/>
                  </a:cubicBezTo>
                  <a:cubicBezTo>
                    <a:pt x="510" y="2304"/>
                    <a:pt x="636" y="1551"/>
                    <a:pt x="536" y="810"/>
                  </a:cubicBezTo>
                  <a:cubicBezTo>
                    <a:pt x="485" y="484"/>
                    <a:pt x="372" y="183"/>
                    <a:pt x="84" y="7"/>
                  </a:cubicBezTo>
                  <a:cubicBezTo>
                    <a:pt x="77" y="2"/>
                    <a:pt x="69" y="0"/>
                    <a:pt x="6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7"/>
            <p:cNvSpPr/>
            <p:nvPr/>
          </p:nvSpPr>
          <p:spPr>
            <a:xfrm>
              <a:off x="1336125" y="1692225"/>
              <a:ext cx="149675" cy="28325"/>
            </a:xfrm>
            <a:custGeom>
              <a:avLst/>
              <a:gdLst/>
              <a:ahLst/>
              <a:cxnLst/>
              <a:rect l="l" t="t" r="r" b="b"/>
              <a:pathLst>
                <a:path w="5987" h="1133" extrusionOk="0">
                  <a:moveTo>
                    <a:pt x="4890" y="0"/>
                  </a:moveTo>
                  <a:cubicBezTo>
                    <a:pt x="4329" y="0"/>
                    <a:pt x="3775" y="82"/>
                    <a:pt x="3226" y="306"/>
                  </a:cubicBezTo>
                  <a:cubicBezTo>
                    <a:pt x="2737" y="507"/>
                    <a:pt x="2272" y="795"/>
                    <a:pt x="1745" y="883"/>
                  </a:cubicBezTo>
                  <a:cubicBezTo>
                    <a:pt x="1599" y="906"/>
                    <a:pt x="1456" y="915"/>
                    <a:pt x="1314" y="915"/>
                  </a:cubicBezTo>
                  <a:cubicBezTo>
                    <a:pt x="906" y="915"/>
                    <a:pt x="508" y="839"/>
                    <a:pt x="89" y="783"/>
                  </a:cubicBezTo>
                  <a:cubicBezTo>
                    <a:pt x="26" y="783"/>
                    <a:pt x="1" y="883"/>
                    <a:pt x="64" y="908"/>
                  </a:cubicBezTo>
                  <a:cubicBezTo>
                    <a:pt x="396" y="1063"/>
                    <a:pt x="763" y="1133"/>
                    <a:pt x="1134" y="1133"/>
                  </a:cubicBezTo>
                  <a:cubicBezTo>
                    <a:pt x="1603" y="1133"/>
                    <a:pt x="2078" y="1022"/>
                    <a:pt x="2498" y="833"/>
                  </a:cubicBezTo>
                  <a:cubicBezTo>
                    <a:pt x="2988" y="620"/>
                    <a:pt x="3477" y="344"/>
                    <a:pt x="4004" y="231"/>
                  </a:cubicBezTo>
                  <a:cubicBezTo>
                    <a:pt x="4451" y="143"/>
                    <a:pt x="4910" y="123"/>
                    <a:pt x="5365" y="123"/>
                  </a:cubicBezTo>
                  <a:cubicBezTo>
                    <a:pt x="5561" y="123"/>
                    <a:pt x="5756" y="126"/>
                    <a:pt x="5949" y="130"/>
                  </a:cubicBezTo>
                  <a:cubicBezTo>
                    <a:pt x="5974" y="130"/>
                    <a:pt x="5987" y="93"/>
                    <a:pt x="5949" y="80"/>
                  </a:cubicBezTo>
                  <a:cubicBezTo>
                    <a:pt x="5593" y="32"/>
                    <a:pt x="5240" y="0"/>
                    <a:pt x="48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7"/>
            <p:cNvSpPr/>
            <p:nvPr/>
          </p:nvSpPr>
          <p:spPr>
            <a:xfrm>
              <a:off x="1437925" y="1519150"/>
              <a:ext cx="127775" cy="18050"/>
            </a:xfrm>
            <a:custGeom>
              <a:avLst/>
              <a:gdLst/>
              <a:ahLst/>
              <a:cxnLst/>
              <a:rect l="l" t="t" r="r" b="b"/>
              <a:pathLst>
                <a:path w="5111" h="722" extrusionOk="0">
                  <a:moveTo>
                    <a:pt x="2636" y="0"/>
                  </a:moveTo>
                  <a:cubicBezTo>
                    <a:pt x="2605" y="0"/>
                    <a:pt x="2573" y="0"/>
                    <a:pt x="2542" y="1"/>
                  </a:cubicBezTo>
                  <a:cubicBezTo>
                    <a:pt x="1701" y="13"/>
                    <a:pt x="723" y="139"/>
                    <a:pt x="32" y="641"/>
                  </a:cubicBezTo>
                  <a:cubicBezTo>
                    <a:pt x="1" y="672"/>
                    <a:pt x="22" y="722"/>
                    <a:pt x="60" y="722"/>
                  </a:cubicBezTo>
                  <a:cubicBezTo>
                    <a:pt x="67" y="722"/>
                    <a:pt x="75" y="720"/>
                    <a:pt x="83" y="716"/>
                  </a:cubicBezTo>
                  <a:cubicBezTo>
                    <a:pt x="936" y="351"/>
                    <a:pt x="1869" y="134"/>
                    <a:pt x="2798" y="134"/>
                  </a:cubicBezTo>
                  <a:cubicBezTo>
                    <a:pt x="3563" y="134"/>
                    <a:pt x="4325" y="281"/>
                    <a:pt x="5039" y="616"/>
                  </a:cubicBezTo>
                  <a:cubicBezTo>
                    <a:pt x="5044" y="617"/>
                    <a:pt x="5048" y="618"/>
                    <a:pt x="5052" y="618"/>
                  </a:cubicBezTo>
                  <a:cubicBezTo>
                    <a:pt x="5084" y="618"/>
                    <a:pt x="5111" y="575"/>
                    <a:pt x="5077" y="553"/>
                  </a:cubicBezTo>
                  <a:cubicBezTo>
                    <a:pt x="4327" y="166"/>
                    <a:pt x="3483" y="0"/>
                    <a:pt x="263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7"/>
            <p:cNvSpPr/>
            <p:nvPr/>
          </p:nvSpPr>
          <p:spPr>
            <a:xfrm>
              <a:off x="1491750" y="1634600"/>
              <a:ext cx="65900" cy="28275"/>
            </a:xfrm>
            <a:custGeom>
              <a:avLst/>
              <a:gdLst/>
              <a:ahLst/>
              <a:cxnLst/>
              <a:rect l="l" t="t" r="r" b="b"/>
              <a:pathLst>
                <a:path w="2636" h="1131" extrusionOk="0">
                  <a:moveTo>
                    <a:pt x="0" y="1"/>
                  </a:moveTo>
                  <a:lnTo>
                    <a:pt x="465" y="176"/>
                  </a:lnTo>
                  <a:cubicBezTo>
                    <a:pt x="1155" y="553"/>
                    <a:pt x="1883" y="879"/>
                    <a:pt x="2635" y="1130"/>
                  </a:cubicBezTo>
                  <a:cubicBezTo>
                    <a:pt x="1945" y="452"/>
                    <a:pt x="954" y="214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7"/>
            <p:cNvSpPr/>
            <p:nvPr/>
          </p:nvSpPr>
          <p:spPr>
            <a:xfrm>
              <a:off x="1484525" y="1628950"/>
              <a:ext cx="19775" cy="64350"/>
            </a:xfrm>
            <a:custGeom>
              <a:avLst/>
              <a:gdLst/>
              <a:ahLst/>
              <a:cxnLst/>
              <a:rect l="l" t="t" r="r" b="b"/>
              <a:pathLst>
                <a:path w="791" h="2574" extrusionOk="0">
                  <a:moveTo>
                    <a:pt x="1" y="1"/>
                  </a:moveTo>
                  <a:lnTo>
                    <a:pt x="38" y="101"/>
                  </a:lnTo>
                  <a:cubicBezTo>
                    <a:pt x="45" y="91"/>
                    <a:pt x="54" y="85"/>
                    <a:pt x="63" y="83"/>
                  </a:cubicBezTo>
                  <a:lnTo>
                    <a:pt x="63" y="83"/>
                  </a:lnTo>
                  <a:cubicBezTo>
                    <a:pt x="89" y="118"/>
                    <a:pt x="114" y="153"/>
                    <a:pt x="138" y="189"/>
                  </a:cubicBezTo>
                  <a:lnTo>
                    <a:pt x="138" y="189"/>
                  </a:lnTo>
                  <a:cubicBezTo>
                    <a:pt x="144" y="164"/>
                    <a:pt x="147" y="139"/>
                    <a:pt x="139" y="114"/>
                  </a:cubicBezTo>
                  <a:cubicBezTo>
                    <a:pt x="123" y="98"/>
                    <a:pt x="97" y="82"/>
                    <a:pt x="74" y="82"/>
                  </a:cubicBezTo>
                  <a:cubicBezTo>
                    <a:pt x="70" y="82"/>
                    <a:pt x="67" y="82"/>
                    <a:pt x="63" y="83"/>
                  </a:cubicBezTo>
                  <a:lnTo>
                    <a:pt x="63" y="83"/>
                  </a:lnTo>
                  <a:cubicBezTo>
                    <a:pt x="43" y="55"/>
                    <a:pt x="22" y="28"/>
                    <a:pt x="1" y="1"/>
                  </a:cubicBezTo>
                  <a:close/>
                  <a:moveTo>
                    <a:pt x="138" y="189"/>
                  </a:moveTo>
                  <a:cubicBezTo>
                    <a:pt x="135" y="201"/>
                    <a:pt x="130" y="214"/>
                    <a:pt x="126" y="227"/>
                  </a:cubicBezTo>
                  <a:cubicBezTo>
                    <a:pt x="26" y="704"/>
                    <a:pt x="189" y="1180"/>
                    <a:pt x="339" y="1645"/>
                  </a:cubicBezTo>
                  <a:cubicBezTo>
                    <a:pt x="452" y="1946"/>
                    <a:pt x="553" y="2260"/>
                    <a:pt x="653" y="2573"/>
                  </a:cubicBezTo>
                  <a:cubicBezTo>
                    <a:pt x="791" y="1747"/>
                    <a:pt x="603" y="878"/>
                    <a:pt x="138" y="189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7"/>
            <p:cNvSpPr/>
            <p:nvPr/>
          </p:nvSpPr>
          <p:spPr>
            <a:xfrm>
              <a:off x="1562950" y="1694725"/>
              <a:ext cx="54925" cy="11300"/>
            </a:xfrm>
            <a:custGeom>
              <a:avLst/>
              <a:gdLst/>
              <a:ahLst/>
              <a:cxnLst/>
              <a:rect l="l" t="t" r="r" b="b"/>
              <a:pathLst>
                <a:path w="2197" h="452" extrusionOk="0">
                  <a:moveTo>
                    <a:pt x="973" y="1"/>
                  </a:moveTo>
                  <a:cubicBezTo>
                    <a:pt x="896" y="1"/>
                    <a:pt x="819" y="6"/>
                    <a:pt x="741" y="18"/>
                  </a:cubicBezTo>
                  <a:cubicBezTo>
                    <a:pt x="503" y="55"/>
                    <a:pt x="252" y="156"/>
                    <a:pt x="1" y="168"/>
                  </a:cubicBezTo>
                  <a:lnTo>
                    <a:pt x="164" y="218"/>
                  </a:lnTo>
                  <a:cubicBezTo>
                    <a:pt x="151" y="269"/>
                    <a:pt x="214" y="319"/>
                    <a:pt x="264" y="331"/>
                  </a:cubicBezTo>
                  <a:cubicBezTo>
                    <a:pt x="517" y="419"/>
                    <a:pt x="781" y="452"/>
                    <a:pt x="1049" y="452"/>
                  </a:cubicBezTo>
                  <a:cubicBezTo>
                    <a:pt x="1431" y="452"/>
                    <a:pt x="1820" y="385"/>
                    <a:pt x="2197" y="319"/>
                  </a:cubicBezTo>
                  <a:cubicBezTo>
                    <a:pt x="1804" y="160"/>
                    <a:pt x="1394" y="1"/>
                    <a:pt x="973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7"/>
            <p:cNvSpPr/>
            <p:nvPr/>
          </p:nvSpPr>
          <p:spPr>
            <a:xfrm>
              <a:off x="1362800" y="1621750"/>
              <a:ext cx="55875" cy="35775"/>
            </a:xfrm>
            <a:custGeom>
              <a:avLst/>
              <a:gdLst/>
              <a:ahLst/>
              <a:cxnLst/>
              <a:rect l="l" t="t" r="r" b="b"/>
              <a:pathLst>
                <a:path w="2235" h="1431" extrusionOk="0">
                  <a:moveTo>
                    <a:pt x="1" y="0"/>
                  </a:moveTo>
                  <a:lnTo>
                    <a:pt x="26" y="176"/>
                  </a:lnTo>
                  <a:cubicBezTo>
                    <a:pt x="164" y="264"/>
                    <a:pt x="277" y="377"/>
                    <a:pt x="402" y="490"/>
                  </a:cubicBezTo>
                  <a:cubicBezTo>
                    <a:pt x="929" y="929"/>
                    <a:pt x="1582" y="1180"/>
                    <a:pt x="2234" y="1431"/>
                  </a:cubicBezTo>
                  <a:cubicBezTo>
                    <a:pt x="1594" y="803"/>
                    <a:pt x="879" y="188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7"/>
            <p:cNvSpPr/>
            <p:nvPr/>
          </p:nvSpPr>
          <p:spPr>
            <a:xfrm>
              <a:off x="1378800" y="1590575"/>
              <a:ext cx="67175" cy="30575"/>
            </a:xfrm>
            <a:custGeom>
              <a:avLst/>
              <a:gdLst/>
              <a:ahLst/>
              <a:cxnLst/>
              <a:rect l="l" t="t" r="r" b="b"/>
              <a:pathLst>
                <a:path w="2687" h="1223" extrusionOk="0">
                  <a:moveTo>
                    <a:pt x="2561" y="0"/>
                  </a:moveTo>
                  <a:cubicBezTo>
                    <a:pt x="1955" y="0"/>
                    <a:pt x="1386" y="333"/>
                    <a:pt x="904" y="720"/>
                  </a:cubicBezTo>
                  <a:cubicBezTo>
                    <a:pt x="635" y="941"/>
                    <a:pt x="353" y="1185"/>
                    <a:pt x="25" y="1185"/>
                  </a:cubicBezTo>
                  <a:cubicBezTo>
                    <a:pt x="17" y="1185"/>
                    <a:pt x="9" y="1185"/>
                    <a:pt x="1" y="1184"/>
                  </a:cubicBezTo>
                  <a:lnTo>
                    <a:pt x="1" y="1184"/>
                  </a:lnTo>
                  <a:lnTo>
                    <a:pt x="779" y="1222"/>
                  </a:lnTo>
                  <a:cubicBezTo>
                    <a:pt x="1017" y="1197"/>
                    <a:pt x="1256" y="1109"/>
                    <a:pt x="1469" y="996"/>
                  </a:cubicBezTo>
                  <a:cubicBezTo>
                    <a:pt x="1682" y="871"/>
                    <a:pt x="1870" y="708"/>
                    <a:pt x="2059" y="544"/>
                  </a:cubicBezTo>
                  <a:cubicBezTo>
                    <a:pt x="2272" y="369"/>
                    <a:pt x="2485" y="181"/>
                    <a:pt x="2686" y="5"/>
                  </a:cubicBezTo>
                  <a:cubicBezTo>
                    <a:pt x="2644" y="2"/>
                    <a:pt x="2602" y="0"/>
                    <a:pt x="256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7"/>
            <p:cNvSpPr/>
            <p:nvPr/>
          </p:nvSpPr>
          <p:spPr>
            <a:xfrm>
              <a:off x="1467900" y="1566850"/>
              <a:ext cx="45525" cy="49575"/>
            </a:xfrm>
            <a:custGeom>
              <a:avLst/>
              <a:gdLst/>
              <a:ahLst/>
              <a:cxnLst/>
              <a:rect l="l" t="t" r="r" b="b"/>
              <a:pathLst>
                <a:path w="1821" h="1983" extrusionOk="0">
                  <a:moveTo>
                    <a:pt x="1820" y="0"/>
                  </a:moveTo>
                  <a:lnTo>
                    <a:pt x="1820" y="0"/>
                  </a:lnTo>
                  <a:cubicBezTo>
                    <a:pt x="1607" y="50"/>
                    <a:pt x="1393" y="101"/>
                    <a:pt x="1205" y="213"/>
                  </a:cubicBezTo>
                  <a:cubicBezTo>
                    <a:pt x="891" y="389"/>
                    <a:pt x="691" y="715"/>
                    <a:pt x="528" y="1042"/>
                  </a:cubicBezTo>
                  <a:cubicBezTo>
                    <a:pt x="364" y="1368"/>
                    <a:pt x="226" y="1719"/>
                    <a:pt x="1" y="1983"/>
                  </a:cubicBezTo>
                  <a:lnTo>
                    <a:pt x="126" y="1870"/>
                  </a:lnTo>
                  <a:cubicBezTo>
                    <a:pt x="402" y="1732"/>
                    <a:pt x="653" y="1506"/>
                    <a:pt x="816" y="1242"/>
                  </a:cubicBezTo>
                  <a:cubicBezTo>
                    <a:pt x="917" y="1079"/>
                    <a:pt x="979" y="891"/>
                    <a:pt x="1092" y="728"/>
                  </a:cubicBezTo>
                  <a:cubicBezTo>
                    <a:pt x="1268" y="439"/>
                    <a:pt x="1557" y="213"/>
                    <a:pt x="182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1531575" y="1610450"/>
              <a:ext cx="47400" cy="33600"/>
            </a:xfrm>
            <a:custGeom>
              <a:avLst/>
              <a:gdLst/>
              <a:ahLst/>
              <a:cxnLst/>
              <a:rect l="l" t="t" r="r" b="b"/>
              <a:pathLst>
                <a:path w="1896" h="1344" extrusionOk="0">
                  <a:moveTo>
                    <a:pt x="1" y="0"/>
                  </a:moveTo>
                  <a:lnTo>
                    <a:pt x="26" y="88"/>
                  </a:lnTo>
                  <a:cubicBezTo>
                    <a:pt x="528" y="666"/>
                    <a:pt x="1181" y="1105"/>
                    <a:pt x="1896" y="1343"/>
                  </a:cubicBezTo>
                  <a:cubicBezTo>
                    <a:pt x="1783" y="954"/>
                    <a:pt x="1494" y="628"/>
                    <a:pt x="1143" y="427"/>
                  </a:cubicBezTo>
                  <a:cubicBezTo>
                    <a:pt x="792" y="214"/>
                    <a:pt x="402" y="88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1637925" y="1612650"/>
              <a:ext cx="30475" cy="48650"/>
            </a:xfrm>
            <a:custGeom>
              <a:avLst/>
              <a:gdLst/>
              <a:ahLst/>
              <a:cxnLst/>
              <a:rect l="l" t="t" r="r" b="b"/>
              <a:pathLst>
                <a:path w="1219" h="1946" extrusionOk="0">
                  <a:moveTo>
                    <a:pt x="152" y="0"/>
                  </a:moveTo>
                  <a:lnTo>
                    <a:pt x="1" y="25"/>
                  </a:lnTo>
                  <a:cubicBezTo>
                    <a:pt x="177" y="176"/>
                    <a:pt x="227" y="427"/>
                    <a:pt x="290" y="653"/>
                  </a:cubicBezTo>
                  <a:cubicBezTo>
                    <a:pt x="440" y="1130"/>
                    <a:pt x="691" y="1581"/>
                    <a:pt x="1030" y="1945"/>
                  </a:cubicBezTo>
                  <a:cubicBezTo>
                    <a:pt x="1218" y="1607"/>
                    <a:pt x="1143" y="1180"/>
                    <a:pt x="955" y="841"/>
                  </a:cubicBezTo>
                  <a:cubicBezTo>
                    <a:pt x="754" y="515"/>
                    <a:pt x="453" y="251"/>
                    <a:pt x="15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1670875" y="1600050"/>
              <a:ext cx="50525" cy="17350"/>
            </a:xfrm>
            <a:custGeom>
              <a:avLst/>
              <a:gdLst/>
              <a:ahLst/>
              <a:cxnLst/>
              <a:rect l="l" t="t" r="r" b="b"/>
              <a:pathLst>
                <a:path w="2021" h="694" extrusionOk="0">
                  <a:moveTo>
                    <a:pt x="1599" y="0"/>
                  </a:moveTo>
                  <a:cubicBezTo>
                    <a:pt x="1013" y="0"/>
                    <a:pt x="425" y="225"/>
                    <a:pt x="1" y="630"/>
                  </a:cubicBezTo>
                  <a:lnTo>
                    <a:pt x="176" y="592"/>
                  </a:lnTo>
                  <a:cubicBezTo>
                    <a:pt x="294" y="664"/>
                    <a:pt x="427" y="694"/>
                    <a:pt x="563" y="694"/>
                  </a:cubicBezTo>
                  <a:cubicBezTo>
                    <a:pt x="760" y="694"/>
                    <a:pt x="964" y="631"/>
                    <a:pt x="1143" y="542"/>
                  </a:cubicBezTo>
                  <a:cubicBezTo>
                    <a:pt x="1444" y="391"/>
                    <a:pt x="1720" y="165"/>
                    <a:pt x="2021" y="40"/>
                  </a:cubicBezTo>
                  <a:cubicBezTo>
                    <a:pt x="1882" y="13"/>
                    <a:pt x="1741" y="0"/>
                    <a:pt x="159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1590875" y="1559000"/>
              <a:ext cx="31725" cy="40175"/>
            </a:xfrm>
            <a:custGeom>
              <a:avLst/>
              <a:gdLst/>
              <a:ahLst/>
              <a:cxnLst/>
              <a:rect l="l" t="t" r="r" b="b"/>
              <a:pathLst>
                <a:path w="1269" h="1607" extrusionOk="0">
                  <a:moveTo>
                    <a:pt x="1268" y="0"/>
                  </a:moveTo>
                  <a:lnTo>
                    <a:pt x="1268" y="0"/>
                  </a:lnTo>
                  <a:cubicBezTo>
                    <a:pt x="1017" y="164"/>
                    <a:pt x="754" y="327"/>
                    <a:pt x="603" y="590"/>
                  </a:cubicBezTo>
                  <a:cubicBezTo>
                    <a:pt x="503" y="766"/>
                    <a:pt x="452" y="967"/>
                    <a:pt x="377" y="1155"/>
                  </a:cubicBezTo>
                  <a:cubicBezTo>
                    <a:pt x="312" y="1319"/>
                    <a:pt x="218" y="1482"/>
                    <a:pt x="70" y="1572"/>
                  </a:cubicBezTo>
                  <a:lnTo>
                    <a:pt x="70" y="1572"/>
                  </a:lnTo>
                  <a:lnTo>
                    <a:pt x="427" y="1393"/>
                  </a:lnTo>
                  <a:cubicBezTo>
                    <a:pt x="678" y="1268"/>
                    <a:pt x="829" y="1004"/>
                    <a:pt x="929" y="753"/>
                  </a:cubicBezTo>
                  <a:cubicBezTo>
                    <a:pt x="1030" y="490"/>
                    <a:pt x="1105" y="214"/>
                    <a:pt x="1268" y="0"/>
                  </a:cubicBezTo>
                  <a:close/>
                  <a:moveTo>
                    <a:pt x="70" y="1572"/>
                  </a:moveTo>
                  <a:lnTo>
                    <a:pt x="1" y="1607"/>
                  </a:lnTo>
                  <a:cubicBezTo>
                    <a:pt x="25" y="1597"/>
                    <a:pt x="48" y="1585"/>
                    <a:pt x="70" y="1572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1620050" y="1581450"/>
              <a:ext cx="43325" cy="9725"/>
            </a:xfrm>
            <a:custGeom>
              <a:avLst/>
              <a:gdLst/>
              <a:ahLst/>
              <a:cxnLst/>
              <a:rect l="l" t="t" r="r" b="b"/>
              <a:pathLst>
                <a:path w="1733" h="389" extrusionOk="0">
                  <a:moveTo>
                    <a:pt x="721" y="0"/>
                  </a:moveTo>
                  <a:cubicBezTo>
                    <a:pt x="532" y="0"/>
                    <a:pt x="342" y="36"/>
                    <a:pt x="176" y="131"/>
                  </a:cubicBezTo>
                  <a:lnTo>
                    <a:pt x="1" y="106"/>
                  </a:lnTo>
                  <a:lnTo>
                    <a:pt x="1" y="106"/>
                  </a:lnTo>
                  <a:cubicBezTo>
                    <a:pt x="328" y="293"/>
                    <a:pt x="699" y="389"/>
                    <a:pt x="1069" y="389"/>
                  </a:cubicBezTo>
                  <a:cubicBezTo>
                    <a:pt x="1294" y="389"/>
                    <a:pt x="1519" y="353"/>
                    <a:pt x="1732" y="282"/>
                  </a:cubicBezTo>
                  <a:cubicBezTo>
                    <a:pt x="1481" y="182"/>
                    <a:pt x="1231" y="69"/>
                    <a:pt x="967" y="18"/>
                  </a:cubicBezTo>
                  <a:cubicBezTo>
                    <a:pt x="887" y="7"/>
                    <a:pt x="804" y="0"/>
                    <a:pt x="72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1488300" y="1521975"/>
              <a:ext cx="30450" cy="19800"/>
            </a:xfrm>
            <a:custGeom>
              <a:avLst/>
              <a:gdLst/>
              <a:ahLst/>
              <a:cxnLst/>
              <a:rect l="l" t="t" r="r" b="b"/>
              <a:pathLst>
                <a:path w="1218" h="792" extrusionOk="0">
                  <a:moveTo>
                    <a:pt x="0" y="1"/>
                  </a:moveTo>
                  <a:lnTo>
                    <a:pt x="0" y="1"/>
                  </a:lnTo>
                  <a:cubicBezTo>
                    <a:pt x="314" y="377"/>
                    <a:pt x="741" y="653"/>
                    <a:pt x="1217" y="791"/>
                  </a:cubicBezTo>
                  <a:cubicBezTo>
                    <a:pt x="1077" y="346"/>
                    <a:pt x="630" y="21"/>
                    <a:pt x="162" y="21"/>
                  </a:cubicBezTo>
                  <a:cubicBezTo>
                    <a:pt x="129" y="21"/>
                    <a:pt x="96" y="22"/>
                    <a:pt x="63" y="2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1501475" y="1498450"/>
              <a:ext cx="41750" cy="20175"/>
            </a:xfrm>
            <a:custGeom>
              <a:avLst/>
              <a:gdLst/>
              <a:ahLst/>
              <a:cxnLst/>
              <a:rect l="l" t="t" r="r" b="b"/>
              <a:pathLst>
                <a:path w="1670" h="807" extrusionOk="0">
                  <a:moveTo>
                    <a:pt x="1669" y="1"/>
                  </a:moveTo>
                  <a:cubicBezTo>
                    <a:pt x="1042" y="13"/>
                    <a:pt x="414" y="302"/>
                    <a:pt x="13" y="791"/>
                  </a:cubicBezTo>
                  <a:lnTo>
                    <a:pt x="0" y="804"/>
                  </a:lnTo>
                  <a:cubicBezTo>
                    <a:pt x="31" y="806"/>
                    <a:pt x="62" y="807"/>
                    <a:pt x="94" y="807"/>
                  </a:cubicBezTo>
                  <a:cubicBezTo>
                    <a:pt x="465" y="807"/>
                    <a:pt x="840" y="669"/>
                    <a:pt x="1130" y="415"/>
                  </a:cubicBezTo>
                  <a:cubicBezTo>
                    <a:pt x="1305" y="264"/>
                    <a:pt x="1456" y="76"/>
                    <a:pt x="1669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7"/>
            <p:cNvSpPr/>
            <p:nvPr/>
          </p:nvSpPr>
          <p:spPr>
            <a:xfrm>
              <a:off x="1455975" y="1462375"/>
              <a:ext cx="22625" cy="54925"/>
            </a:xfrm>
            <a:custGeom>
              <a:avLst/>
              <a:gdLst/>
              <a:ahLst/>
              <a:cxnLst/>
              <a:rect l="l" t="t" r="r" b="b"/>
              <a:pathLst>
                <a:path w="905" h="2197" extrusionOk="0">
                  <a:moveTo>
                    <a:pt x="904" y="0"/>
                  </a:moveTo>
                  <a:cubicBezTo>
                    <a:pt x="578" y="251"/>
                    <a:pt x="377" y="615"/>
                    <a:pt x="239" y="1004"/>
                  </a:cubicBezTo>
                  <a:cubicBezTo>
                    <a:pt x="114" y="1381"/>
                    <a:pt x="63" y="1795"/>
                    <a:pt x="1" y="2196"/>
                  </a:cubicBezTo>
                  <a:lnTo>
                    <a:pt x="339" y="1807"/>
                  </a:lnTo>
                  <a:cubicBezTo>
                    <a:pt x="678" y="1268"/>
                    <a:pt x="867" y="628"/>
                    <a:pt x="90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7"/>
            <p:cNvSpPr/>
            <p:nvPr/>
          </p:nvSpPr>
          <p:spPr>
            <a:xfrm>
              <a:off x="1404225" y="1548300"/>
              <a:ext cx="58050" cy="23575"/>
            </a:xfrm>
            <a:custGeom>
              <a:avLst/>
              <a:gdLst/>
              <a:ahLst/>
              <a:cxnLst/>
              <a:rect l="l" t="t" r="r" b="b"/>
              <a:pathLst>
                <a:path w="2322" h="943" extrusionOk="0">
                  <a:moveTo>
                    <a:pt x="2054" y="0"/>
                  </a:moveTo>
                  <a:cubicBezTo>
                    <a:pt x="1438" y="0"/>
                    <a:pt x="823" y="224"/>
                    <a:pt x="351" y="629"/>
                  </a:cubicBezTo>
                  <a:lnTo>
                    <a:pt x="0" y="943"/>
                  </a:lnTo>
                  <a:cubicBezTo>
                    <a:pt x="402" y="717"/>
                    <a:pt x="891" y="717"/>
                    <a:pt x="1330" y="579"/>
                  </a:cubicBezTo>
                  <a:cubicBezTo>
                    <a:pt x="1694" y="454"/>
                    <a:pt x="2008" y="228"/>
                    <a:pt x="2322" y="14"/>
                  </a:cubicBezTo>
                  <a:cubicBezTo>
                    <a:pt x="2233" y="5"/>
                    <a:pt x="2143" y="0"/>
                    <a:pt x="205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1359675" y="1557425"/>
              <a:ext cx="21675" cy="49900"/>
            </a:xfrm>
            <a:custGeom>
              <a:avLst/>
              <a:gdLst/>
              <a:ahLst/>
              <a:cxnLst/>
              <a:rect l="l" t="t" r="r" b="b"/>
              <a:pathLst>
                <a:path w="867" h="1996" extrusionOk="0">
                  <a:moveTo>
                    <a:pt x="866" y="1"/>
                  </a:moveTo>
                  <a:lnTo>
                    <a:pt x="866" y="1"/>
                  </a:lnTo>
                  <a:cubicBezTo>
                    <a:pt x="552" y="352"/>
                    <a:pt x="226" y="729"/>
                    <a:pt x="163" y="1193"/>
                  </a:cubicBezTo>
                  <a:cubicBezTo>
                    <a:pt x="126" y="1469"/>
                    <a:pt x="163" y="1770"/>
                    <a:pt x="0" y="1996"/>
                  </a:cubicBezTo>
                  <a:lnTo>
                    <a:pt x="314" y="1858"/>
                  </a:lnTo>
                  <a:cubicBezTo>
                    <a:pt x="590" y="1268"/>
                    <a:pt x="778" y="641"/>
                    <a:pt x="86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1382875" y="1681850"/>
              <a:ext cx="29525" cy="33725"/>
            </a:xfrm>
            <a:custGeom>
              <a:avLst/>
              <a:gdLst/>
              <a:ahLst/>
              <a:cxnLst/>
              <a:rect l="l" t="t" r="r" b="b"/>
              <a:pathLst>
                <a:path w="1181" h="1349" extrusionOk="0">
                  <a:moveTo>
                    <a:pt x="1150" y="1"/>
                  </a:moveTo>
                  <a:cubicBezTo>
                    <a:pt x="1123" y="1"/>
                    <a:pt x="1098" y="12"/>
                    <a:pt x="1080" y="31"/>
                  </a:cubicBezTo>
                  <a:cubicBezTo>
                    <a:pt x="829" y="144"/>
                    <a:pt x="565" y="282"/>
                    <a:pt x="415" y="508"/>
                  </a:cubicBezTo>
                  <a:cubicBezTo>
                    <a:pt x="239" y="771"/>
                    <a:pt x="239" y="1135"/>
                    <a:pt x="1" y="1348"/>
                  </a:cubicBezTo>
                  <a:lnTo>
                    <a:pt x="164" y="1298"/>
                  </a:lnTo>
                  <a:cubicBezTo>
                    <a:pt x="365" y="1173"/>
                    <a:pt x="578" y="1035"/>
                    <a:pt x="704" y="834"/>
                  </a:cubicBezTo>
                  <a:cubicBezTo>
                    <a:pt x="804" y="671"/>
                    <a:pt x="854" y="482"/>
                    <a:pt x="967" y="332"/>
                  </a:cubicBezTo>
                  <a:cubicBezTo>
                    <a:pt x="1030" y="219"/>
                    <a:pt x="1130" y="131"/>
                    <a:pt x="1180" y="6"/>
                  </a:cubicBezTo>
                  <a:cubicBezTo>
                    <a:pt x="1170" y="2"/>
                    <a:pt x="1160" y="1"/>
                    <a:pt x="115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1422725" y="1700475"/>
              <a:ext cx="27325" cy="8825"/>
            </a:xfrm>
            <a:custGeom>
              <a:avLst/>
              <a:gdLst/>
              <a:ahLst/>
              <a:cxnLst/>
              <a:rect l="l" t="t" r="r" b="b"/>
              <a:pathLst>
                <a:path w="1093" h="353" extrusionOk="0">
                  <a:moveTo>
                    <a:pt x="0" y="1"/>
                  </a:moveTo>
                  <a:lnTo>
                    <a:pt x="13" y="26"/>
                  </a:lnTo>
                  <a:cubicBezTo>
                    <a:pt x="139" y="177"/>
                    <a:pt x="327" y="252"/>
                    <a:pt x="515" y="302"/>
                  </a:cubicBezTo>
                  <a:cubicBezTo>
                    <a:pt x="703" y="340"/>
                    <a:pt x="904" y="352"/>
                    <a:pt x="1092" y="352"/>
                  </a:cubicBezTo>
                  <a:cubicBezTo>
                    <a:pt x="917" y="290"/>
                    <a:pt x="741" y="214"/>
                    <a:pt x="565" y="114"/>
                  </a:cubicBezTo>
                  <a:cubicBezTo>
                    <a:pt x="528" y="89"/>
                    <a:pt x="477" y="64"/>
                    <a:pt x="427" y="51"/>
                  </a:cubicBezTo>
                  <a:cubicBezTo>
                    <a:pt x="358" y="26"/>
                    <a:pt x="286" y="26"/>
                    <a:pt x="214" y="26"/>
                  </a:cubicBezTo>
                  <a:cubicBezTo>
                    <a:pt x="142" y="26"/>
                    <a:pt x="70" y="26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1371900" y="1721175"/>
              <a:ext cx="27625" cy="7775"/>
            </a:xfrm>
            <a:custGeom>
              <a:avLst/>
              <a:gdLst/>
              <a:ahLst/>
              <a:cxnLst/>
              <a:rect l="l" t="t" r="r" b="b"/>
              <a:pathLst>
                <a:path w="1105" h="311" extrusionOk="0">
                  <a:moveTo>
                    <a:pt x="720" y="0"/>
                  </a:moveTo>
                  <a:cubicBezTo>
                    <a:pt x="494" y="0"/>
                    <a:pt x="279" y="120"/>
                    <a:pt x="76" y="240"/>
                  </a:cubicBezTo>
                  <a:lnTo>
                    <a:pt x="1" y="265"/>
                  </a:lnTo>
                  <a:cubicBezTo>
                    <a:pt x="79" y="296"/>
                    <a:pt x="160" y="310"/>
                    <a:pt x="242" y="310"/>
                  </a:cubicBezTo>
                  <a:cubicBezTo>
                    <a:pt x="355" y="310"/>
                    <a:pt x="468" y="283"/>
                    <a:pt x="578" y="240"/>
                  </a:cubicBezTo>
                  <a:cubicBezTo>
                    <a:pt x="753" y="177"/>
                    <a:pt x="929" y="76"/>
                    <a:pt x="1105" y="1"/>
                  </a:cubicBezTo>
                  <a:lnTo>
                    <a:pt x="1105" y="1"/>
                  </a:lnTo>
                  <a:cubicBezTo>
                    <a:pt x="1067" y="14"/>
                    <a:pt x="1028" y="18"/>
                    <a:pt x="989" y="18"/>
                  </a:cubicBezTo>
                  <a:cubicBezTo>
                    <a:pt x="910" y="18"/>
                    <a:pt x="829" y="1"/>
                    <a:pt x="753" y="1"/>
                  </a:cubicBezTo>
                  <a:cubicBezTo>
                    <a:pt x="742" y="1"/>
                    <a:pt x="731" y="0"/>
                    <a:pt x="72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1305400" y="1684275"/>
              <a:ext cx="59000" cy="13975"/>
            </a:xfrm>
            <a:custGeom>
              <a:avLst/>
              <a:gdLst/>
              <a:ahLst/>
              <a:cxnLst/>
              <a:rect l="l" t="t" r="r" b="b"/>
              <a:pathLst>
                <a:path w="2360" h="559" extrusionOk="0">
                  <a:moveTo>
                    <a:pt x="777" y="0"/>
                  </a:moveTo>
                  <a:cubicBezTo>
                    <a:pt x="503" y="0"/>
                    <a:pt x="234" y="84"/>
                    <a:pt x="0" y="222"/>
                  </a:cubicBezTo>
                  <a:lnTo>
                    <a:pt x="0" y="398"/>
                  </a:lnTo>
                  <a:cubicBezTo>
                    <a:pt x="234" y="502"/>
                    <a:pt x="486" y="558"/>
                    <a:pt x="739" y="558"/>
                  </a:cubicBezTo>
                  <a:cubicBezTo>
                    <a:pt x="853" y="558"/>
                    <a:pt x="967" y="547"/>
                    <a:pt x="1079" y="523"/>
                  </a:cubicBezTo>
                  <a:cubicBezTo>
                    <a:pt x="1230" y="498"/>
                    <a:pt x="1368" y="448"/>
                    <a:pt x="1506" y="411"/>
                  </a:cubicBezTo>
                  <a:cubicBezTo>
                    <a:pt x="1795" y="310"/>
                    <a:pt x="2071" y="222"/>
                    <a:pt x="2359" y="134"/>
                  </a:cubicBezTo>
                  <a:cubicBezTo>
                    <a:pt x="2215" y="116"/>
                    <a:pt x="2071" y="116"/>
                    <a:pt x="1928" y="116"/>
                  </a:cubicBezTo>
                  <a:cubicBezTo>
                    <a:pt x="1785" y="116"/>
                    <a:pt x="1644" y="116"/>
                    <a:pt x="1506" y="97"/>
                  </a:cubicBezTo>
                  <a:cubicBezTo>
                    <a:pt x="1305" y="72"/>
                    <a:pt x="1117" y="22"/>
                    <a:pt x="929" y="9"/>
                  </a:cubicBezTo>
                  <a:cubicBezTo>
                    <a:pt x="878" y="3"/>
                    <a:pt x="828" y="0"/>
                    <a:pt x="77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1318250" y="1714925"/>
              <a:ext cx="11000" cy="43950"/>
            </a:xfrm>
            <a:custGeom>
              <a:avLst/>
              <a:gdLst/>
              <a:ahLst/>
              <a:cxnLst/>
              <a:rect l="l" t="t" r="r" b="b"/>
              <a:pathLst>
                <a:path w="440" h="1758" extrusionOk="0">
                  <a:moveTo>
                    <a:pt x="227" y="0"/>
                  </a:moveTo>
                  <a:lnTo>
                    <a:pt x="151" y="113"/>
                  </a:lnTo>
                  <a:cubicBezTo>
                    <a:pt x="176" y="314"/>
                    <a:pt x="89" y="515"/>
                    <a:pt x="63" y="715"/>
                  </a:cubicBezTo>
                  <a:cubicBezTo>
                    <a:pt x="1" y="1067"/>
                    <a:pt x="89" y="1418"/>
                    <a:pt x="176" y="1757"/>
                  </a:cubicBezTo>
                  <a:cubicBezTo>
                    <a:pt x="227" y="1569"/>
                    <a:pt x="277" y="1393"/>
                    <a:pt x="340" y="1205"/>
                  </a:cubicBezTo>
                  <a:cubicBezTo>
                    <a:pt x="365" y="1092"/>
                    <a:pt x="390" y="979"/>
                    <a:pt x="402" y="866"/>
                  </a:cubicBezTo>
                  <a:cubicBezTo>
                    <a:pt x="440" y="577"/>
                    <a:pt x="352" y="276"/>
                    <a:pt x="22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1373775" y="1762300"/>
              <a:ext cx="30150" cy="13100"/>
            </a:xfrm>
            <a:custGeom>
              <a:avLst/>
              <a:gdLst/>
              <a:ahLst/>
              <a:cxnLst/>
              <a:rect l="l" t="t" r="r" b="b"/>
              <a:pathLst>
                <a:path w="1206" h="524" extrusionOk="0">
                  <a:moveTo>
                    <a:pt x="1206" y="0"/>
                  </a:moveTo>
                  <a:lnTo>
                    <a:pt x="1206" y="0"/>
                  </a:lnTo>
                  <a:cubicBezTo>
                    <a:pt x="1121" y="35"/>
                    <a:pt x="1033" y="42"/>
                    <a:pt x="944" y="42"/>
                  </a:cubicBezTo>
                  <a:cubicBezTo>
                    <a:pt x="878" y="42"/>
                    <a:pt x="812" y="38"/>
                    <a:pt x="746" y="38"/>
                  </a:cubicBezTo>
                  <a:cubicBezTo>
                    <a:pt x="673" y="38"/>
                    <a:pt x="600" y="43"/>
                    <a:pt x="528" y="63"/>
                  </a:cubicBezTo>
                  <a:cubicBezTo>
                    <a:pt x="428" y="100"/>
                    <a:pt x="340" y="176"/>
                    <a:pt x="239" y="238"/>
                  </a:cubicBezTo>
                  <a:cubicBezTo>
                    <a:pt x="164" y="301"/>
                    <a:pt x="76" y="364"/>
                    <a:pt x="1" y="439"/>
                  </a:cubicBezTo>
                  <a:lnTo>
                    <a:pt x="64" y="489"/>
                  </a:lnTo>
                  <a:cubicBezTo>
                    <a:pt x="95" y="515"/>
                    <a:pt x="139" y="524"/>
                    <a:pt x="184" y="524"/>
                  </a:cubicBezTo>
                  <a:cubicBezTo>
                    <a:pt x="230" y="524"/>
                    <a:pt x="277" y="515"/>
                    <a:pt x="315" y="502"/>
                  </a:cubicBezTo>
                  <a:cubicBezTo>
                    <a:pt x="653" y="402"/>
                    <a:pt x="967" y="251"/>
                    <a:pt x="12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7"/>
            <p:cNvSpPr/>
            <p:nvPr/>
          </p:nvSpPr>
          <p:spPr>
            <a:xfrm>
              <a:off x="1511825" y="1417500"/>
              <a:ext cx="10375" cy="38925"/>
            </a:xfrm>
            <a:custGeom>
              <a:avLst/>
              <a:gdLst/>
              <a:ahLst/>
              <a:cxnLst/>
              <a:rect l="l" t="t" r="r" b="b"/>
              <a:pathLst>
                <a:path w="415" h="1557" extrusionOk="0">
                  <a:moveTo>
                    <a:pt x="414" y="1"/>
                  </a:moveTo>
                  <a:cubicBezTo>
                    <a:pt x="302" y="202"/>
                    <a:pt x="189" y="402"/>
                    <a:pt x="88" y="603"/>
                  </a:cubicBezTo>
                  <a:cubicBezTo>
                    <a:pt x="63" y="666"/>
                    <a:pt x="25" y="729"/>
                    <a:pt x="13" y="791"/>
                  </a:cubicBezTo>
                  <a:cubicBezTo>
                    <a:pt x="0" y="892"/>
                    <a:pt x="25" y="980"/>
                    <a:pt x="38" y="1080"/>
                  </a:cubicBezTo>
                  <a:cubicBezTo>
                    <a:pt x="51" y="1231"/>
                    <a:pt x="51" y="1406"/>
                    <a:pt x="0" y="1557"/>
                  </a:cubicBezTo>
                  <a:lnTo>
                    <a:pt x="138" y="1444"/>
                  </a:lnTo>
                  <a:cubicBezTo>
                    <a:pt x="264" y="1281"/>
                    <a:pt x="364" y="1105"/>
                    <a:pt x="402" y="904"/>
                  </a:cubicBezTo>
                  <a:cubicBezTo>
                    <a:pt x="414" y="791"/>
                    <a:pt x="414" y="666"/>
                    <a:pt x="414" y="553"/>
                  </a:cubicBezTo>
                  <a:cubicBezTo>
                    <a:pt x="414" y="365"/>
                    <a:pt x="414" y="189"/>
                    <a:pt x="41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1270575" y="1621125"/>
              <a:ext cx="43625" cy="27925"/>
            </a:xfrm>
            <a:custGeom>
              <a:avLst/>
              <a:gdLst/>
              <a:ahLst/>
              <a:cxnLst/>
              <a:rect l="l" t="t" r="r" b="b"/>
              <a:pathLst>
                <a:path w="1745" h="1117" extrusionOk="0">
                  <a:moveTo>
                    <a:pt x="0" y="0"/>
                  </a:moveTo>
                  <a:lnTo>
                    <a:pt x="0" y="0"/>
                  </a:lnTo>
                  <a:cubicBezTo>
                    <a:pt x="389" y="602"/>
                    <a:pt x="1042" y="1017"/>
                    <a:pt x="1745" y="1117"/>
                  </a:cubicBezTo>
                  <a:cubicBezTo>
                    <a:pt x="1556" y="891"/>
                    <a:pt x="1356" y="690"/>
                    <a:pt x="1155" y="490"/>
                  </a:cubicBezTo>
                  <a:cubicBezTo>
                    <a:pt x="916" y="264"/>
                    <a:pt x="653" y="38"/>
                    <a:pt x="339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1297875" y="1585675"/>
              <a:ext cx="32325" cy="35150"/>
            </a:xfrm>
            <a:custGeom>
              <a:avLst/>
              <a:gdLst/>
              <a:ahLst/>
              <a:cxnLst/>
              <a:rect l="l" t="t" r="r" b="b"/>
              <a:pathLst>
                <a:path w="1293" h="1406" extrusionOk="0">
                  <a:moveTo>
                    <a:pt x="1293" y="0"/>
                  </a:moveTo>
                  <a:cubicBezTo>
                    <a:pt x="966" y="113"/>
                    <a:pt x="678" y="301"/>
                    <a:pt x="427" y="540"/>
                  </a:cubicBezTo>
                  <a:cubicBezTo>
                    <a:pt x="326" y="640"/>
                    <a:pt x="238" y="740"/>
                    <a:pt x="176" y="866"/>
                  </a:cubicBezTo>
                  <a:cubicBezTo>
                    <a:pt x="113" y="1011"/>
                    <a:pt x="94" y="1174"/>
                    <a:pt x="40" y="1318"/>
                  </a:cubicBezTo>
                  <a:lnTo>
                    <a:pt x="40" y="1318"/>
                  </a:lnTo>
                  <a:cubicBezTo>
                    <a:pt x="403" y="1304"/>
                    <a:pt x="753" y="1079"/>
                    <a:pt x="916" y="753"/>
                  </a:cubicBezTo>
                  <a:cubicBezTo>
                    <a:pt x="1042" y="489"/>
                    <a:pt x="1067" y="176"/>
                    <a:pt x="1293" y="0"/>
                  </a:cubicBezTo>
                  <a:close/>
                  <a:moveTo>
                    <a:pt x="40" y="1318"/>
                  </a:moveTo>
                  <a:lnTo>
                    <a:pt x="40" y="1318"/>
                  </a:lnTo>
                  <a:cubicBezTo>
                    <a:pt x="39" y="1318"/>
                    <a:pt x="38" y="1318"/>
                    <a:pt x="38" y="1318"/>
                  </a:cubicBezTo>
                  <a:lnTo>
                    <a:pt x="0" y="1406"/>
                  </a:lnTo>
                  <a:cubicBezTo>
                    <a:pt x="15" y="1377"/>
                    <a:pt x="28" y="1348"/>
                    <a:pt x="40" y="1318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1359975" y="1505350"/>
              <a:ext cx="21375" cy="30775"/>
            </a:xfrm>
            <a:custGeom>
              <a:avLst/>
              <a:gdLst/>
              <a:ahLst/>
              <a:cxnLst/>
              <a:rect l="l" t="t" r="r" b="b"/>
              <a:pathLst>
                <a:path w="855" h="1231" extrusionOk="0">
                  <a:moveTo>
                    <a:pt x="1" y="1"/>
                  </a:moveTo>
                  <a:cubicBezTo>
                    <a:pt x="76" y="114"/>
                    <a:pt x="101" y="226"/>
                    <a:pt x="164" y="339"/>
                  </a:cubicBezTo>
                  <a:cubicBezTo>
                    <a:pt x="289" y="603"/>
                    <a:pt x="540" y="791"/>
                    <a:pt x="729" y="1004"/>
                  </a:cubicBezTo>
                  <a:cubicBezTo>
                    <a:pt x="791" y="1067"/>
                    <a:pt x="841" y="1143"/>
                    <a:pt x="854" y="1230"/>
                  </a:cubicBezTo>
                  <a:cubicBezTo>
                    <a:pt x="841" y="979"/>
                    <a:pt x="779" y="741"/>
                    <a:pt x="666" y="515"/>
                  </a:cubicBezTo>
                  <a:cubicBezTo>
                    <a:pt x="553" y="302"/>
                    <a:pt x="377" y="114"/>
                    <a:pt x="15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1351500" y="1430675"/>
              <a:ext cx="23575" cy="32350"/>
            </a:xfrm>
            <a:custGeom>
              <a:avLst/>
              <a:gdLst/>
              <a:ahLst/>
              <a:cxnLst/>
              <a:rect l="l" t="t" r="r" b="b"/>
              <a:pathLst>
                <a:path w="943" h="1294" extrusionOk="0">
                  <a:moveTo>
                    <a:pt x="942" y="1"/>
                  </a:moveTo>
                  <a:lnTo>
                    <a:pt x="942" y="1"/>
                  </a:lnTo>
                  <a:cubicBezTo>
                    <a:pt x="603" y="177"/>
                    <a:pt x="302" y="440"/>
                    <a:pt x="177" y="804"/>
                  </a:cubicBezTo>
                  <a:cubicBezTo>
                    <a:pt x="139" y="904"/>
                    <a:pt x="39" y="1193"/>
                    <a:pt x="1" y="1293"/>
                  </a:cubicBezTo>
                  <a:lnTo>
                    <a:pt x="252" y="1130"/>
                  </a:lnTo>
                  <a:cubicBezTo>
                    <a:pt x="478" y="1055"/>
                    <a:pt x="616" y="854"/>
                    <a:pt x="691" y="641"/>
                  </a:cubicBezTo>
                  <a:cubicBezTo>
                    <a:pt x="779" y="428"/>
                    <a:pt x="817" y="202"/>
                    <a:pt x="94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1317950" y="1399950"/>
              <a:ext cx="12575" cy="34850"/>
            </a:xfrm>
            <a:custGeom>
              <a:avLst/>
              <a:gdLst/>
              <a:ahLst/>
              <a:cxnLst/>
              <a:rect l="l" t="t" r="r" b="b"/>
              <a:pathLst>
                <a:path w="503" h="1394" extrusionOk="0">
                  <a:moveTo>
                    <a:pt x="502" y="0"/>
                  </a:moveTo>
                  <a:cubicBezTo>
                    <a:pt x="163" y="364"/>
                    <a:pt x="0" y="866"/>
                    <a:pt x="50" y="1355"/>
                  </a:cubicBezTo>
                  <a:lnTo>
                    <a:pt x="101" y="1393"/>
                  </a:lnTo>
                  <a:cubicBezTo>
                    <a:pt x="188" y="1205"/>
                    <a:pt x="276" y="1004"/>
                    <a:pt x="326" y="791"/>
                  </a:cubicBezTo>
                  <a:cubicBezTo>
                    <a:pt x="389" y="527"/>
                    <a:pt x="389" y="251"/>
                    <a:pt x="50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1343675" y="1392875"/>
              <a:ext cx="32650" cy="13900"/>
            </a:xfrm>
            <a:custGeom>
              <a:avLst/>
              <a:gdLst/>
              <a:ahLst/>
              <a:cxnLst/>
              <a:rect l="l" t="t" r="r" b="b"/>
              <a:pathLst>
                <a:path w="1306" h="556" extrusionOk="0">
                  <a:moveTo>
                    <a:pt x="1211" y="1"/>
                  </a:moveTo>
                  <a:cubicBezTo>
                    <a:pt x="843" y="1"/>
                    <a:pt x="254" y="241"/>
                    <a:pt x="13" y="471"/>
                  </a:cubicBezTo>
                  <a:lnTo>
                    <a:pt x="0" y="547"/>
                  </a:lnTo>
                  <a:cubicBezTo>
                    <a:pt x="38" y="553"/>
                    <a:pt x="76" y="556"/>
                    <a:pt x="114" y="556"/>
                  </a:cubicBezTo>
                  <a:cubicBezTo>
                    <a:pt x="314" y="556"/>
                    <a:pt x="511" y="477"/>
                    <a:pt x="690" y="371"/>
                  </a:cubicBezTo>
                  <a:cubicBezTo>
                    <a:pt x="891" y="258"/>
                    <a:pt x="1092" y="107"/>
                    <a:pt x="1305" y="7"/>
                  </a:cubicBezTo>
                  <a:cubicBezTo>
                    <a:pt x="1276" y="3"/>
                    <a:pt x="1244" y="1"/>
                    <a:pt x="121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7"/>
            <p:cNvSpPr/>
            <p:nvPr/>
          </p:nvSpPr>
          <p:spPr>
            <a:xfrm>
              <a:off x="1169250" y="1654050"/>
              <a:ext cx="102600" cy="102225"/>
            </a:xfrm>
            <a:custGeom>
              <a:avLst/>
              <a:gdLst/>
              <a:ahLst/>
              <a:cxnLst/>
              <a:rect l="l" t="t" r="r" b="b"/>
              <a:pathLst>
                <a:path w="4104" h="4089" extrusionOk="0">
                  <a:moveTo>
                    <a:pt x="2467" y="0"/>
                  </a:moveTo>
                  <a:cubicBezTo>
                    <a:pt x="2355" y="0"/>
                    <a:pt x="2242" y="24"/>
                    <a:pt x="2146" y="76"/>
                  </a:cubicBezTo>
                  <a:cubicBezTo>
                    <a:pt x="1807" y="277"/>
                    <a:pt x="1782" y="1281"/>
                    <a:pt x="1782" y="1281"/>
                  </a:cubicBezTo>
                  <a:cubicBezTo>
                    <a:pt x="1782" y="1281"/>
                    <a:pt x="1619" y="779"/>
                    <a:pt x="1267" y="553"/>
                  </a:cubicBezTo>
                  <a:cubicBezTo>
                    <a:pt x="1156" y="474"/>
                    <a:pt x="1034" y="419"/>
                    <a:pt x="905" y="419"/>
                  </a:cubicBezTo>
                  <a:cubicBezTo>
                    <a:pt x="788" y="419"/>
                    <a:pt x="665" y="464"/>
                    <a:pt x="540" y="578"/>
                  </a:cubicBezTo>
                  <a:cubicBezTo>
                    <a:pt x="276" y="816"/>
                    <a:pt x="314" y="1218"/>
                    <a:pt x="515" y="1444"/>
                  </a:cubicBezTo>
                  <a:cubicBezTo>
                    <a:pt x="791" y="1758"/>
                    <a:pt x="1242" y="1908"/>
                    <a:pt x="1242" y="1908"/>
                  </a:cubicBezTo>
                  <a:cubicBezTo>
                    <a:pt x="1242" y="1908"/>
                    <a:pt x="0" y="2109"/>
                    <a:pt x="389" y="2937"/>
                  </a:cubicBezTo>
                  <a:cubicBezTo>
                    <a:pt x="476" y="3132"/>
                    <a:pt x="660" y="3222"/>
                    <a:pt x="872" y="3222"/>
                  </a:cubicBezTo>
                  <a:cubicBezTo>
                    <a:pt x="1181" y="3222"/>
                    <a:pt x="1552" y="3033"/>
                    <a:pt x="1782" y="2699"/>
                  </a:cubicBezTo>
                  <a:lnTo>
                    <a:pt x="1782" y="2699"/>
                  </a:lnTo>
                  <a:cubicBezTo>
                    <a:pt x="1769" y="2987"/>
                    <a:pt x="1845" y="3489"/>
                    <a:pt x="1970" y="3740"/>
                  </a:cubicBezTo>
                  <a:cubicBezTo>
                    <a:pt x="2066" y="3933"/>
                    <a:pt x="2280" y="4088"/>
                    <a:pt x="2488" y="4088"/>
                  </a:cubicBezTo>
                  <a:cubicBezTo>
                    <a:pt x="2552" y="4088"/>
                    <a:pt x="2614" y="4074"/>
                    <a:pt x="2673" y="4041"/>
                  </a:cubicBezTo>
                  <a:cubicBezTo>
                    <a:pt x="2836" y="3966"/>
                    <a:pt x="2924" y="3765"/>
                    <a:pt x="2974" y="3590"/>
                  </a:cubicBezTo>
                  <a:cubicBezTo>
                    <a:pt x="3074" y="3176"/>
                    <a:pt x="2836" y="2787"/>
                    <a:pt x="2660" y="2398"/>
                  </a:cubicBezTo>
                  <a:lnTo>
                    <a:pt x="2660" y="2398"/>
                  </a:lnTo>
                  <a:cubicBezTo>
                    <a:pt x="2866" y="2519"/>
                    <a:pt x="3155" y="2618"/>
                    <a:pt x="3411" y="2618"/>
                  </a:cubicBezTo>
                  <a:cubicBezTo>
                    <a:pt x="3578" y="2618"/>
                    <a:pt x="3731" y="2577"/>
                    <a:pt x="3840" y="2473"/>
                  </a:cubicBezTo>
                  <a:cubicBezTo>
                    <a:pt x="4103" y="2209"/>
                    <a:pt x="4091" y="1707"/>
                    <a:pt x="3802" y="1469"/>
                  </a:cubicBezTo>
                  <a:cubicBezTo>
                    <a:pt x="3660" y="1351"/>
                    <a:pt x="3496" y="1289"/>
                    <a:pt x="3301" y="1289"/>
                  </a:cubicBezTo>
                  <a:cubicBezTo>
                    <a:pt x="3102" y="1289"/>
                    <a:pt x="2871" y="1354"/>
                    <a:pt x="2598" y="1494"/>
                  </a:cubicBezTo>
                  <a:cubicBezTo>
                    <a:pt x="2911" y="1218"/>
                    <a:pt x="3087" y="879"/>
                    <a:pt x="3074" y="452"/>
                  </a:cubicBezTo>
                  <a:cubicBezTo>
                    <a:pt x="3065" y="170"/>
                    <a:pt x="2765" y="0"/>
                    <a:pt x="2467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7"/>
            <p:cNvSpPr/>
            <p:nvPr/>
          </p:nvSpPr>
          <p:spPr>
            <a:xfrm>
              <a:off x="1217400" y="1710275"/>
              <a:ext cx="9650" cy="12050"/>
            </a:xfrm>
            <a:custGeom>
              <a:avLst/>
              <a:gdLst/>
              <a:ahLst/>
              <a:cxnLst/>
              <a:rect l="l" t="t" r="r" b="b"/>
              <a:pathLst>
                <a:path w="386" h="482" extrusionOk="0">
                  <a:moveTo>
                    <a:pt x="126" y="1"/>
                  </a:moveTo>
                  <a:cubicBezTo>
                    <a:pt x="64" y="1"/>
                    <a:pt x="0" y="95"/>
                    <a:pt x="57" y="161"/>
                  </a:cubicBezTo>
                  <a:cubicBezTo>
                    <a:pt x="132" y="249"/>
                    <a:pt x="195" y="337"/>
                    <a:pt x="232" y="437"/>
                  </a:cubicBezTo>
                  <a:cubicBezTo>
                    <a:pt x="243" y="468"/>
                    <a:pt x="271" y="482"/>
                    <a:pt x="300" y="482"/>
                  </a:cubicBezTo>
                  <a:cubicBezTo>
                    <a:pt x="343" y="482"/>
                    <a:pt x="385" y="452"/>
                    <a:pt x="370" y="400"/>
                  </a:cubicBezTo>
                  <a:cubicBezTo>
                    <a:pt x="333" y="261"/>
                    <a:pt x="270" y="136"/>
                    <a:pt x="182" y="36"/>
                  </a:cubicBezTo>
                  <a:cubicBezTo>
                    <a:pt x="167" y="11"/>
                    <a:pt x="147" y="1"/>
                    <a:pt x="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1217875" y="1706575"/>
              <a:ext cx="13950" cy="7050"/>
            </a:xfrm>
            <a:custGeom>
              <a:avLst/>
              <a:gdLst/>
              <a:ahLst/>
              <a:cxnLst/>
              <a:rect l="l" t="t" r="r" b="b"/>
              <a:pathLst>
                <a:path w="558" h="282" extrusionOk="0">
                  <a:moveTo>
                    <a:pt x="159" y="0"/>
                  </a:moveTo>
                  <a:cubicBezTo>
                    <a:pt x="98" y="0"/>
                    <a:pt x="45" y="23"/>
                    <a:pt x="13" y="83"/>
                  </a:cubicBezTo>
                  <a:cubicBezTo>
                    <a:pt x="0" y="108"/>
                    <a:pt x="0" y="133"/>
                    <a:pt x="25" y="146"/>
                  </a:cubicBezTo>
                  <a:cubicBezTo>
                    <a:pt x="63" y="169"/>
                    <a:pt x="105" y="173"/>
                    <a:pt x="146" y="173"/>
                  </a:cubicBezTo>
                  <a:cubicBezTo>
                    <a:pt x="174" y="173"/>
                    <a:pt x="201" y="171"/>
                    <a:pt x="226" y="171"/>
                  </a:cubicBezTo>
                  <a:cubicBezTo>
                    <a:pt x="314" y="184"/>
                    <a:pt x="389" y="221"/>
                    <a:pt x="452" y="271"/>
                  </a:cubicBezTo>
                  <a:cubicBezTo>
                    <a:pt x="464" y="279"/>
                    <a:pt x="475" y="282"/>
                    <a:pt x="485" y="282"/>
                  </a:cubicBezTo>
                  <a:cubicBezTo>
                    <a:pt x="530" y="282"/>
                    <a:pt x="558" y="224"/>
                    <a:pt x="527" y="184"/>
                  </a:cubicBezTo>
                  <a:cubicBezTo>
                    <a:pt x="459" y="107"/>
                    <a:pt x="291" y="0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1228525" y="1701750"/>
              <a:ext cx="16025" cy="4250"/>
            </a:xfrm>
            <a:custGeom>
              <a:avLst/>
              <a:gdLst/>
              <a:ahLst/>
              <a:cxnLst/>
              <a:rect l="l" t="t" r="r" b="b"/>
              <a:pathLst>
                <a:path w="641" h="170" extrusionOk="0">
                  <a:moveTo>
                    <a:pt x="264" y="0"/>
                  </a:moveTo>
                  <a:cubicBezTo>
                    <a:pt x="189" y="13"/>
                    <a:pt x="101" y="0"/>
                    <a:pt x="38" y="50"/>
                  </a:cubicBezTo>
                  <a:cubicBezTo>
                    <a:pt x="1" y="63"/>
                    <a:pt x="1" y="113"/>
                    <a:pt x="38" y="138"/>
                  </a:cubicBezTo>
                  <a:cubicBezTo>
                    <a:pt x="76" y="163"/>
                    <a:pt x="117" y="170"/>
                    <a:pt x="159" y="170"/>
                  </a:cubicBezTo>
                  <a:cubicBezTo>
                    <a:pt x="202" y="170"/>
                    <a:pt x="245" y="163"/>
                    <a:pt x="289" y="163"/>
                  </a:cubicBezTo>
                  <a:cubicBezTo>
                    <a:pt x="377" y="151"/>
                    <a:pt x="478" y="138"/>
                    <a:pt x="565" y="126"/>
                  </a:cubicBezTo>
                  <a:cubicBezTo>
                    <a:pt x="641" y="113"/>
                    <a:pt x="628" y="0"/>
                    <a:pt x="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1215050" y="1696725"/>
              <a:ext cx="18575" cy="12025"/>
            </a:xfrm>
            <a:custGeom>
              <a:avLst/>
              <a:gdLst/>
              <a:ahLst/>
              <a:cxnLst/>
              <a:rect l="l" t="t" r="r" b="b"/>
              <a:pathLst>
                <a:path w="743" h="481" extrusionOk="0">
                  <a:moveTo>
                    <a:pt x="629" y="0"/>
                  </a:moveTo>
                  <a:cubicBezTo>
                    <a:pt x="616" y="0"/>
                    <a:pt x="603" y="4"/>
                    <a:pt x="590" y="13"/>
                  </a:cubicBezTo>
                  <a:cubicBezTo>
                    <a:pt x="477" y="101"/>
                    <a:pt x="352" y="176"/>
                    <a:pt x="213" y="239"/>
                  </a:cubicBezTo>
                  <a:cubicBezTo>
                    <a:pt x="163" y="276"/>
                    <a:pt x="0" y="339"/>
                    <a:pt x="63" y="440"/>
                  </a:cubicBezTo>
                  <a:cubicBezTo>
                    <a:pt x="81" y="469"/>
                    <a:pt x="108" y="480"/>
                    <a:pt x="139" y="480"/>
                  </a:cubicBezTo>
                  <a:cubicBezTo>
                    <a:pt x="213" y="480"/>
                    <a:pt x="307" y="416"/>
                    <a:pt x="352" y="389"/>
                  </a:cubicBezTo>
                  <a:cubicBezTo>
                    <a:pt x="464" y="314"/>
                    <a:pt x="577" y="226"/>
                    <a:pt x="690" y="138"/>
                  </a:cubicBezTo>
                  <a:cubicBezTo>
                    <a:pt x="742" y="87"/>
                    <a:pt x="691" y="0"/>
                    <a:pt x="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1223250" y="1683925"/>
              <a:ext cx="8575" cy="7975"/>
            </a:xfrm>
            <a:custGeom>
              <a:avLst/>
              <a:gdLst/>
              <a:ahLst/>
              <a:cxnLst/>
              <a:rect l="l" t="t" r="r" b="b"/>
              <a:pathLst>
                <a:path w="343" h="319" extrusionOk="0">
                  <a:moveTo>
                    <a:pt x="247" y="0"/>
                  </a:moveTo>
                  <a:cubicBezTo>
                    <a:pt x="235" y="0"/>
                    <a:pt x="223" y="3"/>
                    <a:pt x="212" y="10"/>
                  </a:cubicBezTo>
                  <a:cubicBezTo>
                    <a:pt x="136" y="61"/>
                    <a:pt x="49" y="148"/>
                    <a:pt x="11" y="236"/>
                  </a:cubicBezTo>
                  <a:cubicBezTo>
                    <a:pt x="1" y="277"/>
                    <a:pt x="32" y="318"/>
                    <a:pt x="65" y="318"/>
                  </a:cubicBezTo>
                  <a:cubicBezTo>
                    <a:pt x="72" y="318"/>
                    <a:pt x="79" y="316"/>
                    <a:pt x="86" y="312"/>
                  </a:cubicBezTo>
                  <a:cubicBezTo>
                    <a:pt x="187" y="274"/>
                    <a:pt x="262" y="186"/>
                    <a:pt x="312" y="111"/>
                  </a:cubicBezTo>
                  <a:cubicBezTo>
                    <a:pt x="343" y="60"/>
                    <a:pt x="299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1209400" y="1691700"/>
              <a:ext cx="13500" cy="15100"/>
            </a:xfrm>
            <a:custGeom>
              <a:avLst/>
              <a:gdLst/>
              <a:ahLst/>
              <a:cxnLst/>
              <a:rect l="l" t="t" r="r" b="b"/>
              <a:pathLst>
                <a:path w="540" h="604" extrusionOk="0">
                  <a:moveTo>
                    <a:pt x="432" y="1"/>
                  </a:moveTo>
                  <a:cubicBezTo>
                    <a:pt x="395" y="1"/>
                    <a:pt x="357" y="35"/>
                    <a:pt x="364" y="88"/>
                  </a:cubicBezTo>
                  <a:cubicBezTo>
                    <a:pt x="377" y="176"/>
                    <a:pt x="264" y="289"/>
                    <a:pt x="201" y="339"/>
                  </a:cubicBezTo>
                  <a:cubicBezTo>
                    <a:pt x="151" y="390"/>
                    <a:pt x="63" y="427"/>
                    <a:pt x="25" y="503"/>
                  </a:cubicBezTo>
                  <a:cubicBezTo>
                    <a:pt x="0" y="553"/>
                    <a:pt x="38" y="590"/>
                    <a:pt x="88" y="603"/>
                  </a:cubicBezTo>
                  <a:cubicBezTo>
                    <a:pt x="93" y="603"/>
                    <a:pt x="98" y="604"/>
                    <a:pt x="103" y="604"/>
                  </a:cubicBezTo>
                  <a:cubicBezTo>
                    <a:pt x="212" y="604"/>
                    <a:pt x="329" y="474"/>
                    <a:pt x="389" y="402"/>
                  </a:cubicBezTo>
                  <a:cubicBezTo>
                    <a:pt x="465" y="302"/>
                    <a:pt x="540" y="176"/>
                    <a:pt x="490" y="51"/>
                  </a:cubicBezTo>
                  <a:cubicBezTo>
                    <a:pt x="480" y="16"/>
                    <a:pt x="456" y="1"/>
                    <a:pt x="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1208450" y="1704375"/>
              <a:ext cx="15075" cy="10300"/>
            </a:xfrm>
            <a:custGeom>
              <a:avLst/>
              <a:gdLst/>
              <a:ahLst/>
              <a:cxnLst/>
              <a:rect l="l" t="t" r="r" b="b"/>
              <a:pathLst>
                <a:path w="603" h="412" extrusionOk="0">
                  <a:moveTo>
                    <a:pt x="133" y="1"/>
                  </a:moveTo>
                  <a:cubicBezTo>
                    <a:pt x="104" y="1"/>
                    <a:pt x="76" y="7"/>
                    <a:pt x="51" y="21"/>
                  </a:cubicBezTo>
                  <a:cubicBezTo>
                    <a:pt x="1" y="46"/>
                    <a:pt x="13" y="96"/>
                    <a:pt x="26" y="121"/>
                  </a:cubicBezTo>
                  <a:cubicBezTo>
                    <a:pt x="88" y="184"/>
                    <a:pt x="176" y="196"/>
                    <a:pt x="252" y="221"/>
                  </a:cubicBezTo>
                  <a:cubicBezTo>
                    <a:pt x="327" y="272"/>
                    <a:pt x="402" y="322"/>
                    <a:pt x="465" y="385"/>
                  </a:cubicBezTo>
                  <a:cubicBezTo>
                    <a:pt x="481" y="403"/>
                    <a:pt x="498" y="411"/>
                    <a:pt x="514" y="411"/>
                  </a:cubicBezTo>
                  <a:cubicBezTo>
                    <a:pt x="563" y="411"/>
                    <a:pt x="603" y="341"/>
                    <a:pt x="565" y="284"/>
                  </a:cubicBezTo>
                  <a:cubicBezTo>
                    <a:pt x="481" y="178"/>
                    <a:pt x="28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1208150" y="1706750"/>
              <a:ext cx="11625" cy="16750"/>
            </a:xfrm>
            <a:custGeom>
              <a:avLst/>
              <a:gdLst/>
              <a:ahLst/>
              <a:cxnLst/>
              <a:rect l="l" t="t" r="r" b="b"/>
              <a:pathLst>
                <a:path w="465" h="670" extrusionOk="0">
                  <a:moveTo>
                    <a:pt x="100" y="1"/>
                  </a:moveTo>
                  <a:cubicBezTo>
                    <a:pt x="50" y="1"/>
                    <a:pt x="0" y="51"/>
                    <a:pt x="25" y="101"/>
                  </a:cubicBezTo>
                  <a:cubicBezTo>
                    <a:pt x="75" y="189"/>
                    <a:pt x="176" y="252"/>
                    <a:pt x="238" y="327"/>
                  </a:cubicBezTo>
                  <a:cubicBezTo>
                    <a:pt x="301" y="428"/>
                    <a:pt x="339" y="528"/>
                    <a:pt x="364" y="628"/>
                  </a:cubicBezTo>
                  <a:cubicBezTo>
                    <a:pt x="364" y="657"/>
                    <a:pt x="384" y="670"/>
                    <a:pt x="407" y="670"/>
                  </a:cubicBezTo>
                  <a:cubicBezTo>
                    <a:pt x="434" y="670"/>
                    <a:pt x="464" y="650"/>
                    <a:pt x="464" y="616"/>
                  </a:cubicBezTo>
                  <a:cubicBezTo>
                    <a:pt x="452" y="490"/>
                    <a:pt x="427" y="365"/>
                    <a:pt x="364" y="252"/>
                  </a:cubicBezTo>
                  <a:cubicBezTo>
                    <a:pt x="314" y="164"/>
                    <a:pt x="213" y="26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1511500" y="1556625"/>
              <a:ext cx="66550" cy="62600"/>
            </a:xfrm>
            <a:custGeom>
              <a:avLst/>
              <a:gdLst/>
              <a:ahLst/>
              <a:cxnLst/>
              <a:rect l="l" t="t" r="r" b="b"/>
              <a:pathLst>
                <a:path w="2662" h="2504" extrusionOk="0">
                  <a:moveTo>
                    <a:pt x="1289" y="0"/>
                  </a:moveTo>
                  <a:cubicBezTo>
                    <a:pt x="1150" y="0"/>
                    <a:pt x="998" y="68"/>
                    <a:pt x="917" y="183"/>
                  </a:cubicBezTo>
                  <a:cubicBezTo>
                    <a:pt x="766" y="397"/>
                    <a:pt x="1030" y="986"/>
                    <a:pt x="1030" y="986"/>
                  </a:cubicBezTo>
                  <a:cubicBezTo>
                    <a:pt x="1030" y="986"/>
                    <a:pt x="791" y="735"/>
                    <a:pt x="515" y="698"/>
                  </a:cubicBezTo>
                  <a:cubicBezTo>
                    <a:pt x="483" y="693"/>
                    <a:pt x="451" y="690"/>
                    <a:pt x="419" y="690"/>
                  </a:cubicBezTo>
                  <a:cubicBezTo>
                    <a:pt x="290" y="690"/>
                    <a:pt x="169" y="740"/>
                    <a:pt x="89" y="911"/>
                  </a:cubicBezTo>
                  <a:cubicBezTo>
                    <a:pt x="1" y="1124"/>
                    <a:pt x="139" y="1350"/>
                    <a:pt x="315" y="1426"/>
                  </a:cubicBezTo>
                  <a:cubicBezTo>
                    <a:pt x="471" y="1504"/>
                    <a:pt x="648" y="1519"/>
                    <a:pt x="758" y="1519"/>
                  </a:cubicBezTo>
                  <a:cubicBezTo>
                    <a:pt x="824" y="1519"/>
                    <a:pt x="867" y="1513"/>
                    <a:pt x="867" y="1513"/>
                  </a:cubicBezTo>
                  <a:lnTo>
                    <a:pt x="867" y="1513"/>
                  </a:lnTo>
                  <a:cubicBezTo>
                    <a:pt x="867" y="1513"/>
                    <a:pt x="177" y="1965"/>
                    <a:pt x="641" y="2354"/>
                  </a:cubicBezTo>
                  <a:cubicBezTo>
                    <a:pt x="700" y="2407"/>
                    <a:pt x="768" y="2431"/>
                    <a:pt x="840" y="2431"/>
                  </a:cubicBezTo>
                  <a:cubicBezTo>
                    <a:pt x="1073" y="2431"/>
                    <a:pt x="1339" y="2176"/>
                    <a:pt x="1406" y="1840"/>
                  </a:cubicBezTo>
                  <a:cubicBezTo>
                    <a:pt x="1469" y="2015"/>
                    <a:pt x="1657" y="2291"/>
                    <a:pt x="1795" y="2404"/>
                  </a:cubicBezTo>
                  <a:cubicBezTo>
                    <a:pt x="1866" y="2469"/>
                    <a:pt x="1966" y="2503"/>
                    <a:pt x="2062" y="2503"/>
                  </a:cubicBezTo>
                  <a:cubicBezTo>
                    <a:pt x="2154" y="2503"/>
                    <a:pt x="2242" y="2472"/>
                    <a:pt x="2297" y="2404"/>
                  </a:cubicBezTo>
                  <a:cubicBezTo>
                    <a:pt x="2373" y="2304"/>
                    <a:pt x="2373" y="2166"/>
                    <a:pt x="2347" y="2053"/>
                  </a:cubicBezTo>
                  <a:cubicBezTo>
                    <a:pt x="2297" y="1777"/>
                    <a:pt x="2046" y="1614"/>
                    <a:pt x="1845" y="1426"/>
                  </a:cubicBezTo>
                  <a:lnTo>
                    <a:pt x="1845" y="1426"/>
                  </a:lnTo>
                  <a:cubicBezTo>
                    <a:pt x="1876" y="1429"/>
                    <a:pt x="1908" y="1430"/>
                    <a:pt x="1942" y="1430"/>
                  </a:cubicBezTo>
                  <a:cubicBezTo>
                    <a:pt x="2184" y="1430"/>
                    <a:pt x="2484" y="1348"/>
                    <a:pt x="2561" y="1150"/>
                  </a:cubicBezTo>
                  <a:cubicBezTo>
                    <a:pt x="2661" y="924"/>
                    <a:pt x="2511" y="635"/>
                    <a:pt x="2272" y="560"/>
                  </a:cubicBezTo>
                  <a:cubicBezTo>
                    <a:pt x="2227" y="548"/>
                    <a:pt x="2183" y="542"/>
                    <a:pt x="2139" y="542"/>
                  </a:cubicBezTo>
                  <a:cubicBezTo>
                    <a:pt x="1948" y="542"/>
                    <a:pt x="1763" y="654"/>
                    <a:pt x="1569" y="899"/>
                  </a:cubicBezTo>
                  <a:cubicBezTo>
                    <a:pt x="1682" y="660"/>
                    <a:pt x="1682" y="409"/>
                    <a:pt x="1569" y="158"/>
                  </a:cubicBezTo>
                  <a:cubicBezTo>
                    <a:pt x="1518" y="49"/>
                    <a:pt x="1408" y="0"/>
                    <a:pt x="1289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1544925" y="1593200"/>
              <a:ext cx="10550" cy="7650"/>
            </a:xfrm>
            <a:custGeom>
              <a:avLst/>
              <a:gdLst/>
              <a:ahLst/>
              <a:cxnLst/>
              <a:rect l="l" t="t" r="r" b="b"/>
              <a:pathLst>
                <a:path w="422" h="306" extrusionOk="0">
                  <a:moveTo>
                    <a:pt x="141" y="0"/>
                  </a:moveTo>
                  <a:cubicBezTo>
                    <a:pt x="58" y="0"/>
                    <a:pt x="1" y="145"/>
                    <a:pt x="119" y="188"/>
                  </a:cubicBezTo>
                  <a:cubicBezTo>
                    <a:pt x="170" y="214"/>
                    <a:pt x="220" y="251"/>
                    <a:pt x="270" y="289"/>
                  </a:cubicBezTo>
                  <a:cubicBezTo>
                    <a:pt x="282" y="300"/>
                    <a:pt x="296" y="305"/>
                    <a:pt x="312" y="305"/>
                  </a:cubicBezTo>
                  <a:cubicBezTo>
                    <a:pt x="363" y="305"/>
                    <a:pt x="422" y="249"/>
                    <a:pt x="383" y="201"/>
                  </a:cubicBezTo>
                  <a:cubicBezTo>
                    <a:pt x="320" y="126"/>
                    <a:pt x="258" y="63"/>
                    <a:pt x="182" y="13"/>
                  </a:cubicBezTo>
                  <a:cubicBezTo>
                    <a:pt x="168" y="4"/>
                    <a:pt x="154" y="0"/>
                    <a:pt x="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1544750" y="1590400"/>
              <a:ext cx="11225" cy="4900"/>
            </a:xfrm>
            <a:custGeom>
              <a:avLst/>
              <a:gdLst/>
              <a:ahLst/>
              <a:cxnLst/>
              <a:rect l="l" t="t" r="r" b="b"/>
              <a:pathLst>
                <a:path w="449" h="196" extrusionOk="0">
                  <a:moveTo>
                    <a:pt x="230" y="1"/>
                  </a:moveTo>
                  <a:cubicBezTo>
                    <a:pt x="170" y="1"/>
                    <a:pt x="111" y="16"/>
                    <a:pt x="51" y="50"/>
                  </a:cubicBezTo>
                  <a:cubicBezTo>
                    <a:pt x="14" y="75"/>
                    <a:pt x="1" y="125"/>
                    <a:pt x="26" y="162"/>
                  </a:cubicBezTo>
                  <a:cubicBezTo>
                    <a:pt x="26" y="162"/>
                    <a:pt x="26" y="175"/>
                    <a:pt x="39" y="175"/>
                  </a:cubicBezTo>
                  <a:cubicBezTo>
                    <a:pt x="53" y="190"/>
                    <a:pt x="72" y="196"/>
                    <a:pt x="91" y="196"/>
                  </a:cubicBezTo>
                  <a:cubicBezTo>
                    <a:pt x="104" y="196"/>
                    <a:pt x="116" y="193"/>
                    <a:pt x="126" y="188"/>
                  </a:cubicBezTo>
                  <a:cubicBezTo>
                    <a:pt x="183" y="159"/>
                    <a:pt x="232" y="145"/>
                    <a:pt x="285" y="145"/>
                  </a:cubicBezTo>
                  <a:cubicBezTo>
                    <a:pt x="303" y="145"/>
                    <a:pt x="321" y="147"/>
                    <a:pt x="340" y="150"/>
                  </a:cubicBezTo>
                  <a:cubicBezTo>
                    <a:pt x="344" y="151"/>
                    <a:pt x="348" y="151"/>
                    <a:pt x="352" y="151"/>
                  </a:cubicBezTo>
                  <a:cubicBezTo>
                    <a:pt x="409" y="151"/>
                    <a:pt x="449" y="72"/>
                    <a:pt x="390" y="37"/>
                  </a:cubicBezTo>
                  <a:cubicBezTo>
                    <a:pt x="337" y="13"/>
                    <a:pt x="283" y="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1549775" y="1582425"/>
              <a:ext cx="11125" cy="6900"/>
            </a:xfrm>
            <a:custGeom>
              <a:avLst/>
              <a:gdLst/>
              <a:ahLst/>
              <a:cxnLst/>
              <a:rect l="l" t="t" r="r" b="b"/>
              <a:pathLst>
                <a:path w="445" h="276" extrusionOk="0">
                  <a:moveTo>
                    <a:pt x="353" y="0"/>
                  </a:moveTo>
                  <a:cubicBezTo>
                    <a:pt x="345" y="0"/>
                    <a:pt x="336" y="2"/>
                    <a:pt x="327" y="5"/>
                  </a:cubicBezTo>
                  <a:cubicBezTo>
                    <a:pt x="227" y="55"/>
                    <a:pt x="64" y="92"/>
                    <a:pt x="13" y="205"/>
                  </a:cubicBezTo>
                  <a:cubicBezTo>
                    <a:pt x="1" y="230"/>
                    <a:pt x="26" y="256"/>
                    <a:pt x="51" y="268"/>
                  </a:cubicBezTo>
                  <a:cubicBezTo>
                    <a:pt x="65" y="273"/>
                    <a:pt x="80" y="275"/>
                    <a:pt x="95" y="275"/>
                  </a:cubicBezTo>
                  <a:cubicBezTo>
                    <a:pt x="198" y="275"/>
                    <a:pt x="313" y="172"/>
                    <a:pt x="390" y="118"/>
                  </a:cubicBezTo>
                  <a:cubicBezTo>
                    <a:pt x="445" y="73"/>
                    <a:pt x="413" y="0"/>
                    <a:pt x="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1542325" y="1582700"/>
              <a:ext cx="10600" cy="11800"/>
            </a:xfrm>
            <a:custGeom>
              <a:avLst/>
              <a:gdLst/>
              <a:ahLst/>
              <a:cxnLst/>
              <a:rect l="l" t="t" r="r" b="b"/>
              <a:pathLst>
                <a:path w="424" h="472" extrusionOk="0">
                  <a:moveTo>
                    <a:pt x="329" y="0"/>
                  </a:moveTo>
                  <a:cubicBezTo>
                    <a:pt x="304" y="0"/>
                    <a:pt x="278" y="10"/>
                    <a:pt x="261" y="31"/>
                  </a:cubicBezTo>
                  <a:cubicBezTo>
                    <a:pt x="198" y="132"/>
                    <a:pt x="111" y="232"/>
                    <a:pt x="48" y="332"/>
                  </a:cubicBezTo>
                  <a:cubicBezTo>
                    <a:pt x="1" y="399"/>
                    <a:pt x="67" y="472"/>
                    <a:pt x="135" y="472"/>
                  </a:cubicBezTo>
                  <a:cubicBezTo>
                    <a:pt x="157" y="472"/>
                    <a:pt x="180" y="464"/>
                    <a:pt x="198" y="445"/>
                  </a:cubicBezTo>
                  <a:cubicBezTo>
                    <a:pt x="299" y="345"/>
                    <a:pt x="349" y="219"/>
                    <a:pt x="399" y="94"/>
                  </a:cubicBezTo>
                  <a:cubicBezTo>
                    <a:pt x="424" y="36"/>
                    <a:pt x="378" y="0"/>
                    <a:pt x="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1543200" y="1575250"/>
              <a:ext cx="5050" cy="7375"/>
            </a:xfrm>
            <a:custGeom>
              <a:avLst/>
              <a:gdLst/>
              <a:ahLst/>
              <a:cxnLst/>
              <a:rect l="l" t="t" r="r" b="b"/>
              <a:pathLst>
                <a:path w="202" h="295" extrusionOk="0">
                  <a:moveTo>
                    <a:pt x="134" y="0"/>
                  </a:moveTo>
                  <a:cubicBezTo>
                    <a:pt x="107" y="0"/>
                    <a:pt x="79" y="13"/>
                    <a:pt x="63" y="41"/>
                  </a:cubicBezTo>
                  <a:cubicBezTo>
                    <a:pt x="25" y="91"/>
                    <a:pt x="0" y="154"/>
                    <a:pt x="0" y="229"/>
                  </a:cubicBezTo>
                  <a:cubicBezTo>
                    <a:pt x="9" y="265"/>
                    <a:pt x="44" y="294"/>
                    <a:pt x="77" y="294"/>
                  </a:cubicBezTo>
                  <a:cubicBezTo>
                    <a:pt x="90" y="294"/>
                    <a:pt x="103" y="290"/>
                    <a:pt x="113" y="279"/>
                  </a:cubicBezTo>
                  <a:cubicBezTo>
                    <a:pt x="176" y="216"/>
                    <a:pt x="188" y="154"/>
                    <a:pt x="201" y="66"/>
                  </a:cubicBezTo>
                  <a:cubicBezTo>
                    <a:pt x="201" y="23"/>
                    <a:pt x="169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7"/>
            <p:cNvSpPr/>
            <p:nvPr/>
          </p:nvSpPr>
          <p:spPr>
            <a:xfrm>
              <a:off x="1538800" y="1582425"/>
              <a:ext cx="7875" cy="12750"/>
            </a:xfrm>
            <a:custGeom>
              <a:avLst/>
              <a:gdLst/>
              <a:ahLst/>
              <a:cxnLst/>
              <a:rect l="l" t="t" r="r" b="b"/>
              <a:pathLst>
                <a:path w="315" h="510" extrusionOk="0">
                  <a:moveTo>
                    <a:pt x="169" y="1"/>
                  </a:moveTo>
                  <a:cubicBezTo>
                    <a:pt x="118" y="1"/>
                    <a:pt x="72" y="57"/>
                    <a:pt x="101" y="105"/>
                  </a:cubicBezTo>
                  <a:cubicBezTo>
                    <a:pt x="164" y="218"/>
                    <a:pt x="1" y="331"/>
                    <a:pt x="13" y="444"/>
                  </a:cubicBezTo>
                  <a:cubicBezTo>
                    <a:pt x="13" y="476"/>
                    <a:pt x="41" y="509"/>
                    <a:pt x="82" y="509"/>
                  </a:cubicBezTo>
                  <a:cubicBezTo>
                    <a:pt x="88" y="509"/>
                    <a:pt x="94" y="508"/>
                    <a:pt x="101" y="507"/>
                  </a:cubicBezTo>
                  <a:cubicBezTo>
                    <a:pt x="264" y="469"/>
                    <a:pt x="314" y="130"/>
                    <a:pt x="214" y="17"/>
                  </a:cubicBezTo>
                  <a:cubicBezTo>
                    <a:pt x="200" y="6"/>
                    <a:pt x="184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538500" y="1591975"/>
              <a:ext cx="12700" cy="5400"/>
            </a:xfrm>
            <a:custGeom>
              <a:avLst/>
              <a:gdLst/>
              <a:ahLst/>
              <a:cxnLst/>
              <a:rect l="l" t="t" r="r" b="b"/>
              <a:pathLst>
                <a:path w="508" h="216" extrusionOk="0">
                  <a:moveTo>
                    <a:pt x="175" y="0"/>
                  </a:moveTo>
                  <a:cubicBezTo>
                    <a:pt x="115" y="0"/>
                    <a:pt x="60" y="19"/>
                    <a:pt x="25" y="74"/>
                  </a:cubicBezTo>
                  <a:cubicBezTo>
                    <a:pt x="0" y="99"/>
                    <a:pt x="25" y="137"/>
                    <a:pt x="50" y="150"/>
                  </a:cubicBezTo>
                  <a:cubicBezTo>
                    <a:pt x="80" y="172"/>
                    <a:pt x="106" y="177"/>
                    <a:pt x="135" y="177"/>
                  </a:cubicBezTo>
                  <a:cubicBezTo>
                    <a:pt x="155" y="177"/>
                    <a:pt x="176" y="175"/>
                    <a:pt x="201" y="175"/>
                  </a:cubicBezTo>
                  <a:cubicBezTo>
                    <a:pt x="264" y="175"/>
                    <a:pt x="326" y="187"/>
                    <a:pt x="389" y="212"/>
                  </a:cubicBezTo>
                  <a:cubicBezTo>
                    <a:pt x="396" y="215"/>
                    <a:pt x="402" y="216"/>
                    <a:pt x="409" y="216"/>
                  </a:cubicBezTo>
                  <a:cubicBezTo>
                    <a:pt x="472" y="216"/>
                    <a:pt x="508" y="109"/>
                    <a:pt x="439" y="74"/>
                  </a:cubicBezTo>
                  <a:cubicBezTo>
                    <a:pt x="371" y="44"/>
                    <a:pt x="267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7"/>
            <p:cNvSpPr/>
            <p:nvPr/>
          </p:nvSpPr>
          <p:spPr>
            <a:xfrm>
              <a:off x="1538800" y="1593950"/>
              <a:ext cx="12100" cy="9150"/>
            </a:xfrm>
            <a:custGeom>
              <a:avLst/>
              <a:gdLst/>
              <a:ahLst/>
              <a:cxnLst/>
              <a:rect l="l" t="t" r="r" b="b"/>
              <a:pathLst>
                <a:path w="484" h="366" extrusionOk="0">
                  <a:moveTo>
                    <a:pt x="120" y="0"/>
                  </a:moveTo>
                  <a:cubicBezTo>
                    <a:pt x="101" y="0"/>
                    <a:pt x="82" y="3"/>
                    <a:pt x="63" y="8"/>
                  </a:cubicBezTo>
                  <a:cubicBezTo>
                    <a:pt x="26" y="20"/>
                    <a:pt x="1" y="83"/>
                    <a:pt x="38" y="121"/>
                  </a:cubicBezTo>
                  <a:cubicBezTo>
                    <a:pt x="88" y="171"/>
                    <a:pt x="151" y="171"/>
                    <a:pt x="214" y="209"/>
                  </a:cubicBezTo>
                  <a:cubicBezTo>
                    <a:pt x="289" y="246"/>
                    <a:pt x="339" y="284"/>
                    <a:pt x="390" y="347"/>
                  </a:cubicBezTo>
                  <a:cubicBezTo>
                    <a:pt x="399" y="360"/>
                    <a:pt x="411" y="365"/>
                    <a:pt x="422" y="365"/>
                  </a:cubicBezTo>
                  <a:cubicBezTo>
                    <a:pt x="454" y="365"/>
                    <a:pt x="483" y="321"/>
                    <a:pt x="465" y="284"/>
                  </a:cubicBezTo>
                  <a:cubicBezTo>
                    <a:pt x="420" y="172"/>
                    <a:pt x="275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1273700" y="1606075"/>
              <a:ext cx="117375" cy="116625"/>
            </a:xfrm>
            <a:custGeom>
              <a:avLst/>
              <a:gdLst/>
              <a:ahLst/>
              <a:cxnLst/>
              <a:rect l="l" t="t" r="r" b="b"/>
              <a:pathLst>
                <a:path w="4695" h="4665" extrusionOk="0">
                  <a:moveTo>
                    <a:pt x="2578" y="0"/>
                  </a:moveTo>
                  <a:cubicBezTo>
                    <a:pt x="2402" y="0"/>
                    <a:pt x="2221" y="54"/>
                    <a:pt x="2084" y="163"/>
                  </a:cubicBezTo>
                  <a:cubicBezTo>
                    <a:pt x="1733" y="439"/>
                    <a:pt x="1883" y="1581"/>
                    <a:pt x="1883" y="1581"/>
                  </a:cubicBezTo>
                  <a:cubicBezTo>
                    <a:pt x="1883" y="1581"/>
                    <a:pt x="1607" y="1054"/>
                    <a:pt x="1168" y="853"/>
                  </a:cubicBezTo>
                  <a:cubicBezTo>
                    <a:pt x="1051" y="795"/>
                    <a:pt x="932" y="757"/>
                    <a:pt x="815" y="757"/>
                  </a:cubicBezTo>
                  <a:cubicBezTo>
                    <a:pt x="655" y="757"/>
                    <a:pt x="497" y="828"/>
                    <a:pt x="352" y="1016"/>
                  </a:cubicBezTo>
                  <a:cubicBezTo>
                    <a:pt x="89" y="1317"/>
                    <a:pt x="202" y="1769"/>
                    <a:pt x="465" y="1995"/>
                  </a:cubicBezTo>
                  <a:cubicBezTo>
                    <a:pt x="842" y="2309"/>
                    <a:pt x="1381" y="2397"/>
                    <a:pt x="1381" y="2397"/>
                  </a:cubicBezTo>
                  <a:cubicBezTo>
                    <a:pt x="1381" y="2397"/>
                    <a:pt x="1" y="2848"/>
                    <a:pt x="591" y="3727"/>
                  </a:cubicBezTo>
                  <a:cubicBezTo>
                    <a:pt x="705" y="3891"/>
                    <a:pt x="878" y="3967"/>
                    <a:pt x="1071" y="3967"/>
                  </a:cubicBezTo>
                  <a:cubicBezTo>
                    <a:pt x="1452" y="3967"/>
                    <a:pt x="1909" y="3674"/>
                    <a:pt x="2134" y="3200"/>
                  </a:cubicBezTo>
                  <a:cubicBezTo>
                    <a:pt x="2159" y="3526"/>
                    <a:pt x="2347" y="4091"/>
                    <a:pt x="2536" y="4354"/>
                  </a:cubicBezTo>
                  <a:cubicBezTo>
                    <a:pt x="2657" y="4536"/>
                    <a:pt x="2886" y="4664"/>
                    <a:pt x="3103" y="4664"/>
                  </a:cubicBezTo>
                  <a:cubicBezTo>
                    <a:pt x="3200" y="4664"/>
                    <a:pt x="3295" y="4638"/>
                    <a:pt x="3376" y="4580"/>
                  </a:cubicBezTo>
                  <a:cubicBezTo>
                    <a:pt x="3552" y="4455"/>
                    <a:pt x="3627" y="4216"/>
                    <a:pt x="3640" y="4003"/>
                  </a:cubicBezTo>
                  <a:cubicBezTo>
                    <a:pt x="3690" y="3513"/>
                    <a:pt x="3339" y="3112"/>
                    <a:pt x="3075" y="2710"/>
                  </a:cubicBezTo>
                  <a:lnTo>
                    <a:pt x="3075" y="2710"/>
                  </a:lnTo>
                  <a:cubicBezTo>
                    <a:pt x="3272" y="2780"/>
                    <a:pt x="3517" y="2831"/>
                    <a:pt x="3751" y="2831"/>
                  </a:cubicBezTo>
                  <a:cubicBezTo>
                    <a:pt x="4024" y="2831"/>
                    <a:pt x="4282" y="2761"/>
                    <a:pt x="4431" y="2572"/>
                  </a:cubicBezTo>
                  <a:cubicBezTo>
                    <a:pt x="4694" y="2233"/>
                    <a:pt x="4569" y="1669"/>
                    <a:pt x="4205" y="1443"/>
                  </a:cubicBezTo>
                  <a:cubicBezTo>
                    <a:pt x="4062" y="1357"/>
                    <a:pt x="3912" y="1313"/>
                    <a:pt x="3751" y="1313"/>
                  </a:cubicBezTo>
                  <a:cubicBezTo>
                    <a:pt x="3487" y="1313"/>
                    <a:pt x="3192" y="1432"/>
                    <a:pt x="2849" y="1681"/>
                  </a:cubicBezTo>
                  <a:cubicBezTo>
                    <a:pt x="3151" y="1317"/>
                    <a:pt x="3289" y="903"/>
                    <a:pt x="3201" y="426"/>
                  </a:cubicBezTo>
                  <a:cubicBezTo>
                    <a:pt x="3146" y="145"/>
                    <a:pt x="2868" y="0"/>
                    <a:pt x="25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1329700" y="1672600"/>
              <a:ext cx="11800" cy="12275"/>
            </a:xfrm>
            <a:custGeom>
              <a:avLst/>
              <a:gdLst/>
              <a:ahLst/>
              <a:cxnLst/>
              <a:rect l="l" t="t" r="r" b="b"/>
              <a:pathLst>
                <a:path w="472" h="491" extrusionOk="0">
                  <a:moveTo>
                    <a:pt x="135" y="1"/>
                  </a:moveTo>
                  <a:cubicBezTo>
                    <a:pt x="63" y="1"/>
                    <a:pt x="1" y="91"/>
                    <a:pt x="70" y="150"/>
                  </a:cubicBezTo>
                  <a:cubicBezTo>
                    <a:pt x="170" y="250"/>
                    <a:pt x="258" y="338"/>
                    <a:pt x="333" y="451"/>
                  </a:cubicBezTo>
                  <a:cubicBezTo>
                    <a:pt x="345" y="479"/>
                    <a:pt x="365" y="490"/>
                    <a:pt x="385" y="490"/>
                  </a:cubicBezTo>
                  <a:cubicBezTo>
                    <a:pt x="428" y="490"/>
                    <a:pt x="472" y="439"/>
                    <a:pt x="446" y="388"/>
                  </a:cubicBezTo>
                  <a:cubicBezTo>
                    <a:pt x="396" y="250"/>
                    <a:pt x="308" y="112"/>
                    <a:pt x="195" y="24"/>
                  </a:cubicBezTo>
                  <a:cubicBezTo>
                    <a:pt x="176" y="8"/>
                    <a:pt x="155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7"/>
            <p:cNvSpPr/>
            <p:nvPr/>
          </p:nvSpPr>
          <p:spPr>
            <a:xfrm>
              <a:off x="1329550" y="1668025"/>
              <a:ext cx="16425" cy="5950"/>
            </a:xfrm>
            <a:custGeom>
              <a:avLst/>
              <a:gdLst/>
              <a:ahLst/>
              <a:cxnLst/>
              <a:rect l="l" t="t" r="r" b="b"/>
              <a:pathLst>
                <a:path w="657" h="238" extrusionOk="0">
                  <a:moveTo>
                    <a:pt x="218" y="1"/>
                  </a:moveTo>
                  <a:cubicBezTo>
                    <a:pt x="135" y="1"/>
                    <a:pt x="50" y="20"/>
                    <a:pt x="13" y="94"/>
                  </a:cubicBezTo>
                  <a:cubicBezTo>
                    <a:pt x="0" y="132"/>
                    <a:pt x="13" y="157"/>
                    <a:pt x="38" y="170"/>
                  </a:cubicBezTo>
                  <a:cubicBezTo>
                    <a:pt x="57" y="176"/>
                    <a:pt x="76" y="178"/>
                    <a:pt x="95" y="178"/>
                  </a:cubicBezTo>
                  <a:cubicBezTo>
                    <a:pt x="151" y="178"/>
                    <a:pt x="208" y="157"/>
                    <a:pt x="264" y="157"/>
                  </a:cubicBezTo>
                  <a:cubicBezTo>
                    <a:pt x="364" y="157"/>
                    <a:pt x="452" y="182"/>
                    <a:pt x="540" y="232"/>
                  </a:cubicBezTo>
                  <a:cubicBezTo>
                    <a:pt x="547" y="236"/>
                    <a:pt x="554" y="237"/>
                    <a:pt x="562" y="237"/>
                  </a:cubicBezTo>
                  <a:cubicBezTo>
                    <a:pt x="608" y="237"/>
                    <a:pt x="657" y="177"/>
                    <a:pt x="603" y="144"/>
                  </a:cubicBezTo>
                  <a:cubicBezTo>
                    <a:pt x="515" y="69"/>
                    <a:pt x="415" y="19"/>
                    <a:pt x="302" y="6"/>
                  </a:cubicBezTo>
                  <a:cubicBezTo>
                    <a:pt x="275" y="3"/>
                    <a:pt x="247" y="1"/>
                    <a:pt x="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7"/>
            <p:cNvSpPr/>
            <p:nvPr/>
          </p:nvSpPr>
          <p:spPr>
            <a:xfrm>
              <a:off x="1340525" y="1658725"/>
              <a:ext cx="18100" cy="6375"/>
            </a:xfrm>
            <a:custGeom>
              <a:avLst/>
              <a:gdLst/>
              <a:ahLst/>
              <a:cxnLst/>
              <a:rect l="l" t="t" r="r" b="b"/>
              <a:pathLst>
                <a:path w="724" h="255" extrusionOk="0">
                  <a:moveTo>
                    <a:pt x="627" y="1"/>
                  </a:moveTo>
                  <a:cubicBezTo>
                    <a:pt x="623" y="1"/>
                    <a:pt x="620" y="1"/>
                    <a:pt x="616" y="2"/>
                  </a:cubicBezTo>
                  <a:cubicBezTo>
                    <a:pt x="503" y="27"/>
                    <a:pt x="402" y="40"/>
                    <a:pt x="289" y="65"/>
                  </a:cubicBezTo>
                  <a:cubicBezTo>
                    <a:pt x="201" y="77"/>
                    <a:pt x="101" y="77"/>
                    <a:pt x="38" y="140"/>
                  </a:cubicBezTo>
                  <a:cubicBezTo>
                    <a:pt x="1" y="178"/>
                    <a:pt x="26" y="228"/>
                    <a:pt x="63" y="240"/>
                  </a:cubicBezTo>
                  <a:cubicBezTo>
                    <a:pt x="87" y="250"/>
                    <a:pt x="111" y="254"/>
                    <a:pt x="135" y="254"/>
                  </a:cubicBezTo>
                  <a:cubicBezTo>
                    <a:pt x="203" y="254"/>
                    <a:pt x="272" y="225"/>
                    <a:pt x="327" y="215"/>
                  </a:cubicBezTo>
                  <a:cubicBezTo>
                    <a:pt x="440" y="190"/>
                    <a:pt x="540" y="153"/>
                    <a:pt x="641" y="127"/>
                  </a:cubicBezTo>
                  <a:cubicBezTo>
                    <a:pt x="724" y="104"/>
                    <a:pt x="694" y="1"/>
                    <a:pt x="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1327350" y="1655275"/>
              <a:ext cx="17525" cy="15100"/>
            </a:xfrm>
            <a:custGeom>
              <a:avLst/>
              <a:gdLst/>
              <a:ahLst/>
              <a:cxnLst/>
              <a:rect l="l" t="t" r="r" b="b"/>
              <a:pathLst>
                <a:path w="701" h="604" extrusionOk="0">
                  <a:moveTo>
                    <a:pt x="604" y="0"/>
                  </a:moveTo>
                  <a:cubicBezTo>
                    <a:pt x="587" y="0"/>
                    <a:pt x="568" y="8"/>
                    <a:pt x="553" y="27"/>
                  </a:cubicBezTo>
                  <a:cubicBezTo>
                    <a:pt x="452" y="127"/>
                    <a:pt x="339" y="215"/>
                    <a:pt x="239" y="303"/>
                  </a:cubicBezTo>
                  <a:cubicBezTo>
                    <a:pt x="151" y="366"/>
                    <a:pt x="13" y="429"/>
                    <a:pt x="1" y="542"/>
                  </a:cubicBezTo>
                  <a:cubicBezTo>
                    <a:pt x="1" y="567"/>
                    <a:pt x="26" y="592"/>
                    <a:pt x="38" y="592"/>
                  </a:cubicBezTo>
                  <a:cubicBezTo>
                    <a:pt x="56" y="600"/>
                    <a:pt x="75" y="603"/>
                    <a:pt x="93" y="603"/>
                  </a:cubicBezTo>
                  <a:cubicBezTo>
                    <a:pt x="190" y="603"/>
                    <a:pt x="289" y="504"/>
                    <a:pt x="352" y="441"/>
                  </a:cubicBezTo>
                  <a:cubicBezTo>
                    <a:pt x="465" y="353"/>
                    <a:pt x="565" y="240"/>
                    <a:pt x="653" y="127"/>
                  </a:cubicBezTo>
                  <a:cubicBezTo>
                    <a:pt x="700" y="71"/>
                    <a:pt x="656" y="0"/>
                    <a:pt x="6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1332425" y="1640775"/>
              <a:ext cx="8300" cy="9400"/>
            </a:xfrm>
            <a:custGeom>
              <a:avLst/>
              <a:gdLst/>
              <a:ahLst/>
              <a:cxnLst/>
              <a:rect l="l" t="t" r="r" b="b"/>
              <a:pathLst>
                <a:path w="332" h="376" extrusionOk="0">
                  <a:moveTo>
                    <a:pt x="243" y="1"/>
                  </a:moveTo>
                  <a:cubicBezTo>
                    <a:pt x="229" y="1"/>
                    <a:pt x="214" y="6"/>
                    <a:pt x="199" y="17"/>
                  </a:cubicBezTo>
                  <a:cubicBezTo>
                    <a:pt x="124" y="93"/>
                    <a:pt x="36" y="193"/>
                    <a:pt x="11" y="293"/>
                  </a:cubicBezTo>
                  <a:cubicBezTo>
                    <a:pt x="1" y="334"/>
                    <a:pt x="41" y="375"/>
                    <a:pt x="83" y="375"/>
                  </a:cubicBezTo>
                  <a:cubicBezTo>
                    <a:pt x="93" y="375"/>
                    <a:pt x="102" y="373"/>
                    <a:pt x="111" y="369"/>
                  </a:cubicBezTo>
                  <a:cubicBezTo>
                    <a:pt x="199" y="318"/>
                    <a:pt x="262" y="205"/>
                    <a:pt x="312" y="105"/>
                  </a:cubicBezTo>
                  <a:cubicBezTo>
                    <a:pt x="331" y="57"/>
                    <a:pt x="291" y="1"/>
                    <a:pt x="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1319550" y="1651375"/>
              <a:ext cx="12850" cy="18125"/>
            </a:xfrm>
            <a:custGeom>
              <a:avLst/>
              <a:gdLst/>
              <a:ahLst/>
              <a:cxnLst/>
              <a:rect l="l" t="t" r="r" b="b"/>
              <a:pathLst>
                <a:path w="514" h="725" extrusionOk="0">
                  <a:moveTo>
                    <a:pt x="392" y="1"/>
                  </a:moveTo>
                  <a:cubicBezTo>
                    <a:pt x="351" y="1"/>
                    <a:pt x="309" y="34"/>
                    <a:pt x="325" y="83"/>
                  </a:cubicBezTo>
                  <a:cubicBezTo>
                    <a:pt x="388" y="321"/>
                    <a:pt x="87" y="459"/>
                    <a:pt x="11" y="635"/>
                  </a:cubicBezTo>
                  <a:cubicBezTo>
                    <a:pt x="0" y="669"/>
                    <a:pt x="30" y="724"/>
                    <a:pt x="64" y="724"/>
                  </a:cubicBezTo>
                  <a:cubicBezTo>
                    <a:pt x="68" y="724"/>
                    <a:pt x="71" y="724"/>
                    <a:pt x="74" y="723"/>
                  </a:cubicBezTo>
                  <a:cubicBezTo>
                    <a:pt x="225" y="710"/>
                    <a:pt x="325" y="559"/>
                    <a:pt x="388" y="447"/>
                  </a:cubicBezTo>
                  <a:cubicBezTo>
                    <a:pt x="463" y="321"/>
                    <a:pt x="513" y="170"/>
                    <a:pt x="451" y="32"/>
                  </a:cubicBezTo>
                  <a:cubicBezTo>
                    <a:pt x="437" y="10"/>
                    <a:pt x="415" y="1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1318575" y="1667425"/>
              <a:ext cx="17900" cy="9300"/>
            </a:xfrm>
            <a:custGeom>
              <a:avLst/>
              <a:gdLst/>
              <a:ahLst/>
              <a:cxnLst/>
              <a:rect l="l" t="t" r="r" b="b"/>
              <a:pathLst>
                <a:path w="716" h="372" extrusionOk="0">
                  <a:moveTo>
                    <a:pt x="151" y="1"/>
                  </a:moveTo>
                  <a:cubicBezTo>
                    <a:pt x="111" y="1"/>
                    <a:pt x="72" y="9"/>
                    <a:pt x="38" y="30"/>
                  </a:cubicBezTo>
                  <a:cubicBezTo>
                    <a:pt x="13" y="43"/>
                    <a:pt x="0" y="106"/>
                    <a:pt x="25" y="131"/>
                  </a:cubicBezTo>
                  <a:cubicBezTo>
                    <a:pt x="101" y="181"/>
                    <a:pt x="188" y="181"/>
                    <a:pt x="276" y="206"/>
                  </a:cubicBezTo>
                  <a:cubicBezTo>
                    <a:pt x="377" y="231"/>
                    <a:pt x="477" y="281"/>
                    <a:pt x="565" y="357"/>
                  </a:cubicBezTo>
                  <a:cubicBezTo>
                    <a:pt x="578" y="367"/>
                    <a:pt x="593" y="372"/>
                    <a:pt x="607" y="372"/>
                  </a:cubicBezTo>
                  <a:cubicBezTo>
                    <a:pt x="662" y="372"/>
                    <a:pt x="715" y="306"/>
                    <a:pt x="665" y="256"/>
                  </a:cubicBezTo>
                  <a:cubicBezTo>
                    <a:pt x="578" y="168"/>
                    <a:pt x="477" y="106"/>
                    <a:pt x="364" y="56"/>
                  </a:cubicBezTo>
                  <a:cubicBezTo>
                    <a:pt x="306" y="31"/>
                    <a:pt x="227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1318575" y="1670375"/>
              <a:ext cx="15275" cy="16925"/>
            </a:xfrm>
            <a:custGeom>
              <a:avLst/>
              <a:gdLst/>
              <a:ahLst/>
              <a:cxnLst/>
              <a:rect l="l" t="t" r="r" b="b"/>
              <a:pathLst>
                <a:path w="611" h="677" extrusionOk="0">
                  <a:moveTo>
                    <a:pt x="88" y="0"/>
                  </a:moveTo>
                  <a:cubicBezTo>
                    <a:pt x="25" y="0"/>
                    <a:pt x="0" y="63"/>
                    <a:pt x="38" y="113"/>
                  </a:cubicBezTo>
                  <a:cubicBezTo>
                    <a:pt x="113" y="201"/>
                    <a:pt x="226" y="239"/>
                    <a:pt x="301" y="327"/>
                  </a:cubicBezTo>
                  <a:cubicBezTo>
                    <a:pt x="389" y="414"/>
                    <a:pt x="452" y="515"/>
                    <a:pt x="502" y="640"/>
                  </a:cubicBezTo>
                  <a:cubicBezTo>
                    <a:pt x="512" y="666"/>
                    <a:pt x="533" y="677"/>
                    <a:pt x="553" y="677"/>
                  </a:cubicBezTo>
                  <a:cubicBezTo>
                    <a:pt x="582" y="677"/>
                    <a:pt x="610" y="653"/>
                    <a:pt x="603" y="615"/>
                  </a:cubicBezTo>
                  <a:cubicBezTo>
                    <a:pt x="565" y="477"/>
                    <a:pt x="515" y="339"/>
                    <a:pt x="427" y="226"/>
                  </a:cubicBezTo>
                  <a:cubicBezTo>
                    <a:pt x="339" y="126"/>
                    <a:pt x="214" y="0"/>
                    <a:pt x="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1148775" y="1519650"/>
              <a:ext cx="113975" cy="116000"/>
            </a:xfrm>
            <a:custGeom>
              <a:avLst/>
              <a:gdLst/>
              <a:ahLst/>
              <a:cxnLst/>
              <a:rect l="l" t="t" r="r" b="b"/>
              <a:pathLst>
                <a:path w="4559" h="4640" extrusionOk="0">
                  <a:moveTo>
                    <a:pt x="1403" y="1"/>
                  </a:moveTo>
                  <a:cubicBezTo>
                    <a:pt x="1314" y="1"/>
                    <a:pt x="1216" y="22"/>
                    <a:pt x="1108" y="69"/>
                  </a:cubicBezTo>
                  <a:cubicBezTo>
                    <a:pt x="744" y="219"/>
                    <a:pt x="631" y="683"/>
                    <a:pt x="769" y="997"/>
                  </a:cubicBezTo>
                  <a:cubicBezTo>
                    <a:pt x="944" y="1449"/>
                    <a:pt x="1384" y="1775"/>
                    <a:pt x="1384" y="1775"/>
                  </a:cubicBezTo>
                  <a:cubicBezTo>
                    <a:pt x="1384" y="1775"/>
                    <a:pt x="1246" y="1752"/>
                    <a:pt x="1060" y="1752"/>
                  </a:cubicBezTo>
                  <a:cubicBezTo>
                    <a:pt x="649" y="1752"/>
                    <a:pt x="1" y="1865"/>
                    <a:pt x="79" y="2591"/>
                  </a:cubicBezTo>
                  <a:cubicBezTo>
                    <a:pt x="116" y="2938"/>
                    <a:pt x="444" y="3124"/>
                    <a:pt x="838" y="3124"/>
                  </a:cubicBezTo>
                  <a:cubicBezTo>
                    <a:pt x="1113" y="3124"/>
                    <a:pt x="1421" y="3033"/>
                    <a:pt x="1685" y="2842"/>
                  </a:cubicBezTo>
                  <a:lnTo>
                    <a:pt x="1685" y="2842"/>
                  </a:lnTo>
                  <a:cubicBezTo>
                    <a:pt x="1559" y="3143"/>
                    <a:pt x="1459" y="3720"/>
                    <a:pt x="1509" y="4034"/>
                  </a:cubicBezTo>
                  <a:cubicBezTo>
                    <a:pt x="1545" y="4342"/>
                    <a:pt x="1804" y="4639"/>
                    <a:pt x="2098" y="4639"/>
                  </a:cubicBezTo>
                  <a:cubicBezTo>
                    <a:pt x="2115" y="4639"/>
                    <a:pt x="2132" y="4638"/>
                    <a:pt x="2149" y="4636"/>
                  </a:cubicBezTo>
                  <a:cubicBezTo>
                    <a:pt x="2363" y="4599"/>
                    <a:pt x="2538" y="4423"/>
                    <a:pt x="2651" y="4235"/>
                  </a:cubicBezTo>
                  <a:cubicBezTo>
                    <a:pt x="2915" y="3833"/>
                    <a:pt x="2789" y="3319"/>
                    <a:pt x="2739" y="2829"/>
                  </a:cubicBezTo>
                  <a:lnTo>
                    <a:pt x="2739" y="2829"/>
                  </a:lnTo>
                  <a:cubicBezTo>
                    <a:pt x="2995" y="3106"/>
                    <a:pt x="3410" y="3391"/>
                    <a:pt x="3772" y="3391"/>
                  </a:cubicBezTo>
                  <a:cubicBezTo>
                    <a:pt x="3854" y="3391"/>
                    <a:pt x="3933" y="3376"/>
                    <a:pt x="4006" y="3344"/>
                  </a:cubicBezTo>
                  <a:cubicBezTo>
                    <a:pt x="4395" y="3156"/>
                    <a:pt x="4559" y="2603"/>
                    <a:pt x="4333" y="2240"/>
                  </a:cubicBezTo>
                  <a:cubicBezTo>
                    <a:pt x="4154" y="1942"/>
                    <a:pt x="3867" y="1794"/>
                    <a:pt x="3420" y="1794"/>
                  </a:cubicBezTo>
                  <a:cubicBezTo>
                    <a:pt x="3301" y="1794"/>
                    <a:pt x="3170" y="1804"/>
                    <a:pt x="3028" y="1825"/>
                  </a:cubicBezTo>
                  <a:cubicBezTo>
                    <a:pt x="3454" y="1637"/>
                    <a:pt x="3768" y="1336"/>
                    <a:pt x="3906" y="872"/>
                  </a:cubicBezTo>
                  <a:cubicBezTo>
                    <a:pt x="4031" y="474"/>
                    <a:pt x="3600" y="107"/>
                    <a:pt x="3182" y="107"/>
                  </a:cubicBezTo>
                  <a:cubicBezTo>
                    <a:pt x="3138" y="107"/>
                    <a:pt x="3095" y="111"/>
                    <a:pt x="3053" y="119"/>
                  </a:cubicBezTo>
                  <a:cubicBezTo>
                    <a:pt x="2601" y="207"/>
                    <a:pt x="2212" y="1286"/>
                    <a:pt x="2212" y="1286"/>
                  </a:cubicBezTo>
                  <a:cubicBezTo>
                    <a:pt x="2212" y="1286"/>
                    <a:pt x="2212" y="683"/>
                    <a:pt x="1923" y="307"/>
                  </a:cubicBezTo>
                  <a:cubicBezTo>
                    <a:pt x="1789" y="128"/>
                    <a:pt x="1624" y="1"/>
                    <a:pt x="1403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1198725" y="1580950"/>
              <a:ext cx="6625" cy="14475"/>
            </a:xfrm>
            <a:custGeom>
              <a:avLst/>
              <a:gdLst/>
              <a:ahLst/>
              <a:cxnLst/>
              <a:rect l="l" t="t" r="r" b="b"/>
              <a:pathLst>
                <a:path w="265" h="579" extrusionOk="0">
                  <a:moveTo>
                    <a:pt x="101" y="1"/>
                  </a:moveTo>
                  <a:cubicBezTo>
                    <a:pt x="76" y="1"/>
                    <a:pt x="63" y="13"/>
                    <a:pt x="38" y="26"/>
                  </a:cubicBezTo>
                  <a:cubicBezTo>
                    <a:pt x="13" y="51"/>
                    <a:pt x="1" y="89"/>
                    <a:pt x="13" y="126"/>
                  </a:cubicBezTo>
                  <a:cubicBezTo>
                    <a:pt x="63" y="252"/>
                    <a:pt x="101" y="365"/>
                    <a:pt x="114" y="503"/>
                  </a:cubicBezTo>
                  <a:cubicBezTo>
                    <a:pt x="114" y="553"/>
                    <a:pt x="145" y="578"/>
                    <a:pt x="178" y="578"/>
                  </a:cubicBezTo>
                  <a:cubicBezTo>
                    <a:pt x="211" y="578"/>
                    <a:pt x="245" y="553"/>
                    <a:pt x="252" y="503"/>
                  </a:cubicBezTo>
                  <a:cubicBezTo>
                    <a:pt x="264" y="365"/>
                    <a:pt x="252" y="214"/>
                    <a:pt x="201" y="76"/>
                  </a:cubicBezTo>
                  <a:cubicBezTo>
                    <a:pt x="189" y="38"/>
                    <a:pt x="151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1199675" y="1577200"/>
              <a:ext cx="13925" cy="10450"/>
            </a:xfrm>
            <a:custGeom>
              <a:avLst/>
              <a:gdLst/>
              <a:ahLst/>
              <a:cxnLst/>
              <a:rect l="l" t="t" r="r" b="b"/>
              <a:pathLst>
                <a:path w="557" h="418" extrusionOk="0">
                  <a:moveTo>
                    <a:pt x="139" y="0"/>
                  </a:moveTo>
                  <a:cubicBezTo>
                    <a:pt x="100" y="0"/>
                    <a:pt x="61" y="12"/>
                    <a:pt x="25" y="38"/>
                  </a:cubicBezTo>
                  <a:cubicBezTo>
                    <a:pt x="0" y="50"/>
                    <a:pt x="13" y="88"/>
                    <a:pt x="25" y="113"/>
                  </a:cubicBezTo>
                  <a:cubicBezTo>
                    <a:pt x="76" y="163"/>
                    <a:pt x="163" y="176"/>
                    <a:pt x="239" y="201"/>
                  </a:cubicBezTo>
                  <a:cubicBezTo>
                    <a:pt x="314" y="251"/>
                    <a:pt x="389" y="314"/>
                    <a:pt x="439" y="389"/>
                  </a:cubicBezTo>
                  <a:cubicBezTo>
                    <a:pt x="451" y="409"/>
                    <a:pt x="468" y="418"/>
                    <a:pt x="485" y="418"/>
                  </a:cubicBezTo>
                  <a:cubicBezTo>
                    <a:pt x="521" y="418"/>
                    <a:pt x="557" y="378"/>
                    <a:pt x="540" y="327"/>
                  </a:cubicBezTo>
                  <a:cubicBezTo>
                    <a:pt x="489" y="205"/>
                    <a:pt x="307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1213475" y="1576050"/>
              <a:ext cx="17475" cy="6525"/>
            </a:xfrm>
            <a:custGeom>
              <a:avLst/>
              <a:gdLst/>
              <a:ahLst/>
              <a:cxnLst/>
              <a:rect l="l" t="t" r="r" b="b"/>
              <a:pathLst>
                <a:path w="699" h="261" extrusionOk="0">
                  <a:moveTo>
                    <a:pt x="112" y="0"/>
                  </a:moveTo>
                  <a:cubicBezTo>
                    <a:pt x="91" y="0"/>
                    <a:pt x="71" y="3"/>
                    <a:pt x="51" y="9"/>
                  </a:cubicBezTo>
                  <a:cubicBezTo>
                    <a:pt x="0" y="9"/>
                    <a:pt x="0" y="59"/>
                    <a:pt x="25" y="96"/>
                  </a:cubicBezTo>
                  <a:cubicBezTo>
                    <a:pt x="88" y="172"/>
                    <a:pt x="189" y="172"/>
                    <a:pt x="276" y="197"/>
                  </a:cubicBezTo>
                  <a:cubicBezTo>
                    <a:pt x="377" y="222"/>
                    <a:pt x="490" y="247"/>
                    <a:pt x="590" y="260"/>
                  </a:cubicBezTo>
                  <a:cubicBezTo>
                    <a:pt x="595" y="260"/>
                    <a:pt x="600" y="261"/>
                    <a:pt x="605" y="261"/>
                  </a:cubicBezTo>
                  <a:cubicBezTo>
                    <a:pt x="681" y="261"/>
                    <a:pt x="699" y="170"/>
                    <a:pt x="628" y="147"/>
                  </a:cubicBezTo>
                  <a:cubicBezTo>
                    <a:pt x="527" y="109"/>
                    <a:pt x="415" y="84"/>
                    <a:pt x="314" y="46"/>
                  </a:cubicBezTo>
                  <a:cubicBezTo>
                    <a:pt x="247" y="27"/>
                    <a:pt x="179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1198725" y="1570200"/>
              <a:ext cx="21825" cy="8025"/>
            </a:xfrm>
            <a:custGeom>
              <a:avLst/>
              <a:gdLst/>
              <a:ahLst/>
              <a:cxnLst/>
              <a:rect l="l" t="t" r="r" b="b"/>
              <a:pathLst>
                <a:path w="873" h="321" extrusionOk="0">
                  <a:moveTo>
                    <a:pt x="764" y="1"/>
                  </a:moveTo>
                  <a:cubicBezTo>
                    <a:pt x="756" y="1"/>
                    <a:pt x="749" y="2"/>
                    <a:pt x="741" y="4"/>
                  </a:cubicBezTo>
                  <a:cubicBezTo>
                    <a:pt x="615" y="42"/>
                    <a:pt x="477" y="67"/>
                    <a:pt x="352" y="92"/>
                  </a:cubicBezTo>
                  <a:cubicBezTo>
                    <a:pt x="239" y="117"/>
                    <a:pt x="101" y="105"/>
                    <a:pt x="26" y="192"/>
                  </a:cubicBezTo>
                  <a:cubicBezTo>
                    <a:pt x="1" y="230"/>
                    <a:pt x="13" y="255"/>
                    <a:pt x="38" y="280"/>
                  </a:cubicBezTo>
                  <a:cubicBezTo>
                    <a:pt x="78" y="310"/>
                    <a:pt x="125" y="320"/>
                    <a:pt x="174" y="320"/>
                  </a:cubicBezTo>
                  <a:cubicBezTo>
                    <a:pt x="251" y="320"/>
                    <a:pt x="334" y="296"/>
                    <a:pt x="402" y="280"/>
                  </a:cubicBezTo>
                  <a:cubicBezTo>
                    <a:pt x="540" y="243"/>
                    <a:pt x="666" y="192"/>
                    <a:pt x="804" y="142"/>
                  </a:cubicBezTo>
                  <a:cubicBezTo>
                    <a:pt x="872" y="108"/>
                    <a:pt x="837" y="1"/>
                    <a:pt x="7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1212900" y="1555525"/>
              <a:ext cx="10875" cy="6675"/>
            </a:xfrm>
            <a:custGeom>
              <a:avLst/>
              <a:gdLst/>
              <a:ahLst/>
              <a:cxnLst/>
              <a:rect l="l" t="t" r="r" b="b"/>
              <a:pathLst>
                <a:path w="435" h="267" extrusionOk="0">
                  <a:moveTo>
                    <a:pt x="324" y="0"/>
                  </a:moveTo>
                  <a:cubicBezTo>
                    <a:pt x="320" y="0"/>
                    <a:pt x="316" y="1"/>
                    <a:pt x="312" y="1"/>
                  </a:cubicBezTo>
                  <a:cubicBezTo>
                    <a:pt x="212" y="26"/>
                    <a:pt x="86" y="77"/>
                    <a:pt x="23" y="165"/>
                  </a:cubicBezTo>
                  <a:cubicBezTo>
                    <a:pt x="0" y="199"/>
                    <a:pt x="9" y="266"/>
                    <a:pt x="60" y="266"/>
                  </a:cubicBezTo>
                  <a:cubicBezTo>
                    <a:pt x="64" y="266"/>
                    <a:pt x="69" y="266"/>
                    <a:pt x="74" y="265"/>
                  </a:cubicBezTo>
                  <a:cubicBezTo>
                    <a:pt x="187" y="265"/>
                    <a:pt x="299" y="190"/>
                    <a:pt x="387" y="127"/>
                  </a:cubicBezTo>
                  <a:cubicBezTo>
                    <a:pt x="434" y="80"/>
                    <a:pt x="382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1192150" y="1560550"/>
              <a:ext cx="17575" cy="13225"/>
            </a:xfrm>
            <a:custGeom>
              <a:avLst/>
              <a:gdLst/>
              <a:ahLst/>
              <a:cxnLst/>
              <a:rect l="l" t="t" r="r" b="b"/>
              <a:pathLst>
                <a:path w="703" h="529" extrusionOk="0">
                  <a:moveTo>
                    <a:pt x="630" y="1"/>
                  </a:moveTo>
                  <a:cubicBezTo>
                    <a:pt x="600" y="1"/>
                    <a:pt x="571" y="17"/>
                    <a:pt x="565" y="51"/>
                  </a:cubicBezTo>
                  <a:cubicBezTo>
                    <a:pt x="552" y="164"/>
                    <a:pt x="414" y="240"/>
                    <a:pt x="326" y="277"/>
                  </a:cubicBezTo>
                  <a:cubicBezTo>
                    <a:pt x="239" y="327"/>
                    <a:pt x="126" y="327"/>
                    <a:pt x="50" y="403"/>
                  </a:cubicBezTo>
                  <a:cubicBezTo>
                    <a:pt x="0" y="440"/>
                    <a:pt x="25" y="503"/>
                    <a:pt x="75" y="516"/>
                  </a:cubicBezTo>
                  <a:cubicBezTo>
                    <a:pt x="97" y="524"/>
                    <a:pt x="121" y="528"/>
                    <a:pt x="146" y="528"/>
                  </a:cubicBezTo>
                  <a:cubicBezTo>
                    <a:pt x="264" y="528"/>
                    <a:pt x="407" y="442"/>
                    <a:pt x="489" y="390"/>
                  </a:cubicBezTo>
                  <a:cubicBezTo>
                    <a:pt x="602" y="302"/>
                    <a:pt x="703" y="215"/>
                    <a:pt x="703" y="64"/>
                  </a:cubicBezTo>
                  <a:cubicBezTo>
                    <a:pt x="703" y="23"/>
                    <a:pt x="666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1190875" y="1571200"/>
              <a:ext cx="13300" cy="14475"/>
            </a:xfrm>
            <a:custGeom>
              <a:avLst/>
              <a:gdLst/>
              <a:ahLst/>
              <a:cxnLst/>
              <a:rect l="l" t="t" r="r" b="b"/>
              <a:pathLst>
                <a:path w="532" h="579" extrusionOk="0">
                  <a:moveTo>
                    <a:pt x="94" y="1"/>
                  </a:moveTo>
                  <a:cubicBezTo>
                    <a:pt x="88" y="1"/>
                    <a:pt x="82" y="1"/>
                    <a:pt x="76" y="2"/>
                  </a:cubicBezTo>
                  <a:cubicBezTo>
                    <a:pt x="39" y="2"/>
                    <a:pt x="1" y="39"/>
                    <a:pt x="13" y="77"/>
                  </a:cubicBezTo>
                  <a:cubicBezTo>
                    <a:pt x="51" y="165"/>
                    <a:pt x="139" y="203"/>
                    <a:pt x="214" y="278"/>
                  </a:cubicBezTo>
                  <a:cubicBezTo>
                    <a:pt x="290" y="353"/>
                    <a:pt x="352" y="441"/>
                    <a:pt x="390" y="541"/>
                  </a:cubicBezTo>
                  <a:cubicBezTo>
                    <a:pt x="403" y="568"/>
                    <a:pt x="425" y="579"/>
                    <a:pt x="448" y="579"/>
                  </a:cubicBezTo>
                  <a:cubicBezTo>
                    <a:pt x="490" y="579"/>
                    <a:pt x="532" y="540"/>
                    <a:pt x="515" y="491"/>
                  </a:cubicBezTo>
                  <a:cubicBezTo>
                    <a:pt x="478" y="378"/>
                    <a:pt x="428" y="278"/>
                    <a:pt x="352" y="178"/>
                  </a:cubicBezTo>
                  <a:cubicBezTo>
                    <a:pt x="293" y="106"/>
                    <a:pt x="199" y="1"/>
                    <a:pt x="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1189750" y="1573275"/>
              <a:ext cx="8700" cy="20850"/>
            </a:xfrm>
            <a:custGeom>
              <a:avLst/>
              <a:gdLst/>
              <a:ahLst/>
              <a:cxnLst/>
              <a:rect l="l" t="t" r="r" b="b"/>
              <a:pathLst>
                <a:path w="348" h="834" extrusionOk="0">
                  <a:moveTo>
                    <a:pt x="85" y="0"/>
                  </a:moveTo>
                  <a:cubicBezTo>
                    <a:pt x="47" y="0"/>
                    <a:pt x="0" y="43"/>
                    <a:pt x="21" y="95"/>
                  </a:cubicBezTo>
                  <a:cubicBezTo>
                    <a:pt x="46" y="195"/>
                    <a:pt x="121" y="283"/>
                    <a:pt x="146" y="383"/>
                  </a:cubicBezTo>
                  <a:cubicBezTo>
                    <a:pt x="196" y="509"/>
                    <a:pt x="196" y="647"/>
                    <a:pt x="184" y="772"/>
                  </a:cubicBezTo>
                  <a:cubicBezTo>
                    <a:pt x="176" y="810"/>
                    <a:pt x="205" y="834"/>
                    <a:pt x="234" y="834"/>
                  </a:cubicBezTo>
                  <a:cubicBezTo>
                    <a:pt x="254" y="834"/>
                    <a:pt x="274" y="823"/>
                    <a:pt x="284" y="797"/>
                  </a:cubicBezTo>
                  <a:cubicBezTo>
                    <a:pt x="347" y="559"/>
                    <a:pt x="347" y="170"/>
                    <a:pt x="109" y="7"/>
                  </a:cubicBezTo>
                  <a:cubicBezTo>
                    <a:pt x="102" y="2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1301000" y="1494050"/>
              <a:ext cx="87250" cy="81300"/>
            </a:xfrm>
            <a:custGeom>
              <a:avLst/>
              <a:gdLst/>
              <a:ahLst/>
              <a:cxnLst/>
              <a:rect l="l" t="t" r="r" b="b"/>
              <a:pathLst>
                <a:path w="3490" h="3252" extrusionOk="0">
                  <a:moveTo>
                    <a:pt x="1656" y="0"/>
                  </a:moveTo>
                  <a:cubicBezTo>
                    <a:pt x="1467" y="0"/>
                    <a:pt x="1261" y="96"/>
                    <a:pt x="1155" y="252"/>
                  </a:cubicBezTo>
                  <a:cubicBezTo>
                    <a:pt x="967" y="540"/>
                    <a:pt x="1343" y="1318"/>
                    <a:pt x="1343" y="1318"/>
                  </a:cubicBezTo>
                  <a:cubicBezTo>
                    <a:pt x="1343" y="1318"/>
                    <a:pt x="1017" y="1005"/>
                    <a:pt x="666" y="955"/>
                  </a:cubicBezTo>
                  <a:cubicBezTo>
                    <a:pt x="631" y="951"/>
                    <a:pt x="598" y="949"/>
                    <a:pt x="565" y="949"/>
                  </a:cubicBezTo>
                  <a:cubicBezTo>
                    <a:pt x="371" y="949"/>
                    <a:pt x="210" y="1021"/>
                    <a:pt x="113" y="1268"/>
                  </a:cubicBezTo>
                  <a:cubicBezTo>
                    <a:pt x="1" y="1544"/>
                    <a:pt x="189" y="1833"/>
                    <a:pt x="427" y="1933"/>
                  </a:cubicBezTo>
                  <a:cubicBezTo>
                    <a:pt x="623" y="2013"/>
                    <a:pt x="841" y="2030"/>
                    <a:pt x="989" y="2030"/>
                  </a:cubicBezTo>
                  <a:cubicBezTo>
                    <a:pt x="1096" y="2030"/>
                    <a:pt x="1168" y="2021"/>
                    <a:pt x="1168" y="2021"/>
                  </a:cubicBezTo>
                  <a:lnTo>
                    <a:pt x="1168" y="2021"/>
                  </a:lnTo>
                  <a:cubicBezTo>
                    <a:pt x="1168" y="2021"/>
                    <a:pt x="289" y="2649"/>
                    <a:pt x="917" y="3138"/>
                  </a:cubicBezTo>
                  <a:cubicBezTo>
                    <a:pt x="993" y="3198"/>
                    <a:pt x="1078" y="3226"/>
                    <a:pt x="1166" y="3226"/>
                  </a:cubicBezTo>
                  <a:cubicBezTo>
                    <a:pt x="1481" y="3226"/>
                    <a:pt x="1827" y="2872"/>
                    <a:pt x="1895" y="2410"/>
                  </a:cubicBezTo>
                  <a:cubicBezTo>
                    <a:pt x="1983" y="2636"/>
                    <a:pt x="2247" y="2987"/>
                    <a:pt x="2435" y="3138"/>
                  </a:cubicBezTo>
                  <a:cubicBezTo>
                    <a:pt x="2532" y="3211"/>
                    <a:pt x="2655" y="3251"/>
                    <a:pt x="2773" y="3251"/>
                  </a:cubicBezTo>
                  <a:cubicBezTo>
                    <a:pt x="2900" y="3251"/>
                    <a:pt x="3022" y="3204"/>
                    <a:pt x="3100" y="3100"/>
                  </a:cubicBezTo>
                  <a:cubicBezTo>
                    <a:pt x="3188" y="2975"/>
                    <a:pt x="3188" y="2787"/>
                    <a:pt x="3150" y="2636"/>
                  </a:cubicBezTo>
                  <a:cubicBezTo>
                    <a:pt x="3062" y="2272"/>
                    <a:pt x="2724" y="2071"/>
                    <a:pt x="2448" y="1846"/>
                  </a:cubicBezTo>
                  <a:lnTo>
                    <a:pt x="2448" y="1846"/>
                  </a:lnTo>
                  <a:cubicBezTo>
                    <a:pt x="2464" y="1846"/>
                    <a:pt x="2481" y="1846"/>
                    <a:pt x="2499" y="1846"/>
                  </a:cubicBezTo>
                  <a:cubicBezTo>
                    <a:pt x="2832" y="1846"/>
                    <a:pt x="3269" y="1730"/>
                    <a:pt x="3376" y="1431"/>
                  </a:cubicBezTo>
                  <a:cubicBezTo>
                    <a:pt x="3489" y="1130"/>
                    <a:pt x="3276" y="754"/>
                    <a:pt x="2962" y="678"/>
                  </a:cubicBezTo>
                  <a:cubicBezTo>
                    <a:pt x="2910" y="666"/>
                    <a:pt x="2859" y="660"/>
                    <a:pt x="2808" y="660"/>
                  </a:cubicBezTo>
                  <a:cubicBezTo>
                    <a:pt x="2549" y="660"/>
                    <a:pt x="2298" y="822"/>
                    <a:pt x="2046" y="1168"/>
                  </a:cubicBezTo>
                  <a:cubicBezTo>
                    <a:pt x="2184" y="842"/>
                    <a:pt x="2184" y="503"/>
                    <a:pt x="2008" y="189"/>
                  </a:cubicBezTo>
                  <a:cubicBezTo>
                    <a:pt x="1937" y="58"/>
                    <a:pt x="1802" y="0"/>
                    <a:pt x="1656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1346650" y="1542675"/>
              <a:ext cx="12050" cy="8425"/>
            </a:xfrm>
            <a:custGeom>
              <a:avLst/>
              <a:gdLst/>
              <a:ahLst/>
              <a:cxnLst/>
              <a:rect l="l" t="t" r="r" b="b"/>
              <a:pathLst>
                <a:path w="482" h="337" extrusionOk="0">
                  <a:moveTo>
                    <a:pt x="134" y="0"/>
                  </a:moveTo>
                  <a:cubicBezTo>
                    <a:pt x="48" y="0"/>
                    <a:pt x="0" y="134"/>
                    <a:pt x="107" y="177"/>
                  </a:cubicBezTo>
                  <a:cubicBezTo>
                    <a:pt x="195" y="214"/>
                    <a:pt x="270" y="252"/>
                    <a:pt x="333" y="315"/>
                  </a:cubicBezTo>
                  <a:cubicBezTo>
                    <a:pt x="351" y="330"/>
                    <a:pt x="370" y="336"/>
                    <a:pt x="387" y="336"/>
                  </a:cubicBezTo>
                  <a:cubicBezTo>
                    <a:pt x="442" y="336"/>
                    <a:pt x="481" y="271"/>
                    <a:pt x="433" y="214"/>
                  </a:cubicBezTo>
                  <a:cubicBezTo>
                    <a:pt x="371" y="126"/>
                    <a:pt x="283" y="64"/>
                    <a:pt x="182" y="13"/>
                  </a:cubicBezTo>
                  <a:cubicBezTo>
                    <a:pt x="166" y="4"/>
                    <a:pt x="149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1345975" y="1538675"/>
              <a:ext cx="12975" cy="5375"/>
            </a:xfrm>
            <a:custGeom>
              <a:avLst/>
              <a:gdLst/>
              <a:ahLst/>
              <a:cxnLst/>
              <a:rect l="l" t="t" r="r" b="b"/>
              <a:pathLst>
                <a:path w="519" h="215" extrusionOk="0">
                  <a:moveTo>
                    <a:pt x="285" y="0"/>
                  </a:moveTo>
                  <a:cubicBezTo>
                    <a:pt x="150" y="0"/>
                    <a:pt x="0" y="37"/>
                    <a:pt x="9" y="161"/>
                  </a:cubicBezTo>
                  <a:cubicBezTo>
                    <a:pt x="21" y="186"/>
                    <a:pt x="34" y="199"/>
                    <a:pt x="46" y="211"/>
                  </a:cubicBezTo>
                  <a:cubicBezTo>
                    <a:pt x="58" y="213"/>
                    <a:pt x="68" y="214"/>
                    <a:pt x="78" y="214"/>
                  </a:cubicBezTo>
                  <a:cubicBezTo>
                    <a:pt x="123" y="214"/>
                    <a:pt x="156" y="194"/>
                    <a:pt x="197" y="173"/>
                  </a:cubicBezTo>
                  <a:cubicBezTo>
                    <a:pt x="253" y="145"/>
                    <a:pt x="310" y="131"/>
                    <a:pt x="366" y="131"/>
                  </a:cubicBezTo>
                  <a:cubicBezTo>
                    <a:pt x="385" y="131"/>
                    <a:pt x="404" y="133"/>
                    <a:pt x="423" y="136"/>
                  </a:cubicBezTo>
                  <a:cubicBezTo>
                    <a:pt x="428" y="137"/>
                    <a:pt x="432" y="137"/>
                    <a:pt x="437" y="137"/>
                  </a:cubicBezTo>
                  <a:cubicBezTo>
                    <a:pt x="501" y="137"/>
                    <a:pt x="519" y="58"/>
                    <a:pt x="460" y="23"/>
                  </a:cubicBezTo>
                  <a:cubicBezTo>
                    <a:pt x="422" y="10"/>
                    <a:pt x="355" y="0"/>
                    <a:pt x="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1352450" y="1527425"/>
              <a:ext cx="12650" cy="8450"/>
            </a:xfrm>
            <a:custGeom>
              <a:avLst/>
              <a:gdLst/>
              <a:ahLst/>
              <a:cxnLst/>
              <a:rect l="l" t="t" r="r" b="b"/>
              <a:pathLst>
                <a:path w="506" h="338" extrusionOk="0">
                  <a:moveTo>
                    <a:pt x="422" y="0"/>
                  </a:moveTo>
                  <a:cubicBezTo>
                    <a:pt x="412" y="0"/>
                    <a:pt x="401" y="3"/>
                    <a:pt x="390" y="9"/>
                  </a:cubicBezTo>
                  <a:cubicBezTo>
                    <a:pt x="314" y="59"/>
                    <a:pt x="252" y="96"/>
                    <a:pt x="176" y="134"/>
                  </a:cubicBezTo>
                  <a:cubicBezTo>
                    <a:pt x="101" y="172"/>
                    <a:pt x="38" y="184"/>
                    <a:pt x="13" y="260"/>
                  </a:cubicBezTo>
                  <a:cubicBezTo>
                    <a:pt x="1" y="285"/>
                    <a:pt x="1" y="335"/>
                    <a:pt x="38" y="335"/>
                  </a:cubicBezTo>
                  <a:cubicBezTo>
                    <a:pt x="50" y="337"/>
                    <a:pt x="61" y="338"/>
                    <a:pt x="72" y="338"/>
                  </a:cubicBezTo>
                  <a:cubicBezTo>
                    <a:pt x="213" y="338"/>
                    <a:pt x="359" y="203"/>
                    <a:pt x="452" y="121"/>
                  </a:cubicBezTo>
                  <a:cubicBezTo>
                    <a:pt x="505" y="79"/>
                    <a:pt x="478" y="0"/>
                    <a:pt x="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1342725" y="1528275"/>
              <a:ext cx="12050" cy="14775"/>
            </a:xfrm>
            <a:custGeom>
              <a:avLst/>
              <a:gdLst/>
              <a:ahLst/>
              <a:cxnLst/>
              <a:rect l="l" t="t" r="r" b="b"/>
              <a:pathLst>
                <a:path w="482" h="591" extrusionOk="0">
                  <a:moveTo>
                    <a:pt x="386" y="1"/>
                  </a:moveTo>
                  <a:cubicBezTo>
                    <a:pt x="363" y="1"/>
                    <a:pt x="340" y="12"/>
                    <a:pt x="327" y="37"/>
                  </a:cubicBezTo>
                  <a:cubicBezTo>
                    <a:pt x="264" y="150"/>
                    <a:pt x="189" y="263"/>
                    <a:pt x="113" y="376"/>
                  </a:cubicBezTo>
                  <a:cubicBezTo>
                    <a:pt x="76" y="426"/>
                    <a:pt x="1" y="527"/>
                    <a:pt x="88" y="577"/>
                  </a:cubicBezTo>
                  <a:cubicBezTo>
                    <a:pt x="105" y="586"/>
                    <a:pt x="121" y="591"/>
                    <a:pt x="138" y="591"/>
                  </a:cubicBezTo>
                  <a:cubicBezTo>
                    <a:pt x="294" y="591"/>
                    <a:pt x="431" y="191"/>
                    <a:pt x="465" y="100"/>
                  </a:cubicBezTo>
                  <a:cubicBezTo>
                    <a:pt x="481" y="42"/>
                    <a:pt x="432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1342725" y="1518900"/>
              <a:ext cx="5550" cy="8675"/>
            </a:xfrm>
            <a:custGeom>
              <a:avLst/>
              <a:gdLst/>
              <a:ahLst/>
              <a:cxnLst/>
              <a:rect l="l" t="t" r="r" b="b"/>
              <a:pathLst>
                <a:path w="222" h="347" extrusionOk="0">
                  <a:moveTo>
                    <a:pt x="151" y="0"/>
                  </a:moveTo>
                  <a:cubicBezTo>
                    <a:pt x="127" y="0"/>
                    <a:pt x="103" y="11"/>
                    <a:pt x="88" y="36"/>
                  </a:cubicBezTo>
                  <a:cubicBezTo>
                    <a:pt x="38" y="111"/>
                    <a:pt x="1" y="212"/>
                    <a:pt x="26" y="299"/>
                  </a:cubicBezTo>
                  <a:cubicBezTo>
                    <a:pt x="26" y="330"/>
                    <a:pt x="53" y="346"/>
                    <a:pt x="81" y="346"/>
                  </a:cubicBezTo>
                  <a:cubicBezTo>
                    <a:pt x="98" y="346"/>
                    <a:pt x="116" y="339"/>
                    <a:pt x="126" y="324"/>
                  </a:cubicBezTo>
                  <a:cubicBezTo>
                    <a:pt x="189" y="262"/>
                    <a:pt x="214" y="161"/>
                    <a:pt x="214" y="73"/>
                  </a:cubicBezTo>
                  <a:cubicBezTo>
                    <a:pt x="222" y="28"/>
                    <a:pt x="187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1338325" y="1528600"/>
              <a:ext cx="7250" cy="15750"/>
            </a:xfrm>
            <a:custGeom>
              <a:avLst/>
              <a:gdLst/>
              <a:ahLst/>
              <a:cxnLst/>
              <a:rect l="l" t="t" r="r" b="b"/>
              <a:pathLst>
                <a:path w="290" h="630" extrusionOk="0">
                  <a:moveTo>
                    <a:pt x="154" y="1"/>
                  </a:moveTo>
                  <a:cubicBezTo>
                    <a:pt x="108" y="1"/>
                    <a:pt x="61" y="54"/>
                    <a:pt x="89" y="100"/>
                  </a:cubicBezTo>
                  <a:cubicBezTo>
                    <a:pt x="189" y="250"/>
                    <a:pt x="1" y="413"/>
                    <a:pt x="1" y="551"/>
                  </a:cubicBezTo>
                  <a:cubicBezTo>
                    <a:pt x="1" y="595"/>
                    <a:pt x="39" y="629"/>
                    <a:pt x="73" y="629"/>
                  </a:cubicBezTo>
                  <a:cubicBezTo>
                    <a:pt x="79" y="629"/>
                    <a:pt x="84" y="628"/>
                    <a:pt x="89" y="627"/>
                  </a:cubicBezTo>
                  <a:cubicBezTo>
                    <a:pt x="202" y="576"/>
                    <a:pt x="252" y="438"/>
                    <a:pt x="264" y="325"/>
                  </a:cubicBezTo>
                  <a:cubicBezTo>
                    <a:pt x="289" y="213"/>
                    <a:pt x="289" y="100"/>
                    <a:pt x="202" y="24"/>
                  </a:cubicBezTo>
                  <a:cubicBezTo>
                    <a:pt x="188" y="8"/>
                    <a:pt x="171" y="1"/>
                    <a:pt x="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1337700" y="1541100"/>
              <a:ext cx="15550" cy="5450"/>
            </a:xfrm>
            <a:custGeom>
              <a:avLst/>
              <a:gdLst/>
              <a:ahLst/>
              <a:cxnLst/>
              <a:rect l="l" t="t" r="r" b="b"/>
              <a:pathLst>
                <a:path w="622" h="218" extrusionOk="0">
                  <a:moveTo>
                    <a:pt x="216" y="0"/>
                  </a:moveTo>
                  <a:cubicBezTo>
                    <a:pt x="137" y="0"/>
                    <a:pt x="66" y="23"/>
                    <a:pt x="26" y="89"/>
                  </a:cubicBezTo>
                  <a:cubicBezTo>
                    <a:pt x="1" y="114"/>
                    <a:pt x="13" y="152"/>
                    <a:pt x="51" y="164"/>
                  </a:cubicBezTo>
                  <a:cubicBezTo>
                    <a:pt x="78" y="180"/>
                    <a:pt x="105" y="185"/>
                    <a:pt x="133" y="185"/>
                  </a:cubicBezTo>
                  <a:cubicBezTo>
                    <a:pt x="170" y="185"/>
                    <a:pt x="209" y="177"/>
                    <a:pt x="252" y="177"/>
                  </a:cubicBezTo>
                  <a:cubicBezTo>
                    <a:pt x="340" y="177"/>
                    <a:pt x="415" y="189"/>
                    <a:pt x="490" y="214"/>
                  </a:cubicBezTo>
                  <a:cubicBezTo>
                    <a:pt x="497" y="217"/>
                    <a:pt x="504" y="218"/>
                    <a:pt x="510" y="218"/>
                  </a:cubicBezTo>
                  <a:cubicBezTo>
                    <a:pt x="576" y="218"/>
                    <a:pt x="621" y="112"/>
                    <a:pt x="553" y="89"/>
                  </a:cubicBezTo>
                  <a:cubicBezTo>
                    <a:pt x="470" y="51"/>
                    <a:pt x="334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1338325" y="1543800"/>
              <a:ext cx="15250" cy="10675"/>
            </a:xfrm>
            <a:custGeom>
              <a:avLst/>
              <a:gdLst/>
              <a:ahLst/>
              <a:cxnLst/>
              <a:rect l="l" t="t" r="r" b="b"/>
              <a:pathLst>
                <a:path w="610" h="427" extrusionOk="0">
                  <a:moveTo>
                    <a:pt x="112" y="0"/>
                  </a:moveTo>
                  <a:cubicBezTo>
                    <a:pt x="96" y="0"/>
                    <a:pt x="79" y="2"/>
                    <a:pt x="64" y="6"/>
                  </a:cubicBezTo>
                  <a:cubicBezTo>
                    <a:pt x="13" y="31"/>
                    <a:pt x="1" y="94"/>
                    <a:pt x="51" y="132"/>
                  </a:cubicBezTo>
                  <a:cubicBezTo>
                    <a:pt x="126" y="182"/>
                    <a:pt x="214" y="182"/>
                    <a:pt x="302" y="232"/>
                  </a:cubicBezTo>
                  <a:cubicBezTo>
                    <a:pt x="377" y="270"/>
                    <a:pt x="453" y="332"/>
                    <a:pt x="515" y="408"/>
                  </a:cubicBezTo>
                  <a:cubicBezTo>
                    <a:pt x="525" y="421"/>
                    <a:pt x="537" y="426"/>
                    <a:pt x="548" y="426"/>
                  </a:cubicBezTo>
                  <a:cubicBezTo>
                    <a:pt x="580" y="426"/>
                    <a:pt x="609" y="382"/>
                    <a:pt x="591" y="345"/>
                  </a:cubicBezTo>
                  <a:cubicBezTo>
                    <a:pt x="540" y="245"/>
                    <a:pt x="465" y="157"/>
                    <a:pt x="377" y="94"/>
                  </a:cubicBezTo>
                  <a:cubicBezTo>
                    <a:pt x="303" y="52"/>
                    <a:pt x="202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1395125" y="1542900"/>
              <a:ext cx="74050" cy="70050"/>
            </a:xfrm>
            <a:custGeom>
              <a:avLst/>
              <a:gdLst/>
              <a:ahLst/>
              <a:cxnLst/>
              <a:rect l="l" t="t" r="r" b="b"/>
              <a:pathLst>
                <a:path w="2962" h="2802" extrusionOk="0">
                  <a:moveTo>
                    <a:pt x="1088" y="1"/>
                  </a:moveTo>
                  <a:cubicBezTo>
                    <a:pt x="899" y="1"/>
                    <a:pt x="689" y="154"/>
                    <a:pt x="628" y="356"/>
                  </a:cubicBezTo>
                  <a:cubicBezTo>
                    <a:pt x="540" y="632"/>
                    <a:pt x="1042" y="1171"/>
                    <a:pt x="1042" y="1171"/>
                  </a:cubicBezTo>
                  <a:cubicBezTo>
                    <a:pt x="1042" y="1171"/>
                    <a:pt x="773" y="1037"/>
                    <a:pt x="504" y="1037"/>
                  </a:cubicBezTo>
                  <a:cubicBezTo>
                    <a:pt x="465" y="1037"/>
                    <a:pt x="427" y="1040"/>
                    <a:pt x="389" y="1046"/>
                  </a:cubicBezTo>
                  <a:cubicBezTo>
                    <a:pt x="201" y="1084"/>
                    <a:pt x="38" y="1171"/>
                    <a:pt x="13" y="1435"/>
                  </a:cubicBezTo>
                  <a:cubicBezTo>
                    <a:pt x="0" y="1699"/>
                    <a:pt x="226" y="1887"/>
                    <a:pt x="439" y="1912"/>
                  </a:cubicBezTo>
                  <a:cubicBezTo>
                    <a:pt x="466" y="1914"/>
                    <a:pt x="492" y="1915"/>
                    <a:pt x="518" y="1915"/>
                  </a:cubicBezTo>
                  <a:cubicBezTo>
                    <a:pt x="803" y="1915"/>
                    <a:pt x="1067" y="1799"/>
                    <a:pt x="1067" y="1799"/>
                  </a:cubicBezTo>
                  <a:lnTo>
                    <a:pt x="1067" y="1799"/>
                  </a:lnTo>
                  <a:cubicBezTo>
                    <a:pt x="1067" y="1799"/>
                    <a:pt x="502" y="2527"/>
                    <a:pt x="1130" y="2778"/>
                  </a:cubicBezTo>
                  <a:cubicBezTo>
                    <a:pt x="1173" y="2794"/>
                    <a:pt x="1216" y="2802"/>
                    <a:pt x="1258" y="2802"/>
                  </a:cubicBezTo>
                  <a:cubicBezTo>
                    <a:pt x="1568" y="2802"/>
                    <a:pt x="1823" y="2379"/>
                    <a:pt x="1757" y="1937"/>
                  </a:cubicBezTo>
                  <a:lnTo>
                    <a:pt x="1757" y="1937"/>
                  </a:lnTo>
                  <a:cubicBezTo>
                    <a:pt x="1895" y="2100"/>
                    <a:pt x="2184" y="2326"/>
                    <a:pt x="2384" y="2401"/>
                  </a:cubicBezTo>
                  <a:cubicBezTo>
                    <a:pt x="2436" y="2421"/>
                    <a:pt x="2492" y="2430"/>
                    <a:pt x="2548" y="2430"/>
                  </a:cubicBezTo>
                  <a:cubicBezTo>
                    <a:pt x="2708" y="2430"/>
                    <a:pt x="2865" y="2353"/>
                    <a:pt x="2912" y="2213"/>
                  </a:cubicBezTo>
                  <a:cubicBezTo>
                    <a:pt x="2962" y="2075"/>
                    <a:pt x="2912" y="1937"/>
                    <a:pt x="2849" y="1811"/>
                  </a:cubicBezTo>
                  <a:cubicBezTo>
                    <a:pt x="2686" y="1535"/>
                    <a:pt x="2359" y="1460"/>
                    <a:pt x="2071" y="1335"/>
                  </a:cubicBezTo>
                  <a:cubicBezTo>
                    <a:pt x="2359" y="1259"/>
                    <a:pt x="2723" y="1046"/>
                    <a:pt x="2736" y="770"/>
                  </a:cubicBezTo>
                  <a:cubicBezTo>
                    <a:pt x="2748" y="500"/>
                    <a:pt x="2497" y="255"/>
                    <a:pt x="2229" y="255"/>
                  </a:cubicBezTo>
                  <a:cubicBezTo>
                    <a:pt x="2222" y="255"/>
                    <a:pt x="2215" y="255"/>
                    <a:pt x="2209" y="255"/>
                  </a:cubicBezTo>
                  <a:cubicBezTo>
                    <a:pt x="1933" y="268"/>
                    <a:pt x="1732" y="469"/>
                    <a:pt x="1581" y="883"/>
                  </a:cubicBezTo>
                  <a:cubicBezTo>
                    <a:pt x="1606" y="582"/>
                    <a:pt x="1531" y="306"/>
                    <a:pt x="1305" y="92"/>
                  </a:cubicBezTo>
                  <a:cubicBezTo>
                    <a:pt x="1245" y="28"/>
                    <a:pt x="1168" y="1"/>
                    <a:pt x="108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7"/>
            <p:cNvSpPr/>
            <p:nvPr/>
          </p:nvSpPr>
          <p:spPr>
            <a:xfrm>
              <a:off x="1435150" y="1580900"/>
              <a:ext cx="11550" cy="6225"/>
            </a:xfrm>
            <a:custGeom>
              <a:avLst/>
              <a:gdLst/>
              <a:ahLst/>
              <a:cxnLst/>
              <a:rect l="l" t="t" r="r" b="b"/>
              <a:pathLst>
                <a:path w="462" h="249" extrusionOk="0">
                  <a:moveTo>
                    <a:pt x="135" y="1"/>
                  </a:moveTo>
                  <a:cubicBezTo>
                    <a:pt x="27" y="1"/>
                    <a:pt x="1" y="179"/>
                    <a:pt x="131" y="191"/>
                  </a:cubicBezTo>
                  <a:cubicBezTo>
                    <a:pt x="206" y="191"/>
                    <a:pt x="282" y="216"/>
                    <a:pt x="357" y="241"/>
                  </a:cubicBezTo>
                  <a:cubicBezTo>
                    <a:pt x="366" y="246"/>
                    <a:pt x="375" y="248"/>
                    <a:pt x="384" y="248"/>
                  </a:cubicBezTo>
                  <a:cubicBezTo>
                    <a:pt x="440" y="248"/>
                    <a:pt x="462" y="149"/>
                    <a:pt x="407" y="116"/>
                  </a:cubicBezTo>
                  <a:cubicBezTo>
                    <a:pt x="332" y="66"/>
                    <a:pt x="244" y="28"/>
                    <a:pt x="156" y="3"/>
                  </a:cubicBezTo>
                  <a:cubicBezTo>
                    <a:pt x="149" y="1"/>
                    <a:pt x="142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1434025" y="1576525"/>
              <a:ext cx="11000" cy="6775"/>
            </a:xfrm>
            <a:custGeom>
              <a:avLst/>
              <a:gdLst/>
              <a:ahLst/>
              <a:cxnLst/>
              <a:rect l="l" t="t" r="r" b="b"/>
              <a:pathLst>
                <a:path w="440" h="271" extrusionOk="0">
                  <a:moveTo>
                    <a:pt x="314" y="0"/>
                  </a:moveTo>
                  <a:cubicBezTo>
                    <a:pt x="199" y="0"/>
                    <a:pt x="81" y="51"/>
                    <a:pt x="13" y="153"/>
                  </a:cubicBezTo>
                  <a:cubicBezTo>
                    <a:pt x="0" y="178"/>
                    <a:pt x="0" y="215"/>
                    <a:pt x="13" y="241"/>
                  </a:cubicBezTo>
                  <a:cubicBezTo>
                    <a:pt x="27" y="261"/>
                    <a:pt x="48" y="271"/>
                    <a:pt x="71" y="271"/>
                  </a:cubicBezTo>
                  <a:cubicBezTo>
                    <a:pt x="89" y="271"/>
                    <a:pt x="109" y="264"/>
                    <a:pt x="126" y="253"/>
                  </a:cubicBezTo>
                  <a:cubicBezTo>
                    <a:pt x="163" y="241"/>
                    <a:pt x="188" y="190"/>
                    <a:pt x="226" y="178"/>
                  </a:cubicBezTo>
                  <a:cubicBezTo>
                    <a:pt x="276" y="140"/>
                    <a:pt x="327" y="128"/>
                    <a:pt x="377" y="115"/>
                  </a:cubicBezTo>
                  <a:cubicBezTo>
                    <a:pt x="439" y="115"/>
                    <a:pt x="414" y="15"/>
                    <a:pt x="352" y="2"/>
                  </a:cubicBezTo>
                  <a:cubicBezTo>
                    <a:pt x="339" y="1"/>
                    <a:pt x="326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1437475" y="1565475"/>
              <a:ext cx="9775" cy="9600"/>
            </a:xfrm>
            <a:custGeom>
              <a:avLst/>
              <a:gdLst/>
              <a:ahLst/>
              <a:cxnLst/>
              <a:rect l="l" t="t" r="r" b="b"/>
              <a:pathLst>
                <a:path w="391" h="384" extrusionOk="0">
                  <a:moveTo>
                    <a:pt x="303" y="1"/>
                  </a:moveTo>
                  <a:cubicBezTo>
                    <a:pt x="289" y="1"/>
                    <a:pt x="275" y="6"/>
                    <a:pt x="264" y="18"/>
                  </a:cubicBezTo>
                  <a:cubicBezTo>
                    <a:pt x="201" y="80"/>
                    <a:pt x="151" y="130"/>
                    <a:pt x="88" y="181"/>
                  </a:cubicBezTo>
                  <a:cubicBezTo>
                    <a:pt x="38" y="231"/>
                    <a:pt x="13" y="256"/>
                    <a:pt x="0" y="331"/>
                  </a:cubicBezTo>
                  <a:cubicBezTo>
                    <a:pt x="0" y="353"/>
                    <a:pt x="19" y="384"/>
                    <a:pt x="40" y="384"/>
                  </a:cubicBezTo>
                  <a:cubicBezTo>
                    <a:pt x="44" y="384"/>
                    <a:pt x="47" y="383"/>
                    <a:pt x="50" y="381"/>
                  </a:cubicBezTo>
                  <a:cubicBezTo>
                    <a:pt x="189" y="369"/>
                    <a:pt x="289" y="193"/>
                    <a:pt x="352" y="93"/>
                  </a:cubicBezTo>
                  <a:cubicBezTo>
                    <a:pt x="390" y="54"/>
                    <a:pt x="347" y="1"/>
                    <a:pt x="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1431500" y="1568750"/>
              <a:ext cx="7100" cy="14225"/>
            </a:xfrm>
            <a:custGeom>
              <a:avLst/>
              <a:gdLst/>
              <a:ahLst/>
              <a:cxnLst/>
              <a:rect l="l" t="t" r="r" b="b"/>
              <a:pathLst>
                <a:path w="284" h="569" extrusionOk="0">
                  <a:moveTo>
                    <a:pt x="205" y="0"/>
                  </a:moveTo>
                  <a:cubicBezTo>
                    <a:pt x="175" y="0"/>
                    <a:pt x="144" y="16"/>
                    <a:pt x="139" y="50"/>
                  </a:cubicBezTo>
                  <a:cubicBezTo>
                    <a:pt x="101" y="188"/>
                    <a:pt x="38" y="313"/>
                    <a:pt x="13" y="451"/>
                  </a:cubicBezTo>
                  <a:cubicBezTo>
                    <a:pt x="1" y="489"/>
                    <a:pt x="13" y="539"/>
                    <a:pt x="51" y="564"/>
                  </a:cubicBezTo>
                  <a:lnTo>
                    <a:pt x="76" y="564"/>
                  </a:lnTo>
                  <a:cubicBezTo>
                    <a:pt x="86" y="567"/>
                    <a:pt x="96" y="569"/>
                    <a:pt x="106" y="569"/>
                  </a:cubicBezTo>
                  <a:cubicBezTo>
                    <a:pt x="137" y="569"/>
                    <a:pt x="167" y="555"/>
                    <a:pt x="177" y="526"/>
                  </a:cubicBezTo>
                  <a:cubicBezTo>
                    <a:pt x="252" y="388"/>
                    <a:pt x="277" y="225"/>
                    <a:pt x="277" y="75"/>
                  </a:cubicBezTo>
                  <a:cubicBezTo>
                    <a:pt x="284" y="26"/>
                    <a:pt x="244" y="0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1426800" y="1562525"/>
              <a:ext cx="4725" cy="8000"/>
            </a:xfrm>
            <a:custGeom>
              <a:avLst/>
              <a:gdLst/>
              <a:ahLst/>
              <a:cxnLst/>
              <a:rect l="l" t="t" r="r" b="b"/>
              <a:pathLst>
                <a:path w="189" h="320" extrusionOk="0">
                  <a:moveTo>
                    <a:pt x="99" y="1"/>
                  </a:moveTo>
                  <a:cubicBezTo>
                    <a:pt x="70" y="1"/>
                    <a:pt x="38" y="16"/>
                    <a:pt x="26" y="48"/>
                  </a:cubicBezTo>
                  <a:cubicBezTo>
                    <a:pt x="13" y="123"/>
                    <a:pt x="1" y="211"/>
                    <a:pt x="38" y="286"/>
                  </a:cubicBezTo>
                  <a:cubicBezTo>
                    <a:pt x="50" y="309"/>
                    <a:pt x="70" y="319"/>
                    <a:pt x="90" y="319"/>
                  </a:cubicBezTo>
                  <a:cubicBezTo>
                    <a:pt x="114" y="319"/>
                    <a:pt x="138" y="306"/>
                    <a:pt x="151" y="286"/>
                  </a:cubicBezTo>
                  <a:cubicBezTo>
                    <a:pt x="189" y="211"/>
                    <a:pt x="189" y="123"/>
                    <a:pt x="164" y="48"/>
                  </a:cubicBezTo>
                  <a:cubicBezTo>
                    <a:pt x="157" y="16"/>
                    <a:pt x="129" y="1"/>
                    <a:pt x="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1425700" y="1571425"/>
              <a:ext cx="8350" cy="14025"/>
            </a:xfrm>
            <a:custGeom>
              <a:avLst/>
              <a:gdLst/>
              <a:ahLst/>
              <a:cxnLst/>
              <a:rect l="l" t="t" r="r" b="b"/>
              <a:pathLst>
                <a:path w="334" h="561" extrusionOk="0">
                  <a:moveTo>
                    <a:pt x="109" y="1"/>
                  </a:moveTo>
                  <a:cubicBezTo>
                    <a:pt x="53" y="1"/>
                    <a:pt x="0" y="74"/>
                    <a:pt x="45" y="118"/>
                  </a:cubicBezTo>
                  <a:cubicBezTo>
                    <a:pt x="158" y="219"/>
                    <a:pt x="45" y="394"/>
                    <a:pt x="82" y="507"/>
                  </a:cubicBezTo>
                  <a:cubicBezTo>
                    <a:pt x="91" y="534"/>
                    <a:pt x="119" y="561"/>
                    <a:pt x="148" y="561"/>
                  </a:cubicBezTo>
                  <a:cubicBezTo>
                    <a:pt x="160" y="561"/>
                    <a:pt x="172" y="556"/>
                    <a:pt x="183" y="545"/>
                  </a:cubicBezTo>
                  <a:cubicBezTo>
                    <a:pt x="333" y="445"/>
                    <a:pt x="296" y="93"/>
                    <a:pt x="132" y="5"/>
                  </a:cubicBezTo>
                  <a:cubicBezTo>
                    <a:pt x="125" y="2"/>
                    <a:pt x="117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1427750" y="1580975"/>
              <a:ext cx="13500" cy="5750"/>
            </a:xfrm>
            <a:custGeom>
              <a:avLst/>
              <a:gdLst/>
              <a:ahLst/>
              <a:cxnLst/>
              <a:rect l="l" t="t" r="r" b="b"/>
              <a:pathLst>
                <a:path w="540" h="230" extrusionOk="0">
                  <a:moveTo>
                    <a:pt x="319" y="0"/>
                  </a:moveTo>
                  <a:cubicBezTo>
                    <a:pt x="190" y="0"/>
                    <a:pt x="40" y="33"/>
                    <a:pt x="13" y="150"/>
                  </a:cubicBezTo>
                  <a:cubicBezTo>
                    <a:pt x="0" y="176"/>
                    <a:pt x="25" y="213"/>
                    <a:pt x="50" y="226"/>
                  </a:cubicBezTo>
                  <a:cubicBezTo>
                    <a:pt x="62" y="228"/>
                    <a:pt x="73" y="229"/>
                    <a:pt x="83" y="229"/>
                  </a:cubicBezTo>
                  <a:cubicBezTo>
                    <a:pt x="127" y="229"/>
                    <a:pt x="160" y="209"/>
                    <a:pt x="201" y="188"/>
                  </a:cubicBezTo>
                  <a:cubicBezTo>
                    <a:pt x="276" y="163"/>
                    <a:pt x="352" y="150"/>
                    <a:pt x="439" y="150"/>
                  </a:cubicBezTo>
                  <a:cubicBezTo>
                    <a:pt x="515" y="150"/>
                    <a:pt x="540" y="25"/>
                    <a:pt x="452" y="12"/>
                  </a:cubicBezTo>
                  <a:cubicBezTo>
                    <a:pt x="417" y="5"/>
                    <a:pt x="369" y="0"/>
                    <a:pt x="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1428375" y="1583725"/>
              <a:ext cx="15225" cy="6925"/>
            </a:xfrm>
            <a:custGeom>
              <a:avLst/>
              <a:gdLst/>
              <a:ahLst/>
              <a:cxnLst/>
              <a:rect l="l" t="t" r="r" b="b"/>
              <a:pathLst>
                <a:path w="609" h="277" extrusionOk="0">
                  <a:moveTo>
                    <a:pt x="181" y="0"/>
                  </a:moveTo>
                  <a:cubicBezTo>
                    <a:pt x="133" y="0"/>
                    <a:pt x="88" y="12"/>
                    <a:pt x="51" y="40"/>
                  </a:cubicBezTo>
                  <a:cubicBezTo>
                    <a:pt x="0" y="78"/>
                    <a:pt x="13" y="141"/>
                    <a:pt x="63" y="166"/>
                  </a:cubicBezTo>
                  <a:cubicBezTo>
                    <a:pt x="91" y="175"/>
                    <a:pt x="119" y="178"/>
                    <a:pt x="147" y="178"/>
                  </a:cubicBezTo>
                  <a:cubicBezTo>
                    <a:pt x="177" y="178"/>
                    <a:pt x="207" y="175"/>
                    <a:pt x="238" y="175"/>
                  </a:cubicBezTo>
                  <a:cubicBezTo>
                    <a:pt x="255" y="175"/>
                    <a:pt x="272" y="176"/>
                    <a:pt x="289" y="178"/>
                  </a:cubicBezTo>
                  <a:cubicBezTo>
                    <a:pt x="364" y="191"/>
                    <a:pt x="440" y="229"/>
                    <a:pt x="515" y="266"/>
                  </a:cubicBezTo>
                  <a:cubicBezTo>
                    <a:pt x="524" y="274"/>
                    <a:pt x="534" y="277"/>
                    <a:pt x="543" y="277"/>
                  </a:cubicBezTo>
                  <a:cubicBezTo>
                    <a:pt x="581" y="277"/>
                    <a:pt x="608" y="221"/>
                    <a:pt x="578" y="191"/>
                  </a:cubicBezTo>
                  <a:cubicBezTo>
                    <a:pt x="493" y="106"/>
                    <a:pt x="323" y="0"/>
                    <a:pt x="1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7"/>
            <p:cNvSpPr/>
            <p:nvPr/>
          </p:nvSpPr>
          <p:spPr>
            <a:xfrm>
              <a:off x="1082975" y="2229725"/>
              <a:ext cx="86300" cy="102900"/>
            </a:xfrm>
            <a:custGeom>
              <a:avLst/>
              <a:gdLst/>
              <a:ahLst/>
              <a:cxnLst/>
              <a:rect l="l" t="t" r="r" b="b"/>
              <a:pathLst>
                <a:path w="3452" h="4116" extrusionOk="0">
                  <a:moveTo>
                    <a:pt x="816" y="1"/>
                  </a:moveTo>
                  <a:lnTo>
                    <a:pt x="364" y="277"/>
                  </a:lnTo>
                  <a:cubicBezTo>
                    <a:pt x="113" y="666"/>
                    <a:pt x="0" y="1105"/>
                    <a:pt x="75" y="1569"/>
                  </a:cubicBezTo>
                  <a:cubicBezTo>
                    <a:pt x="201" y="2260"/>
                    <a:pt x="552" y="3075"/>
                    <a:pt x="1054" y="3602"/>
                  </a:cubicBezTo>
                  <a:cubicBezTo>
                    <a:pt x="1352" y="3923"/>
                    <a:pt x="1842" y="4115"/>
                    <a:pt x="2299" y="4115"/>
                  </a:cubicBezTo>
                  <a:cubicBezTo>
                    <a:pt x="2861" y="4115"/>
                    <a:pt x="3372" y="3825"/>
                    <a:pt x="3413" y="3125"/>
                  </a:cubicBezTo>
                  <a:cubicBezTo>
                    <a:pt x="3451" y="2448"/>
                    <a:pt x="3037" y="1845"/>
                    <a:pt x="2660" y="1331"/>
                  </a:cubicBezTo>
                  <a:cubicBezTo>
                    <a:pt x="2196" y="704"/>
                    <a:pt x="1631" y="89"/>
                    <a:pt x="81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7"/>
            <p:cNvSpPr/>
            <p:nvPr/>
          </p:nvSpPr>
          <p:spPr>
            <a:xfrm>
              <a:off x="1082650" y="2226025"/>
              <a:ext cx="38300" cy="31750"/>
            </a:xfrm>
            <a:custGeom>
              <a:avLst/>
              <a:gdLst/>
              <a:ahLst/>
              <a:cxnLst/>
              <a:rect l="l" t="t" r="r" b="b"/>
              <a:pathLst>
                <a:path w="1532" h="1270" extrusionOk="0">
                  <a:moveTo>
                    <a:pt x="820" y="1"/>
                  </a:moveTo>
                  <a:cubicBezTo>
                    <a:pt x="735" y="1"/>
                    <a:pt x="643" y="22"/>
                    <a:pt x="540" y="74"/>
                  </a:cubicBezTo>
                  <a:cubicBezTo>
                    <a:pt x="452" y="99"/>
                    <a:pt x="377" y="149"/>
                    <a:pt x="314" y="212"/>
                  </a:cubicBezTo>
                  <a:cubicBezTo>
                    <a:pt x="214" y="312"/>
                    <a:pt x="164" y="450"/>
                    <a:pt x="113" y="588"/>
                  </a:cubicBezTo>
                  <a:cubicBezTo>
                    <a:pt x="63" y="726"/>
                    <a:pt x="1" y="864"/>
                    <a:pt x="1" y="1015"/>
                  </a:cubicBezTo>
                  <a:cubicBezTo>
                    <a:pt x="1" y="1115"/>
                    <a:pt x="38" y="1241"/>
                    <a:pt x="139" y="1266"/>
                  </a:cubicBezTo>
                  <a:cubicBezTo>
                    <a:pt x="149" y="1268"/>
                    <a:pt x="160" y="1270"/>
                    <a:pt x="170" y="1270"/>
                  </a:cubicBezTo>
                  <a:cubicBezTo>
                    <a:pt x="257" y="1270"/>
                    <a:pt x="332" y="1180"/>
                    <a:pt x="377" y="1090"/>
                  </a:cubicBezTo>
                  <a:cubicBezTo>
                    <a:pt x="477" y="927"/>
                    <a:pt x="528" y="739"/>
                    <a:pt x="540" y="550"/>
                  </a:cubicBezTo>
                  <a:cubicBezTo>
                    <a:pt x="628" y="714"/>
                    <a:pt x="753" y="852"/>
                    <a:pt x="917" y="939"/>
                  </a:cubicBezTo>
                  <a:cubicBezTo>
                    <a:pt x="944" y="958"/>
                    <a:pt x="972" y="969"/>
                    <a:pt x="999" y="969"/>
                  </a:cubicBezTo>
                  <a:cubicBezTo>
                    <a:pt x="1009" y="969"/>
                    <a:pt x="1019" y="968"/>
                    <a:pt x="1030" y="964"/>
                  </a:cubicBezTo>
                  <a:cubicBezTo>
                    <a:pt x="1080" y="952"/>
                    <a:pt x="1105" y="889"/>
                    <a:pt x="1105" y="839"/>
                  </a:cubicBezTo>
                  <a:cubicBezTo>
                    <a:pt x="1092" y="776"/>
                    <a:pt x="1067" y="739"/>
                    <a:pt x="1030" y="688"/>
                  </a:cubicBezTo>
                  <a:lnTo>
                    <a:pt x="841" y="437"/>
                  </a:lnTo>
                  <a:lnTo>
                    <a:pt x="841" y="437"/>
                  </a:lnTo>
                  <a:cubicBezTo>
                    <a:pt x="967" y="488"/>
                    <a:pt x="1080" y="538"/>
                    <a:pt x="1205" y="601"/>
                  </a:cubicBezTo>
                  <a:cubicBezTo>
                    <a:pt x="1256" y="621"/>
                    <a:pt x="1308" y="642"/>
                    <a:pt x="1359" y="642"/>
                  </a:cubicBezTo>
                  <a:cubicBezTo>
                    <a:pt x="1370" y="642"/>
                    <a:pt x="1382" y="641"/>
                    <a:pt x="1393" y="638"/>
                  </a:cubicBezTo>
                  <a:cubicBezTo>
                    <a:pt x="1456" y="638"/>
                    <a:pt x="1519" y="588"/>
                    <a:pt x="1531" y="525"/>
                  </a:cubicBezTo>
                  <a:cubicBezTo>
                    <a:pt x="1531" y="475"/>
                    <a:pt x="1494" y="425"/>
                    <a:pt x="1456" y="387"/>
                  </a:cubicBezTo>
                  <a:cubicBezTo>
                    <a:pt x="1275" y="216"/>
                    <a:pt x="1087" y="1"/>
                    <a:pt x="82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976300" y="2222525"/>
              <a:ext cx="65900" cy="102025"/>
            </a:xfrm>
            <a:custGeom>
              <a:avLst/>
              <a:gdLst/>
              <a:ahLst/>
              <a:cxnLst/>
              <a:rect l="l" t="t" r="r" b="b"/>
              <a:pathLst>
                <a:path w="2636" h="4081" extrusionOk="0">
                  <a:moveTo>
                    <a:pt x="1406" y="0"/>
                  </a:moveTo>
                  <a:lnTo>
                    <a:pt x="929" y="63"/>
                  </a:lnTo>
                  <a:cubicBezTo>
                    <a:pt x="565" y="289"/>
                    <a:pt x="302" y="603"/>
                    <a:pt x="189" y="1004"/>
                  </a:cubicBezTo>
                  <a:cubicBezTo>
                    <a:pt x="26" y="1632"/>
                    <a:pt x="0" y="2435"/>
                    <a:pt x="214" y="3062"/>
                  </a:cubicBezTo>
                  <a:cubicBezTo>
                    <a:pt x="399" y="3602"/>
                    <a:pt x="999" y="4080"/>
                    <a:pt x="1550" y="4080"/>
                  </a:cubicBezTo>
                  <a:cubicBezTo>
                    <a:pt x="1857" y="4080"/>
                    <a:pt x="2150" y="3932"/>
                    <a:pt x="2347" y="3564"/>
                  </a:cubicBezTo>
                  <a:cubicBezTo>
                    <a:pt x="2636" y="3024"/>
                    <a:pt x="2523" y="2372"/>
                    <a:pt x="2410" y="1795"/>
                  </a:cubicBezTo>
                  <a:cubicBezTo>
                    <a:pt x="2272" y="1104"/>
                    <a:pt x="2033" y="389"/>
                    <a:pt x="140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7"/>
            <p:cNvSpPr/>
            <p:nvPr/>
          </p:nvSpPr>
          <p:spPr>
            <a:xfrm>
              <a:off x="984450" y="2218000"/>
              <a:ext cx="38300" cy="23425"/>
            </a:xfrm>
            <a:custGeom>
              <a:avLst/>
              <a:gdLst/>
              <a:ahLst/>
              <a:cxnLst/>
              <a:rect l="l" t="t" r="r" b="b"/>
              <a:pathLst>
                <a:path w="1532" h="937" extrusionOk="0">
                  <a:moveTo>
                    <a:pt x="804" y="1"/>
                  </a:moveTo>
                  <a:cubicBezTo>
                    <a:pt x="745" y="1"/>
                    <a:pt x="683" y="12"/>
                    <a:pt x="628" y="31"/>
                  </a:cubicBezTo>
                  <a:cubicBezTo>
                    <a:pt x="503" y="81"/>
                    <a:pt x="415" y="181"/>
                    <a:pt x="314" y="269"/>
                  </a:cubicBezTo>
                  <a:cubicBezTo>
                    <a:pt x="214" y="369"/>
                    <a:pt x="114" y="457"/>
                    <a:pt x="63" y="583"/>
                  </a:cubicBezTo>
                  <a:cubicBezTo>
                    <a:pt x="13" y="658"/>
                    <a:pt x="1" y="771"/>
                    <a:pt x="76" y="834"/>
                  </a:cubicBezTo>
                  <a:cubicBezTo>
                    <a:pt x="101" y="855"/>
                    <a:pt x="130" y="863"/>
                    <a:pt x="161" y="863"/>
                  </a:cubicBezTo>
                  <a:cubicBezTo>
                    <a:pt x="222" y="863"/>
                    <a:pt x="289" y="830"/>
                    <a:pt x="340" y="796"/>
                  </a:cubicBezTo>
                  <a:cubicBezTo>
                    <a:pt x="490" y="683"/>
                    <a:pt x="603" y="558"/>
                    <a:pt x="691" y="407"/>
                  </a:cubicBezTo>
                  <a:cubicBezTo>
                    <a:pt x="691" y="570"/>
                    <a:pt x="741" y="733"/>
                    <a:pt x="842" y="871"/>
                  </a:cubicBezTo>
                  <a:cubicBezTo>
                    <a:pt x="867" y="896"/>
                    <a:pt x="892" y="934"/>
                    <a:pt x="929" y="934"/>
                  </a:cubicBezTo>
                  <a:cubicBezTo>
                    <a:pt x="935" y="935"/>
                    <a:pt x="940" y="936"/>
                    <a:pt x="945" y="936"/>
                  </a:cubicBezTo>
                  <a:cubicBezTo>
                    <a:pt x="987" y="936"/>
                    <a:pt x="1020" y="892"/>
                    <a:pt x="1042" y="859"/>
                  </a:cubicBezTo>
                  <a:cubicBezTo>
                    <a:pt x="1055" y="809"/>
                    <a:pt x="1042" y="758"/>
                    <a:pt x="1030" y="708"/>
                  </a:cubicBezTo>
                  <a:cubicBezTo>
                    <a:pt x="1017" y="608"/>
                    <a:pt x="992" y="520"/>
                    <a:pt x="980" y="432"/>
                  </a:cubicBezTo>
                  <a:lnTo>
                    <a:pt x="980" y="432"/>
                  </a:lnTo>
                  <a:cubicBezTo>
                    <a:pt x="1055" y="520"/>
                    <a:pt x="1130" y="608"/>
                    <a:pt x="1218" y="696"/>
                  </a:cubicBezTo>
                  <a:cubicBezTo>
                    <a:pt x="1256" y="733"/>
                    <a:pt x="1293" y="784"/>
                    <a:pt x="1356" y="809"/>
                  </a:cubicBezTo>
                  <a:cubicBezTo>
                    <a:pt x="1368" y="812"/>
                    <a:pt x="1381" y="813"/>
                    <a:pt x="1395" y="813"/>
                  </a:cubicBezTo>
                  <a:cubicBezTo>
                    <a:pt x="1439" y="813"/>
                    <a:pt x="1487" y="797"/>
                    <a:pt x="1507" y="758"/>
                  </a:cubicBezTo>
                  <a:cubicBezTo>
                    <a:pt x="1532" y="721"/>
                    <a:pt x="1519" y="658"/>
                    <a:pt x="1494" y="620"/>
                  </a:cubicBezTo>
                  <a:cubicBezTo>
                    <a:pt x="1395" y="349"/>
                    <a:pt x="1297" y="5"/>
                    <a:pt x="889" y="5"/>
                  </a:cubicBezTo>
                  <a:cubicBezTo>
                    <a:pt x="881" y="5"/>
                    <a:pt x="874" y="5"/>
                    <a:pt x="867" y="6"/>
                  </a:cubicBezTo>
                  <a:cubicBezTo>
                    <a:pt x="846" y="2"/>
                    <a:pt x="825" y="1"/>
                    <a:pt x="80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858225" y="2152875"/>
              <a:ext cx="66650" cy="92250"/>
            </a:xfrm>
            <a:custGeom>
              <a:avLst/>
              <a:gdLst/>
              <a:ahLst/>
              <a:cxnLst/>
              <a:rect l="l" t="t" r="r" b="b"/>
              <a:pathLst>
                <a:path w="2666" h="3690" extrusionOk="0">
                  <a:moveTo>
                    <a:pt x="1862" y="0"/>
                  </a:moveTo>
                  <a:cubicBezTo>
                    <a:pt x="1473" y="38"/>
                    <a:pt x="1122" y="214"/>
                    <a:pt x="871" y="502"/>
                  </a:cubicBezTo>
                  <a:cubicBezTo>
                    <a:pt x="482" y="954"/>
                    <a:pt x="143" y="1632"/>
                    <a:pt x="80" y="2234"/>
                  </a:cubicBezTo>
                  <a:cubicBezTo>
                    <a:pt x="1" y="2879"/>
                    <a:pt x="495" y="3689"/>
                    <a:pt x="1133" y="3689"/>
                  </a:cubicBezTo>
                  <a:cubicBezTo>
                    <a:pt x="1302" y="3689"/>
                    <a:pt x="1481" y="3633"/>
                    <a:pt x="1662" y="3501"/>
                  </a:cubicBezTo>
                  <a:cubicBezTo>
                    <a:pt x="2113" y="3163"/>
                    <a:pt x="2289" y="2560"/>
                    <a:pt x="2414" y="2046"/>
                  </a:cubicBezTo>
                  <a:cubicBezTo>
                    <a:pt x="2565" y="1406"/>
                    <a:pt x="2665" y="716"/>
                    <a:pt x="2276" y="138"/>
                  </a:cubicBezTo>
                  <a:lnTo>
                    <a:pt x="1862" y="0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886900" y="2148750"/>
              <a:ext cx="34825" cy="24375"/>
            </a:xfrm>
            <a:custGeom>
              <a:avLst/>
              <a:gdLst/>
              <a:ahLst/>
              <a:cxnLst/>
              <a:rect l="l" t="t" r="r" b="b"/>
              <a:pathLst>
                <a:path w="1393" h="975" extrusionOk="0">
                  <a:moveTo>
                    <a:pt x="776" y="0"/>
                  </a:moveTo>
                  <a:cubicBezTo>
                    <a:pt x="666" y="0"/>
                    <a:pt x="565" y="44"/>
                    <a:pt x="464" y="78"/>
                  </a:cubicBezTo>
                  <a:cubicBezTo>
                    <a:pt x="339" y="115"/>
                    <a:pt x="226" y="153"/>
                    <a:pt x="126" y="228"/>
                  </a:cubicBezTo>
                  <a:cubicBezTo>
                    <a:pt x="63" y="291"/>
                    <a:pt x="0" y="379"/>
                    <a:pt x="38" y="454"/>
                  </a:cubicBezTo>
                  <a:cubicBezTo>
                    <a:pt x="64" y="506"/>
                    <a:pt x="127" y="528"/>
                    <a:pt x="192" y="528"/>
                  </a:cubicBezTo>
                  <a:cubicBezTo>
                    <a:pt x="221" y="528"/>
                    <a:pt x="250" y="524"/>
                    <a:pt x="276" y="517"/>
                  </a:cubicBezTo>
                  <a:cubicBezTo>
                    <a:pt x="439" y="492"/>
                    <a:pt x="590" y="429"/>
                    <a:pt x="715" y="328"/>
                  </a:cubicBezTo>
                  <a:lnTo>
                    <a:pt x="715" y="328"/>
                  </a:lnTo>
                  <a:cubicBezTo>
                    <a:pt x="653" y="479"/>
                    <a:pt x="640" y="630"/>
                    <a:pt x="665" y="793"/>
                  </a:cubicBezTo>
                  <a:cubicBezTo>
                    <a:pt x="678" y="818"/>
                    <a:pt x="678" y="856"/>
                    <a:pt x="715" y="868"/>
                  </a:cubicBezTo>
                  <a:cubicBezTo>
                    <a:pt x="728" y="881"/>
                    <a:pt x="743" y="887"/>
                    <a:pt x="758" y="887"/>
                  </a:cubicBezTo>
                  <a:cubicBezTo>
                    <a:pt x="786" y="887"/>
                    <a:pt x="816" y="868"/>
                    <a:pt x="841" y="843"/>
                  </a:cubicBezTo>
                  <a:cubicBezTo>
                    <a:pt x="866" y="818"/>
                    <a:pt x="878" y="768"/>
                    <a:pt x="891" y="718"/>
                  </a:cubicBezTo>
                  <a:cubicBezTo>
                    <a:pt x="916" y="642"/>
                    <a:pt x="929" y="554"/>
                    <a:pt x="954" y="467"/>
                  </a:cubicBezTo>
                  <a:cubicBezTo>
                    <a:pt x="979" y="579"/>
                    <a:pt x="1016" y="680"/>
                    <a:pt x="1042" y="780"/>
                  </a:cubicBezTo>
                  <a:cubicBezTo>
                    <a:pt x="1067" y="830"/>
                    <a:pt x="1079" y="893"/>
                    <a:pt x="1117" y="931"/>
                  </a:cubicBezTo>
                  <a:cubicBezTo>
                    <a:pt x="1141" y="955"/>
                    <a:pt x="1177" y="975"/>
                    <a:pt x="1212" y="975"/>
                  </a:cubicBezTo>
                  <a:cubicBezTo>
                    <a:pt x="1231" y="975"/>
                    <a:pt x="1250" y="969"/>
                    <a:pt x="1267" y="956"/>
                  </a:cubicBezTo>
                  <a:cubicBezTo>
                    <a:pt x="1305" y="931"/>
                    <a:pt x="1305" y="881"/>
                    <a:pt x="1318" y="830"/>
                  </a:cubicBezTo>
                  <a:cubicBezTo>
                    <a:pt x="1330" y="554"/>
                    <a:pt x="1393" y="228"/>
                    <a:pt x="1029" y="78"/>
                  </a:cubicBezTo>
                  <a:cubicBezTo>
                    <a:pt x="966" y="27"/>
                    <a:pt x="891" y="15"/>
                    <a:pt x="816" y="2"/>
                  </a:cubicBezTo>
                  <a:cubicBezTo>
                    <a:pt x="802" y="1"/>
                    <a:pt x="789" y="0"/>
                    <a:pt x="77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1059425" y="2077500"/>
              <a:ext cx="99275" cy="77325"/>
            </a:xfrm>
            <a:custGeom>
              <a:avLst/>
              <a:gdLst/>
              <a:ahLst/>
              <a:cxnLst/>
              <a:rect l="l" t="t" r="r" b="b"/>
              <a:pathLst>
                <a:path w="3971" h="3093" extrusionOk="0">
                  <a:moveTo>
                    <a:pt x="838" y="1"/>
                  </a:moveTo>
                  <a:cubicBezTo>
                    <a:pt x="670" y="1"/>
                    <a:pt x="499" y="25"/>
                    <a:pt x="327" y="79"/>
                  </a:cubicBezTo>
                  <a:lnTo>
                    <a:pt x="64" y="480"/>
                  </a:lnTo>
                  <a:cubicBezTo>
                    <a:pt x="1" y="895"/>
                    <a:pt x="64" y="1309"/>
                    <a:pt x="302" y="1660"/>
                  </a:cubicBezTo>
                  <a:cubicBezTo>
                    <a:pt x="653" y="2187"/>
                    <a:pt x="1256" y="2739"/>
                    <a:pt x="1871" y="2990"/>
                  </a:cubicBezTo>
                  <a:cubicBezTo>
                    <a:pt x="2036" y="3059"/>
                    <a:pt x="2224" y="3092"/>
                    <a:pt x="2416" y="3092"/>
                  </a:cubicBezTo>
                  <a:cubicBezTo>
                    <a:pt x="3168" y="3092"/>
                    <a:pt x="3970" y="2581"/>
                    <a:pt x="3640" y="1710"/>
                  </a:cubicBezTo>
                  <a:cubicBezTo>
                    <a:pt x="3427" y="1146"/>
                    <a:pt x="2862" y="794"/>
                    <a:pt x="2348" y="506"/>
                  </a:cubicBezTo>
                  <a:cubicBezTo>
                    <a:pt x="1880" y="239"/>
                    <a:pt x="1370" y="1"/>
                    <a:pt x="838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1056600" y="2075625"/>
              <a:ext cx="29525" cy="33450"/>
            </a:xfrm>
            <a:custGeom>
              <a:avLst/>
              <a:gdLst/>
              <a:ahLst/>
              <a:cxnLst/>
              <a:rect l="l" t="t" r="r" b="b"/>
              <a:pathLst>
                <a:path w="1181" h="1338" extrusionOk="0">
                  <a:moveTo>
                    <a:pt x="569" y="0"/>
                  </a:moveTo>
                  <a:cubicBezTo>
                    <a:pt x="434" y="0"/>
                    <a:pt x="302" y="51"/>
                    <a:pt x="177" y="204"/>
                  </a:cubicBezTo>
                  <a:cubicBezTo>
                    <a:pt x="114" y="254"/>
                    <a:pt x="76" y="317"/>
                    <a:pt x="51" y="392"/>
                  </a:cubicBezTo>
                  <a:cubicBezTo>
                    <a:pt x="1" y="518"/>
                    <a:pt x="1" y="656"/>
                    <a:pt x="14" y="794"/>
                  </a:cubicBezTo>
                  <a:cubicBezTo>
                    <a:pt x="14" y="919"/>
                    <a:pt x="26" y="1057"/>
                    <a:pt x="76" y="1183"/>
                  </a:cubicBezTo>
                  <a:cubicBezTo>
                    <a:pt x="109" y="1260"/>
                    <a:pt x="172" y="1338"/>
                    <a:pt x="246" y="1338"/>
                  </a:cubicBezTo>
                  <a:cubicBezTo>
                    <a:pt x="256" y="1338"/>
                    <a:pt x="267" y="1336"/>
                    <a:pt x="277" y="1334"/>
                  </a:cubicBezTo>
                  <a:cubicBezTo>
                    <a:pt x="377" y="1321"/>
                    <a:pt x="415" y="1208"/>
                    <a:pt x="428" y="1108"/>
                  </a:cubicBezTo>
                  <a:cubicBezTo>
                    <a:pt x="440" y="932"/>
                    <a:pt x="415" y="756"/>
                    <a:pt x="352" y="593"/>
                  </a:cubicBezTo>
                  <a:lnTo>
                    <a:pt x="352" y="593"/>
                  </a:lnTo>
                  <a:cubicBezTo>
                    <a:pt x="490" y="706"/>
                    <a:pt x="641" y="769"/>
                    <a:pt x="817" y="781"/>
                  </a:cubicBezTo>
                  <a:cubicBezTo>
                    <a:pt x="854" y="781"/>
                    <a:pt x="892" y="781"/>
                    <a:pt x="917" y="769"/>
                  </a:cubicBezTo>
                  <a:cubicBezTo>
                    <a:pt x="955" y="731"/>
                    <a:pt x="955" y="668"/>
                    <a:pt x="930" y="631"/>
                  </a:cubicBezTo>
                  <a:cubicBezTo>
                    <a:pt x="904" y="581"/>
                    <a:pt x="854" y="555"/>
                    <a:pt x="817" y="530"/>
                  </a:cubicBezTo>
                  <a:cubicBezTo>
                    <a:pt x="729" y="493"/>
                    <a:pt x="654" y="443"/>
                    <a:pt x="566" y="392"/>
                  </a:cubicBezTo>
                  <a:lnTo>
                    <a:pt x="917" y="392"/>
                  </a:lnTo>
                  <a:cubicBezTo>
                    <a:pt x="980" y="392"/>
                    <a:pt x="1043" y="392"/>
                    <a:pt x="1093" y="355"/>
                  </a:cubicBezTo>
                  <a:cubicBezTo>
                    <a:pt x="1143" y="330"/>
                    <a:pt x="1181" y="267"/>
                    <a:pt x="1168" y="217"/>
                  </a:cubicBezTo>
                  <a:cubicBezTo>
                    <a:pt x="1143" y="166"/>
                    <a:pt x="1093" y="141"/>
                    <a:pt x="1055" y="129"/>
                  </a:cubicBezTo>
                  <a:cubicBezTo>
                    <a:pt x="897" y="74"/>
                    <a:pt x="732" y="0"/>
                    <a:pt x="5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922350" y="1777350"/>
              <a:ext cx="176825" cy="463375"/>
            </a:xfrm>
            <a:custGeom>
              <a:avLst/>
              <a:gdLst/>
              <a:ahLst/>
              <a:cxnLst/>
              <a:rect l="l" t="t" r="r" b="b"/>
              <a:pathLst>
                <a:path w="7073" h="18535" extrusionOk="0">
                  <a:moveTo>
                    <a:pt x="163" y="0"/>
                  </a:moveTo>
                  <a:cubicBezTo>
                    <a:pt x="126" y="0"/>
                    <a:pt x="88" y="26"/>
                    <a:pt x="88" y="76"/>
                  </a:cubicBezTo>
                  <a:cubicBezTo>
                    <a:pt x="0" y="3426"/>
                    <a:pt x="753" y="6865"/>
                    <a:pt x="1920" y="9989"/>
                  </a:cubicBezTo>
                  <a:cubicBezTo>
                    <a:pt x="3087" y="13089"/>
                    <a:pt x="4781" y="16038"/>
                    <a:pt x="6990" y="18522"/>
                  </a:cubicBezTo>
                  <a:cubicBezTo>
                    <a:pt x="6998" y="18531"/>
                    <a:pt x="7007" y="18534"/>
                    <a:pt x="7015" y="18534"/>
                  </a:cubicBezTo>
                  <a:cubicBezTo>
                    <a:pt x="7046" y="18534"/>
                    <a:pt x="7072" y="18489"/>
                    <a:pt x="7053" y="18460"/>
                  </a:cubicBezTo>
                  <a:cubicBezTo>
                    <a:pt x="4944" y="15824"/>
                    <a:pt x="3225" y="12938"/>
                    <a:pt x="2058" y="9763"/>
                  </a:cubicBezTo>
                  <a:cubicBezTo>
                    <a:pt x="904" y="6626"/>
                    <a:pt x="402" y="3401"/>
                    <a:pt x="238" y="76"/>
                  </a:cubicBezTo>
                  <a:cubicBezTo>
                    <a:pt x="238" y="26"/>
                    <a:pt x="201" y="0"/>
                    <a:pt x="16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970975" y="2020050"/>
              <a:ext cx="37975" cy="207800"/>
            </a:xfrm>
            <a:custGeom>
              <a:avLst/>
              <a:gdLst/>
              <a:ahLst/>
              <a:cxnLst/>
              <a:rect l="l" t="t" r="r" b="b"/>
              <a:pathLst>
                <a:path w="1519" h="8312" extrusionOk="0">
                  <a:moveTo>
                    <a:pt x="24" y="0"/>
                  </a:moveTo>
                  <a:cubicBezTo>
                    <a:pt x="12" y="0"/>
                    <a:pt x="0" y="10"/>
                    <a:pt x="0" y="30"/>
                  </a:cubicBezTo>
                  <a:cubicBezTo>
                    <a:pt x="176" y="1373"/>
                    <a:pt x="502" y="2703"/>
                    <a:pt x="715" y="4033"/>
                  </a:cubicBezTo>
                  <a:cubicBezTo>
                    <a:pt x="828" y="4711"/>
                    <a:pt x="929" y="5376"/>
                    <a:pt x="1029" y="6041"/>
                  </a:cubicBezTo>
                  <a:cubicBezTo>
                    <a:pt x="1130" y="6769"/>
                    <a:pt x="1142" y="7547"/>
                    <a:pt x="1343" y="8262"/>
                  </a:cubicBezTo>
                  <a:cubicBezTo>
                    <a:pt x="1354" y="8296"/>
                    <a:pt x="1385" y="8312"/>
                    <a:pt x="1416" y="8312"/>
                  </a:cubicBezTo>
                  <a:cubicBezTo>
                    <a:pt x="1454" y="8312"/>
                    <a:pt x="1493" y="8286"/>
                    <a:pt x="1493" y="8237"/>
                  </a:cubicBezTo>
                  <a:cubicBezTo>
                    <a:pt x="1519" y="7597"/>
                    <a:pt x="1355" y="6920"/>
                    <a:pt x="1268" y="6292"/>
                  </a:cubicBezTo>
                  <a:cubicBezTo>
                    <a:pt x="1167" y="5589"/>
                    <a:pt x="1054" y="4887"/>
                    <a:pt x="929" y="4184"/>
                  </a:cubicBezTo>
                  <a:cubicBezTo>
                    <a:pt x="690" y="2804"/>
                    <a:pt x="477" y="1360"/>
                    <a:pt x="50" y="18"/>
                  </a:cubicBezTo>
                  <a:cubicBezTo>
                    <a:pt x="45" y="6"/>
                    <a:pt x="34" y="0"/>
                    <a:pt x="2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944100" y="1932900"/>
              <a:ext cx="125375" cy="160150"/>
            </a:xfrm>
            <a:custGeom>
              <a:avLst/>
              <a:gdLst/>
              <a:ahLst/>
              <a:cxnLst/>
              <a:rect l="l" t="t" r="r" b="b"/>
              <a:pathLst>
                <a:path w="5015" h="6406" extrusionOk="0">
                  <a:moveTo>
                    <a:pt x="59" y="0"/>
                  </a:moveTo>
                  <a:cubicBezTo>
                    <a:pt x="31" y="0"/>
                    <a:pt x="1" y="22"/>
                    <a:pt x="8" y="53"/>
                  </a:cubicBezTo>
                  <a:cubicBezTo>
                    <a:pt x="335" y="1370"/>
                    <a:pt x="987" y="2512"/>
                    <a:pt x="1853" y="3541"/>
                  </a:cubicBezTo>
                  <a:cubicBezTo>
                    <a:pt x="2719" y="4570"/>
                    <a:pt x="3748" y="5599"/>
                    <a:pt x="4840" y="6390"/>
                  </a:cubicBezTo>
                  <a:cubicBezTo>
                    <a:pt x="4855" y="6401"/>
                    <a:pt x="4871" y="6406"/>
                    <a:pt x="4887" y="6406"/>
                  </a:cubicBezTo>
                  <a:cubicBezTo>
                    <a:pt x="4958" y="6406"/>
                    <a:pt x="5015" y="6304"/>
                    <a:pt x="4953" y="6252"/>
                  </a:cubicBezTo>
                  <a:cubicBezTo>
                    <a:pt x="4049" y="5323"/>
                    <a:pt x="3008" y="4558"/>
                    <a:pt x="2154" y="3579"/>
                  </a:cubicBezTo>
                  <a:cubicBezTo>
                    <a:pt x="1238" y="2550"/>
                    <a:pt x="498" y="1358"/>
                    <a:pt x="96" y="28"/>
                  </a:cubicBezTo>
                  <a:cubicBezTo>
                    <a:pt x="92" y="9"/>
                    <a:pt x="76" y="0"/>
                    <a:pt x="5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950250" y="1943550"/>
              <a:ext cx="45525" cy="20025"/>
            </a:xfrm>
            <a:custGeom>
              <a:avLst/>
              <a:gdLst/>
              <a:ahLst/>
              <a:cxnLst/>
              <a:rect l="l" t="t" r="r" b="b"/>
              <a:pathLst>
                <a:path w="1821" h="801" extrusionOk="0">
                  <a:moveTo>
                    <a:pt x="467" y="0"/>
                  </a:moveTo>
                  <a:cubicBezTo>
                    <a:pt x="309" y="0"/>
                    <a:pt x="152" y="21"/>
                    <a:pt x="1" y="66"/>
                  </a:cubicBezTo>
                  <a:cubicBezTo>
                    <a:pt x="328" y="513"/>
                    <a:pt x="854" y="801"/>
                    <a:pt x="1295" y="801"/>
                  </a:cubicBezTo>
                  <a:cubicBezTo>
                    <a:pt x="1498" y="801"/>
                    <a:pt x="1682" y="740"/>
                    <a:pt x="1820" y="606"/>
                  </a:cubicBezTo>
                  <a:cubicBezTo>
                    <a:pt x="1485" y="222"/>
                    <a:pt x="974" y="0"/>
                    <a:pt x="46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938650" y="1895750"/>
              <a:ext cx="70300" cy="30650"/>
            </a:xfrm>
            <a:custGeom>
              <a:avLst/>
              <a:gdLst/>
              <a:ahLst/>
              <a:cxnLst/>
              <a:rect l="l" t="t" r="r" b="b"/>
              <a:pathLst>
                <a:path w="2812" h="1226" extrusionOk="0">
                  <a:moveTo>
                    <a:pt x="710" y="0"/>
                  </a:moveTo>
                  <a:cubicBezTo>
                    <a:pt x="470" y="0"/>
                    <a:pt x="231" y="31"/>
                    <a:pt x="1" y="96"/>
                  </a:cubicBezTo>
                  <a:cubicBezTo>
                    <a:pt x="506" y="789"/>
                    <a:pt x="1315" y="1226"/>
                    <a:pt x="1993" y="1226"/>
                  </a:cubicBezTo>
                  <a:cubicBezTo>
                    <a:pt x="2309" y="1226"/>
                    <a:pt x="2596" y="1131"/>
                    <a:pt x="2812" y="924"/>
                  </a:cubicBezTo>
                  <a:cubicBezTo>
                    <a:pt x="2292" y="337"/>
                    <a:pt x="1498" y="0"/>
                    <a:pt x="71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970025" y="1983425"/>
              <a:ext cx="65275" cy="23100"/>
            </a:xfrm>
            <a:custGeom>
              <a:avLst/>
              <a:gdLst/>
              <a:ahLst/>
              <a:cxnLst/>
              <a:rect l="l" t="t" r="r" b="b"/>
              <a:pathLst>
                <a:path w="2611" h="924" extrusionOk="0">
                  <a:moveTo>
                    <a:pt x="1170" y="0"/>
                  </a:moveTo>
                  <a:cubicBezTo>
                    <a:pt x="763" y="0"/>
                    <a:pt x="356" y="96"/>
                    <a:pt x="0" y="291"/>
                  </a:cubicBezTo>
                  <a:cubicBezTo>
                    <a:pt x="464" y="699"/>
                    <a:pt x="1072" y="924"/>
                    <a:pt x="1601" y="924"/>
                  </a:cubicBezTo>
                  <a:cubicBezTo>
                    <a:pt x="2031" y="924"/>
                    <a:pt x="2408" y="775"/>
                    <a:pt x="2611" y="454"/>
                  </a:cubicBezTo>
                  <a:cubicBezTo>
                    <a:pt x="2198" y="153"/>
                    <a:pt x="1684" y="0"/>
                    <a:pt x="117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937075" y="1989425"/>
              <a:ext cx="55550" cy="48125"/>
            </a:xfrm>
            <a:custGeom>
              <a:avLst/>
              <a:gdLst/>
              <a:ahLst/>
              <a:cxnLst/>
              <a:rect l="l" t="t" r="r" b="b"/>
              <a:pathLst>
                <a:path w="2222" h="1925" extrusionOk="0">
                  <a:moveTo>
                    <a:pt x="1" y="0"/>
                  </a:moveTo>
                  <a:lnTo>
                    <a:pt x="1" y="0"/>
                  </a:lnTo>
                  <a:cubicBezTo>
                    <a:pt x="229" y="1042"/>
                    <a:pt x="1076" y="1925"/>
                    <a:pt x="1862" y="1925"/>
                  </a:cubicBezTo>
                  <a:cubicBezTo>
                    <a:pt x="1984" y="1925"/>
                    <a:pt x="2105" y="1903"/>
                    <a:pt x="2222" y="1858"/>
                  </a:cubicBezTo>
                  <a:cubicBezTo>
                    <a:pt x="1908" y="891"/>
                    <a:pt x="1017" y="138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1012700" y="2154750"/>
              <a:ext cx="33575" cy="65275"/>
            </a:xfrm>
            <a:custGeom>
              <a:avLst/>
              <a:gdLst/>
              <a:ahLst/>
              <a:cxnLst/>
              <a:rect l="l" t="t" r="r" b="b"/>
              <a:pathLst>
                <a:path w="1343" h="2611" extrusionOk="0">
                  <a:moveTo>
                    <a:pt x="916" y="1"/>
                  </a:moveTo>
                  <a:lnTo>
                    <a:pt x="916" y="1"/>
                  </a:lnTo>
                  <a:cubicBezTo>
                    <a:pt x="163" y="829"/>
                    <a:pt x="0" y="2134"/>
                    <a:pt x="703" y="2611"/>
                  </a:cubicBezTo>
                  <a:cubicBezTo>
                    <a:pt x="1255" y="1870"/>
                    <a:pt x="1343" y="816"/>
                    <a:pt x="91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877175" y="1914450"/>
              <a:ext cx="58050" cy="70300"/>
            </a:xfrm>
            <a:custGeom>
              <a:avLst/>
              <a:gdLst/>
              <a:ahLst/>
              <a:cxnLst/>
              <a:rect l="l" t="t" r="r" b="b"/>
              <a:pathLst>
                <a:path w="2322" h="2812" extrusionOk="0">
                  <a:moveTo>
                    <a:pt x="2322" y="0"/>
                  </a:moveTo>
                  <a:lnTo>
                    <a:pt x="2322" y="0"/>
                  </a:lnTo>
                  <a:cubicBezTo>
                    <a:pt x="966" y="477"/>
                    <a:pt x="0" y="1857"/>
                    <a:pt x="502" y="2811"/>
                  </a:cubicBezTo>
                  <a:cubicBezTo>
                    <a:pt x="1569" y="2322"/>
                    <a:pt x="2309" y="1180"/>
                    <a:pt x="232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1013325" y="2035925"/>
              <a:ext cx="51150" cy="18000"/>
            </a:xfrm>
            <a:custGeom>
              <a:avLst/>
              <a:gdLst/>
              <a:ahLst/>
              <a:cxnLst/>
              <a:rect l="l" t="t" r="r" b="b"/>
              <a:pathLst>
                <a:path w="2046" h="720" extrusionOk="0">
                  <a:moveTo>
                    <a:pt x="911" y="0"/>
                  </a:moveTo>
                  <a:cubicBezTo>
                    <a:pt x="594" y="0"/>
                    <a:pt x="277" y="74"/>
                    <a:pt x="0" y="224"/>
                  </a:cubicBezTo>
                  <a:cubicBezTo>
                    <a:pt x="360" y="542"/>
                    <a:pt x="835" y="719"/>
                    <a:pt x="1249" y="719"/>
                  </a:cubicBezTo>
                  <a:cubicBezTo>
                    <a:pt x="1586" y="719"/>
                    <a:pt x="1883" y="602"/>
                    <a:pt x="2046" y="349"/>
                  </a:cubicBezTo>
                  <a:cubicBezTo>
                    <a:pt x="1716" y="118"/>
                    <a:pt x="1313" y="0"/>
                    <a:pt x="91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1055975" y="2178650"/>
              <a:ext cx="51175" cy="17875"/>
            </a:xfrm>
            <a:custGeom>
              <a:avLst/>
              <a:gdLst/>
              <a:ahLst/>
              <a:cxnLst/>
              <a:rect l="l" t="t" r="r" b="b"/>
              <a:pathLst>
                <a:path w="2047" h="715" extrusionOk="0">
                  <a:moveTo>
                    <a:pt x="912" y="1"/>
                  </a:moveTo>
                  <a:cubicBezTo>
                    <a:pt x="594" y="1"/>
                    <a:pt x="278" y="75"/>
                    <a:pt x="1" y="224"/>
                  </a:cubicBezTo>
                  <a:cubicBezTo>
                    <a:pt x="360" y="541"/>
                    <a:pt x="832" y="715"/>
                    <a:pt x="1245" y="715"/>
                  </a:cubicBezTo>
                  <a:cubicBezTo>
                    <a:pt x="1584" y="715"/>
                    <a:pt x="1882" y="598"/>
                    <a:pt x="2046" y="350"/>
                  </a:cubicBezTo>
                  <a:cubicBezTo>
                    <a:pt x="1717" y="119"/>
                    <a:pt x="1314" y="1"/>
                    <a:pt x="91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989800" y="2116175"/>
              <a:ext cx="42375" cy="30675"/>
            </a:xfrm>
            <a:custGeom>
              <a:avLst/>
              <a:gdLst/>
              <a:ahLst/>
              <a:cxnLst/>
              <a:rect l="l" t="t" r="r" b="b"/>
              <a:pathLst>
                <a:path w="1695" h="1227" extrusionOk="0">
                  <a:moveTo>
                    <a:pt x="0" y="0"/>
                  </a:moveTo>
                  <a:cubicBezTo>
                    <a:pt x="229" y="687"/>
                    <a:pt x="837" y="1227"/>
                    <a:pt x="1375" y="1227"/>
                  </a:cubicBezTo>
                  <a:cubicBezTo>
                    <a:pt x="1486" y="1227"/>
                    <a:pt x="1593" y="1204"/>
                    <a:pt x="1694" y="1155"/>
                  </a:cubicBezTo>
                  <a:cubicBezTo>
                    <a:pt x="1406" y="490"/>
                    <a:pt x="728" y="25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929875" y="2054675"/>
              <a:ext cx="36725" cy="43425"/>
            </a:xfrm>
            <a:custGeom>
              <a:avLst/>
              <a:gdLst/>
              <a:ahLst/>
              <a:cxnLst/>
              <a:rect l="l" t="t" r="r" b="b"/>
              <a:pathLst>
                <a:path w="1469" h="1737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95"/>
                    <a:pt x="653" y="1736"/>
                    <a:pt x="1310" y="1736"/>
                  </a:cubicBezTo>
                  <a:cubicBezTo>
                    <a:pt x="1363" y="1736"/>
                    <a:pt x="1416" y="1731"/>
                    <a:pt x="1468" y="1720"/>
                  </a:cubicBezTo>
                  <a:cubicBezTo>
                    <a:pt x="1356" y="942"/>
                    <a:pt x="766" y="239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918000" y="2108625"/>
              <a:ext cx="26325" cy="38650"/>
            </a:xfrm>
            <a:custGeom>
              <a:avLst/>
              <a:gdLst/>
              <a:ahLst/>
              <a:cxnLst/>
              <a:rect l="l" t="t" r="r" b="b"/>
              <a:pathLst>
                <a:path w="1053" h="1546" extrusionOk="0">
                  <a:moveTo>
                    <a:pt x="74" y="1"/>
                  </a:moveTo>
                  <a:lnTo>
                    <a:pt x="74" y="1"/>
                  </a:lnTo>
                  <a:cubicBezTo>
                    <a:pt x="0" y="761"/>
                    <a:pt x="442" y="1546"/>
                    <a:pt x="1013" y="1546"/>
                  </a:cubicBezTo>
                  <a:cubicBezTo>
                    <a:pt x="1026" y="1546"/>
                    <a:pt x="1039" y="1545"/>
                    <a:pt x="1052" y="1544"/>
                  </a:cubicBezTo>
                  <a:cubicBezTo>
                    <a:pt x="1052" y="904"/>
                    <a:pt x="663" y="277"/>
                    <a:pt x="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1016450" y="2056250"/>
              <a:ext cx="28575" cy="47400"/>
            </a:xfrm>
            <a:custGeom>
              <a:avLst/>
              <a:gdLst/>
              <a:ahLst/>
              <a:cxnLst/>
              <a:rect l="l" t="t" r="r" b="b"/>
              <a:pathLst>
                <a:path w="1143" h="1896" extrusionOk="0">
                  <a:moveTo>
                    <a:pt x="239" y="0"/>
                  </a:moveTo>
                  <a:lnTo>
                    <a:pt x="239" y="0"/>
                  </a:lnTo>
                  <a:cubicBezTo>
                    <a:pt x="1" y="841"/>
                    <a:pt x="365" y="1807"/>
                    <a:pt x="1017" y="1895"/>
                  </a:cubicBezTo>
                  <a:cubicBezTo>
                    <a:pt x="1143" y="1180"/>
                    <a:pt x="816" y="414"/>
                    <a:pt x="23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1047525" y="2202450"/>
              <a:ext cx="25750" cy="51150"/>
            </a:xfrm>
            <a:custGeom>
              <a:avLst/>
              <a:gdLst/>
              <a:ahLst/>
              <a:cxnLst/>
              <a:rect l="l" t="t" r="r" b="b"/>
              <a:pathLst>
                <a:path w="1030" h="2046" extrusionOk="0">
                  <a:moveTo>
                    <a:pt x="690" y="0"/>
                  </a:moveTo>
                  <a:lnTo>
                    <a:pt x="690" y="0"/>
                  </a:lnTo>
                  <a:cubicBezTo>
                    <a:pt x="113" y="653"/>
                    <a:pt x="0" y="1682"/>
                    <a:pt x="552" y="2046"/>
                  </a:cubicBezTo>
                  <a:cubicBezTo>
                    <a:pt x="979" y="1456"/>
                    <a:pt x="1029" y="628"/>
                    <a:pt x="6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1137875" y="2025175"/>
              <a:ext cx="86600" cy="105400"/>
            </a:xfrm>
            <a:custGeom>
              <a:avLst/>
              <a:gdLst/>
              <a:ahLst/>
              <a:cxnLst/>
              <a:rect l="l" t="t" r="r" b="b"/>
              <a:pathLst>
                <a:path w="3464" h="4216" extrusionOk="0">
                  <a:moveTo>
                    <a:pt x="803" y="1"/>
                  </a:moveTo>
                  <a:lnTo>
                    <a:pt x="364" y="290"/>
                  </a:lnTo>
                  <a:cubicBezTo>
                    <a:pt x="113" y="679"/>
                    <a:pt x="0" y="1130"/>
                    <a:pt x="88" y="1595"/>
                  </a:cubicBezTo>
                  <a:cubicBezTo>
                    <a:pt x="201" y="2310"/>
                    <a:pt x="565" y="3151"/>
                    <a:pt x="1067" y="3690"/>
                  </a:cubicBezTo>
                  <a:cubicBezTo>
                    <a:pt x="1371" y="4018"/>
                    <a:pt x="1867" y="4216"/>
                    <a:pt x="2325" y="4216"/>
                  </a:cubicBezTo>
                  <a:cubicBezTo>
                    <a:pt x="2886" y="4216"/>
                    <a:pt x="3391" y="3919"/>
                    <a:pt x="3426" y="3201"/>
                  </a:cubicBezTo>
                  <a:cubicBezTo>
                    <a:pt x="3464" y="2523"/>
                    <a:pt x="3049" y="1896"/>
                    <a:pt x="2660" y="1369"/>
                  </a:cubicBezTo>
                  <a:cubicBezTo>
                    <a:pt x="2196" y="729"/>
                    <a:pt x="1631" y="101"/>
                    <a:pt x="803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1137550" y="2021525"/>
              <a:ext cx="38300" cy="32325"/>
            </a:xfrm>
            <a:custGeom>
              <a:avLst/>
              <a:gdLst/>
              <a:ahLst/>
              <a:cxnLst/>
              <a:rect l="l" t="t" r="r" b="b"/>
              <a:pathLst>
                <a:path w="1532" h="1293" extrusionOk="0">
                  <a:moveTo>
                    <a:pt x="802" y="1"/>
                  </a:moveTo>
                  <a:cubicBezTo>
                    <a:pt x="719" y="1"/>
                    <a:pt x="628" y="22"/>
                    <a:pt x="528" y="72"/>
                  </a:cubicBezTo>
                  <a:cubicBezTo>
                    <a:pt x="452" y="97"/>
                    <a:pt x="377" y="147"/>
                    <a:pt x="314" y="210"/>
                  </a:cubicBezTo>
                  <a:cubicBezTo>
                    <a:pt x="214" y="323"/>
                    <a:pt x="164" y="461"/>
                    <a:pt x="101" y="599"/>
                  </a:cubicBezTo>
                  <a:cubicBezTo>
                    <a:pt x="51" y="737"/>
                    <a:pt x="1" y="887"/>
                    <a:pt x="1" y="1038"/>
                  </a:cubicBezTo>
                  <a:cubicBezTo>
                    <a:pt x="1" y="1138"/>
                    <a:pt x="38" y="1264"/>
                    <a:pt x="139" y="1289"/>
                  </a:cubicBezTo>
                  <a:cubicBezTo>
                    <a:pt x="149" y="1292"/>
                    <a:pt x="160" y="1293"/>
                    <a:pt x="170" y="1293"/>
                  </a:cubicBezTo>
                  <a:cubicBezTo>
                    <a:pt x="257" y="1293"/>
                    <a:pt x="332" y="1203"/>
                    <a:pt x="377" y="1113"/>
                  </a:cubicBezTo>
                  <a:cubicBezTo>
                    <a:pt x="477" y="950"/>
                    <a:pt x="528" y="749"/>
                    <a:pt x="540" y="561"/>
                  </a:cubicBezTo>
                  <a:cubicBezTo>
                    <a:pt x="615" y="724"/>
                    <a:pt x="754" y="875"/>
                    <a:pt x="917" y="963"/>
                  </a:cubicBezTo>
                  <a:cubicBezTo>
                    <a:pt x="944" y="981"/>
                    <a:pt x="972" y="993"/>
                    <a:pt x="999" y="993"/>
                  </a:cubicBezTo>
                  <a:cubicBezTo>
                    <a:pt x="1009" y="993"/>
                    <a:pt x="1019" y="991"/>
                    <a:pt x="1030" y="988"/>
                  </a:cubicBezTo>
                  <a:cubicBezTo>
                    <a:pt x="1080" y="975"/>
                    <a:pt x="1105" y="912"/>
                    <a:pt x="1105" y="850"/>
                  </a:cubicBezTo>
                  <a:cubicBezTo>
                    <a:pt x="1092" y="800"/>
                    <a:pt x="1055" y="749"/>
                    <a:pt x="1030" y="712"/>
                  </a:cubicBezTo>
                  <a:cubicBezTo>
                    <a:pt x="967" y="624"/>
                    <a:pt x="904" y="536"/>
                    <a:pt x="841" y="448"/>
                  </a:cubicBezTo>
                  <a:lnTo>
                    <a:pt x="841" y="448"/>
                  </a:lnTo>
                  <a:cubicBezTo>
                    <a:pt x="967" y="498"/>
                    <a:pt x="1080" y="561"/>
                    <a:pt x="1205" y="611"/>
                  </a:cubicBezTo>
                  <a:cubicBezTo>
                    <a:pt x="1268" y="636"/>
                    <a:pt x="1331" y="661"/>
                    <a:pt x="1393" y="661"/>
                  </a:cubicBezTo>
                  <a:cubicBezTo>
                    <a:pt x="1456" y="649"/>
                    <a:pt x="1519" y="611"/>
                    <a:pt x="1519" y="536"/>
                  </a:cubicBezTo>
                  <a:cubicBezTo>
                    <a:pt x="1532" y="486"/>
                    <a:pt x="1494" y="436"/>
                    <a:pt x="1444" y="398"/>
                  </a:cubicBezTo>
                  <a:cubicBezTo>
                    <a:pt x="1271" y="225"/>
                    <a:pt x="1076" y="1"/>
                    <a:pt x="80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951050" y="1576750"/>
              <a:ext cx="202950" cy="459725"/>
            </a:xfrm>
            <a:custGeom>
              <a:avLst/>
              <a:gdLst/>
              <a:ahLst/>
              <a:cxnLst/>
              <a:rect l="l" t="t" r="r" b="b"/>
              <a:pathLst>
                <a:path w="8118" h="18389" extrusionOk="0">
                  <a:moveTo>
                    <a:pt x="69" y="1"/>
                  </a:moveTo>
                  <a:cubicBezTo>
                    <a:pt x="33" y="1"/>
                    <a:pt x="0" y="26"/>
                    <a:pt x="7" y="81"/>
                  </a:cubicBezTo>
                  <a:cubicBezTo>
                    <a:pt x="195" y="3369"/>
                    <a:pt x="1211" y="6644"/>
                    <a:pt x="2529" y="9643"/>
                  </a:cubicBezTo>
                  <a:cubicBezTo>
                    <a:pt x="3922" y="12793"/>
                    <a:pt x="5766" y="15780"/>
                    <a:pt x="8038" y="18377"/>
                  </a:cubicBezTo>
                  <a:cubicBezTo>
                    <a:pt x="8046" y="18385"/>
                    <a:pt x="8055" y="18389"/>
                    <a:pt x="8063" y="18389"/>
                  </a:cubicBezTo>
                  <a:cubicBezTo>
                    <a:pt x="8093" y="18389"/>
                    <a:pt x="8117" y="18344"/>
                    <a:pt x="8088" y="18314"/>
                  </a:cubicBezTo>
                  <a:cubicBezTo>
                    <a:pt x="6005" y="15642"/>
                    <a:pt x="4160" y="12806"/>
                    <a:pt x="2780" y="9706"/>
                  </a:cubicBezTo>
                  <a:cubicBezTo>
                    <a:pt x="1412" y="6619"/>
                    <a:pt x="596" y="3419"/>
                    <a:pt x="157" y="81"/>
                  </a:cubicBezTo>
                  <a:cubicBezTo>
                    <a:pt x="151" y="29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1104300" y="1991625"/>
              <a:ext cx="25425" cy="52400"/>
            </a:xfrm>
            <a:custGeom>
              <a:avLst/>
              <a:gdLst/>
              <a:ahLst/>
              <a:cxnLst/>
              <a:rect l="l" t="t" r="r" b="b"/>
              <a:pathLst>
                <a:path w="1017" h="2096" extrusionOk="0">
                  <a:moveTo>
                    <a:pt x="678" y="0"/>
                  </a:moveTo>
                  <a:cubicBezTo>
                    <a:pt x="101" y="678"/>
                    <a:pt x="0" y="1719"/>
                    <a:pt x="553" y="2096"/>
                  </a:cubicBezTo>
                  <a:cubicBezTo>
                    <a:pt x="979" y="1494"/>
                    <a:pt x="1017" y="653"/>
                    <a:pt x="67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1062875" y="1946125"/>
              <a:ext cx="32350" cy="65900"/>
            </a:xfrm>
            <a:custGeom>
              <a:avLst/>
              <a:gdLst/>
              <a:ahLst/>
              <a:cxnLst/>
              <a:rect l="l" t="t" r="r" b="b"/>
              <a:pathLst>
                <a:path w="1294" h="2636" extrusionOk="0">
                  <a:moveTo>
                    <a:pt x="854" y="1"/>
                  </a:moveTo>
                  <a:cubicBezTo>
                    <a:pt x="126" y="841"/>
                    <a:pt x="1" y="2172"/>
                    <a:pt x="704" y="2636"/>
                  </a:cubicBezTo>
                  <a:cubicBezTo>
                    <a:pt x="1231" y="1883"/>
                    <a:pt x="1293" y="816"/>
                    <a:pt x="85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1012375" y="1866750"/>
              <a:ext cx="42700" cy="87250"/>
            </a:xfrm>
            <a:custGeom>
              <a:avLst/>
              <a:gdLst/>
              <a:ahLst/>
              <a:cxnLst/>
              <a:rect l="l" t="t" r="r" b="b"/>
              <a:pathLst>
                <a:path w="1708" h="3490" extrusionOk="0">
                  <a:moveTo>
                    <a:pt x="1130" y="1"/>
                  </a:moveTo>
                  <a:cubicBezTo>
                    <a:pt x="176" y="1118"/>
                    <a:pt x="1" y="2875"/>
                    <a:pt x="929" y="3489"/>
                  </a:cubicBezTo>
                  <a:cubicBezTo>
                    <a:pt x="1632" y="2498"/>
                    <a:pt x="1707" y="1080"/>
                    <a:pt x="113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970350" y="1794300"/>
              <a:ext cx="49575" cy="94750"/>
            </a:xfrm>
            <a:custGeom>
              <a:avLst/>
              <a:gdLst/>
              <a:ahLst/>
              <a:cxnLst/>
              <a:rect l="l" t="t" r="r" b="b"/>
              <a:pathLst>
                <a:path w="1983" h="3790" extrusionOk="0">
                  <a:moveTo>
                    <a:pt x="1418" y="0"/>
                  </a:moveTo>
                  <a:lnTo>
                    <a:pt x="1418" y="0"/>
                  </a:lnTo>
                  <a:cubicBezTo>
                    <a:pt x="289" y="1155"/>
                    <a:pt x="0" y="3062"/>
                    <a:pt x="966" y="3790"/>
                  </a:cubicBezTo>
                  <a:cubicBezTo>
                    <a:pt x="1795" y="2748"/>
                    <a:pt x="1983" y="1217"/>
                    <a:pt x="14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925150" y="1693900"/>
              <a:ext cx="62775" cy="113600"/>
            </a:xfrm>
            <a:custGeom>
              <a:avLst/>
              <a:gdLst/>
              <a:ahLst/>
              <a:cxnLst/>
              <a:rect l="l" t="t" r="r" b="b"/>
              <a:pathLst>
                <a:path w="2511" h="4544" extrusionOk="0">
                  <a:moveTo>
                    <a:pt x="1908" y="0"/>
                  </a:moveTo>
                  <a:lnTo>
                    <a:pt x="1908" y="0"/>
                  </a:lnTo>
                  <a:cubicBezTo>
                    <a:pt x="478" y="1318"/>
                    <a:pt x="1" y="3602"/>
                    <a:pt x="1130" y="4543"/>
                  </a:cubicBezTo>
                  <a:cubicBezTo>
                    <a:pt x="2197" y="3351"/>
                    <a:pt x="2511" y="1506"/>
                    <a:pt x="190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959350" y="1620175"/>
              <a:ext cx="81925" cy="81275"/>
            </a:xfrm>
            <a:custGeom>
              <a:avLst/>
              <a:gdLst/>
              <a:ahLst/>
              <a:cxnLst/>
              <a:rect l="l" t="t" r="r" b="b"/>
              <a:pathLst>
                <a:path w="3277" h="3251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1494"/>
                    <a:pt x="1344" y="3000"/>
                    <a:pt x="3276" y="3251"/>
                  </a:cubicBezTo>
                  <a:cubicBezTo>
                    <a:pt x="2887" y="1669"/>
                    <a:pt x="1569" y="352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992300" y="1757575"/>
              <a:ext cx="83150" cy="61225"/>
            </a:xfrm>
            <a:custGeom>
              <a:avLst/>
              <a:gdLst/>
              <a:ahLst/>
              <a:cxnLst/>
              <a:rect l="l" t="t" r="r" b="b"/>
              <a:pathLst>
                <a:path w="3326" h="2449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1298"/>
                    <a:pt x="1539" y="2449"/>
                    <a:pt x="3244" y="2449"/>
                  </a:cubicBezTo>
                  <a:cubicBezTo>
                    <a:pt x="3271" y="2449"/>
                    <a:pt x="3298" y="2448"/>
                    <a:pt x="3326" y="2448"/>
                  </a:cubicBezTo>
                  <a:cubicBezTo>
                    <a:pt x="2786" y="1105"/>
                    <a:pt x="1431" y="114"/>
                    <a:pt x="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1031825" y="1847200"/>
              <a:ext cx="86625" cy="39050"/>
            </a:xfrm>
            <a:custGeom>
              <a:avLst/>
              <a:gdLst/>
              <a:ahLst/>
              <a:cxnLst/>
              <a:rect l="l" t="t" r="r" b="b"/>
              <a:pathLst>
                <a:path w="3465" h="1562" extrusionOk="0">
                  <a:moveTo>
                    <a:pt x="589" y="1"/>
                  </a:moveTo>
                  <a:cubicBezTo>
                    <a:pt x="392" y="1"/>
                    <a:pt x="195" y="19"/>
                    <a:pt x="1" y="55"/>
                  </a:cubicBezTo>
                  <a:cubicBezTo>
                    <a:pt x="381" y="936"/>
                    <a:pt x="1393" y="1562"/>
                    <a:pt x="2558" y="1562"/>
                  </a:cubicBezTo>
                  <a:cubicBezTo>
                    <a:pt x="2853" y="1562"/>
                    <a:pt x="3157" y="1522"/>
                    <a:pt x="3464" y="1435"/>
                  </a:cubicBezTo>
                  <a:cubicBezTo>
                    <a:pt x="2794" y="543"/>
                    <a:pt x="1684" y="1"/>
                    <a:pt x="589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1072300" y="1921650"/>
              <a:ext cx="69675" cy="31375"/>
            </a:xfrm>
            <a:custGeom>
              <a:avLst/>
              <a:gdLst/>
              <a:ahLst/>
              <a:cxnLst/>
              <a:rect l="l" t="t" r="r" b="b"/>
              <a:pathLst>
                <a:path w="2787" h="1255" extrusionOk="0">
                  <a:moveTo>
                    <a:pt x="457" y="0"/>
                  </a:moveTo>
                  <a:cubicBezTo>
                    <a:pt x="304" y="0"/>
                    <a:pt x="151" y="13"/>
                    <a:pt x="0" y="39"/>
                  </a:cubicBezTo>
                  <a:cubicBezTo>
                    <a:pt x="311" y="751"/>
                    <a:pt x="1128" y="1255"/>
                    <a:pt x="2065" y="1255"/>
                  </a:cubicBezTo>
                  <a:cubicBezTo>
                    <a:pt x="2300" y="1255"/>
                    <a:pt x="2542" y="1223"/>
                    <a:pt x="2786" y="1155"/>
                  </a:cubicBezTo>
                  <a:cubicBezTo>
                    <a:pt x="2251" y="427"/>
                    <a:pt x="1349" y="0"/>
                    <a:pt x="45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1107750" y="1974025"/>
              <a:ext cx="68725" cy="24175"/>
            </a:xfrm>
            <a:custGeom>
              <a:avLst/>
              <a:gdLst/>
              <a:ahLst/>
              <a:cxnLst/>
              <a:rect l="l" t="t" r="r" b="b"/>
              <a:pathLst>
                <a:path w="2749" h="967" extrusionOk="0">
                  <a:moveTo>
                    <a:pt x="908" y="0"/>
                  </a:moveTo>
                  <a:cubicBezTo>
                    <a:pt x="599" y="0"/>
                    <a:pt x="290" y="54"/>
                    <a:pt x="0" y="165"/>
                  </a:cubicBezTo>
                  <a:cubicBezTo>
                    <a:pt x="339" y="661"/>
                    <a:pt x="967" y="966"/>
                    <a:pt x="1657" y="966"/>
                  </a:cubicBezTo>
                  <a:cubicBezTo>
                    <a:pt x="2015" y="966"/>
                    <a:pt x="2389" y="884"/>
                    <a:pt x="2749" y="704"/>
                  </a:cubicBezTo>
                  <a:cubicBezTo>
                    <a:pt x="2251" y="250"/>
                    <a:pt x="1577" y="0"/>
                    <a:pt x="90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953075" y="2105825"/>
              <a:ext cx="35800" cy="43000"/>
            </a:xfrm>
            <a:custGeom>
              <a:avLst/>
              <a:gdLst/>
              <a:ahLst/>
              <a:cxnLst/>
              <a:rect l="l" t="t" r="r" b="b"/>
              <a:pathLst>
                <a:path w="1432" h="1720" extrusionOk="0">
                  <a:moveTo>
                    <a:pt x="1431" y="0"/>
                  </a:moveTo>
                  <a:cubicBezTo>
                    <a:pt x="603" y="289"/>
                    <a:pt x="1" y="1129"/>
                    <a:pt x="302" y="1719"/>
                  </a:cubicBezTo>
                  <a:cubicBezTo>
                    <a:pt x="967" y="1418"/>
                    <a:pt x="1419" y="728"/>
                    <a:pt x="143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881550" y="2088550"/>
              <a:ext cx="42700" cy="31725"/>
            </a:xfrm>
            <a:custGeom>
              <a:avLst/>
              <a:gdLst/>
              <a:ahLst/>
              <a:cxnLst/>
              <a:rect l="l" t="t" r="r" b="b"/>
              <a:pathLst>
                <a:path w="1708" h="1269" extrusionOk="0">
                  <a:moveTo>
                    <a:pt x="1707" y="1"/>
                  </a:moveTo>
                  <a:lnTo>
                    <a:pt x="1707" y="1"/>
                  </a:lnTo>
                  <a:cubicBezTo>
                    <a:pt x="829" y="13"/>
                    <a:pt x="1" y="628"/>
                    <a:pt x="101" y="1268"/>
                  </a:cubicBezTo>
                  <a:cubicBezTo>
                    <a:pt x="816" y="1193"/>
                    <a:pt x="1469" y="678"/>
                    <a:pt x="170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878775" y="2022025"/>
              <a:ext cx="54575" cy="38950"/>
            </a:xfrm>
            <a:custGeom>
              <a:avLst/>
              <a:gdLst/>
              <a:ahLst/>
              <a:cxnLst/>
              <a:rect l="l" t="t" r="r" b="b"/>
              <a:pathLst>
                <a:path w="2183" h="1558" extrusionOk="0">
                  <a:moveTo>
                    <a:pt x="2128" y="1"/>
                  </a:moveTo>
                  <a:cubicBezTo>
                    <a:pt x="1043" y="1"/>
                    <a:pt x="1" y="743"/>
                    <a:pt x="112" y="1558"/>
                  </a:cubicBezTo>
                  <a:cubicBezTo>
                    <a:pt x="1015" y="1482"/>
                    <a:pt x="1856" y="842"/>
                    <a:pt x="2182" y="1"/>
                  </a:cubicBezTo>
                  <a:cubicBezTo>
                    <a:pt x="2164" y="1"/>
                    <a:pt x="2146" y="1"/>
                    <a:pt x="2128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960925" y="2168250"/>
              <a:ext cx="35800" cy="43000"/>
            </a:xfrm>
            <a:custGeom>
              <a:avLst/>
              <a:gdLst/>
              <a:ahLst/>
              <a:cxnLst/>
              <a:rect l="l" t="t" r="r" b="b"/>
              <a:pathLst>
                <a:path w="1432" h="1720" extrusionOk="0">
                  <a:moveTo>
                    <a:pt x="1431" y="0"/>
                  </a:moveTo>
                  <a:lnTo>
                    <a:pt x="1431" y="0"/>
                  </a:lnTo>
                  <a:cubicBezTo>
                    <a:pt x="603" y="289"/>
                    <a:pt x="1" y="1130"/>
                    <a:pt x="314" y="1719"/>
                  </a:cubicBezTo>
                  <a:cubicBezTo>
                    <a:pt x="967" y="1418"/>
                    <a:pt x="1419" y="716"/>
                    <a:pt x="143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904100" y="1870400"/>
              <a:ext cx="35525" cy="290525"/>
            </a:xfrm>
            <a:custGeom>
              <a:avLst/>
              <a:gdLst/>
              <a:ahLst/>
              <a:cxnLst/>
              <a:rect l="l" t="t" r="r" b="b"/>
              <a:pathLst>
                <a:path w="1421" h="11621" extrusionOk="0">
                  <a:moveTo>
                    <a:pt x="1161" y="1"/>
                  </a:moveTo>
                  <a:cubicBezTo>
                    <a:pt x="1142" y="1"/>
                    <a:pt x="1126" y="13"/>
                    <a:pt x="1132" y="43"/>
                  </a:cubicBezTo>
                  <a:cubicBezTo>
                    <a:pt x="1245" y="1950"/>
                    <a:pt x="1245" y="3870"/>
                    <a:pt x="1081" y="5765"/>
                  </a:cubicBezTo>
                  <a:cubicBezTo>
                    <a:pt x="906" y="7735"/>
                    <a:pt x="504" y="9630"/>
                    <a:pt x="15" y="11550"/>
                  </a:cubicBezTo>
                  <a:cubicBezTo>
                    <a:pt x="0" y="11594"/>
                    <a:pt x="36" y="11621"/>
                    <a:pt x="74" y="11621"/>
                  </a:cubicBezTo>
                  <a:cubicBezTo>
                    <a:pt x="102" y="11621"/>
                    <a:pt x="130" y="11607"/>
                    <a:pt x="140" y="11575"/>
                  </a:cubicBezTo>
                  <a:cubicBezTo>
                    <a:pt x="805" y="9793"/>
                    <a:pt x="1094" y="7848"/>
                    <a:pt x="1257" y="5954"/>
                  </a:cubicBezTo>
                  <a:cubicBezTo>
                    <a:pt x="1420" y="3983"/>
                    <a:pt x="1408" y="2013"/>
                    <a:pt x="1207" y="43"/>
                  </a:cubicBezTo>
                  <a:cubicBezTo>
                    <a:pt x="1207" y="17"/>
                    <a:pt x="1182" y="1"/>
                    <a:pt x="116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841075" y="1636450"/>
              <a:ext cx="621200" cy="344275"/>
            </a:xfrm>
            <a:custGeom>
              <a:avLst/>
              <a:gdLst/>
              <a:ahLst/>
              <a:cxnLst/>
              <a:rect l="l" t="t" r="r" b="b"/>
              <a:pathLst>
                <a:path w="24848" h="13771" extrusionOk="0">
                  <a:moveTo>
                    <a:pt x="3356" y="0"/>
                  </a:moveTo>
                  <a:cubicBezTo>
                    <a:pt x="2100" y="0"/>
                    <a:pt x="931" y="50"/>
                    <a:pt x="1" y="153"/>
                  </a:cubicBezTo>
                  <a:cubicBezTo>
                    <a:pt x="1055" y="5787"/>
                    <a:pt x="4669" y="9928"/>
                    <a:pt x="9262" y="11999"/>
                  </a:cubicBezTo>
                  <a:cubicBezTo>
                    <a:pt x="12028" y="13242"/>
                    <a:pt x="15134" y="13771"/>
                    <a:pt x="18370" y="13771"/>
                  </a:cubicBezTo>
                  <a:cubicBezTo>
                    <a:pt x="20492" y="13771"/>
                    <a:pt x="22671" y="13543"/>
                    <a:pt x="24848" y="13141"/>
                  </a:cubicBezTo>
                  <a:cubicBezTo>
                    <a:pt x="22275" y="7732"/>
                    <a:pt x="17858" y="3566"/>
                    <a:pt x="12700" y="1144"/>
                  </a:cubicBezTo>
                  <a:cubicBezTo>
                    <a:pt x="11091" y="395"/>
                    <a:pt x="6877" y="0"/>
                    <a:pt x="3356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838900" y="1637125"/>
              <a:ext cx="624625" cy="331300"/>
            </a:xfrm>
            <a:custGeom>
              <a:avLst/>
              <a:gdLst/>
              <a:ahLst/>
              <a:cxnLst/>
              <a:rect l="l" t="t" r="r" b="b"/>
              <a:pathLst>
                <a:path w="24985" h="13252" extrusionOk="0">
                  <a:moveTo>
                    <a:pt x="188" y="0"/>
                  </a:moveTo>
                  <a:lnTo>
                    <a:pt x="0" y="239"/>
                  </a:lnTo>
                  <a:cubicBezTo>
                    <a:pt x="9387" y="7680"/>
                    <a:pt x="24734" y="13201"/>
                    <a:pt x="24884" y="13252"/>
                  </a:cubicBezTo>
                  <a:lnTo>
                    <a:pt x="24985" y="12976"/>
                  </a:lnTo>
                  <a:cubicBezTo>
                    <a:pt x="24834" y="12913"/>
                    <a:pt x="9525" y="7416"/>
                    <a:pt x="18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1372225" y="1917275"/>
              <a:ext cx="68725" cy="16650"/>
            </a:xfrm>
            <a:custGeom>
              <a:avLst/>
              <a:gdLst/>
              <a:ahLst/>
              <a:cxnLst/>
              <a:rect l="l" t="t" r="r" b="b"/>
              <a:pathLst>
                <a:path w="2749" h="666" extrusionOk="0">
                  <a:moveTo>
                    <a:pt x="2598" y="0"/>
                  </a:moveTo>
                  <a:cubicBezTo>
                    <a:pt x="2460" y="25"/>
                    <a:pt x="2322" y="50"/>
                    <a:pt x="2196" y="75"/>
                  </a:cubicBezTo>
                  <a:cubicBezTo>
                    <a:pt x="1431" y="201"/>
                    <a:pt x="816" y="301"/>
                    <a:pt x="0" y="364"/>
                  </a:cubicBezTo>
                  <a:lnTo>
                    <a:pt x="25" y="665"/>
                  </a:lnTo>
                  <a:cubicBezTo>
                    <a:pt x="63" y="653"/>
                    <a:pt x="113" y="653"/>
                    <a:pt x="151" y="653"/>
                  </a:cubicBezTo>
                  <a:cubicBezTo>
                    <a:pt x="151" y="640"/>
                    <a:pt x="138" y="615"/>
                    <a:pt x="138" y="603"/>
                  </a:cubicBezTo>
                  <a:lnTo>
                    <a:pt x="427" y="515"/>
                  </a:lnTo>
                  <a:cubicBezTo>
                    <a:pt x="439" y="552"/>
                    <a:pt x="452" y="590"/>
                    <a:pt x="464" y="615"/>
                  </a:cubicBezTo>
                  <a:cubicBezTo>
                    <a:pt x="1092" y="552"/>
                    <a:pt x="1631" y="464"/>
                    <a:pt x="2246" y="364"/>
                  </a:cubicBezTo>
                  <a:cubicBezTo>
                    <a:pt x="2397" y="339"/>
                    <a:pt x="2573" y="314"/>
                    <a:pt x="2748" y="276"/>
                  </a:cubicBezTo>
                  <a:cubicBezTo>
                    <a:pt x="2698" y="188"/>
                    <a:pt x="2648" y="88"/>
                    <a:pt x="259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1312600" y="1888725"/>
              <a:ext cx="110775" cy="20100"/>
            </a:xfrm>
            <a:custGeom>
              <a:avLst/>
              <a:gdLst/>
              <a:ahLst/>
              <a:cxnLst/>
              <a:rect l="l" t="t" r="r" b="b"/>
              <a:pathLst>
                <a:path w="4431" h="804" extrusionOk="0">
                  <a:moveTo>
                    <a:pt x="4255" y="0"/>
                  </a:moveTo>
                  <a:cubicBezTo>
                    <a:pt x="2649" y="339"/>
                    <a:pt x="1419" y="490"/>
                    <a:pt x="1" y="502"/>
                  </a:cubicBezTo>
                  <a:lnTo>
                    <a:pt x="13" y="803"/>
                  </a:lnTo>
                  <a:lnTo>
                    <a:pt x="76" y="803"/>
                  </a:lnTo>
                  <a:lnTo>
                    <a:pt x="302" y="690"/>
                  </a:lnTo>
                  <a:cubicBezTo>
                    <a:pt x="315" y="728"/>
                    <a:pt x="340" y="766"/>
                    <a:pt x="352" y="803"/>
                  </a:cubicBezTo>
                  <a:cubicBezTo>
                    <a:pt x="1682" y="766"/>
                    <a:pt x="2875" y="603"/>
                    <a:pt x="4431" y="264"/>
                  </a:cubicBezTo>
                  <a:cubicBezTo>
                    <a:pt x="4368" y="176"/>
                    <a:pt x="4318" y="88"/>
                    <a:pt x="425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1262725" y="1885575"/>
              <a:ext cx="975" cy="1925"/>
            </a:xfrm>
            <a:custGeom>
              <a:avLst/>
              <a:gdLst/>
              <a:ahLst/>
              <a:cxnLst/>
              <a:rect l="l" t="t" r="r" b="b"/>
              <a:pathLst>
                <a:path w="39" h="77" extrusionOk="0">
                  <a:moveTo>
                    <a:pt x="1" y="1"/>
                  </a:moveTo>
                  <a:lnTo>
                    <a:pt x="1" y="76"/>
                  </a:lnTo>
                  <a:lnTo>
                    <a:pt x="38" y="76"/>
                  </a:lnTo>
                  <a:cubicBezTo>
                    <a:pt x="26" y="51"/>
                    <a:pt x="13" y="26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1262425" y="1859550"/>
              <a:ext cx="140875" cy="27625"/>
            </a:xfrm>
            <a:custGeom>
              <a:avLst/>
              <a:gdLst/>
              <a:ahLst/>
              <a:cxnLst/>
              <a:rect l="l" t="t" r="r" b="b"/>
              <a:pathLst>
                <a:path w="5635" h="1105" extrusionOk="0">
                  <a:moveTo>
                    <a:pt x="5434" y="0"/>
                  </a:moveTo>
                  <a:cubicBezTo>
                    <a:pt x="3602" y="502"/>
                    <a:pt x="1782" y="778"/>
                    <a:pt x="0" y="816"/>
                  </a:cubicBezTo>
                  <a:lnTo>
                    <a:pt x="13" y="1017"/>
                  </a:lnTo>
                  <a:lnTo>
                    <a:pt x="276" y="891"/>
                  </a:lnTo>
                  <a:cubicBezTo>
                    <a:pt x="301" y="966"/>
                    <a:pt x="339" y="1029"/>
                    <a:pt x="376" y="1105"/>
                  </a:cubicBezTo>
                  <a:cubicBezTo>
                    <a:pt x="2096" y="1029"/>
                    <a:pt x="3865" y="741"/>
                    <a:pt x="5634" y="264"/>
                  </a:cubicBezTo>
                  <a:cubicBezTo>
                    <a:pt x="5572" y="176"/>
                    <a:pt x="5496" y="88"/>
                    <a:pt x="543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1199350" y="1822200"/>
              <a:ext cx="174150" cy="34225"/>
            </a:xfrm>
            <a:custGeom>
              <a:avLst/>
              <a:gdLst/>
              <a:ahLst/>
              <a:cxnLst/>
              <a:rect l="l" t="t" r="r" b="b"/>
              <a:pathLst>
                <a:path w="6966" h="1369" extrusionOk="0">
                  <a:moveTo>
                    <a:pt x="6752" y="1"/>
                  </a:moveTo>
                  <a:cubicBezTo>
                    <a:pt x="4542" y="705"/>
                    <a:pt x="2355" y="1069"/>
                    <a:pt x="215" y="1069"/>
                  </a:cubicBezTo>
                  <a:cubicBezTo>
                    <a:pt x="143" y="1069"/>
                    <a:pt x="72" y="1068"/>
                    <a:pt x="1" y="1068"/>
                  </a:cubicBezTo>
                  <a:lnTo>
                    <a:pt x="1" y="1206"/>
                  </a:lnTo>
                  <a:lnTo>
                    <a:pt x="201" y="1130"/>
                  </a:lnTo>
                  <a:cubicBezTo>
                    <a:pt x="227" y="1206"/>
                    <a:pt x="264" y="1281"/>
                    <a:pt x="302" y="1369"/>
                  </a:cubicBezTo>
                  <a:cubicBezTo>
                    <a:pt x="2485" y="1356"/>
                    <a:pt x="4719" y="980"/>
                    <a:pt x="6965" y="252"/>
                  </a:cubicBezTo>
                  <a:cubicBezTo>
                    <a:pt x="6890" y="164"/>
                    <a:pt x="6815" y="89"/>
                    <a:pt x="6752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1148525" y="1788950"/>
              <a:ext cx="194225" cy="44900"/>
            </a:xfrm>
            <a:custGeom>
              <a:avLst/>
              <a:gdLst/>
              <a:ahLst/>
              <a:cxnLst/>
              <a:rect l="l" t="t" r="r" b="b"/>
              <a:pathLst>
                <a:path w="7769" h="1796" extrusionOk="0">
                  <a:moveTo>
                    <a:pt x="7518" y="1"/>
                  </a:moveTo>
                  <a:cubicBezTo>
                    <a:pt x="4757" y="716"/>
                    <a:pt x="2234" y="1231"/>
                    <a:pt x="1" y="1519"/>
                  </a:cubicBezTo>
                  <a:lnTo>
                    <a:pt x="26" y="1670"/>
                  </a:lnTo>
                  <a:lnTo>
                    <a:pt x="164" y="1632"/>
                  </a:lnTo>
                  <a:cubicBezTo>
                    <a:pt x="189" y="1682"/>
                    <a:pt x="202" y="1732"/>
                    <a:pt x="227" y="1795"/>
                  </a:cubicBezTo>
                  <a:cubicBezTo>
                    <a:pt x="2473" y="1494"/>
                    <a:pt x="4995" y="967"/>
                    <a:pt x="7769" y="252"/>
                  </a:cubicBezTo>
                  <a:cubicBezTo>
                    <a:pt x="7681" y="164"/>
                    <a:pt x="7605" y="76"/>
                    <a:pt x="751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1089550" y="1759475"/>
              <a:ext cx="221825" cy="42675"/>
            </a:xfrm>
            <a:custGeom>
              <a:avLst/>
              <a:gdLst/>
              <a:ahLst/>
              <a:cxnLst/>
              <a:rect l="l" t="t" r="r" b="b"/>
              <a:pathLst>
                <a:path w="8873" h="1707" extrusionOk="0">
                  <a:moveTo>
                    <a:pt x="8597" y="0"/>
                  </a:moveTo>
                  <a:cubicBezTo>
                    <a:pt x="5710" y="753"/>
                    <a:pt x="2824" y="1230"/>
                    <a:pt x="1" y="1406"/>
                  </a:cubicBezTo>
                  <a:lnTo>
                    <a:pt x="13" y="1707"/>
                  </a:lnTo>
                  <a:cubicBezTo>
                    <a:pt x="51" y="1707"/>
                    <a:pt x="76" y="1694"/>
                    <a:pt x="101" y="1694"/>
                  </a:cubicBezTo>
                  <a:cubicBezTo>
                    <a:pt x="101" y="1657"/>
                    <a:pt x="88" y="1631"/>
                    <a:pt x="76" y="1594"/>
                  </a:cubicBezTo>
                  <a:lnTo>
                    <a:pt x="365" y="1519"/>
                  </a:lnTo>
                  <a:cubicBezTo>
                    <a:pt x="377" y="1569"/>
                    <a:pt x="402" y="1619"/>
                    <a:pt x="415" y="1669"/>
                  </a:cubicBezTo>
                  <a:cubicBezTo>
                    <a:pt x="3188" y="1468"/>
                    <a:pt x="6037" y="991"/>
                    <a:pt x="8873" y="239"/>
                  </a:cubicBezTo>
                  <a:cubicBezTo>
                    <a:pt x="8785" y="163"/>
                    <a:pt x="8684" y="88"/>
                    <a:pt x="859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1036225" y="1722125"/>
              <a:ext cx="228400" cy="50850"/>
            </a:xfrm>
            <a:custGeom>
              <a:avLst/>
              <a:gdLst/>
              <a:ahLst/>
              <a:cxnLst/>
              <a:rect l="l" t="t" r="r" b="b"/>
              <a:pathLst>
                <a:path w="9136" h="2034" extrusionOk="0">
                  <a:moveTo>
                    <a:pt x="8810" y="1"/>
                  </a:moveTo>
                  <a:cubicBezTo>
                    <a:pt x="7040" y="390"/>
                    <a:pt x="5183" y="754"/>
                    <a:pt x="3363" y="1093"/>
                  </a:cubicBezTo>
                  <a:cubicBezTo>
                    <a:pt x="2259" y="1306"/>
                    <a:pt x="1105" y="1519"/>
                    <a:pt x="0" y="1745"/>
                  </a:cubicBezTo>
                  <a:lnTo>
                    <a:pt x="50" y="2034"/>
                  </a:lnTo>
                  <a:lnTo>
                    <a:pt x="63" y="2034"/>
                  </a:lnTo>
                  <a:cubicBezTo>
                    <a:pt x="63" y="2021"/>
                    <a:pt x="50" y="1996"/>
                    <a:pt x="50" y="1984"/>
                  </a:cubicBezTo>
                  <a:lnTo>
                    <a:pt x="339" y="1908"/>
                  </a:lnTo>
                  <a:cubicBezTo>
                    <a:pt x="339" y="1933"/>
                    <a:pt x="352" y="1958"/>
                    <a:pt x="364" y="1984"/>
                  </a:cubicBezTo>
                  <a:cubicBezTo>
                    <a:pt x="1368" y="1770"/>
                    <a:pt x="2410" y="1582"/>
                    <a:pt x="3426" y="1381"/>
                  </a:cubicBezTo>
                  <a:cubicBezTo>
                    <a:pt x="5321" y="1030"/>
                    <a:pt x="7279" y="653"/>
                    <a:pt x="9136" y="227"/>
                  </a:cubicBezTo>
                  <a:cubicBezTo>
                    <a:pt x="9023" y="151"/>
                    <a:pt x="8923" y="76"/>
                    <a:pt x="881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991050" y="1691400"/>
              <a:ext cx="225900" cy="52725"/>
            </a:xfrm>
            <a:custGeom>
              <a:avLst/>
              <a:gdLst/>
              <a:ahLst/>
              <a:cxnLst/>
              <a:rect l="l" t="t" r="r" b="b"/>
              <a:pathLst>
                <a:path w="9036" h="2109" extrusionOk="0">
                  <a:moveTo>
                    <a:pt x="8697" y="0"/>
                  </a:moveTo>
                  <a:cubicBezTo>
                    <a:pt x="5785" y="853"/>
                    <a:pt x="2874" y="1468"/>
                    <a:pt x="0" y="1820"/>
                  </a:cubicBezTo>
                  <a:cubicBezTo>
                    <a:pt x="13" y="1920"/>
                    <a:pt x="38" y="2020"/>
                    <a:pt x="50" y="2108"/>
                  </a:cubicBezTo>
                  <a:cubicBezTo>
                    <a:pt x="3025" y="1757"/>
                    <a:pt x="6036" y="1104"/>
                    <a:pt x="9035" y="201"/>
                  </a:cubicBezTo>
                  <a:cubicBezTo>
                    <a:pt x="8922" y="138"/>
                    <a:pt x="8810" y="63"/>
                    <a:pt x="869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934575" y="1659075"/>
              <a:ext cx="219625" cy="50225"/>
            </a:xfrm>
            <a:custGeom>
              <a:avLst/>
              <a:gdLst/>
              <a:ahLst/>
              <a:cxnLst/>
              <a:rect l="l" t="t" r="r" b="b"/>
              <a:pathLst>
                <a:path w="8785" h="2009" extrusionOk="0">
                  <a:moveTo>
                    <a:pt x="8295" y="1"/>
                  </a:moveTo>
                  <a:cubicBezTo>
                    <a:pt x="5522" y="779"/>
                    <a:pt x="2736" y="1368"/>
                    <a:pt x="0" y="1757"/>
                  </a:cubicBezTo>
                  <a:lnTo>
                    <a:pt x="13" y="1920"/>
                  </a:lnTo>
                  <a:lnTo>
                    <a:pt x="264" y="1858"/>
                  </a:lnTo>
                  <a:cubicBezTo>
                    <a:pt x="289" y="1908"/>
                    <a:pt x="302" y="1958"/>
                    <a:pt x="314" y="2008"/>
                  </a:cubicBezTo>
                  <a:cubicBezTo>
                    <a:pt x="3113" y="1607"/>
                    <a:pt x="5961" y="992"/>
                    <a:pt x="8785" y="176"/>
                  </a:cubicBezTo>
                  <a:cubicBezTo>
                    <a:pt x="8647" y="113"/>
                    <a:pt x="8483" y="51"/>
                    <a:pt x="829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906350" y="1643400"/>
              <a:ext cx="170375" cy="45825"/>
            </a:xfrm>
            <a:custGeom>
              <a:avLst/>
              <a:gdLst/>
              <a:ahLst/>
              <a:cxnLst/>
              <a:rect l="l" t="t" r="r" b="b"/>
              <a:pathLst>
                <a:path w="6815" h="1833" extrusionOk="0">
                  <a:moveTo>
                    <a:pt x="6074" y="0"/>
                  </a:moveTo>
                  <a:cubicBezTo>
                    <a:pt x="4041" y="602"/>
                    <a:pt x="2008" y="1117"/>
                    <a:pt x="0" y="1569"/>
                  </a:cubicBezTo>
                  <a:lnTo>
                    <a:pt x="38" y="1744"/>
                  </a:lnTo>
                  <a:lnTo>
                    <a:pt x="163" y="1719"/>
                  </a:lnTo>
                  <a:cubicBezTo>
                    <a:pt x="163" y="1757"/>
                    <a:pt x="176" y="1795"/>
                    <a:pt x="176" y="1832"/>
                  </a:cubicBezTo>
                  <a:cubicBezTo>
                    <a:pt x="2372" y="1343"/>
                    <a:pt x="4605" y="766"/>
                    <a:pt x="6814" y="100"/>
                  </a:cubicBezTo>
                  <a:cubicBezTo>
                    <a:pt x="6576" y="63"/>
                    <a:pt x="6325" y="38"/>
                    <a:pt x="607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871200" y="1637425"/>
              <a:ext cx="128025" cy="30450"/>
            </a:xfrm>
            <a:custGeom>
              <a:avLst/>
              <a:gdLst/>
              <a:ahLst/>
              <a:cxnLst/>
              <a:rect l="l" t="t" r="r" b="b"/>
              <a:pathLst>
                <a:path w="5121" h="1218" extrusionOk="0">
                  <a:moveTo>
                    <a:pt x="4217" y="1"/>
                  </a:moveTo>
                  <a:cubicBezTo>
                    <a:pt x="2799" y="402"/>
                    <a:pt x="1394" y="716"/>
                    <a:pt x="1" y="967"/>
                  </a:cubicBezTo>
                  <a:lnTo>
                    <a:pt x="1" y="1005"/>
                  </a:lnTo>
                  <a:lnTo>
                    <a:pt x="289" y="992"/>
                  </a:lnTo>
                  <a:cubicBezTo>
                    <a:pt x="289" y="1067"/>
                    <a:pt x="302" y="1143"/>
                    <a:pt x="302" y="1218"/>
                  </a:cubicBezTo>
                  <a:cubicBezTo>
                    <a:pt x="1895" y="917"/>
                    <a:pt x="3514" y="528"/>
                    <a:pt x="5121" y="51"/>
                  </a:cubicBezTo>
                  <a:cubicBezTo>
                    <a:pt x="4819" y="26"/>
                    <a:pt x="4518" y="13"/>
                    <a:pt x="421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1404225" y="1934200"/>
              <a:ext cx="46125" cy="11950"/>
            </a:xfrm>
            <a:custGeom>
              <a:avLst/>
              <a:gdLst/>
              <a:ahLst/>
              <a:cxnLst/>
              <a:rect l="l" t="t" r="r" b="b"/>
              <a:pathLst>
                <a:path w="1845" h="478" extrusionOk="0">
                  <a:moveTo>
                    <a:pt x="1694" y="1"/>
                  </a:moveTo>
                  <a:lnTo>
                    <a:pt x="0" y="202"/>
                  </a:lnTo>
                  <a:lnTo>
                    <a:pt x="13" y="352"/>
                  </a:lnTo>
                  <a:lnTo>
                    <a:pt x="151" y="302"/>
                  </a:lnTo>
                  <a:cubicBezTo>
                    <a:pt x="176" y="352"/>
                    <a:pt x="188" y="415"/>
                    <a:pt x="213" y="478"/>
                  </a:cubicBezTo>
                  <a:lnTo>
                    <a:pt x="1845" y="277"/>
                  </a:lnTo>
                  <a:cubicBezTo>
                    <a:pt x="1795" y="177"/>
                    <a:pt x="1744" y="89"/>
                    <a:pt x="169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1401075" y="1941725"/>
              <a:ext cx="20425" cy="31100"/>
            </a:xfrm>
            <a:custGeom>
              <a:avLst/>
              <a:gdLst/>
              <a:ahLst/>
              <a:cxnLst/>
              <a:rect l="l" t="t" r="r" b="b"/>
              <a:pathLst>
                <a:path w="817" h="1244" extrusionOk="0">
                  <a:moveTo>
                    <a:pt x="277" y="1"/>
                  </a:moveTo>
                  <a:lnTo>
                    <a:pt x="139" y="51"/>
                  </a:lnTo>
                  <a:lnTo>
                    <a:pt x="1" y="101"/>
                  </a:lnTo>
                  <a:cubicBezTo>
                    <a:pt x="114" y="440"/>
                    <a:pt x="314" y="867"/>
                    <a:pt x="503" y="1243"/>
                  </a:cubicBezTo>
                  <a:cubicBezTo>
                    <a:pt x="616" y="1231"/>
                    <a:pt x="716" y="1206"/>
                    <a:pt x="816" y="1193"/>
                  </a:cubicBezTo>
                  <a:cubicBezTo>
                    <a:pt x="653" y="879"/>
                    <a:pt x="465" y="503"/>
                    <a:pt x="339" y="177"/>
                  </a:cubicBezTo>
                  <a:cubicBezTo>
                    <a:pt x="314" y="114"/>
                    <a:pt x="302" y="51"/>
                    <a:pt x="27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1375675" y="1930125"/>
              <a:ext cx="23850" cy="45200"/>
            </a:xfrm>
            <a:custGeom>
              <a:avLst/>
              <a:gdLst/>
              <a:ahLst/>
              <a:cxnLst/>
              <a:rect l="l" t="t" r="r" b="b"/>
              <a:pathLst>
                <a:path w="954" h="1808" extrusionOk="0">
                  <a:moveTo>
                    <a:pt x="289" y="1"/>
                  </a:moveTo>
                  <a:lnTo>
                    <a:pt x="0" y="89"/>
                  </a:lnTo>
                  <a:cubicBezTo>
                    <a:pt x="0" y="101"/>
                    <a:pt x="13" y="126"/>
                    <a:pt x="13" y="139"/>
                  </a:cubicBezTo>
                  <a:cubicBezTo>
                    <a:pt x="201" y="703"/>
                    <a:pt x="414" y="1268"/>
                    <a:pt x="640" y="1808"/>
                  </a:cubicBezTo>
                  <a:cubicBezTo>
                    <a:pt x="741" y="1795"/>
                    <a:pt x="853" y="1783"/>
                    <a:pt x="954" y="1770"/>
                  </a:cubicBezTo>
                  <a:cubicBezTo>
                    <a:pt x="715" y="1230"/>
                    <a:pt x="515" y="678"/>
                    <a:pt x="326" y="101"/>
                  </a:cubicBezTo>
                  <a:cubicBezTo>
                    <a:pt x="314" y="76"/>
                    <a:pt x="301" y="38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1313225" y="1905975"/>
              <a:ext cx="51475" cy="72800"/>
            </a:xfrm>
            <a:custGeom>
              <a:avLst/>
              <a:gdLst/>
              <a:ahLst/>
              <a:cxnLst/>
              <a:rect l="l" t="t" r="r" b="b"/>
              <a:pathLst>
                <a:path w="2059" h="2912" extrusionOk="0">
                  <a:moveTo>
                    <a:pt x="277" y="0"/>
                  </a:moveTo>
                  <a:lnTo>
                    <a:pt x="51" y="113"/>
                  </a:lnTo>
                  <a:lnTo>
                    <a:pt x="1" y="138"/>
                  </a:lnTo>
                  <a:cubicBezTo>
                    <a:pt x="490" y="1130"/>
                    <a:pt x="1068" y="2058"/>
                    <a:pt x="1708" y="2912"/>
                  </a:cubicBezTo>
                  <a:cubicBezTo>
                    <a:pt x="1821" y="2899"/>
                    <a:pt x="1946" y="2887"/>
                    <a:pt x="2059" y="2887"/>
                  </a:cubicBezTo>
                  <a:cubicBezTo>
                    <a:pt x="1406" y="2033"/>
                    <a:pt x="829" y="1105"/>
                    <a:pt x="327" y="113"/>
                  </a:cubicBezTo>
                  <a:cubicBezTo>
                    <a:pt x="315" y="76"/>
                    <a:pt x="290" y="38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1262425" y="1881825"/>
              <a:ext cx="61825" cy="98850"/>
            </a:xfrm>
            <a:custGeom>
              <a:avLst/>
              <a:gdLst/>
              <a:ahLst/>
              <a:cxnLst/>
              <a:rect l="l" t="t" r="r" b="b"/>
              <a:pathLst>
                <a:path w="2473" h="3954" extrusionOk="0">
                  <a:moveTo>
                    <a:pt x="276" y="0"/>
                  </a:moveTo>
                  <a:lnTo>
                    <a:pt x="13" y="126"/>
                  </a:lnTo>
                  <a:lnTo>
                    <a:pt x="0" y="126"/>
                  </a:lnTo>
                  <a:cubicBezTo>
                    <a:pt x="0" y="138"/>
                    <a:pt x="13" y="138"/>
                    <a:pt x="13" y="151"/>
                  </a:cubicBezTo>
                  <a:cubicBezTo>
                    <a:pt x="25" y="176"/>
                    <a:pt x="38" y="201"/>
                    <a:pt x="50" y="226"/>
                  </a:cubicBezTo>
                  <a:cubicBezTo>
                    <a:pt x="653" y="1531"/>
                    <a:pt x="1355" y="2786"/>
                    <a:pt x="2121" y="3953"/>
                  </a:cubicBezTo>
                  <a:cubicBezTo>
                    <a:pt x="2246" y="3941"/>
                    <a:pt x="2359" y="3941"/>
                    <a:pt x="2472" y="3941"/>
                  </a:cubicBezTo>
                  <a:cubicBezTo>
                    <a:pt x="1694" y="2773"/>
                    <a:pt x="991" y="1519"/>
                    <a:pt x="376" y="214"/>
                  </a:cubicBezTo>
                  <a:cubicBezTo>
                    <a:pt x="339" y="138"/>
                    <a:pt x="301" y="75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1197475" y="1850450"/>
              <a:ext cx="78775" cy="129900"/>
            </a:xfrm>
            <a:custGeom>
              <a:avLst/>
              <a:gdLst/>
              <a:ahLst/>
              <a:cxnLst/>
              <a:rect l="l" t="t" r="r" b="b"/>
              <a:pathLst>
                <a:path w="3151" h="5196" extrusionOk="0">
                  <a:moveTo>
                    <a:pt x="276" y="0"/>
                  </a:moveTo>
                  <a:lnTo>
                    <a:pt x="76" y="76"/>
                  </a:lnTo>
                  <a:lnTo>
                    <a:pt x="0" y="101"/>
                  </a:lnTo>
                  <a:cubicBezTo>
                    <a:pt x="716" y="1958"/>
                    <a:pt x="1644" y="3665"/>
                    <a:pt x="2774" y="5170"/>
                  </a:cubicBezTo>
                  <a:cubicBezTo>
                    <a:pt x="2899" y="5183"/>
                    <a:pt x="3025" y="5183"/>
                    <a:pt x="3150" y="5196"/>
                  </a:cubicBezTo>
                  <a:cubicBezTo>
                    <a:pt x="2033" y="3715"/>
                    <a:pt x="1105" y="2058"/>
                    <a:pt x="377" y="239"/>
                  </a:cubicBezTo>
                  <a:cubicBezTo>
                    <a:pt x="339" y="151"/>
                    <a:pt x="302" y="76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1145700" y="1829750"/>
              <a:ext cx="82225" cy="147150"/>
            </a:xfrm>
            <a:custGeom>
              <a:avLst/>
              <a:gdLst/>
              <a:ahLst/>
              <a:cxnLst/>
              <a:rect l="l" t="t" r="r" b="b"/>
              <a:pathLst>
                <a:path w="3289" h="5886" extrusionOk="0">
                  <a:moveTo>
                    <a:pt x="277" y="0"/>
                  </a:moveTo>
                  <a:lnTo>
                    <a:pt x="139" y="38"/>
                  </a:lnTo>
                  <a:lnTo>
                    <a:pt x="1" y="88"/>
                  </a:lnTo>
                  <a:cubicBezTo>
                    <a:pt x="691" y="2209"/>
                    <a:pt x="1670" y="4129"/>
                    <a:pt x="2887" y="5835"/>
                  </a:cubicBezTo>
                  <a:cubicBezTo>
                    <a:pt x="3013" y="5848"/>
                    <a:pt x="3151" y="5873"/>
                    <a:pt x="3289" y="5885"/>
                  </a:cubicBezTo>
                  <a:cubicBezTo>
                    <a:pt x="2046" y="4204"/>
                    <a:pt x="1055" y="2271"/>
                    <a:pt x="340" y="163"/>
                  </a:cubicBezTo>
                  <a:cubicBezTo>
                    <a:pt x="315" y="113"/>
                    <a:pt x="302" y="50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1091425" y="1797425"/>
              <a:ext cx="78775" cy="170375"/>
            </a:xfrm>
            <a:custGeom>
              <a:avLst/>
              <a:gdLst/>
              <a:ahLst/>
              <a:cxnLst/>
              <a:rect l="l" t="t" r="r" b="b"/>
              <a:pathLst>
                <a:path w="3151" h="6815" extrusionOk="0">
                  <a:moveTo>
                    <a:pt x="290" y="1"/>
                  </a:moveTo>
                  <a:lnTo>
                    <a:pt x="1" y="76"/>
                  </a:lnTo>
                  <a:cubicBezTo>
                    <a:pt x="13" y="113"/>
                    <a:pt x="26" y="139"/>
                    <a:pt x="26" y="176"/>
                  </a:cubicBezTo>
                  <a:cubicBezTo>
                    <a:pt x="628" y="2586"/>
                    <a:pt x="1532" y="4769"/>
                    <a:pt x="2749" y="6727"/>
                  </a:cubicBezTo>
                  <a:cubicBezTo>
                    <a:pt x="2875" y="6752"/>
                    <a:pt x="3013" y="6777"/>
                    <a:pt x="3151" y="6815"/>
                  </a:cubicBezTo>
                  <a:cubicBezTo>
                    <a:pt x="1896" y="4844"/>
                    <a:pt x="942" y="2611"/>
                    <a:pt x="340" y="151"/>
                  </a:cubicBezTo>
                  <a:cubicBezTo>
                    <a:pt x="327" y="101"/>
                    <a:pt x="302" y="51"/>
                    <a:pt x="29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1037475" y="1769825"/>
              <a:ext cx="74075" cy="181675"/>
            </a:xfrm>
            <a:custGeom>
              <a:avLst/>
              <a:gdLst/>
              <a:ahLst/>
              <a:cxnLst/>
              <a:rect l="l" t="t" r="r" b="b"/>
              <a:pathLst>
                <a:path w="2963" h="7267" extrusionOk="0">
                  <a:moveTo>
                    <a:pt x="289" y="0"/>
                  </a:moveTo>
                  <a:lnTo>
                    <a:pt x="0" y="76"/>
                  </a:lnTo>
                  <a:cubicBezTo>
                    <a:pt x="0" y="88"/>
                    <a:pt x="13" y="113"/>
                    <a:pt x="13" y="126"/>
                  </a:cubicBezTo>
                  <a:cubicBezTo>
                    <a:pt x="666" y="2585"/>
                    <a:pt x="1519" y="4932"/>
                    <a:pt x="2560" y="7128"/>
                  </a:cubicBezTo>
                  <a:cubicBezTo>
                    <a:pt x="2698" y="7178"/>
                    <a:pt x="2824" y="7228"/>
                    <a:pt x="2962" y="7266"/>
                  </a:cubicBezTo>
                  <a:cubicBezTo>
                    <a:pt x="1870" y="5020"/>
                    <a:pt x="979" y="2598"/>
                    <a:pt x="314" y="76"/>
                  </a:cubicBezTo>
                  <a:cubicBezTo>
                    <a:pt x="302" y="50"/>
                    <a:pt x="289" y="25"/>
                    <a:pt x="28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983525" y="1736575"/>
              <a:ext cx="82525" cy="196725"/>
            </a:xfrm>
            <a:custGeom>
              <a:avLst/>
              <a:gdLst/>
              <a:ahLst/>
              <a:cxnLst/>
              <a:rect l="l" t="t" r="r" b="b"/>
              <a:pathLst>
                <a:path w="3301" h="7869" extrusionOk="0">
                  <a:moveTo>
                    <a:pt x="301" y="0"/>
                  </a:moveTo>
                  <a:lnTo>
                    <a:pt x="0" y="50"/>
                  </a:lnTo>
                  <a:cubicBezTo>
                    <a:pt x="464" y="2899"/>
                    <a:pt x="1569" y="5346"/>
                    <a:pt x="2824" y="7642"/>
                  </a:cubicBezTo>
                  <a:cubicBezTo>
                    <a:pt x="2987" y="7718"/>
                    <a:pt x="3137" y="7793"/>
                    <a:pt x="3300" y="7868"/>
                  </a:cubicBezTo>
                  <a:cubicBezTo>
                    <a:pt x="2008" y="5572"/>
                    <a:pt x="866" y="3137"/>
                    <a:pt x="351" y="301"/>
                  </a:cubicBezTo>
                  <a:cubicBezTo>
                    <a:pt x="339" y="213"/>
                    <a:pt x="314" y="113"/>
                    <a:pt x="301" y="13"/>
                  </a:cubicBezTo>
                  <a:cubicBezTo>
                    <a:pt x="301" y="13"/>
                    <a:pt x="301" y="0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933950" y="1705500"/>
              <a:ext cx="88500" cy="203950"/>
            </a:xfrm>
            <a:custGeom>
              <a:avLst/>
              <a:gdLst/>
              <a:ahLst/>
              <a:cxnLst/>
              <a:rect l="l" t="t" r="r" b="b"/>
              <a:pathLst>
                <a:path w="3540" h="8158" extrusionOk="0">
                  <a:moveTo>
                    <a:pt x="289" y="1"/>
                  </a:moveTo>
                  <a:lnTo>
                    <a:pt x="38" y="63"/>
                  </a:lnTo>
                  <a:lnTo>
                    <a:pt x="0" y="76"/>
                  </a:lnTo>
                  <a:cubicBezTo>
                    <a:pt x="716" y="2849"/>
                    <a:pt x="1732" y="5434"/>
                    <a:pt x="3012" y="7806"/>
                  </a:cubicBezTo>
                  <a:cubicBezTo>
                    <a:pt x="3188" y="7932"/>
                    <a:pt x="3363" y="8045"/>
                    <a:pt x="3539" y="8157"/>
                  </a:cubicBezTo>
                  <a:cubicBezTo>
                    <a:pt x="2171" y="5723"/>
                    <a:pt x="1092" y="3038"/>
                    <a:pt x="339" y="151"/>
                  </a:cubicBezTo>
                  <a:cubicBezTo>
                    <a:pt x="327" y="101"/>
                    <a:pt x="314" y="51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902900" y="1686375"/>
              <a:ext cx="62125" cy="179150"/>
            </a:xfrm>
            <a:custGeom>
              <a:avLst/>
              <a:gdLst/>
              <a:ahLst/>
              <a:cxnLst/>
              <a:rect l="l" t="t" r="r" b="b"/>
              <a:pathLst>
                <a:path w="2485" h="7166" extrusionOk="0">
                  <a:moveTo>
                    <a:pt x="301" y="0"/>
                  </a:moveTo>
                  <a:lnTo>
                    <a:pt x="176" y="25"/>
                  </a:lnTo>
                  <a:lnTo>
                    <a:pt x="0" y="63"/>
                  </a:lnTo>
                  <a:cubicBezTo>
                    <a:pt x="414" y="2385"/>
                    <a:pt x="1054" y="4581"/>
                    <a:pt x="1907" y="6626"/>
                  </a:cubicBezTo>
                  <a:cubicBezTo>
                    <a:pt x="2096" y="6814"/>
                    <a:pt x="2284" y="6990"/>
                    <a:pt x="2485" y="7166"/>
                  </a:cubicBezTo>
                  <a:cubicBezTo>
                    <a:pt x="1493" y="4995"/>
                    <a:pt x="766" y="2623"/>
                    <a:pt x="314" y="113"/>
                  </a:cubicBezTo>
                  <a:cubicBezTo>
                    <a:pt x="314" y="76"/>
                    <a:pt x="301" y="38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870900" y="1662200"/>
              <a:ext cx="53350" cy="160350"/>
            </a:xfrm>
            <a:custGeom>
              <a:avLst/>
              <a:gdLst/>
              <a:ahLst/>
              <a:cxnLst/>
              <a:rect l="l" t="t" r="r" b="b"/>
              <a:pathLst>
                <a:path w="2134" h="6414" extrusionOk="0">
                  <a:moveTo>
                    <a:pt x="301" y="1"/>
                  </a:moveTo>
                  <a:lnTo>
                    <a:pt x="13" y="14"/>
                  </a:lnTo>
                  <a:lnTo>
                    <a:pt x="0" y="14"/>
                  </a:lnTo>
                  <a:cubicBezTo>
                    <a:pt x="63" y="1946"/>
                    <a:pt x="615" y="3678"/>
                    <a:pt x="1280" y="5246"/>
                  </a:cubicBezTo>
                  <a:cubicBezTo>
                    <a:pt x="1556" y="5648"/>
                    <a:pt x="1832" y="6037"/>
                    <a:pt x="2133" y="6413"/>
                  </a:cubicBezTo>
                  <a:cubicBezTo>
                    <a:pt x="1267" y="4581"/>
                    <a:pt x="439" y="2548"/>
                    <a:pt x="314" y="227"/>
                  </a:cubicBezTo>
                  <a:cubicBezTo>
                    <a:pt x="314" y="152"/>
                    <a:pt x="301" y="76"/>
                    <a:pt x="3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782725" y="1488100"/>
              <a:ext cx="486625" cy="215550"/>
            </a:xfrm>
            <a:custGeom>
              <a:avLst/>
              <a:gdLst/>
              <a:ahLst/>
              <a:cxnLst/>
              <a:rect l="l" t="t" r="r" b="b"/>
              <a:pathLst>
                <a:path w="19465" h="8622" extrusionOk="0">
                  <a:moveTo>
                    <a:pt x="9996" y="0"/>
                  </a:moveTo>
                  <a:cubicBezTo>
                    <a:pt x="9284" y="0"/>
                    <a:pt x="8573" y="46"/>
                    <a:pt x="7869" y="138"/>
                  </a:cubicBezTo>
                  <a:cubicBezTo>
                    <a:pt x="6200" y="364"/>
                    <a:pt x="1946" y="2924"/>
                    <a:pt x="1" y="4593"/>
                  </a:cubicBezTo>
                  <a:cubicBezTo>
                    <a:pt x="2305" y="7326"/>
                    <a:pt x="5313" y="8622"/>
                    <a:pt x="8299" y="8622"/>
                  </a:cubicBezTo>
                  <a:cubicBezTo>
                    <a:pt x="8810" y="8622"/>
                    <a:pt x="9321" y="8584"/>
                    <a:pt x="9827" y="8509"/>
                  </a:cubicBezTo>
                  <a:cubicBezTo>
                    <a:pt x="13303" y="7994"/>
                    <a:pt x="16590" y="5848"/>
                    <a:pt x="19464" y="2987"/>
                  </a:cubicBezTo>
                  <a:cubicBezTo>
                    <a:pt x="16578" y="977"/>
                    <a:pt x="13269" y="0"/>
                    <a:pt x="9996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782425" y="1559300"/>
              <a:ext cx="487850" cy="53050"/>
            </a:xfrm>
            <a:custGeom>
              <a:avLst/>
              <a:gdLst/>
              <a:ahLst/>
              <a:cxnLst/>
              <a:rect l="l" t="t" r="r" b="b"/>
              <a:pathLst>
                <a:path w="19514" h="2122" extrusionOk="0">
                  <a:moveTo>
                    <a:pt x="19451" y="1"/>
                  </a:moveTo>
                  <a:cubicBezTo>
                    <a:pt x="19357" y="22"/>
                    <a:pt x="11615" y="1847"/>
                    <a:pt x="4263" y="1847"/>
                  </a:cubicBezTo>
                  <a:cubicBezTo>
                    <a:pt x="2815" y="1847"/>
                    <a:pt x="1382" y="1777"/>
                    <a:pt x="25" y="1607"/>
                  </a:cubicBezTo>
                  <a:lnTo>
                    <a:pt x="0" y="1883"/>
                  </a:lnTo>
                  <a:cubicBezTo>
                    <a:pt x="1356" y="2046"/>
                    <a:pt x="2799" y="2122"/>
                    <a:pt x="4254" y="2122"/>
                  </a:cubicBezTo>
                  <a:cubicBezTo>
                    <a:pt x="11646" y="2122"/>
                    <a:pt x="19413" y="290"/>
                    <a:pt x="19514" y="265"/>
                  </a:cubicBezTo>
                  <a:lnTo>
                    <a:pt x="19451" y="1"/>
                  </a:ln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1201225" y="1541750"/>
              <a:ext cx="41125" cy="37350"/>
            </a:xfrm>
            <a:custGeom>
              <a:avLst/>
              <a:gdLst/>
              <a:ahLst/>
              <a:cxnLst/>
              <a:rect l="l" t="t" r="r" b="b"/>
              <a:pathLst>
                <a:path w="1645" h="1494" extrusionOk="0">
                  <a:moveTo>
                    <a:pt x="1406" y="0"/>
                  </a:moveTo>
                  <a:lnTo>
                    <a:pt x="1193" y="214"/>
                  </a:lnTo>
                  <a:cubicBezTo>
                    <a:pt x="779" y="603"/>
                    <a:pt x="465" y="904"/>
                    <a:pt x="1" y="1280"/>
                  </a:cubicBezTo>
                  <a:lnTo>
                    <a:pt x="177" y="1494"/>
                  </a:lnTo>
                  <a:cubicBezTo>
                    <a:pt x="189" y="1481"/>
                    <a:pt x="202" y="1468"/>
                    <a:pt x="227" y="1456"/>
                  </a:cubicBezTo>
                  <a:cubicBezTo>
                    <a:pt x="202" y="1431"/>
                    <a:pt x="189" y="1418"/>
                    <a:pt x="177" y="1406"/>
                  </a:cubicBezTo>
                  <a:lnTo>
                    <a:pt x="352" y="1205"/>
                  </a:lnTo>
                  <a:cubicBezTo>
                    <a:pt x="377" y="1230"/>
                    <a:pt x="415" y="1255"/>
                    <a:pt x="440" y="1280"/>
                  </a:cubicBezTo>
                  <a:cubicBezTo>
                    <a:pt x="779" y="979"/>
                    <a:pt x="1068" y="716"/>
                    <a:pt x="1381" y="402"/>
                  </a:cubicBezTo>
                  <a:lnTo>
                    <a:pt x="1645" y="151"/>
                  </a:lnTo>
                  <a:cubicBezTo>
                    <a:pt x="1570" y="101"/>
                    <a:pt x="1482" y="50"/>
                    <a:pt x="1406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1157000" y="1530775"/>
              <a:ext cx="64350" cy="55850"/>
            </a:xfrm>
            <a:custGeom>
              <a:avLst/>
              <a:gdLst/>
              <a:ahLst/>
              <a:cxnLst/>
              <a:rect l="l" t="t" r="r" b="b"/>
              <a:pathLst>
                <a:path w="2574" h="2234" extrusionOk="0">
                  <a:moveTo>
                    <a:pt x="2322" y="0"/>
                  </a:moveTo>
                  <a:cubicBezTo>
                    <a:pt x="1506" y="866"/>
                    <a:pt x="829" y="1443"/>
                    <a:pt x="1" y="2020"/>
                  </a:cubicBezTo>
                  <a:lnTo>
                    <a:pt x="151" y="2234"/>
                  </a:lnTo>
                  <a:lnTo>
                    <a:pt x="289" y="2033"/>
                  </a:lnTo>
                  <a:cubicBezTo>
                    <a:pt x="314" y="2045"/>
                    <a:pt x="352" y="2071"/>
                    <a:pt x="377" y="2083"/>
                  </a:cubicBezTo>
                  <a:cubicBezTo>
                    <a:pt x="1143" y="1544"/>
                    <a:pt x="1795" y="954"/>
                    <a:pt x="2573" y="126"/>
                  </a:cubicBezTo>
                  <a:cubicBezTo>
                    <a:pt x="2485" y="75"/>
                    <a:pt x="2410" y="38"/>
                    <a:pt x="2322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1119675" y="1520400"/>
              <a:ext cx="79075" cy="70625"/>
            </a:xfrm>
            <a:custGeom>
              <a:avLst/>
              <a:gdLst/>
              <a:ahLst/>
              <a:cxnLst/>
              <a:rect l="l" t="t" r="r" b="b"/>
              <a:pathLst>
                <a:path w="3163" h="2825" extrusionOk="0">
                  <a:moveTo>
                    <a:pt x="2899" y="1"/>
                  </a:moveTo>
                  <a:cubicBezTo>
                    <a:pt x="1996" y="1042"/>
                    <a:pt x="1029" y="1959"/>
                    <a:pt x="0" y="2699"/>
                  </a:cubicBezTo>
                  <a:lnTo>
                    <a:pt x="88" y="2824"/>
                  </a:lnTo>
                  <a:lnTo>
                    <a:pt x="226" y="2636"/>
                  </a:lnTo>
                  <a:cubicBezTo>
                    <a:pt x="276" y="2674"/>
                    <a:pt x="327" y="2711"/>
                    <a:pt x="377" y="2749"/>
                  </a:cubicBezTo>
                  <a:cubicBezTo>
                    <a:pt x="1368" y="2009"/>
                    <a:pt x="2297" y="1118"/>
                    <a:pt x="3163" y="101"/>
                  </a:cubicBezTo>
                  <a:cubicBezTo>
                    <a:pt x="3075" y="64"/>
                    <a:pt x="2987" y="39"/>
                    <a:pt x="2899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1070725" y="1508500"/>
              <a:ext cx="96650" cy="87225"/>
            </a:xfrm>
            <a:custGeom>
              <a:avLst/>
              <a:gdLst/>
              <a:ahLst/>
              <a:cxnLst/>
              <a:rect l="l" t="t" r="r" b="b"/>
              <a:pathLst>
                <a:path w="3866" h="3489" extrusionOk="0">
                  <a:moveTo>
                    <a:pt x="3590" y="0"/>
                  </a:moveTo>
                  <a:cubicBezTo>
                    <a:pt x="2510" y="1380"/>
                    <a:pt x="1306" y="2510"/>
                    <a:pt x="1" y="3388"/>
                  </a:cubicBezTo>
                  <a:lnTo>
                    <a:pt x="63" y="3489"/>
                  </a:lnTo>
                  <a:lnTo>
                    <a:pt x="189" y="3351"/>
                  </a:lnTo>
                  <a:cubicBezTo>
                    <a:pt x="239" y="3388"/>
                    <a:pt x="289" y="3426"/>
                    <a:pt x="352" y="3476"/>
                  </a:cubicBezTo>
                  <a:cubicBezTo>
                    <a:pt x="1632" y="2585"/>
                    <a:pt x="2812" y="1456"/>
                    <a:pt x="3866" y="88"/>
                  </a:cubicBezTo>
                  <a:cubicBezTo>
                    <a:pt x="3765" y="63"/>
                    <a:pt x="3677" y="25"/>
                    <a:pt x="3590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1032450" y="1499700"/>
              <a:ext cx="104500" cy="102300"/>
            </a:xfrm>
            <a:custGeom>
              <a:avLst/>
              <a:gdLst/>
              <a:ahLst/>
              <a:cxnLst/>
              <a:rect l="l" t="t" r="r" b="b"/>
              <a:pathLst>
                <a:path w="4180" h="4092" extrusionOk="0">
                  <a:moveTo>
                    <a:pt x="3878" y="1"/>
                  </a:moveTo>
                  <a:cubicBezTo>
                    <a:pt x="2523" y="1569"/>
                    <a:pt x="1218" y="2912"/>
                    <a:pt x="1" y="3991"/>
                  </a:cubicBezTo>
                  <a:lnTo>
                    <a:pt x="101" y="4092"/>
                  </a:lnTo>
                  <a:lnTo>
                    <a:pt x="189" y="3991"/>
                  </a:lnTo>
                  <a:cubicBezTo>
                    <a:pt x="227" y="4029"/>
                    <a:pt x="264" y="4054"/>
                    <a:pt x="302" y="4092"/>
                  </a:cubicBezTo>
                  <a:cubicBezTo>
                    <a:pt x="1507" y="3000"/>
                    <a:pt x="2812" y="1645"/>
                    <a:pt x="4179" y="76"/>
                  </a:cubicBezTo>
                  <a:cubicBezTo>
                    <a:pt x="4079" y="51"/>
                    <a:pt x="3979" y="26"/>
                    <a:pt x="3878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985700" y="1493750"/>
              <a:ext cx="121750" cy="113900"/>
            </a:xfrm>
            <a:custGeom>
              <a:avLst/>
              <a:gdLst/>
              <a:ahLst/>
              <a:cxnLst/>
              <a:rect l="l" t="t" r="r" b="b"/>
              <a:pathLst>
                <a:path w="4870" h="4556" extrusionOk="0">
                  <a:moveTo>
                    <a:pt x="4556" y="0"/>
                  </a:moveTo>
                  <a:cubicBezTo>
                    <a:pt x="3138" y="1632"/>
                    <a:pt x="1607" y="3100"/>
                    <a:pt x="1" y="4342"/>
                  </a:cubicBezTo>
                  <a:lnTo>
                    <a:pt x="164" y="4556"/>
                  </a:lnTo>
                  <a:cubicBezTo>
                    <a:pt x="177" y="4556"/>
                    <a:pt x="189" y="4543"/>
                    <a:pt x="189" y="4543"/>
                  </a:cubicBezTo>
                  <a:cubicBezTo>
                    <a:pt x="164" y="4505"/>
                    <a:pt x="139" y="4480"/>
                    <a:pt x="114" y="4455"/>
                  </a:cubicBezTo>
                  <a:lnTo>
                    <a:pt x="315" y="4267"/>
                  </a:lnTo>
                  <a:cubicBezTo>
                    <a:pt x="340" y="4305"/>
                    <a:pt x="377" y="4330"/>
                    <a:pt x="402" y="4367"/>
                  </a:cubicBezTo>
                  <a:cubicBezTo>
                    <a:pt x="1971" y="3125"/>
                    <a:pt x="3477" y="1669"/>
                    <a:pt x="4870" y="50"/>
                  </a:cubicBezTo>
                  <a:cubicBezTo>
                    <a:pt x="4769" y="38"/>
                    <a:pt x="4669" y="13"/>
                    <a:pt x="4556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943350" y="1489050"/>
              <a:ext cx="122700" cy="119550"/>
            </a:xfrm>
            <a:custGeom>
              <a:avLst/>
              <a:gdLst/>
              <a:ahLst/>
              <a:cxnLst/>
              <a:rect l="l" t="t" r="r" b="b"/>
              <a:pathLst>
                <a:path w="4908" h="4782" extrusionOk="0">
                  <a:moveTo>
                    <a:pt x="4569" y="0"/>
                  </a:moveTo>
                  <a:cubicBezTo>
                    <a:pt x="3665" y="954"/>
                    <a:pt x="2699" y="1933"/>
                    <a:pt x="1758" y="2874"/>
                  </a:cubicBezTo>
                  <a:cubicBezTo>
                    <a:pt x="1180" y="3451"/>
                    <a:pt x="578" y="4053"/>
                    <a:pt x="1" y="4643"/>
                  </a:cubicBezTo>
                  <a:lnTo>
                    <a:pt x="151" y="4781"/>
                  </a:lnTo>
                  <a:lnTo>
                    <a:pt x="315" y="4605"/>
                  </a:lnTo>
                  <a:cubicBezTo>
                    <a:pt x="340" y="4631"/>
                    <a:pt x="352" y="4643"/>
                    <a:pt x="377" y="4668"/>
                  </a:cubicBezTo>
                  <a:cubicBezTo>
                    <a:pt x="892" y="4129"/>
                    <a:pt x="1431" y="3589"/>
                    <a:pt x="1946" y="3062"/>
                  </a:cubicBezTo>
                  <a:cubicBezTo>
                    <a:pt x="2950" y="2071"/>
                    <a:pt x="3966" y="1042"/>
                    <a:pt x="4907" y="25"/>
                  </a:cubicBezTo>
                  <a:cubicBezTo>
                    <a:pt x="4794" y="13"/>
                    <a:pt x="4682" y="0"/>
                    <a:pt x="4569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906025" y="1488400"/>
              <a:ext cx="120500" cy="120825"/>
            </a:xfrm>
            <a:custGeom>
              <a:avLst/>
              <a:gdLst/>
              <a:ahLst/>
              <a:cxnLst/>
              <a:rect l="l" t="t" r="r" b="b"/>
              <a:pathLst>
                <a:path w="4820" h="4833" extrusionOk="0">
                  <a:moveTo>
                    <a:pt x="4468" y="1"/>
                  </a:moveTo>
                  <a:cubicBezTo>
                    <a:pt x="3062" y="1720"/>
                    <a:pt x="1569" y="3289"/>
                    <a:pt x="1" y="4657"/>
                  </a:cubicBezTo>
                  <a:lnTo>
                    <a:pt x="13" y="4682"/>
                  </a:lnTo>
                  <a:lnTo>
                    <a:pt x="51" y="4644"/>
                  </a:lnTo>
                  <a:cubicBezTo>
                    <a:pt x="113" y="4707"/>
                    <a:pt x="164" y="4770"/>
                    <a:pt x="214" y="4832"/>
                  </a:cubicBezTo>
                  <a:cubicBezTo>
                    <a:pt x="1833" y="3414"/>
                    <a:pt x="3376" y="1783"/>
                    <a:pt x="4819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860225" y="1491850"/>
              <a:ext cx="117050" cy="116425"/>
            </a:xfrm>
            <a:custGeom>
              <a:avLst/>
              <a:gdLst/>
              <a:ahLst/>
              <a:cxnLst/>
              <a:rect l="l" t="t" r="r" b="b"/>
              <a:pathLst>
                <a:path w="4682" h="4657" extrusionOk="0">
                  <a:moveTo>
                    <a:pt x="4681" y="1"/>
                  </a:moveTo>
                  <a:lnTo>
                    <a:pt x="4681" y="1"/>
                  </a:lnTo>
                  <a:cubicBezTo>
                    <a:pt x="4556" y="26"/>
                    <a:pt x="4405" y="64"/>
                    <a:pt x="4242" y="114"/>
                  </a:cubicBezTo>
                  <a:cubicBezTo>
                    <a:pt x="2899" y="1720"/>
                    <a:pt x="1481" y="3201"/>
                    <a:pt x="0" y="4544"/>
                  </a:cubicBezTo>
                  <a:lnTo>
                    <a:pt x="101" y="4657"/>
                  </a:lnTo>
                  <a:lnTo>
                    <a:pt x="251" y="4506"/>
                  </a:lnTo>
                  <a:cubicBezTo>
                    <a:pt x="289" y="4531"/>
                    <a:pt x="314" y="4569"/>
                    <a:pt x="352" y="4594"/>
                  </a:cubicBezTo>
                  <a:cubicBezTo>
                    <a:pt x="1858" y="3213"/>
                    <a:pt x="3313" y="1670"/>
                    <a:pt x="4681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836075" y="1511325"/>
              <a:ext cx="89425" cy="95375"/>
            </a:xfrm>
            <a:custGeom>
              <a:avLst/>
              <a:gdLst/>
              <a:ahLst/>
              <a:cxnLst/>
              <a:rect l="l" t="t" r="r" b="b"/>
              <a:pathLst>
                <a:path w="3577" h="3815" extrusionOk="0">
                  <a:moveTo>
                    <a:pt x="3577" y="0"/>
                  </a:moveTo>
                  <a:cubicBezTo>
                    <a:pt x="3376" y="100"/>
                    <a:pt x="3175" y="201"/>
                    <a:pt x="2974" y="301"/>
                  </a:cubicBezTo>
                  <a:cubicBezTo>
                    <a:pt x="2008" y="1481"/>
                    <a:pt x="1017" y="2623"/>
                    <a:pt x="0" y="3702"/>
                  </a:cubicBezTo>
                  <a:lnTo>
                    <a:pt x="126" y="3815"/>
                  </a:lnTo>
                  <a:lnTo>
                    <a:pt x="213" y="3740"/>
                  </a:lnTo>
                  <a:cubicBezTo>
                    <a:pt x="226" y="3765"/>
                    <a:pt x="251" y="3777"/>
                    <a:pt x="276" y="3802"/>
                  </a:cubicBezTo>
                  <a:cubicBezTo>
                    <a:pt x="1393" y="2598"/>
                    <a:pt x="2497" y="1330"/>
                    <a:pt x="3577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807525" y="1537350"/>
              <a:ext cx="69675" cy="68425"/>
            </a:xfrm>
            <a:custGeom>
              <a:avLst/>
              <a:gdLst/>
              <a:ahLst/>
              <a:cxnLst/>
              <a:rect l="l" t="t" r="r" b="b"/>
              <a:pathLst>
                <a:path w="2787" h="2737" extrusionOk="0">
                  <a:moveTo>
                    <a:pt x="2786" y="1"/>
                  </a:moveTo>
                  <a:lnTo>
                    <a:pt x="2786" y="1"/>
                  </a:lnTo>
                  <a:cubicBezTo>
                    <a:pt x="2560" y="139"/>
                    <a:pt x="2322" y="277"/>
                    <a:pt x="2096" y="427"/>
                  </a:cubicBezTo>
                  <a:cubicBezTo>
                    <a:pt x="1418" y="1230"/>
                    <a:pt x="715" y="1983"/>
                    <a:pt x="0" y="2673"/>
                  </a:cubicBezTo>
                  <a:lnTo>
                    <a:pt x="38" y="2711"/>
                  </a:lnTo>
                  <a:lnTo>
                    <a:pt x="239" y="2586"/>
                  </a:lnTo>
                  <a:cubicBezTo>
                    <a:pt x="276" y="2636"/>
                    <a:pt x="301" y="2686"/>
                    <a:pt x="339" y="2736"/>
                  </a:cubicBezTo>
                  <a:cubicBezTo>
                    <a:pt x="1192" y="1895"/>
                    <a:pt x="2008" y="979"/>
                    <a:pt x="2786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1224775" y="1548950"/>
              <a:ext cx="29500" cy="22925"/>
            </a:xfrm>
            <a:custGeom>
              <a:avLst/>
              <a:gdLst/>
              <a:ahLst/>
              <a:cxnLst/>
              <a:rect l="l" t="t" r="r" b="b"/>
              <a:pathLst>
                <a:path w="1180" h="917" extrusionOk="0">
                  <a:moveTo>
                    <a:pt x="929" y="1"/>
                  </a:moveTo>
                  <a:lnTo>
                    <a:pt x="0" y="817"/>
                  </a:lnTo>
                  <a:lnTo>
                    <a:pt x="88" y="917"/>
                  </a:lnTo>
                  <a:lnTo>
                    <a:pt x="188" y="817"/>
                  </a:lnTo>
                  <a:cubicBezTo>
                    <a:pt x="226" y="842"/>
                    <a:pt x="264" y="879"/>
                    <a:pt x="301" y="917"/>
                  </a:cubicBezTo>
                  <a:lnTo>
                    <a:pt x="1180" y="151"/>
                  </a:lnTo>
                  <a:cubicBezTo>
                    <a:pt x="1092" y="89"/>
                    <a:pt x="1017" y="51"/>
                    <a:pt x="929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1224775" y="1569350"/>
              <a:ext cx="23550" cy="18225"/>
            </a:xfrm>
            <a:custGeom>
              <a:avLst/>
              <a:gdLst/>
              <a:ahLst/>
              <a:cxnLst/>
              <a:rect l="l" t="t" r="r" b="b"/>
              <a:pathLst>
                <a:path w="942" h="729" extrusionOk="0">
                  <a:moveTo>
                    <a:pt x="188" y="1"/>
                  </a:moveTo>
                  <a:lnTo>
                    <a:pt x="88" y="101"/>
                  </a:lnTo>
                  <a:lnTo>
                    <a:pt x="0" y="201"/>
                  </a:lnTo>
                  <a:cubicBezTo>
                    <a:pt x="201" y="377"/>
                    <a:pt x="477" y="578"/>
                    <a:pt x="728" y="728"/>
                  </a:cubicBezTo>
                  <a:cubicBezTo>
                    <a:pt x="803" y="666"/>
                    <a:pt x="866" y="603"/>
                    <a:pt x="941" y="540"/>
                  </a:cubicBezTo>
                  <a:cubicBezTo>
                    <a:pt x="728" y="415"/>
                    <a:pt x="490" y="252"/>
                    <a:pt x="301" y="101"/>
                  </a:cubicBezTo>
                  <a:cubicBezTo>
                    <a:pt x="264" y="63"/>
                    <a:pt x="226" y="26"/>
                    <a:pt x="188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1205625" y="1571850"/>
              <a:ext cx="30775" cy="26400"/>
            </a:xfrm>
            <a:custGeom>
              <a:avLst/>
              <a:gdLst/>
              <a:ahLst/>
              <a:cxnLst/>
              <a:rect l="l" t="t" r="r" b="b"/>
              <a:pathLst>
                <a:path w="1231" h="1056" extrusionOk="0">
                  <a:moveTo>
                    <a:pt x="176" y="1"/>
                  </a:moveTo>
                  <a:lnTo>
                    <a:pt x="1" y="202"/>
                  </a:lnTo>
                  <a:cubicBezTo>
                    <a:pt x="13" y="214"/>
                    <a:pt x="26" y="227"/>
                    <a:pt x="51" y="252"/>
                  </a:cubicBezTo>
                  <a:cubicBezTo>
                    <a:pt x="365" y="528"/>
                    <a:pt x="691" y="804"/>
                    <a:pt x="1017" y="1055"/>
                  </a:cubicBezTo>
                  <a:cubicBezTo>
                    <a:pt x="1092" y="992"/>
                    <a:pt x="1155" y="930"/>
                    <a:pt x="1230" y="867"/>
                  </a:cubicBezTo>
                  <a:cubicBezTo>
                    <a:pt x="892" y="628"/>
                    <a:pt x="578" y="352"/>
                    <a:pt x="264" y="64"/>
                  </a:cubicBezTo>
                  <a:cubicBezTo>
                    <a:pt x="239" y="51"/>
                    <a:pt x="214" y="26"/>
                    <a:pt x="176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1160450" y="1581575"/>
              <a:ext cx="56500" cy="33300"/>
            </a:xfrm>
            <a:custGeom>
              <a:avLst/>
              <a:gdLst/>
              <a:ahLst/>
              <a:cxnLst/>
              <a:rect l="l" t="t" r="r" b="b"/>
              <a:pathLst>
                <a:path w="2260" h="1332" extrusionOk="0">
                  <a:moveTo>
                    <a:pt x="151" y="1"/>
                  </a:moveTo>
                  <a:lnTo>
                    <a:pt x="13" y="202"/>
                  </a:lnTo>
                  <a:lnTo>
                    <a:pt x="1" y="227"/>
                  </a:lnTo>
                  <a:cubicBezTo>
                    <a:pt x="653" y="666"/>
                    <a:pt x="1331" y="1030"/>
                    <a:pt x="2021" y="1331"/>
                  </a:cubicBezTo>
                  <a:cubicBezTo>
                    <a:pt x="2109" y="1268"/>
                    <a:pt x="2184" y="1193"/>
                    <a:pt x="2259" y="1130"/>
                  </a:cubicBezTo>
                  <a:cubicBezTo>
                    <a:pt x="1569" y="854"/>
                    <a:pt x="892" y="490"/>
                    <a:pt x="239" y="51"/>
                  </a:cubicBezTo>
                  <a:cubicBezTo>
                    <a:pt x="214" y="39"/>
                    <a:pt x="176" y="13"/>
                    <a:pt x="151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1121250" y="1586300"/>
              <a:ext cx="72800" cy="45825"/>
            </a:xfrm>
            <a:custGeom>
              <a:avLst/>
              <a:gdLst/>
              <a:ahLst/>
              <a:cxnLst/>
              <a:rect l="l" t="t" r="r" b="b"/>
              <a:pathLst>
                <a:path w="2912" h="1833" extrusionOk="0">
                  <a:moveTo>
                    <a:pt x="163" y="0"/>
                  </a:moveTo>
                  <a:lnTo>
                    <a:pt x="25" y="188"/>
                  </a:lnTo>
                  <a:lnTo>
                    <a:pt x="0" y="226"/>
                  </a:lnTo>
                  <a:cubicBezTo>
                    <a:pt x="866" y="841"/>
                    <a:pt x="1757" y="1381"/>
                    <a:pt x="2660" y="1832"/>
                  </a:cubicBezTo>
                  <a:cubicBezTo>
                    <a:pt x="2748" y="1770"/>
                    <a:pt x="2824" y="1707"/>
                    <a:pt x="2911" y="1657"/>
                  </a:cubicBezTo>
                  <a:cubicBezTo>
                    <a:pt x="2033" y="1217"/>
                    <a:pt x="1155" y="703"/>
                    <a:pt x="314" y="113"/>
                  </a:cubicBezTo>
                  <a:cubicBezTo>
                    <a:pt x="264" y="75"/>
                    <a:pt x="213" y="38"/>
                    <a:pt x="163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1071050" y="1592250"/>
              <a:ext cx="94750" cy="59000"/>
            </a:xfrm>
            <a:custGeom>
              <a:avLst/>
              <a:gdLst/>
              <a:ahLst/>
              <a:cxnLst/>
              <a:rect l="l" t="t" r="r" b="b"/>
              <a:pathLst>
                <a:path w="3790" h="2360" extrusionOk="0">
                  <a:moveTo>
                    <a:pt x="176" y="1"/>
                  </a:moveTo>
                  <a:lnTo>
                    <a:pt x="50" y="139"/>
                  </a:lnTo>
                  <a:lnTo>
                    <a:pt x="0" y="201"/>
                  </a:lnTo>
                  <a:cubicBezTo>
                    <a:pt x="1105" y="1117"/>
                    <a:pt x="2284" y="1833"/>
                    <a:pt x="3501" y="2360"/>
                  </a:cubicBezTo>
                  <a:cubicBezTo>
                    <a:pt x="3602" y="2297"/>
                    <a:pt x="3690" y="2247"/>
                    <a:pt x="3790" y="2184"/>
                  </a:cubicBezTo>
                  <a:cubicBezTo>
                    <a:pt x="2585" y="1682"/>
                    <a:pt x="1431" y="992"/>
                    <a:pt x="339" y="126"/>
                  </a:cubicBezTo>
                  <a:cubicBezTo>
                    <a:pt x="276" y="76"/>
                    <a:pt x="226" y="38"/>
                    <a:pt x="176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1032450" y="1599475"/>
              <a:ext cx="103250" cy="68725"/>
            </a:xfrm>
            <a:custGeom>
              <a:avLst/>
              <a:gdLst/>
              <a:ahLst/>
              <a:cxnLst/>
              <a:rect l="l" t="t" r="r" b="b"/>
              <a:pathLst>
                <a:path w="4130" h="2749" extrusionOk="0">
                  <a:moveTo>
                    <a:pt x="189" y="0"/>
                  </a:moveTo>
                  <a:lnTo>
                    <a:pt x="101" y="101"/>
                  </a:lnTo>
                  <a:lnTo>
                    <a:pt x="1" y="201"/>
                  </a:lnTo>
                  <a:cubicBezTo>
                    <a:pt x="1193" y="1280"/>
                    <a:pt x="2485" y="2134"/>
                    <a:pt x="3828" y="2748"/>
                  </a:cubicBezTo>
                  <a:cubicBezTo>
                    <a:pt x="3928" y="2698"/>
                    <a:pt x="4029" y="2635"/>
                    <a:pt x="4129" y="2585"/>
                  </a:cubicBezTo>
                  <a:cubicBezTo>
                    <a:pt x="2787" y="2008"/>
                    <a:pt x="1507" y="1167"/>
                    <a:pt x="302" y="101"/>
                  </a:cubicBezTo>
                  <a:cubicBezTo>
                    <a:pt x="264" y="63"/>
                    <a:pt x="227" y="38"/>
                    <a:pt x="189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988525" y="1600400"/>
              <a:ext cx="110150" cy="84100"/>
            </a:xfrm>
            <a:custGeom>
              <a:avLst/>
              <a:gdLst/>
              <a:ahLst/>
              <a:cxnLst/>
              <a:rect l="l" t="t" r="r" b="b"/>
              <a:pathLst>
                <a:path w="4406" h="3364" extrusionOk="0">
                  <a:moveTo>
                    <a:pt x="202" y="1"/>
                  </a:moveTo>
                  <a:lnTo>
                    <a:pt x="1" y="189"/>
                  </a:lnTo>
                  <a:cubicBezTo>
                    <a:pt x="26" y="214"/>
                    <a:pt x="51" y="239"/>
                    <a:pt x="76" y="277"/>
                  </a:cubicBezTo>
                  <a:cubicBezTo>
                    <a:pt x="1306" y="1569"/>
                    <a:pt x="2649" y="2598"/>
                    <a:pt x="4067" y="3364"/>
                  </a:cubicBezTo>
                  <a:cubicBezTo>
                    <a:pt x="4180" y="3326"/>
                    <a:pt x="4293" y="3289"/>
                    <a:pt x="4406" y="3238"/>
                  </a:cubicBezTo>
                  <a:cubicBezTo>
                    <a:pt x="2937" y="2486"/>
                    <a:pt x="1557" y="1431"/>
                    <a:pt x="289" y="101"/>
                  </a:cubicBezTo>
                  <a:cubicBezTo>
                    <a:pt x="264" y="64"/>
                    <a:pt x="227" y="39"/>
                    <a:pt x="202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946500" y="1604175"/>
              <a:ext cx="111400" cy="92575"/>
            </a:xfrm>
            <a:custGeom>
              <a:avLst/>
              <a:gdLst/>
              <a:ahLst/>
              <a:cxnLst/>
              <a:rect l="l" t="t" r="r" b="b"/>
              <a:pathLst>
                <a:path w="4456" h="3703" extrusionOk="0">
                  <a:moveTo>
                    <a:pt x="189" y="0"/>
                  </a:moveTo>
                  <a:lnTo>
                    <a:pt x="25" y="176"/>
                  </a:lnTo>
                  <a:lnTo>
                    <a:pt x="0" y="201"/>
                  </a:lnTo>
                  <a:cubicBezTo>
                    <a:pt x="1293" y="1519"/>
                    <a:pt x="2673" y="2698"/>
                    <a:pt x="4104" y="3702"/>
                  </a:cubicBezTo>
                  <a:cubicBezTo>
                    <a:pt x="4217" y="3677"/>
                    <a:pt x="4342" y="3652"/>
                    <a:pt x="4455" y="3615"/>
                  </a:cubicBezTo>
                  <a:cubicBezTo>
                    <a:pt x="2987" y="2611"/>
                    <a:pt x="1569" y="1418"/>
                    <a:pt x="251" y="63"/>
                  </a:cubicBezTo>
                  <a:cubicBezTo>
                    <a:pt x="226" y="38"/>
                    <a:pt x="214" y="26"/>
                    <a:pt x="189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901950" y="1604500"/>
              <a:ext cx="122375" cy="97900"/>
            </a:xfrm>
            <a:custGeom>
              <a:avLst/>
              <a:gdLst/>
              <a:ahLst/>
              <a:cxnLst/>
              <a:rect l="l" t="t" r="r" b="b"/>
              <a:pathLst>
                <a:path w="4895" h="3916" extrusionOk="0">
                  <a:moveTo>
                    <a:pt x="214" y="0"/>
                  </a:moveTo>
                  <a:lnTo>
                    <a:pt x="176" y="38"/>
                  </a:lnTo>
                  <a:lnTo>
                    <a:pt x="0" y="176"/>
                  </a:lnTo>
                  <a:cubicBezTo>
                    <a:pt x="1331" y="1820"/>
                    <a:pt x="2874" y="2949"/>
                    <a:pt x="4455" y="3915"/>
                  </a:cubicBezTo>
                  <a:cubicBezTo>
                    <a:pt x="4606" y="3903"/>
                    <a:pt x="4744" y="3890"/>
                    <a:pt x="4894" y="3865"/>
                  </a:cubicBezTo>
                  <a:cubicBezTo>
                    <a:pt x="3288" y="2911"/>
                    <a:pt x="1720" y="1807"/>
                    <a:pt x="377" y="188"/>
                  </a:cubicBezTo>
                  <a:cubicBezTo>
                    <a:pt x="327" y="126"/>
                    <a:pt x="276" y="63"/>
                    <a:pt x="214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861800" y="1604500"/>
              <a:ext cx="128325" cy="98825"/>
            </a:xfrm>
            <a:custGeom>
              <a:avLst/>
              <a:gdLst/>
              <a:ahLst/>
              <a:cxnLst/>
              <a:rect l="l" t="t" r="r" b="b"/>
              <a:pathLst>
                <a:path w="5133" h="3953" extrusionOk="0">
                  <a:moveTo>
                    <a:pt x="188" y="0"/>
                  </a:moveTo>
                  <a:lnTo>
                    <a:pt x="38" y="151"/>
                  </a:lnTo>
                  <a:lnTo>
                    <a:pt x="0" y="188"/>
                  </a:lnTo>
                  <a:cubicBezTo>
                    <a:pt x="1431" y="1669"/>
                    <a:pt x="2974" y="2936"/>
                    <a:pt x="4593" y="3940"/>
                  </a:cubicBezTo>
                  <a:cubicBezTo>
                    <a:pt x="4769" y="3953"/>
                    <a:pt x="4957" y="3953"/>
                    <a:pt x="5133" y="3953"/>
                  </a:cubicBezTo>
                  <a:cubicBezTo>
                    <a:pt x="3426" y="2949"/>
                    <a:pt x="1795" y="1644"/>
                    <a:pt x="289" y="88"/>
                  </a:cubicBezTo>
                  <a:cubicBezTo>
                    <a:pt x="251" y="63"/>
                    <a:pt x="226" y="25"/>
                    <a:pt x="188" y="0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836075" y="1604800"/>
              <a:ext cx="103850" cy="93825"/>
            </a:xfrm>
            <a:custGeom>
              <a:avLst/>
              <a:gdLst/>
              <a:ahLst/>
              <a:cxnLst/>
              <a:rect l="l" t="t" r="r" b="b"/>
              <a:pathLst>
                <a:path w="4154" h="3753" extrusionOk="0">
                  <a:moveTo>
                    <a:pt x="213" y="1"/>
                  </a:moveTo>
                  <a:lnTo>
                    <a:pt x="126" y="76"/>
                  </a:lnTo>
                  <a:lnTo>
                    <a:pt x="0" y="164"/>
                  </a:lnTo>
                  <a:cubicBezTo>
                    <a:pt x="1079" y="1481"/>
                    <a:pt x="2246" y="2636"/>
                    <a:pt x="3501" y="3590"/>
                  </a:cubicBezTo>
                  <a:cubicBezTo>
                    <a:pt x="3715" y="3652"/>
                    <a:pt x="3940" y="3702"/>
                    <a:pt x="4154" y="3753"/>
                  </a:cubicBezTo>
                  <a:cubicBezTo>
                    <a:pt x="2773" y="2749"/>
                    <a:pt x="1468" y="1506"/>
                    <a:pt x="276" y="63"/>
                  </a:cubicBezTo>
                  <a:cubicBezTo>
                    <a:pt x="251" y="38"/>
                    <a:pt x="226" y="26"/>
                    <a:pt x="213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807825" y="1601975"/>
              <a:ext cx="93200" cy="85675"/>
            </a:xfrm>
            <a:custGeom>
              <a:avLst/>
              <a:gdLst/>
              <a:ahLst/>
              <a:cxnLst/>
              <a:rect l="l" t="t" r="r" b="b"/>
              <a:pathLst>
                <a:path w="3728" h="3427" extrusionOk="0">
                  <a:moveTo>
                    <a:pt x="227" y="1"/>
                  </a:moveTo>
                  <a:lnTo>
                    <a:pt x="26" y="126"/>
                  </a:lnTo>
                  <a:lnTo>
                    <a:pt x="1" y="139"/>
                  </a:lnTo>
                  <a:cubicBezTo>
                    <a:pt x="716" y="1318"/>
                    <a:pt x="1632" y="2184"/>
                    <a:pt x="2573" y="2912"/>
                  </a:cubicBezTo>
                  <a:cubicBezTo>
                    <a:pt x="2950" y="3113"/>
                    <a:pt x="3339" y="3276"/>
                    <a:pt x="3728" y="3426"/>
                  </a:cubicBezTo>
                  <a:cubicBezTo>
                    <a:pt x="2536" y="2586"/>
                    <a:pt x="1268" y="1607"/>
                    <a:pt x="327" y="151"/>
                  </a:cubicBezTo>
                  <a:cubicBezTo>
                    <a:pt x="289" y="101"/>
                    <a:pt x="264" y="51"/>
                    <a:pt x="227" y="1"/>
                  </a:cubicBezTo>
                  <a:close/>
                </a:path>
              </a:pathLst>
            </a:custGeom>
            <a:solidFill>
              <a:srgbClr val="0A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915125" y="196682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1"/>
                  </a:moveTo>
                  <a:cubicBezTo>
                    <a:pt x="151" y="1"/>
                    <a:pt x="0" y="151"/>
                    <a:pt x="0" y="327"/>
                  </a:cubicBezTo>
                  <a:cubicBezTo>
                    <a:pt x="0" y="503"/>
                    <a:pt x="151" y="641"/>
                    <a:pt x="314" y="641"/>
                  </a:cubicBezTo>
                  <a:cubicBezTo>
                    <a:pt x="490" y="641"/>
                    <a:pt x="640" y="503"/>
                    <a:pt x="640" y="327"/>
                  </a:cubicBezTo>
                  <a:cubicBezTo>
                    <a:pt x="640" y="151"/>
                    <a:pt x="490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1072925" y="19831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0"/>
                  </a:moveTo>
                  <a:cubicBezTo>
                    <a:pt x="151" y="0"/>
                    <a:pt x="1" y="151"/>
                    <a:pt x="1" y="327"/>
                  </a:cubicBezTo>
                  <a:cubicBezTo>
                    <a:pt x="1" y="502"/>
                    <a:pt x="151" y="640"/>
                    <a:pt x="327" y="640"/>
                  </a:cubicBezTo>
                  <a:cubicBezTo>
                    <a:pt x="490" y="640"/>
                    <a:pt x="640" y="502"/>
                    <a:pt x="640" y="327"/>
                  </a:cubicBezTo>
                  <a:cubicBezTo>
                    <a:pt x="640" y="151"/>
                    <a:pt x="490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1166425" y="2097025"/>
              <a:ext cx="16025" cy="15725"/>
            </a:xfrm>
            <a:custGeom>
              <a:avLst/>
              <a:gdLst/>
              <a:ahLst/>
              <a:cxnLst/>
              <a:rect l="l" t="t" r="r" b="b"/>
              <a:pathLst>
                <a:path w="641" h="629" extrusionOk="0">
                  <a:moveTo>
                    <a:pt x="314" y="1"/>
                  </a:moveTo>
                  <a:cubicBezTo>
                    <a:pt x="138" y="1"/>
                    <a:pt x="0" y="139"/>
                    <a:pt x="0" y="314"/>
                  </a:cubicBezTo>
                  <a:cubicBezTo>
                    <a:pt x="0" y="490"/>
                    <a:pt x="138" y="628"/>
                    <a:pt x="314" y="628"/>
                  </a:cubicBezTo>
                  <a:cubicBezTo>
                    <a:pt x="489" y="628"/>
                    <a:pt x="640" y="490"/>
                    <a:pt x="640" y="314"/>
                  </a:cubicBezTo>
                  <a:cubicBezTo>
                    <a:pt x="640" y="139"/>
                    <a:pt x="489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1069800" y="2199625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14" y="0"/>
                  </a:moveTo>
                  <a:cubicBezTo>
                    <a:pt x="138" y="0"/>
                    <a:pt x="0" y="138"/>
                    <a:pt x="0" y="314"/>
                  </a:cubicBezTo>
                  <a:cubicBezTo>
                    <a:pt x="0" y="490"/>
                    <a:pt x="138" y="628"/>
                    <a:pt x="314" y="628"/>
                  </a:cubicBezTo>
                  <a:cubicBezTo>
                    <a:pt x="489" y="628"/>
                    <a:pt x="640" y="490"/>
                    <a:pt x="640" y="314"/>
                  </a:cubicBezTo>
                  <a:cubicBezTo>
                    <a:pt x="640" y="138"/>
                    <a:pt x="489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1133775" y="2282125"/>
              <a:ext cx="9450" cy="9425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76" y="0"/>
                    <a:pt x="1" y="88"/>
                    <a:pt x="1" y="189"/>
                  </a:cubicBezTo>
                  <a:cubicBezTo>
                    <a:pt x="1" y="302"/>
                    <a:pt x="76" y="377"/>
                    <a:pt x="189" y="377"/>
                  </a:cubicBezTo>
                  <a:cubicBezTo>
                    <a:pt x="290" y="377"/>
                    <a:pt x="377" y="302"/>
                    <a:pt x="377" y="189"/>
                  </a:cubicBezTo>
                  <a:cubicBezTo>
                    <a:pt x="377" y="88"/>
                    <a:pt x="290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1356225" y="175257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5" y="0"/>
                    <a:pt x="0" y="63"/>
                    <a:pt x="0" y="151"/>
                  </a:cubicBezTo>
                  <a:cubicBezTo>
                    <a:pt x="0" y="238"/>
                    <a:pt x="75" y="301"/>
                    <a:pt x="151" y="301"/>
                  </a:cubicBezTo>
                  <a:cubicBezTo>
                    <a:pt x="239" y="301"/>
                    <a:pt x="301" y="238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1171125" y="17698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76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978175" y="16258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6"/>
                    <a:pt x="1" y="151"/>
                  </a:cubicBezTo>
                  <a:cubicBezTo>
                    <a:pt x="1" y="239"/>
                    <a:pt x="63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1062250" y="1548950"/>
              <a:ext cx="7575" cy="7875"/>
            </a:xfrm>
            <a:custGeom>
              <a:avLst/>
              <a:gdLst/>
              <a:ahLst/>
              <a:cxnLst/>
              <a:rect l="l" t="t" r="r" b="b"/>
              <a:pathLst>
                <a:path w="303" h="315" extrusionOk="0">
                  <a:moveTo>
                    <a:pt x="151" y="1"/>
                  </a:moveTo>
                  <a:cubicBezTo>
                    <a:pt x="64" y="1"/>
                    <a:pt x="1" y="76"/>
                    <a:pt x="1" y="151"/>
                  </a:cubicBezTo>
                  <a:cubicBezTo>
                    <a:pt x="1" y="239"/>
                    <a:pt x="64" y="315"/>
                    <a:pt x="151" y="315"/>
                  </a:cubicBezTo>
                  <a:cubicBezTo>
                    <a:pt x="239" y="315"/>
                    <a:pt x="302" y="239"/>
                    <a:pt x="302" y="151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916075" y="15395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5" y="0"/>
                    <a:pt x="0" y="76"/>
                    <a:pt x="0" y="151"/>
                  </a:cubicBezTo>
                  <a:cubicBezTo>
                    <a:pt x="0" y="239"/>
                    <a:pt x="75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907275" y="2415775"/>
              <a:ext cx="9450" cy="9750"/>
            </a:xfrm>
            <a:custGeom>
              <a:avLst/>
              <a:gdLst/>
              <a:ahLst/>
              <a:cxnLst/>
              <a:rect l="l" t="t" r="r" b="b"/>
              <a:pathLst>
                <a:path w="378" h="390" extrusionOk="0">
                  <a:moveTo>
                    <a:pt x="189" y="0"/>
                  </a:moveTo>
                  <a:cubicBezTo>
                    <a:pt x="89" y="0"/>
                    <a:pt x="1" y="88"/>
                    <a:pt x="1" y="188"/>
                  </a:cubicBezTo>
                  <a:cubicBezTo>
                    <a:pt x="1" y="301"/>
                    <a:pt x="89" y="389"/>
                    <a:pt x="189" y="389"/>
                  </a:cubicBezTo>
                  <a:cubicBezTo>
                    <a:pt x="302" y="389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1000775" y="21045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9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1014250" y="183287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9" y="1"/>
                    <a:pt x="1" y="88"/>
                    <a:pt x="1" y="189"/>
                  </a:cubicBezTo>
                  <a:cubicBezTo>
                    <a:pt x="1" y="302"/>
                    <a:pt x="89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8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910425" y="22852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9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1488600" y="16738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9" y="0"/>
                    <a:pt x="1" y="88"/>
                    <a:pt x="1" y="189"/>
                  </a:cubicBezTo>
                  <a:cubicBezTo>
                    <a:pt x="1" y="301"/>
                    <a:pt x="89" y="389"/>
                    <a:pt x="189" y="389"/>
                  </a:cubicBezTo>
                  <a:cubicBezTo>
                    <a:pt x="302" y="389"/>
                    <a:pt x="390" y="301"/>
                    <a:pt x="390" y="189"/>
                  </a:cubicBezTo>
                  <a:cubicBezTo>
                    <a:pt x="390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291600" y="19436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9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9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1824300" y="1623950"/>
              <a:ext cx="9425" cy="9750"/>
            </a:xfrm>
            <a:custGeom>
              <a:avLst/>
              <a:gdLst/>
              <a:ahLst/>
              <a:cxnLst/>
              <a:rect l="l" t="t" r="r" b="b"/>
              <a:pathLst>
                <a:path w="377" h="390" extrusionOk="0">
                  <a:moveTo>
                    <a:pt x="188" y="0"/>
                  </a:moveTo>
                  <a:cubicBezTo>
                    <a:pt x="75" y="0"/>
                    <a:pt x="0" y="88"/>
                    <a:pt x="0" y="201"/>
                  </a:cubicBezTo>
                  <a:cubicBezTo>
                    <a:pt x="0" y="301"/>
                    <a:pt x="75" y="389"/>
                    <a:pt x="188" y="389"/>
                  </a:cubicBezTo>
                  <a:cubicBezTo>
                    <a:pt x="289" y="389"/>
                    <a:pt x="376" y="301"/>
                    <a:pt x="376" y="201"/>
                  </a:cubicBezTo>
                  <a:cubicBezTo>
                    <a:pt x="376" y="88"/>
                    <a:pt x="289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1232300" y="1612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9"/>
                    <a:pt x="301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1724525" y="1776400"/>
              <a:ext cx="9425" cy="9750"/>
            </a:xfrm>
            <a:custGeom>
              <a:avLst/>
              <a:gdLst/>
              <a:ahLst/>
              <a:cxnLst/>
              <a:rect l="l" t="t" r="r" b="b"/>
              <a:pathLst>
                <a:path w="377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77" y="302"/>
                    <a:pt x="377" y="189"/>
                  </a:cubicBezTo>
                  <a:cubicBezTo>
                    <a:pt x="377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1452850" y="190597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9"/>
                  </a:cubicBezTo>
                  <a:cubicBezTo>
                    <a:pt x="0" y="302"/>
                    <a:pt x="88" y="389"/>
                    <a:pt x="201" y="389"/>
                  </a:cubicBezTo>
                  <a:cubicBezTo>
                    <a:pt x="301" y="389"/>
                    <a:pt x="389" y="302"/>
                    <a:pt x="389" y="189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1572375" y="18294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8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8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42062" y="514730"/>
            <a:ext cx="567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VOCABULARY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133" y="2458620"/>
            <a:ext cx="112866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smtClean="0">
                <a:solidFill>
                  <a:srgbClr val="0070C0"/>
                </a:solidFill>
                <a:latin typeface="OpenSansBold"/>
              </a:rPr>
              <a:t>cycle</a:t>
            </a:r>
            <a:r>
              <a:rPr lang="en-US" sz="4400" b="1" dirty="0">
                <a:solidFill>
                  <a:srgbClr val="000000"/>
                </a:solidFill>
                <a:latin typeface="OpenSansBold"/>
              </a:rPr>
              <a:t> </a:t>
            </a:r>
            <a:r>
              <a:rPr lang="en-US" sz="4400" dirty="0">
                <a:solidFill>
                  <a:srgbClr val="000000"/>
                </a:solidFill>
                <a:latin typeface="OpenSans"/>
              </a:rPr>
              <a:t>/ˈ</a:t>
            </a:r>
            <a:r>
              <a:rPr lang="en-US" sz="4400" dirty="0" err="1">
                <a:solidFill>
                  <a:srgbClr val="000000"/>
                </a:solidFill>
                <a:latin typeface="OpenSans"/>
              </a:rPr>
              <a:t>saɪkl</a:t>
            </a:r>
            <a:r>
              <a:rPr lang="en-US" sz="4400" dirty="0" smtClean="0">
                <a:solidFill>
                  <a:srgbClr val="000000"/>
                </a:solidFill>
                <a:latin typeface="OpenSans"/>
              </a:rPr>
              <a:t>/ (v): </a:t>
            </a:r>
            <a:r>
              <a:rPr lang="en-US" sz="4400" dirty="0" err="1" smtClean="0">
                <a:solidFill>
                  <a:srgbClr val="000000"/>
                </a:solidFill>
                <a:latin typeface="OpenSans"/>
              </a:rPr>
              <a:t>đi</a:t>
            </a:r>
            <a:r>
              <a:rPr lang="en-US" sz="44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OpenSans"/>
              </a:rPr>
              <a:t>xe</a:t>
            </a:r>
            <a:r>
              <a:rPr lang="en-US" sz="44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OpenSans"/>
              </a:rPr>
              <a:t>đạp</a:t>
            </a:r>
            <a:endParaRPr lang="en-US" sz="4400" dirty="0" smtClean="0">
              <a:solidFill>
                <a:srgbClr val="000000"/>
              </a:solidFill>
              <a:latin typeface="OpenSans"/>
            </a:endParaRPr>
          </a:p>
          <a:p>
            <a:pPr marL="285750" indent="-285750">
              <a:buFontTx/>
              <a:buChar char="-"/>
            </a:pPr>
            <a:r>
              <a:rPr lang="en-US" sz="4400" b="1" dirty="0">
                <a:solidFill>
                  <a:srgbClr val="0070C0"/>
                </a:solidFill>
              </a:rPr>
              <a:t>aerobics</a:t>
            </a:r>
            <a:r>
              <a:rPr lang="en-US" sz="4400" dirty="0"/>
              <a:t> /</a:t>
            </a:r>
            <a:r>
              <a:rPr lang="en-US" sz="4400" dirty="0" err="1"/>
              <a:t>eəˈrəʊbɪks</a:t>
            </a:r>
            <a:r>
              <a:rPr lang="en-US" sz="4400" dirty="0" smtClean="0"/>
              <a:t>/ (n): </a:t>
            </a:r>
            <a:r>
              <a:rPr lang="en-US" sz="4400" dirty="0" err="1" smtClean="0"/>
              <a:t>thể</a:t>
            </a:r>
            <a:r>
              <a:rPr lang="en-US" sz="4400" dirty="0" smtClean="0"/>
              <a:t> </a:t>
            </a:r>
            <a:r>
              <a:rPr lang="en-US" sz="4400" dirty="0" err="1" smtClean="0"/>
              <a:t>dục</a:t>
            </a:r>
            <a:r>
              <a:rPr lang="en-US" sz="4400" dirty="0" smtClean="0"/>
              <a:t> </a:t>
            </a:r>
            <a:r>
              <a:rPr lang="en-US" sz="4400" dirty="0" err="1" smtClean="0"/>
              <a:t>dụng</a:t>
            </a:r>
            <a:r>
              <a:rPr lang="en-US" sz="4400" dirty="0" smtClean="0"/>
              <a:t> </a:t>
            </a:r>
            <a:r>
              <a:rPr lang="en-US" sz="4400" dirty="0" err="1" smtClean="0"/>
              <a:t>cụ</a:t>
            </a:r>
            <a:endParaRPr lang="en-US" sz="4400" dirty="0" smtClean="0"/>
          </a:p>
          <a:p>
            <a:pPr marL="285750" indent="-285750">
              <a:buFontTx/>
              <a:buChar char="-"/>
            </a:pPr>
            <a:r>
              <a:rPr lang="en-US" sz="4400" b="1" dirty="0">
                <a:solidFill>
                  <a:srgbClr val="0070C0"/>
                </a:solidFill>
              </a:rPr>
              <a:t>volleyball</a:t>
            </a:r>
            <a:r>
              <a:rPr lang="en-US" sz="4400" b="1" dirty="0"/>
              <a:t> </a:t>
            </a:r>
            <a:r>
              <a:rPr lang="en-US" sz="4400" dirty="0"/>
              <a:t>/ˈ</a:t>
            </a:r>
            <a:r>
              <a:rPr lang="en-US" sz="4400" dirty="0" err="1"/>
              <a:t>vɒlibɔːl</a:t>
            </a:r>
            <a:r>
              <a:rPr lang="en-US" sz="4400" dirty="0" smtClean="0"/>
              <a:t>/ (n): </a:t>
            </a:r>
            <a:r>
              <a:rPr lang="en-US" sz="4400" dirty="0" err="1" smtClean="0"/>
              <a:t>bóng</a:t>
            </a:r>
            <a:r>
              <a:rPr lang="en-US" sz="4400" dirty="0" smtClean="0"/>
              <a:t> </a:t>
            </a:r>
            <a:r>
              <a:rPr lang="en-US" sz="4400" dirty="0" err="1" smtClean="0"/>
              <a:t>chuyền</a:t>
            </a:r>
            <a:endParaRPr lang="en-US" sz="4400" dirty="0" smtClean="0"/>
          </a:p>
          <a:p>
            <a:pPr marL="285750" indent="-285750">
              <a:buFontTx/>
              <a:buChar char="-"/>
            </a:pPr>
            <a:r>
              <a:rPr lang="en-US" sz="4400" b="1" dirty="0">
                <a:solidFill>
                  <a:srgbClr val="0070C0"/>
                </a:solidFill>
              </a:rPr>
              <a:t>table tennis</a:t>
            </a:r>
            <a:r>
              <a:rPr lang="en-US" sz="4400" dirty="0"/>
              <a:t> /ˈ</a:t>
            </a:r>
            <a:r>
              <a:rPr lang="en-US" sz="4400" dirty="0" err="1"/>
              <a:t>teɪbl</a:t>
            </a:r>
            <a:r>
              <a:rPr lang="en-US" sz="4400" dirty="0"/>
              <a:t>/ /ˈ</a:t>
            </a:r>
            <a:r>
              <a:rPr lang="en-US" sz="4400" dirty="0" err="1"/>
              <a:t>tɛnɪs</a:t>
            </a:r>
            <a:r>
              <a:rPr lang="en-US" sz="4400" dirty="0" smtClean="0"/>
              <a:t>/ (n): </a:t>
            </a:r>
            <a:r>
              <a:rPr lang="en-US" sz="4400" dirty="0" err="1" smtClean="0"/>
              <a:t>bóng</a:t>
            </a:r>
            <a:r>
              <a:rPr lang="en-US" sz="4400" dirty="0" smtClean="0"/>
              <a:t> </a:t>
            </a:r>
            <a:r>
              <a:rPr lang="en-US" sz="4400" dirty="0" err="1" smtClean="0"/>
              <a:t>bàn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225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" name="Google Shape;1218;p38"/>
          <p:cNvGrpSpPr/>
          <p:nvPr/>
        </p:nvGrpSpPr>
        <p:grpSpPr>
          <a:xfrm>
            <a:off x="7702035" y="2032026"/>
            <a:ext cx="3949056" cy="5029081"/>
            <a:chOff x="4648100" y="3315575"/>
            <a:chExt cx="960000" cy="1222550"/>
          </a:xfrm>
        </p:grpSpPr>
        <p:sp>
          <p:nvSpPr>
            <p:cNvPr id="1219" name="Google Shape;1219;p38"/>
            <p:cNvSpPr/>
            <p:nvPr/>
          </p:nvSpPr>
          <p:spPr>
            <a:xfrm>
              <a:off x="4932750" y="3918350"/>
              <a:ext cx="331975" cy="401925"/>
            </a:xfrm>
            <a:custGeom>
              <a:avLst/>
              <a:gdLst/>
              <a:ahLst/>
              <a:cxnLst/>
              <a:rect l="l" t="t" r="r" b="b"/>
              <a:pathLst>
                <a:path w="13279" h="16077" extrusionOk="0">
                  <a:moveTo>
                    <a:pt x="42" y="0"/>
                  </a:moveTo>
                  <a:cubicBezTo>
                    <a:pt x="14" y="0"/>
                    <a:pt x="0" y="48"/>
                    <a:pt x="21" y="69"/>
                  </a:cubicBezTo>
                  <a:cubicBezTo>
                    <a:pt x="1351" y="1085"/>
                    <a:pt x="2606" y="2127"/>
                    <a:pt x="3761" y="3319"/>
                  </a:cubicBezTo>
                  <a:cubicBezTo>
                    <a:pt x="5041" y="4637"/>
                    <a:pt x="6220" y="6042"/>
                    <a:pt x="7337" y="7498"/>
                  </a:cubicBezTo>
                  <a:cubicBezTo>
                    <a:pt x="9433" y="10233"/>
                    <a:pt x="11315" y="13145"/>
                    <a:pt x="13160" y="16056"/>
                  </a:cubicBezTo>
                  <a:cubicBezTo>
                    <a:pt x="13171" y="16070"/>
                    <a:pt x="13185" y="16077"/>
                    <a:pt x="13201" y="16077"/>
                  </a:cubicBezTo>
                  <a:cubicBezTo>
                    <a:pt x="13238" y="16077"/>
                    <a:pt x="13278" y="16038"/>
                    <a:pt x="13260" y="15993"/>
                  </a:cubicBezTo>
                  <a:cubicBezTo>
                    <a:pt x="10424" y="11288"/>
                    <a:pt x="7312" y="6544"/>
                    <a:pt x="3359" y="2692"/>
                  </a:cubicBezTo>
                  <a:cubicBezTo>
                    <a:pt x="2355" y="1713"/>
                    <a:pt x="1276" y="734"/>
                    <a:pt x="59" y="6"/>
                  </a:cubicBezTo>
                  <a:cubicBezTo>
                    <a:pt x="53" y="2"/>
                    <a:pt x="47" y="0"/>
                    <a:pt x="42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4911000" y="4013850"/>
              <a:ext cx="215550" cy="100750"/>
            </a:xfrm>
            <a:custGeom>
              <a:avLst/>
              <a:gdLst/>
              <a:ahLst/>
              <a:cxnLst/>
              <a:rect l="l" t="t" r="r" b="b"/>
              <a:pathLst>
                <a:path w="8622" h="4030" extrusionOk="0">
                  <a:moveTo>
                    <a:pt x="1506" y="1"/>
                  </a:moveTo>
                  <a:cubicBezTo>
                    <a:pt x="1067" y="1"/>
                    <a:pt x="663" y="93"/>
                    <a:pt x="314" y="302"/>
                  </a:cubicBezTo>
                  <a:cubicBezTo>
                    <a:pt x="151" y="415"/>
                    <a:pt x="0" y="591"/>
                    <a:pt x="113" y="842"/>
                  </a:cubicBezTo>
                  <a:cubicBezTo>
                    <a:pt x="163" y="955"/>
                    <a:pt x="251" y="1068"/>
                    <a:pt x="352" y="1155"/>
                  </a:cubicBezTo>
                  <a:cubicBezTo>
                    <a:pt x="1205" y="1959"/>
                    <a:pt x="2284" y="2009"/>
                    <a:pt x="3238" y="2097"/>
                  </a:cubicBezTo>
                  <a:cubicBezTo>
                    <a:pt x="5108" y="2272"/>
                    <a:pt x="7329" y="3025"/>
                    <a:pt x="8621" y="4029"/>
                  </a:cubicBezTo>
                  <a:lnTo>
                    <a:pt x="8207" y="3628"/>
                  </a:lnTo>
                  <a:cubicBezTo>
                    <a:pt x="6565" y="2141"/>
                    <a:pt x="3623" y="1"/>
                    <a:pt x="1506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941425" y="4036450"/>
              <a:ext cx="186850" cy="79550"/>
            </a:xfrm>
            <a:custGeom>
              <a:avLst/>
              <a:gdLst/>
              <a:ahLst/>
              <a:cxnLst/>
              <a:rect l="l" t="t" r="r" b="b"/>
              <a:pathLst>
                <a:path w="7474" h="3182" extrusionOk="0">
                  <a:moveTo>
                    <a:pt x="26" y="0"/>
                  </a:moveTo>
                  <a:cubicBezTo>
                    <a:pt x="0" y="0"/>
                    <a:pt x="0" y="38"/>
                    <a:pt x="26" y="38"/>
                  </a:cubicBezTo>
                  <a:cubicBezTo>
                    <a:pt x="1356" y="164"/>
                    <a:pt x="2636" y="452"/>
                    <a:pt x="3853" y="992"/>
                  </a:cubicBezTo>
                  <a:cubicBezTo>
                    <a:pt x="5133" y="1557"/>
                    <a:pt x="6225" y="2385"/>
                    <a:pt x="7379" y="3175"/>
                  </a:cubicBezTo>
                  <a:cubicBezTo>
                    <a:pt x="7387" y="3179"/>
                    <a:pt x="7395" y="3181"/>
                    <a:pt x="7403" y="3181"/>
                  </a:cubicBezTo>
                  <a:cubicBezTo>
                    <a:pt x="7443" y="3181"/>
                    <a:pt x="7474" y="3132"/>
                    <a:pt x="7442" y="3100"/>
                  </a:cubicBezTo>
                  <a:cubicBezTo>
                    <a:pt x="5447" y="1255"/>
                    <a:pt x="2749" y="38"/>
                    <a:pt x="2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4961825" y="4094500"/>
              <a:ext cx="235300" cy="123300"/>
            </a:xfrm>
            <a:custGeom>
              <a:avLst/>
              <a:gdLst/>
              <a:ahLst/>
              <a:cxnLst/>
              <a:rect l="l" t="t" r="r" b="b"/>
              <a:pathLst>
                <a:path w="9412" h="4932" extrusionOk="0">
                  <a:moveTo>
                    <a:pt x="1447" y="1"/>
                  </a:moveTo>
                  <a:cubicBezTo>
                    <a:pt x="1067" y="1"/>
                    <a:pt x="711" y="67"/>
                    <a:pt x="389" y="213"/>
                  </a:cubicBezTo>
                  <a:cubicBezTo>
                    <a:pt x="176" y="301"/>
                    <a:pt x="0" y="489"/>
                    <a:pt x="101" y="765"/>
                  </a:cubicBezTo>
                  <a:cubicBezTo>
                    <a:pt x="138" y="891"/>
                    <a:pt x="239" y="1004"/>
                    <a:pt x="339" y="1117"/>
                  </a:cubicBezTo>
                  <a:cubicBezTo>
                    <a:pt x="1230" y="2033"/>
                    <a:pt x="2447" y="2196"/>
                    <a:pt x="3501" y="2372"/>
                  </a:cubicBezTo>
                  <a:cubicBezTo>
                    <a:pt x="5609" y="2736"/>
                    <a:pt x="8056" y="3740"/>
                    <a:pt x="9412" y="4932"/>
                  </a:cubicBezTo>
                  <a:lnTo>
                    <a:pt x="9173" y="4568"/>
                  </a:lnTo>
                  <a:cubicBezTo>
                    <a:pt x="7380" y="2764"/>
                    <a:pt x="3903" y="1"/>
                    <a:pt x="1447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4995375" y="4117700"/>
              <a:ext cx="203200" cy="101300"/>
            </a:xfrm>
            <a:custGeom>
              <a:avLst/>
              <a:gdLst/>
              <a:ahLst/>
              <a:cxnLst/>
              <a:rect l="l" t="t" r="r" b="b"/>
              <a:pathLst>
                <a:path w="8128" h="4052" extrusionOk="0">
                  <a:moveTo>
                    <a:pt x="39" y="1"/>
                  </a:moveTo>
                  <a:cubicBezTo>
                    <a:pt x="13" y="1"/>
                    <a:pt x="1" y="38"/>
                    <a:pt x="26" y="38"/>
                  </a:cubicBezTo>
                  <a:cubicBezTo>
                    <a:pt x="1469" y="277"/>
                    <a:pt x="2862" y="691"/>
                    <a:pt x="4180" y="1356"/>
                  </a:cubicBezTo>
                  <a:cubicBezTo>
                    <a:pt x="5598" y="2084"/>
                    <a:pt x="6790" y="3075"/>
                    <a:pt x="8045" y="4041"/>
                  </a:cubicBezTo>
                  <a:cubicBezTo>
                    <a:pt x="8052" y="4049"/>
                    <a:pt x="8060" y="4052"/>
                    <a:pt x="8067" y="4052"/>
                  </a:cubicBezTo>
                  <a:cubicBezTo>
                    <a:pt x="8099" y="4052"/>
                    <a:pt x="8128" y="3997"/>
                    <a:pt x="8107" y="3966"/>
                  </a:cubicBezTo>
                  <a:cubicBezTo>
                    <a:pt x="5987" y="1808"/>
                    <a:pt x="3050" y="302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4999150" y="4192775"/>
              <a:ext cx="284875" cy="149275"/>
            </a:xfrm>
            <a:custGeom>
              <a:avLst/>
              <a:gdLst/>
              <a:ahLst/>
              <a:cxnLst/>
              <a:rect l="l" t="t" r="r" b="b"/>
              <a:pathLst>
                <a:path w="11395" h="5971" extrusionOk="0">
                  <a:moveTo>
                    <a:pt x="1763" y="0"/>
                  </a:moveTo>
                  <a:cubicBezTo>
                    <a:pt x="1300" y="0"/>
                    <a:pt x="868" y="81"/>
                    <a:pt x="477" y="260"/>
                  </a:cubicBezTo>
                  <a:cubicBezTo>
                    <a:pt x="226" y="373"/>
                    <a:pt x="0" y="587"/>
                    <a:pt x="126" y="925"/>
                  </a:cubicBezTo>
                  <a:cubicBezTo>
                    <a:pt x="176" y="1076"/>
                    <a:pt x="289" y="1214"/>
                    <a:pt x="415" y="1352"/>
                  </a:cubicBezTo>
                  <a:cubicBezTo>
                    <a:pt x="1494" y="2469"/>
                    <a:pt x="2962" y="2657"/>
                    <a:pt x="4255" y="2883"/>
                  </a:cubicBezTo>
                  <a:cubicBezTo>
                    <a:pt x="6802" y="3310"/>
                    <a:pt x="9751" y="4527"/>
                    <a:pt x="11395" y="5970"/>
                  </a:cubicBezTo>
                  <a:lnTo>
                    <a:pt x="11119" y="5531"/>
                  </a:lnTo>
                  <a:cubicBezTo>
                    <a:pt x="8947" y="3348"/>
                    <a:pt x="4736" y="0"/>
                    <a:pt x="1763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5040250" y="4220925"/>
              <a:ext cx="245425" cy="122075"/>
            </a:xfrm>
            <a:custGeom>
              <a:avLst/>
              <a:gdLst/>
              <a:ahLst/>
              <a:cxnLst/>
              <a:rect l="l" t="t" r="r" b="b"/>
              <a:pathLst>
                <a:path w="9817" h="4883" extrusionOk="0">
                  <a:moveTo>
                    <a:pt x="25" y="0"/>
                  </a:moveTo>
                  <a:cubicBezTo>
                    <a:pt x="0" y="0"/>
                    <a:pt x="0" y="38"/>
                    <a:pt x="25" y="38"/>
                  </a:cubicBezTo>
                  <a:cubicBezTo>
                    <a:pt x="1745" y="314"/>
                    <a:pt x="3401" y="803"/>
                    <a:pt x="4957" y="1581"/>
                  </a:cubicBezTo>
                  <a:cubicBezTo>
                    <a:pt x="6714" y="2460"/>
                    <a:pt x="8195" y="3677"/>
                    <a:pt x="9713" y="4869"/>
                  </a:cubicBezTo>
                  <a:cubicBezTo>
                    <a:pt x="9725" y="4878"/>
                    <a:pt x="9738" y="4882"/>
                    <a:pt x="9751" y="4882"/>
                  </a:cubicBezTo>
                  <a:cubicBezTo>
                    <a:pt x="9788" y="4882"/>
                    <a:pt x="9817" y="4844"/>
                    <a:pt x="9788" y="4806"/>
                  </a:cubicBezTo>
                  <a:cubicBezTo>
                    <a:pt x="7191" y="2209"/>
                    <a:pt x="3690" y="377"/>
                    <a:pt x="2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5034275" y="3909575"/>
              <a:ext cx="100100" cy="217875"/>
            </a:xfrm>
            <a:custGeom>
              <a:avLst/>
              <a:gdLst/>
              <a:ahLst/>
              <a:cxnLst/>
              <a:rect l="l" t="t" r="r" b="b"/>
              <a:pathLst>
                <a:path w="4004" h="8715" extrusionOk="0">
                  <a:moveTo>
                    <a:pt x="2215" y="0"/>
                  </a:moveTo>
                  <a:cubicBezTo>
                    <a:pt x="2080" y="0"/>
                    <a:pt x="1960" y="57"/>
                    <a:pt x="1871" y="131"/>
                  </a:cubicBezTo>
                  <a:cubicBezTo>
                    <a:pt x="1" y="1537"/>
                    <a:pt x="2247" y="6079"/>
                    <a:pt x="3766" y="8401"/>
                  </a:cubicBezTo>
                  <a:lnTo>
                    <a:pt x="4004" y="8715"/>
                  </a:lnTo>
                  <a:cubicBezTo>
                    <a:pt x="3151" y="6908"/>
                    <a:pt x="2686" y="4774"/>
                    <a:pt x="3013" y="3105"/>
                  </a:cubicBezTo>
                  <a:cubicBezTo>
                    <a:pt x="3176" y="2277"/>
                    <a:pt x="3414" y="1336"/>
                    <a:pt x="2774" y="382"/>
                  </a:cubicBezTo>
                  <a:cubicBezTo>
                    <a:pt x="2699" y="269"/>
                    <a:pt x="2611" y="169"/>
                    <a:pt x="2511" y="94"/>
                  </a:cubicBezTo>
                  <a:cubicBezTo>
                    <a:pt x="2408" y="27"/>
                    <a:pt x="2308" y="0"/>
                    <a:pt x="2215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5075075" y="3939800"/>
              <a:ext cx="60675" cy="188850"/>
            </a:xfrm>
            <a:custGeom>
              <a:avLst/>
              <a:gdLst/>
              <a:ahLst/>
              <a:cxnLst/>
              <a:rect l="l" t="t" r="r" b="b"/>
              <a:pathLst>
                <a:path w="2427" h="7554" extrusionOk="0">
                  <a:moveTo>
                    <a:pt x="724" y="0"/>
                  </a:moveTo>
                  <a:cubicBezTo>
                    <a:pt x="716" y="0"/>
                    <a:pt x="708" y="4"/>
                    <a:pt x="703" y="14"/>
                  </a:cubicBezTo>
                  <a:cubicBezTo>
                    <a:pt x="0" y="2524"/>
                    <a:pt x="954" y="5423"/>
                    <a:pt x="2322" y="7531"/>
                  </a:cubicBezTo>
                  <a:cubicBezTo>
                    <a:pt x="2334" y="7547"/>
                    <a:pt x="2350" y="7554"/>
                    <a:pt x="2365" y="7554"/>
                  </a:cubicBezTo>
                  <a:cubicBezTo>
                    <a:pt x="2398" y="7554"/>
                    <a:pt x="2427" y="7523"/>
                    <a:pt x="2410" y="7481"/>
                  </a:cubicBezTo>
                  <a:cubicBezTo>
                    <a:pt x="1832" y="6213"/>
                    <a:pt x="1205" y="5008"/>
                    <a:pt x="866" y="3653"/>
                  </a:cubicBezTo>
                  <a:cubicBezTo>
                    <a:pt x="565" y="2448"/>
                    <a:pt x="502" y="1244"/>
                    <a:pt x="741" y="27"/>
                  </a:cubicBezTo>
                  <a:cubicBezTo>
                    <a:pt x="748" y="11"/>
                    <a:pt x="737" y="0"/>
                    <a:pt x="72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4971550" y="3852875"/>
              <a:ext cx="89425" cy="182025"/>
            </a:xfrm>
            <a:custGeom>
              <a:avLst/>
              <a:gdLst/>
              <a:ahLst/>
              <a:cxnLst/>
              <a:rect l="l" t="t" r="r" b="b"/>
              <a:pathLst>
                <a:path w="3577" h="7281" extrusionOk="0">
                  <a:moveTo>
                    <a:pt x="1723" y="0"/>
                  </a:moveTo>
                  <a:cubicBezTo>
                    <a:pt x="1604" y="0"/>
                    <a:pt x="1502" y="56"/>
                    <a:pt x="1431" y="128"/>
                  </a:cubicBezTo>
                  <a:cubicBezTo>
                    <a:pt x="0" y="1408"/>
                    <a:pt x="2033" y="5147"/>
                    <a:pt x="3376" y="7030"/>
                  </a:cubicBezTo>
                  <a:lnTo>
                    <a:pt x="3577" y="7281"/>
                  </a:lnTo>
                  <a:cubicBezTo>
                    <a:pt x="2962" y="5863"/>
                    <a:pt x="2447" y="4219"/>
                    <a:pt x="2497" y="2600"/>
                  </a:cubicBezTo>
                  <a:cubicBezTo>
                    <a:pt x="2522" y="1847"/>
                    <a:pt x="2736" y="1069"/>
                    <a:pt x="2171" y="304"/>
                  </a:cubicBezTo>
                  <a:cubicBezTo>
                    <a:pt x="2108" y="216"/>
                    <a:pt x="2033" y="128"/>
                    <a:pt x="1945" y="65"/>
                  </a:cubicBezTo>
                  <a:cubicBezTo>
                    <a:pt x="1867" y="19"/>
                    <a:pt x="1792" y="0"/>
                    <a:pt x="1723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5006675" y="3878450"/>
              <a:ext cx="55675" cy="157675"/>
            </a:xfrm>
            <a:custGeom>
              <a:avLst/>
              <a:gdLst/>
              <a:ahLst/>
              <a:cxnLst/>
              <a:rect l="l" t="t" r="r" b="b"/>
              <a:pathLst>
                <a:path w="2227" h="6307" extrusionOk="0">
                  <a:moveTo>
                    <a:pt x="472" y="0"/>
                  </a:moveTo>
                  <a:cubicBezTo>
                    <a:pt x="465" y="0"/>
                    <a:pt x="458" y="3"/>
                    <a:pt x="452" y="8"/>
                  </a:cubicBezTo>
                  <a:cubicBezTo>
                    <a:pt x="1" y="2142"/>
                    <a:pt x="879" y="4564"/>
                    <a:pt x="2134" y="6283"/>
                  </a:cubicBezTo>
                  <a:cubicBezTo>
                    <a:pt x="2142" y="6299"/>
                    <a:pt x="2155" y="6306"/>
                    <a:pt x="2169" y="6306"/>
                  </a:cubicBezTo>
                  <a:cubicBezTo>
                    <a:pt x="2197" y="6306"/>
                    <a:pt x="2226" y="6275"/>
                    <a:pt x="2209" y="6233"/>
                  </a:cubicBezTo>
                  <a:cubicBezTo>
                    <a:pt x="1695" y="5166"/>
                    <a:pt x="1105" y="4162"/>
                    <a:pt x="754" y="3008"/>
                  </a:cubicBezTo>
                  <a:cubicBezTo>
                    <a:pt x="465" y="2029"/>
                    <a:pt x="377" y="1025"/>
                    <a:pt x="490" y="21"/>
                  </a:cubicBezTo>
                  <a:cubicBezTo>
                    <a:pt x="490" y="6"/>
                    <a:pt x="481" y="0"/>
                    <a:pt x="472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4891225" y="3953200"/>
              <a:ext cx="150925" cy="62250"/>
            </a:xfrm>
            <a:custGeom>
              <a:avLst/>
              <a:gdLst/>
              <a:ahLst/>
              <a:cxnLst/>
              <a:rect l="l" t="t" r="r" b="b"/>
              <a:pathLst>
                <a:path w="6037" h="2490" extrusionOk="0">
                  <a:moveTo>
                    <a:pt x="1092" y="0"/>
                  </a:moveTo>
                  <a:cubicBezTo>
                    <a:pt x="731" y="0"/>
                    <a:pt x="417" y="88"/>
                    <a:pt x="176" y="294"/>
                  </a:cubicBezTo>
                  <a:cubicBezTo>
                    <a:pt x="76" y="382"/>
                    <a:pt x="1" y="520"/>
                    <a:pt x="88" y="695"/>
                  </a:cubicBezTo>
                  <a:cubicBezTo>
                    <a:pt x="126" y="771"/>
                    <a:pt x="201" y="833"/>
                    <a:pt x="264" y="896"/>
                  </a:cubicBezTo>
                  <a:cubicBezTo>
                    <a:pt x="879" y="1385"/>
                    <a:pt x="1544" y="1272"/>
                    <a:pt x="2172" y="1310"/>
                  </a:cubicBezTo>
                  <a:cubicBezTo>
                    <a:pt x="3539" y="1398"/>
                    <a:pt x="4882" y="1912"/>
                    <a:pt x="6037" y="2490"/>
                  </a:cubicBezTo>
                  <a:lnTo>
                    <a:pt x="5836" y="2314"/>
                  </a:lnTo>
                  <a:cubicBezTo>
                    <a:pt x="4654" y="1373"/>
                    <a:pt x="2514" y="0"/>
                    <a:pt x="1092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4913500" y="3969750"/>
              <a:ext cx="130375" cy="47100"/>
            </a:xfrm>
            <a:custGeom>
              <a:avLst/>
              <a:gdLst/>
              <a:ahLst/>
              <a:cxnLst/>
              <a:rect l="l" t="t" r="r" b="b"/>
              <a:pathLst>
                <a:path w="5215" h="1884" extrusionOk="0">
                  <a:moveTo>
                    <a:pt x="597" y="0"/>
                  </a:moveTo>
                  <a:cubicBezTo>
                    <a:pt x="405" y="0"/>
                    <a:pt x="214" y="11"/>
                    <a:pt x="26" y="33"/>
                  </a:cubicBezTo>
                  <a:cubicBezTo>
                    <a:pt x="1" y="33"/>
                    <a:pt x="1" y="71"/>
                    <a:pt x="26" y="71"/>
                  </a:cubicBezTo>
                  <a:cubicBezTo>
                    <a:pt x="879" y="71"/>
                    <a:pt x="1707" y="221"/>
                    <a:pt x="2510" y="523"/>
                  </a:cubicBezTo>
                  <a:cubicBezTo>
                    <a:pt x="3452" y="861"/>
                    <a:pt x="4242" y="1414"/>
                    <a:pt x="5121" y="1878"/>
                  </a:cubicBezTo>
                  <a:cubicBezTo>
                    <a:pt x="5129" y="1882"/>
                    <a:pt x="5137" y="1884"/>
                    <a:pt x="5144" y="1884"/>
                  </a:cubicBezTo>
                  <a:cubicBezTo>
                    <a:pt x="5184" y="1884"/>
                    <a:pt x="5215" y="1834"/>
                    <a:pt x="5183" y="1803"/>
                  </a:cubicBezTo>
                  <a:cubicBezTo>
                    <a:pt x="3959" y="781"/>
                    <a:pt x="2233" y="0"/>
                    <a:pt x="59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4840100" y="3879700"/>
              <a:ext cx="149975" cy="84625"/>
            </a:xfrm>
            <a:custGeom>
              <a:avLst/>
              <a:gdLst/>
              <a:ahLst/>
              <a:cxnLst/>
              <a:rect l="l" t="t" r="r" b="b"/>
              <a:pathLst>
                <a:path w="5999" h="3385" extrusionOk="0">
                  <a:moveTo>
                    <a:pt x="821" y="0"/>
                  </a:moveTo>
                  <a:cubicBezTo>
                    <a:pt x="617" y="0"/>
                    <a:pt x="425" y="34"/>
                    <a:pt x="251" y="109"/>
                  </a:cubicBezTo>
                  <a:cubicBezTo>
                    <a:pt x="126" y="159"/>
                    <a:pt x="0" y="260"/>
                    <a:pt x="63" y="435"/>
                  </a:cubicBezTo>
                  <a:cubicBezTo>
                    <a:pt x="88" y="511"/>
                    <a:pt x="151" y="586"/>
                    <a:pt x="201" y="649"/>
                  </a:cubicBezTo>
                  <a:cubicBezTo>
                    <a:pt x="741" y="1226"/>
                    <a:pt x="1481" y="1289"/>
                    <a:pt x="2146" y="1464"/>
                  </a:cubicBezTo>
                  <a:cubicBezTo>
                    <a:pt x="3577" y="1841"/>
                    <a:pt x="4894" y="2606"/>
                    <a:pt x="5999" y="3384"/>
                  </a:cubicBezTo>
                  <a:lnTo>
                    <a:pt x="5823" y="3183"/>
                  </a:lnTo>
                  <a:cubicBezTo>
                    <a:pt x="4659" y="1964"/>
                    <a:pt x="2368" y="0"/>
                    <a:pt x="82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4862675" y="3895275"/>
              <a:ext cx="128800" cy="70250"/>
            </a:xfrm>
            <a:custGeom>
              <a:avLst/>
              <a:gdLst/>
              <a:ahLst/>
              <a:cxnLst/>
              <a:rect l="l" t="t" r="r" b="b"/>
              <a:pathLst>
                <a:path w="5152" h="2810" extrusionOk="0">
                  <a:moveTo>
                    <a:pt x="26" y="1"/>
                  </a:moveTo>
                  <a:cubicBezTo>
                    <a:pt x="13" y="1"/>
                    <a:pt x="1" y="38"/>
                    <a:pt x="26" y="38"/>
                  </a:cubicBezTo>
                  <a:cubicBezTo>
                    <a:pt x="954" y="239"/>
                    <a:pt x="1833" y="565"/>
                    <a:pt x="2661" y="1042"/>
                  </a:cubicBezTo>
                  <a:cubicBezTo>
                    <a:pt x="3527" y="1544"/>
                    <a:pt x="4267" y="2209"/>
                    <a:pt x="5070" y="2799"/>
                  </a:cubicBezTo>
                  <a:cubicBezTo>
                    <a:pt x="5078" y="2806"/>
                    <a:pt x="5085" y="2809"/>
                    <a:pt x="5093" y="2809"/>
                  </a:cubicBezTo>
                  <a:cubicBezTo>
                    <a:pt x="5124" y="2809"/>
                    <a:pt x="5151" y="2754"/>
                    <a:pt x="5121" y="2724"/>
                  </a:cubicBezTo>
                  <a:cubicBezTo>
                    <a:pt x="3853" y="1331"/>
                    <a:pt x="1921" y="201"/>
                    <a:pt x="2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5124950" y="4001500"/>
              <a:ext cx="103550" cy="240450"/>
            </a:xfrm>
            <a:custGeom>
              <a:avLst/>
              <a:gdLst/>
              <a:ahLst/>
              <a:cxnLst/>
              <a:rect l="l" t="t" r="r" b="b"/>
              <a:pathLst>
                <a:path w="4142" h="9618" extrusionOk="0">
                  <a:moveTo>
                    <a:pt x="2831" y="0"/>
                  </a:moveTo>
                  <a:cubicBezTo>
                    <a:pt x="2705" y="0"/>
                    <a:pt x="2585" y="34"/>
                    <a:pt x="2485" y="81"/>
                  </a:cubicBezTo>
                  <a:cubicBezTo>
                    <a:pt x="1" y="1260"/>
                    <a:pt x="1908" y="6506"/>
                    <a:pt x="3339" y="9241"/>
                  </a:cubicBezTo>
                  <a:lnTo>
                    <a:pt x="3552" y="9618"/>
                  </a:lnTo>
                  <a:cubicBezTo>
                    <a:pt x="2849" y="7547"/>
                    <a:pt x="2661" y="5176"/>
                    <a:pt x="3351" y="3469"/>
                  </a:cubicBezTo>
                  <a:cubicBezTo>
                    <a:pt x="3690" y="2603"/>
                    <a:pt x="4142" y="1637"/>
                    <a:pt x="3539" y="508"/>
                  </a:cubicBezTo>
                  <a:cubicBezTo>
                    <a:pt x="3477" y="382"/>
                    <a:pt x="3389" y="244"/>
                    <a:pt x="3263" y="156"/>
                  </a:cubicBezTo>
                  <a:cubicBezTo>
                    <a:pt x="3123" y="43"/>
                    <a:pt x="2973" y="0"/>
                    <a:pt x="283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5164475" y="4034600"/>
              <a:ext cx="50750" cy="208575"/>
            </a:xfrm>
            <a:custGeom>
              <a:avLst/>
              <a:gdLst/>
              <a:ahLst/>
              <a:cxnLst/>
              <a:rect l="l" t="t" r="r" b="b"/>
              <a:pathLst>
                <a:path w="2030" h="8343" extrusionOk="0">
                  <a:moveTo>
                    <a:pt x="1307" y="1"/>
                  </a:moveTo>
                  <a:cubicBezTo>
                    <a:pt x="1302" y="1"/>
                    <a:pt x="1297" y="4"/>
                    <a:pt x="1293" y="12"/>
                  </a:cubicBezTo>
                  <a:cubicBezTo>
                    <a:pt x="1" y="2584"/>
                    <a:pt x="691" y="5859"/>
                    <a:pt x="1933" y="8319"/>
                  </a:cubicBezTo>
                  <a:cubicBezTo>
                    <a:pt x="1942" y="8336"/>
                    <a:pt x="1956" y="8343"/>
                    <a:pt x="1970" y="8343"/>
                  </a:cubicBezTo>
                  <a:cubicBezTo>
                    <a:pt x="1999" y="8343"/>
                    <a:pt x="2029" y="8315"/>
                    <a:pt x="2021" y="8281"/>
                  </a:cubicBezTo>
                  <a:cubicBezTo>
                    <a:pt x="1532" y="6813"/>
                    <a:pt x="980" y="5395"/>
                    <a:pt x="804" y="3839"/>
                  </a:cubicBezTo>
                  <a:cubicBezTo>
                    <a:pt x="666" y="2534"/>
                    <a:pt x="829" y="1242"/>
                    <a:pt x="1331" y="24"/>
                  </a:cubicBezTo>
                  <a:cubicBezTo>
                    <a:pt x="1331" y="16"/>
                    <a:pt x="1319" y="1"/>
                    <a:pt x="130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5206825" y="4083300"/>
              <a:ext cx="126150" cy="260625"/>
            </a:xfrm>
            <a:custGeom>
              <a:avLst/>
              <a:gdLst/>
              <a:ahLst/>
              <a:cxnLst/>
              <a:rect l="l" t="t" r="r" b="b"/>
              <a:pathLst>
                <a:path w="5046" h="10425" extrusionOk="0">
                  <a:moveTo>
                    <a:pt x="3586" y="1"/>
                  </a:moveTo>
                  <a:cubicBezTo>
                    <a:pt x="3504" y="1"/>
                    <a:pt x="3424" y="9"/>
                    <a:pt x="3351" y="21"/>
                  </a:cubicBezTo>
                  <a:cubicBezTo>
                    <a:pt x="1" y="724"/>
                    <a:pt x="1168" y="6735"/>
                    <a:pt x="2322" y="9973"/>
                  </a:cubicBezTo>
                  <a:lnTo>
                    <a:pt x="2511" y="10424"/>
                  </a:lnTo>
                  <a:cubicBezTo>
                    <a:pt x="2109" y="8053"/>
                    <a:pt x="2410" y="5493"/>
                    <a:pt x="3653" y="3824"/>
                  </a:cubicBezTo>
                  <a:cubicBezTo>
                    <a:pt x="4267" y="2983"/>
                    <a:pt x="5045" y="2054"/>
                    <a:pt x="4556" y="724"/>
                  </a:cubicBezTo>
                  <a:cubicBezTo>
                    <a:pt x="4506" y="573"/>
                    <a:pt x="4431" y="410"/>
                    <a:pt x="4305" y="285"/>
                  </a:cubicBezTo>
                  <a:cubicBezTo>
                    <a:pt x="4099" y="69"/>
                    <a:pt x="3830" y="1"/>
                    <a:pt x="3586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5242275" y="4119500"/>
              <a:ext cx="54250" cy="225425"/>
            </a:xfrm>
            <a:custGeom>
              <a:avLst/>
              <a:gdLst/>
              <a:ahLst/>
              <a:cxnLst/>
              <a:rect l="l" t="t" r="r" b="b"/>
              <a:pathLst>
                <a:path w="2170" h="9017" extrusionOk="0">
                  <a:moveTo>
                    <a:pt x="2142" y="0"/>
                  </a:moveTo>
                  <a:cubicBezTo>
                    <a:pt x="2139" y="0"/>
                    <a:pt x="2137" y="2"/>
                    <a:pt x="2134" y="4"/>
                  </a:cubicBezTo>
                  <a:cubicBezTo>
                    <a:pt x="1" y="2401"/>
                    <a:pt x="101" y="6090"/>
                    <a:pt x="1042" y="8989"/>
                  </a:cubicBezTo>
                  <a:cubicBezTo>
                    <a:pt x="1052" y="9008"/>
                    <a:pt x="1069" y="9016"/>
                    <a:pt x="1085" y="9016"/>
                  </a:cubicBezTo>
                  <a:cubicBezTo>
                    <a:pt x="1112" y="9016"/>
                    <a:pt x="1138" y="8995"/>
                    <a:pt x="1130" y="8964"/>
                  </a:cubicBezTo>
                  <a:cubicBezTo>
                    <a:pt x="842" y="7345"/>
                    <a:pt x="503" y="5751"/>
                    <a:pt x="628" y="4095"/>
                  </a:cubicBezTo>
                  <a:cubicBezTo>
                    <a:pt x="741" y="2602"/>
                    <a:pt x="1243" y="1221"/>
                    <a:pt x="2159" y="29"/>
                  </a:cubicBezTo>
                  <a:cubicBezTo>
                    <a:pt x="2169" y="19"/>
                    <a:pt x="2155" y="0"/>
                    <a:pt x="2142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5302825" y="3727725"/>
              <a:ext cx="232050" cy="508900"/>
            </a:xfrm>
            <a:custGeom>
              <a:avLst/>
              <a:gdLst/>
              <a:ahLst/>
              <a:cxnLst/>
              <a:rect l="l" t="t" r="r" b="b"/>
              <a:pathLst>
                <a:path w="9282" h="20356" extrusionOk="0">
                  <a:moveTo>
                    <a:pt x="9073" y="0"/>
                  </a:moveTo>
                  <a:cubicBezTo>
                    <a:pt x="9039" y="0"/>
                    <a:pt x="9003" y="15"/>
                    <a:pt x="8973" y="52"/>
                  </a:cubicBezTo>
                  <a:cubicBezTo>
                    <a:pt x="4983" y="4569"/>
                    <a:pt x="2046" y="10329"/>
                    <a:pt x="616" y="16189"/>
                  </a:cubicBezTo>
                  <a:cubicBezTo>
                    <a:pt x="289" y="17532"/>
                    <a:pt x="63" y="18900"/>
                    <a:pt x="1" y="20280"/>
                  </a:cubicBezTo>
                  <a:cubicBezTo>
                    <a:pt x="1" y="20331"/>
                    <a:pt x="42" y="20356"/>
                    <a:pt x="82" y="20356"/>
                  </a:cubicBezTo>
                  <a:cubicBezTo>
                    <a:pt x="123" y="20356"/>
                    <a:pt x="164" y="20331"/>
                    <a:pt x="164" y="20280"/>
                  </a:cubicBezTo>
                  <a:cubicBezTo>
                    <a:pt x="314" y="17708"/>
                    <a:pt x="1030" y="15160"/>
                    <a:pt x="1908" y="12751"/>
                  </a:cubicBezTo>
                  <a:cubicBezTo>
                    <a:pt x="2962" y="9852"/>
                    <a:pt x="4355" y="7054"/>
                    <a:pt x="6037" y="4456"/>
                  </a:cubicBezTo>
                  <a:cubicBezTo>
                    <a:pt x="6978" y="2976"/>
                    <a:pt x="8032" y="1570"/>
                    <a:pt x="9187" y="265"/>
                  </a:cubicBezTo>
                  <a:cubicBezTo>
                    <a:pt x="9282" y="151"/>
                    <a:pt x="9182" y="0"/>
                    <a:pt x="9073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5302825" y="3847275"/>
              <a:ext cx="82850" cy="197350"/>
            </a:xfrm>
            <a:custGeom>
              <a:avLst/>
              <a:gdLst/>
              <a:ahLst/>
              <a:cxnLst/>
              <a:rect l="l" t="t" r="r" b="b"/>
              <a:pathLst>
                <a:path w="3314" h="7894" extrusionOk="0">
                  <a:moveTo>
                    <a:pt x="768" y="1"/>
                  </a:moveTo>
                  <a:cubicBezTo>
                    <a:pt x="673" y="1"/>
                    <a:pt x="580" y="29"/>
                    <a:pt x="503" y="101"/>
                  </a:cubicBezTo>
                  <a:cubicBezTo>
                    <a:pt x="415" y="176"/>
                    <a:pt x="365" y="289"/>
                    <a:pt x="327" y="402"/>
                  </a:cubicBezTo>
                  <a:cubicBezTo>
                    <a:pt x="1" y="1331"/>
                    <a:pt x="515" y="2209"/>
                    <a:pt x="917" y="2987"/>
                  </a:cubicBezTo>
                  <a:cubicBezTo>
                    <a:pt x="1720" y="4543"/>
                    <a:pt x="2147" y="6551"/>
                    <a:pt x="1845" y="7894"/>
                  </a:cubicBezTo>
                  <a:lnTo>
                    <a:pt x="2009" y="7429"/>
                  </a:lnTo>
                  <a:cubicBezTo>
                    <a:pt x="2699" y="5284"/>
                    <a:pt x="3314" y="1331"/>
                    <a:pt x="1118" y="101"/>
                  </a:cubicBezTo>
                  <a:cubicBezTo>
                    <a:pt x="1013" y="45"/>
                    <a:pt x="888" y="1"/>
                    <a:pt x="768" y="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5327200" y="3872525"/>
              <a:ext cx="43725" cy="173550"/>
            </a:xfrm>
            <a:custGeom>
              <a:avLst/>
              <a:gdLst/>
              <a:ahLst/>
              <a:cxnLst/>
              <a:rect l="l" t="t" r="r" b="b"/>
              <a:pathLst>
                <a:path w="1749" h="6942" extrusionOk="0">
                  <a:moveTo>
                    <a:pt x="33" y="1"/>
                  </a:moveTo>
                  <a:cubicBezTo>
                    <a:pt x="16" y="1"/>
                    <a:pt x="1" y="20"/>
                    <a:pt x="17" y="45"/>
                  </a:cubicBezTo>
                  <a:cubicBezTo>
                    <a:pt x="532" y="1111"/>
                    <a:pt x="933" y="2216"/>
                    <a:pt x="1046" y="3395"/>
                  </a:cubicBezTo>
                  <a:cubicBezTo>
                    <a:pt x="1159" y="4587"/>
                    <a:pt x="921" y="5704"/>
                    <a:pt x="808" y="6884"/>
                  </a:cubicBezTo>
                  <a:cubicBezTo>
                    <a:pt x="801" y="6923"/>
                    <a:pt x="829" y="6942"/>
                    <a:pt x="860" y="6942"/>
                  </a:cubicBezTo>
                  <a:cubicBezTo>
                    <a:pt x="889" y="6942"/>
                    <a:pt x="921" y="6926"/>
                    <a:pt x="933" y="6896"/>
                  </a:cubicBezTo>
                  <a:cubicBezTo>
                    <a:pt x="1749" y="4663"/>
                    <a:pt x="1347" y="1977"/>
                    <a:pt x="55" y="20"/>
                  </a:cubicBezTo>
                  <a:cubicBezTo>
                    <a:pt x="50" y="6"/>
                    <a:pt x="41" y="1"/>
                    <a:pt x="33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5226900" y="3990275"/>
              <a:ext cx="92275" cy="174500"/>
            </a:xfrm>
            <a:custGeom>
              <a:avLst/>
              <a:gdLst/>
              <a:ahLst/>
              <a:cxnLst/>
              <a:rect l="l" t="t" r="r" b="b"/>
              <a:pathLst>
                <a:path w="3691" h="6980" extrusionOk="0">
                  <a:moveTo>
                    <a:pt x="638" y="1"/>
                  </a:moveTo>
                  <a:cubicBezTo>
                    <a:pt x="463" y="1"/>
                    <a:pt x="281" y="52"/>
                    <a:pt x="177" y="204"/>
                  </a:cubicBezTo>
                  <a:cubicBezTo>
                    <a:pt x="114" y="304"/>
                    <a:pt x="89" y="417"/>
                    <a:pt x="76" y="530"/>
                  </a:cubicBezTo>
                  <a:cubicBezTo>
                    <a:pt x="1" y="1484"/>
                    <a:pt x="729" y="2149"/>
                    <a:pt x="1331" y="2738"/>
                  </a:cubicBezTo>
                  <a:cubicBezTo>
                    <a:pt x="2523" y="3931"/>
                    <a:pt x="3452" y="5650"/>
                    <a:pt x="3502" y="6980"/>
                  </a:cubicBezTo>
                  <a:lnTo>
                    <a:pt x="3552" y="6516"/>
                  </a:lnTo>
                  <a:cubicBezTo>
                    <a:pt x="3690" y="4320"/>
                    <a:pt x="3301" y="492"/>
                    <a:pt x="804" y="15"/>
                  </a:cubicBezTo>
                  <a:cubicBezTo>
                    <a:pt x="752" y="6"/>
                    <a:pt x="695" y="1"/>
                    <a:pt x="638" y="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5249025" y="4012400"/>
              <a:ext cx="72975" cy="154150"/>
            </a:xfrm>
            <a:custGeom>
              <a:avLst/>
              <a:gdLst/>
              <a:ahLst/>
              <a:cxnLst/>
              <a:rect l="l" t="t" r="r" b="b"/>
              <a:pathLst>
                <a:path w="2919" h="6166" extrusionOk="0">
                  <a:moveTo>
                    <a:pt x="38" y="0"/>
                  </a:moveTo>
                  <a:cubicBezTo>
                    <a:pt x="18" y="0"/>
                    <a:pt x="0" y="27"/>
                    <a:pt x="19" y="46"/>
                  </a:cubicBezTo>
                  <a:cubicBezTo>
                    <a:pt x="810" y="862"/>
                    <a:pt x="1488" y="1753"/>
                    <a:pt x="1914" y="2820"/>
                  </a:cubicBezTo>
                  <a:cubicBezTo>
                    <a:pt x="2328" y="3886"/>
                    <a:pt x="2379" y="4991"/>
                    <a:pt x="2554" y="6120"/>
                  </a:cubicBezTo>
                  <a:cubicBezTo>
                    <a:pt x="2560" y="6152"/>
                    <a:pt x="2582" y="6166"/>
                    <a:pt x="2607" y="6166"/>
                  </a:cubicBezTo>
                  <a:cubicBezTo>
                    <a:pt x="2642" y="6166"/>
                    <a:pt x="2680" y="6139"/>
                    <a:pt x="2680" y="6095"/>
                  </a:cubicBezTo>
                  <a:cubicBezTo>
                    <a:pt x="2918" y="3811"/>
                    <a:pt x="1839" y="1427"/>
                    <a:pt x="57" y="9"/>
                  </a:cubicBezTo>
                  <a:cubicBezTo>
                    <a:pt x="51" y="3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5363700" y="3745775"/>
              <a:ext cx="72175" cy="179025"/>
            </a:xfrm>
            <a:custGeom>
              <a:avLst/>
              <a:gdLst/>
              <a:ahLst/>
              <a:cxnLst/>
              <a:rect l="l" t="t" r="r" b="b"/>
              <a:pathLst>
                <a:path w="2887" h="7161" extrusionOk="0">
                  <a:moveTo>
                    <a:pt x="669" y="0"/>
                  </a:moveTo>
                  <a:cubicBezTo>
                    <a:pt x="584" y="0"/>
                    <a:pt x="501" y="27"/>
                    <a:pt x="427" y="95"/>
                  </a:cubicBezTo>
                  <a:cubicBezTo>
                    <a:pt x="352" y="158"/>
                    <a:pt x="314" y="258"/>
                    <a:pt x="276" y="346"/>
                  </a:cubicBezTo>
                  <a:cubicBezTo>
                    <a:pt x="0" y="1162"/>
                    <a:pt x="439" y="1927"/>
                    <a:pt x="791" y="2605"/>
                  </a:cubicBezTo>
                  <a:cubicBezTo>
                    <a:pt x="1494" y="3960"/>
                    <a:pt x="1719" y="5642"/>
                    <a:pt x="1406" y="7160"/>
                  </a:cubicBezTo>
                  <a:lnTo>
                    <a:pt x="1456" y="6997"/>
                  </a:lnTo>
                  <a:cubicBezTo>
                    <a:pt x="2121" y="5014"/>
                    <a:pt x="2886" y="1162"/>
                    <a:pt x="966" y="95"/>
                  </a:cubicBezTo>
                  <a:cubicBezTo>
                    <a:pt x="877" y="40"/>
                    <a:pt x="772" y="0"/>
                    <a:pt x="669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5384575" y="3767650"/>
              <a:ext cx="34050" cy="158725"/>
            </a:xfrm>
            <a:custGeom>
              <a:avLst/>
              <a:gdLst/>
              <a:ahLst/>
              <a:cxnLst/>
              <a:rect l="l" t="t" r="r" b="b"/>
              <a:pathLst>
                <a:path w="1362" h="6349" extrusionOk="0">
                  <a:moveTo>
                    <a:pt x="44" y="1"/>
                  </a:moveTo>
                  <a:cubicBezTo>
                    <a:pt x="21" y="1"/>
                    <a:pt x="0" y="21"/>
                    <a:pt x="19" y="48"/>
                  </a:cubicBezTo>
                  <a:cubicBezTo>
                    <a:pt x="483" y="1027"/>
                    <a:pt x="759" y="2044"/>
                    <a:pt x="797" y="3148"/>
                  </a:cubicBezTo>
                  <a:cubicBezTo>
                    <a:pt x="834" y="4215"/>
                    <a:pt x="596" y="5231"/>
                    <a:pt x="495" y="6285"/>
                  </a:cubicBezTo>
                  <a:cubicBezTo>
                    <a:pt x="489" y="6326"/>
                    <a:pt x="522" y="6348"/>
                    <a:pt x="559" y="6348"/>
                  </a:cubicBezTo>
                  <a:cubicBezTo>
                    <a:pt x="589" y="6348"/>
                    <a:pt x="622" y="6332"/>
                    <a:pt x="633" y="6298"/>
                  </a:cubicBezTo>
                  <a:cubicBezTo>
                    <a:pt x="1361" y="4340"/>
                    <a:pt x="1223" y="1780"/>
                    <a:pt x="69" y="11"/>
                  </a:cubicBezTo>
                  <a:cubicBezTo>
                    <a:pt x="62" y="4"/>
                    <a:pt x="53" y="1"/>
                    <a:pt x="44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5431775" y="3673500"/>
              <a:ext cx="59950" cy="154350"/>
            </a:xfrm>
            <a:custGeom>
              <a:avLst/>
              <a:gdLst/>
              <a:ahLst/>
              <a:cxnLst/>
              <a:rect l="l" t="t" r="r" b="b"/>
              <a:pathLst>
                <a:path w="2398" h="6174" extrusionOk="0">
                  <a:moveTo>
                    <a:pt x="590" y="1"/>
                  </a:moveTo>
                  <a:cubicBezTo>
                    <a:pt x="529" y="1"/>
                    <a:pt x="469" y="18"/>
                    <a:pt x="414" y="62"/>
                  </a:cubicBezTo>
                  <a:cubicBezTo>
                    <a:pt x="352" y="112"/>
                    <a:pt x="301" y="188"/>
                    <a:pt x="276" y="263"/>
                  </a:cubicBezTo>
                  <a:cubicBezTo>
                    <a:pt x="0" y="941"/>
                    <a:pt x="327" y="1606"/>
                    <a:pt x="590" y="2208"/>
                  </a:cubicBezTo>
                  <a:cubicBezTo>
                    <a:pt x="1105" y="3388"/>
                    <a:pt x="1368" y="4831"/>
                    <a:pt x="854" y="6174"/>
                  </a:cubicBezTo>
                  <a:lnTo>
                    <a:pt x="941" y="5948"/>
                  </a:lnTo>
                  <a:cubicBezTo>
                    <a:pt x="1581" y="4316"/>
                    <a:pt x="2397" y="1104"/>
                    <a:pt x="866" y="87"/>
                  </a:cubicBezTo>
                  <a:cubicBezTo>
                    <a:pt x="782" y="42"/>
                    <a:pt x="685" y="1"/>
                    <a:pt x="590" y="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5449450" y="3692125"/>
              <a:ext cx="25325" cy="136325"/>
            </a:xfrm>
            <a:custGeom>
              <a:avLst/>
              <a:gdLst/>
              <a:ahLst/>
              <a:cxnLst/>
              <a:rect l="l" t="t" r="r" b="b"/>
              <a:pathLst>
                <a:path w="1013" h="5453" extrusionOk="0">
                  <a:moveTo>
                    <a:pt x="35" y="1"/>
                  </a:moveTo>
                  <a:cubicBezTo>
                    <a:pt x="18" y="1"/>
                    <a:pt x="1" y="17"/>
                    <a:pt x="9" y="33"/>
                  </a:cubicBezTo>
                  <a:cubicBezTo>
                    <a:pt x="335" y="886"/>
                    <a:pt x="523" y="1764"/>
                    <a:pt x="523" y="2680"/>
                  </a:cubicBezTo>
                  <a:cubicBezTo>
                    <a:pt x="511" y="3609"/>
                    <a:pt x="260" y="4475"/>
                    <a:pt x="147" y="5391"/>
                  </a:cubicBezTo>
                  <a:cubicBezTo>
                    <a:pt x="139" y="5428"/>
                    <a:pt x="176" y="5452"/>
                    <a:pt x="213" y="5452"/>
                  </a:cubicBezTo>
                  <a:cubicBezTo>
                    <a:pt x="238" y="5452"/>
                    <a:pt x="262" y="5441"/>
                    <a:pt x="272" y="5416"/>
                  </a:cubicBezTo>
                  <a:cubicBezTo>
                    <a:pt x="1013" y="3797"/>
                    <a:pt x="950" y="1563"/>
                    <a:pt x="59" y="20"/>
                  </a:cubicBezTo>
                  <a:cubicBezTo>
                    <a:pt x="54" y="6"/>
                    <a:pt x="44" y="1"/>
                    <a:pt x="35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5484800" y="3685475"/>
              <a:ext cx="123300" cy="105675"/>
            </a:xfrm>
            <a:custGeom>
              <a:avLst/>
              <a:gdLst/>
              <a:ahLst/>
              <a:cxnLst/>
              <a:rect l="l" t="t" r="r" b="b"/>
              <a:pathLst>
                <a:path w="4932" h="4227" extrusionOk="0">
                  <a:moveTo>
                    <a:pt x="4253" y="0"/>
                  </a:moveTo>
                  <a:cubicBezTo>
                    <a:pt x="2569" y="0"/>
                    <a:pt x="902" y="2472"/>
                    <a:pt x="156" y="3951"/>
                  </a:cubicBezTo>
                  <a:lnTo>
                    <a:pt x="156" y="3951"/>
                  </a:lnTo>
                  <a:cubicBezTo>
                    <a:pt x="852" y="2828"/>
                    <a:pt x="2025" y="2097"/>
                    <a:pt x="3187" y="1679"/>
                  </a:cubicBezTo>
                  <a:cubicBezTo>
                    <a:pt x="3815" y="1440"/>
                    <a:pt x="4543" y="1215"/>
                    <a:pt x="4869" y="562"/>
                  </a:cubicBezTo>
                  <a:cubicBezTo>
                    <a:pt x="4907" y="487"/>
                    <a:pt x="4932" y="399"/>
                    <a:pt x="4932" y="324"/>
                  </a:cubicBezTo>
                  <a:cubicBezTo>
                    <a:pt x="4919" y="148"/>
                    <a:pt x="4744" y="60"/>
                    <a:pt x="4593" y="35"/>
                  </a:cubicBezTo>
                  <a:cubicBezTo>
                    <a:pt x="4480" y="12"/>
                    <a:pt x="4366" y="0"/>
                    <a:pt x="4253" y="0"/>
                  </a:cubicBezTo>
                  <a:close/>
                  <a:moveTo>
                    <a:pt x="156" y="3951"/>
                  </a:moveTo>
                  <a:cubicBezTo>
                    <a:pt x="101" y="4040"/>
                    <a:pt x="49" y="4132"/>
                    <a:pt x="0" y="4226"/>
                  </a:cubicBezTo>
                  <a:lnTo>
                    <a:pt x="126" y="4013"/>
                  </a:lnTo>
                  <a:cubicBezTo>
                    <a:pt x="136" y="3993"/>
                    <a:pt x="146" y="3972"/>
                    <a:pt x="156" y="395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5482525" y="3699200"/>
              <a:ext cx="107375" cy="91900"/>
            </a:xfrm>
            <a:custGeom>
              <a:avLst/>
              <a:gdLst/>
              <a:ahLst/>
              <a:cxnLst/>
              <a:rect l="l" t="t" r="r" b="b"/>
              <a:pathLst>
                <a:path w="4295" h="3676" extrusionOk="0">
                  <a:moveTo>
                    <a:pt x="4245" y="0"/>
                  </a:moveTo>
                  <a:cubicBezTo>
                    <a:pt x="2488" y="440"/>
                    <a:pt x="744" y="1908"/>
                    <a:pt x="28" y="3577"/>
                  </a:cubicBezTo>
                  <a:cubicBezTo>
                    <a:pt x="1" y="3623"/>
                    <a:pt x="41" y="3676"/>
                    <a:pt x="84" y="3676"/>
                  </a:cubicBezTo>
                  <a:cubicBezTo>
                    <a:pt x="99" y="3676"/>
                    <a:pt x="115" y="3669"/>
                    <a:pt x="129" y="3652"/>
                  </a:cubicBezTo>
                  <a:cubicBezTo>
                    <a:pt x="731" y="2962"/>
                    <a:pt x="1195" y="2197"/>
                    <a:pt x="1873" y="1569"/>
                  </a:cubicBezTo>
                  <a:cubicBezTo>
                    <a:pt x="2576" y="917"/>
                    <a:pt x="3379" y="427"/>
                    <a:pt x="4257" y="63"/>
                  </a:cubicBezTo>
                  <a:cubicBezTo>
                    <a:pt x="4295" y="51"/>
                    <a:pt x="4282" y="0"/>
                    <a:pt x="4245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5336075" y="3969675"/>
              <a:ext cx="186375" cy="115425"/>
            </a:xfrm>
            <a:custGeom>
              <a:avLst/>
              <a:gdLst/>
              <a:ahLst/>
              <a:cxnLst/>
              <a:rect l="l" t="t" r="r" b="b"/>
              <a:pathLst>
                <a:path w="7455" h="4617" extrusionOk="0">
                  <a:moveTo>
                    <a:pt x="6104" y="1"/>
                  </a:moveTo>
                  <a:cubicBezTo>
                    <a:pt x="3961" y="1"/>
                    <a:pt x="1419" y="2641"/>
                    <a:pt x="189" y="4328"/>
                  </a:cubicBezTo>
                  <a:lnTo>
                    <a:pt x="1" y="4617"/>
                  </a:lnTo>
                  <a:cubicBezTo>
                    <a:pt x="1281" y="3362"/>
                    <a:pt x="3075" y="2320"/>
                    <a:pt x="4820" y="2057"/>
                  </a:cubicBezTo>
                  <a:cubicBezTo>
                    <a:pt x="5686" y="1931"/>
                    <a:pt x="6702" y="1818"/>
                    <a:pt x="7279" y="1015"/>
                  </a:cubicBezTo>
                  <a:cubicBezTo>
                    <a:pt x="7342" y="915"/>
                    <a:pt x="7405" y="814"/>
                    <a:pt x="7417" y="701"/>
                  </a:cubicBezTo>
                  <a:cubicBezTo>
                    <a:pt x="7455" y="463"/>
                    <a:pt x="7254" y="287"/>
                    <a:pt x="7053" y="199"/>
                  </a:cubicBezTo>
                  <a:cubicBezTo>
                    <a:pt x="6750" y="63"/>
                    <a:pt x="6432" y="1"/>
                    <a:pt x="6104" y="1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5329475" y="3992525"/>
              <a:ext cx="164125" cy="96425"/>
            </a:xfrm>
            <a:custGeom>
              <a:avLst/>
              <a:gdLst/>
              <a:ahLst/>
              <a:cxnLst/>
              <a:rect l="l" t="t" r="r" b="b"/>
              <a:pathLst>
                <a:path w="6565" h="3857" extrusionOk="0">
                  <a:moveTo>
                    <a:pt x="6527" y="1"/>
                  </a:moveTo>
                  <a:cubicBezTo>
                    <a:pt x="5284" y="76"/>
                    <a:pt x="4080" y="490"/>
                    <a:pt x="3013" y="1130"/>
                  </a:cubicBezTo>
                  <a:cubicBezTo>
                    <a:pt x="1896" y="1795"/>
                    <a:pt x="779" y="2686"/>
                    <a:pt x="39" y="3753"/>
                  </a:cubicBezTo>
                  <a:cubicBezTo>
                    <a:pt x="0" y="3801"/>
                    <a:pt x="51" y="3857"/>
                    <a:pt x="99" y="3857"/>
                  </a:cubicBezTo>
                  <a:cubicBezTo>
                    <a:pt x="114" y="3857"/>
                    <a:pt x="128" y="3852"/>
                    <a:pt x="139" y="3841"/>
                  </a:cubicBezTo>
                  <a:cubicBezTo>
                    <a:pt x="1118" y="2962"/>
                    <a:pt x="1997" y="2034"/>
                    <a:pt x="3139" y="1331"/>
                  </a:cubicBezTo>
                  <a:cubicBezTo>
                    <a:pt x="4180" y="691"/>
                    <a:pt x="5322" y="264"/>
                    <a:pt x="6527" y="63"/>
                  </a:cubicBezTo>
                  <a:cubicBezTo>
                    <a:pt x="6564" y="51"/>
                    <a:pt x="6552" y="1"/>
                    <a:pt x="6527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5308800" y="4058175"/>
              <a:ext cx="192325" cy="147075"/>
            </a:xfrm>
            <a:custGeom>
              <a:avLst/>
              <a:gdLst/>
              <a:ahLst/>
              <a:cxnLst/>
              <a:rect l="l" t="t" r="r" b="b"/>
              <a:pathLst>
                <a:path w="7693" h="5883" extrusionOk="0">
                  <a:moveTo>
                    <a:pt x="6526" y="0"/>
                  </a:moveTo>
                  <a:cubicBezTo>
                    <a:pt x="4036" y="0"/>
                    <a:pt x="1367" y="3458"/>
                    <a:pt x="163" y="5544"/>
                  </a:cubicBezTo>
                  <a:lnTo>
                    <a:pt x="0" y="5883"/>
                  </a:lnTo>
                  <a:cubicBezTo>
                    <a:pt x="1243" y="4352"/>
                    <a:pt x="3087" y="2971"/>
                    <a:pt x="4982" y="2419"/>
                  </a:cubicBezTo>
                  <a:cubicBezTo>
                    <a:pt x="5936" y="2143"/>
                    <a:pt x="7053" y="1867"/>
                    <a:pt x="7580" y="926"/>
                  </a:cubicBezTo>
                  <a:cubicBezTo>
                    <a:pt x="7642" y="813"/>
                    <a:pt x="7693" y="688"/>
                    <a:pt x="7693" y="575"/>
                  </a:cubicBezTo>
                  <a:cubicBezTo>
                    <a:pt x="7693" y="311"/>
                    <a:pt x="7454" y="160"/>
                    <a:pt x="7228" y="98"/>
                  </a:cubicBezTo>
                  <a:cubicBezTo>
                    <a:pt x="6997" y="31"/>
                    <a:pt x="6762" y="0"/>
                    <a:pt x="6526" y="0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5301800" y="4082825"/>
              <a:ext cx="169100" cy="127225"/>
            </a:xfrm>
            <a:custGeom>
              <a:avLst/>
              <a:gdLst/>
              <a:ahLst/>
              <a:cxnLst/>
              <a:rect l="l" t="t" r="r" b="b"/>
              <a:pathLst>
                <a:path w="6764" h="5089" extrusionOk="0">
                  <a:moveTo>
                    <a:pt x="6729" y="1"/>
                  </a:moveTo>
                  <a:cubicBezTo>
                    <a:pt x="6726" y="1"/>
                    <a:pt x="6722" y="1"/>
                    <a:pt x="6718" y="3"/>
                  </a:cubicBezTo>
                  <a:cubicBezTo>
                    <a:pt x="5325" y="266"/>
                    <a:pt x="4045" y="919"/>
                    <a:pt x="2941" y="1772"/>
                  </a:cubicBezTo>
                  <a:cubicBezTo>
                    <a:pt x="1824" y="2651"/>
                    <a:pt x="719" y="3742"/>
                    <a:pt x="29" y="4985"/>
                  </a:cubicBezTo>
                  <a:cubicBezTo>
                    <a:pt x="0" y="5033"/>
                    <a:pt x="46" y="5089"/>
                    <a:pt x="97" y="5089"/>
                  </a:cubicBezTo>
                  <a:cubicBezTo>
                    <a:pt x="112" y="5089"/>
                    <a:pt x="128" y="5084"/>
                    <a:pt x="142" y="5072"/>
                  </a:cubicBezTo>
                  <a:cubicBezTo>
                    <a:pt x="1071" y="4006"/>
                    <a:pt x="1912" y="2901"/>
                    <a:pt x="3016" y="2011"/>
                  </a:cubicBezTo>
                  <a:cubicBezTo>
                    <a:pt x="4133" y="1120"/>
                    <a:pt x="5375" y="467"/>
                    <a:pt x="6730" y="53"/>
                  </a:cubicBezTo>
                  <a:cubicBezTo>
                    <a:pt x="6764" y="42"/>
                    <a:pt x="6758" y="1"/>
                    <a:pt x="6729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5372175" y="3879275"/>
              <a:ext cx="161900" cy="101350"/>
            </a:xfrm>
            <a:custGeom>
              <a:avLst/>
              <a:gdLst/>
              <a:ahLst/>
              <a:cxnLst/>
              <a:rect l="l" t="t" r="r" b="b"/>
              <a:pathLst>
                <a:path w="6476" h="4054" extrusionOk="0">
                  <a:moveTo>
                    <a:pt x="5307" y="0"/>
                  </a:moveTo>
                  <a:cubicBezTo>
                    <a:pt x="3468" y="0"/>
                    <a:pt x="1327" y="2281"/>
                    <a:pt x="242" y="3755"/>
                  </a:cubicBezTo>
                  <a:lnTo>
                    <a:pt x="242" y="3755"/>
                  </a:lnTo>
                  <a:cubicBezTo>
                    <a:pt x="1272" y="2578"/>
                    <a:pt x="2763" y="2004"/>
                    <a:pt x="4179" y="1795"/>
                  </a:cubicBezTo>
                  <a:cubicBezTo>
                    <a:pt x="4944" y="1670"/>
                    <a:pt x="5823" y="1582"/>
                    <a:pt x="6325" y="879"/>
                  </a:cubicBezTo>
                  <a:cubicBezTo>
                    <a:pt x="6387" y="791"/>
                    <a:pt x="6438" y="703"/>
                    <a:pt x="6450" y="603"/>
                  </a:cubicBezTo>
                  <a:cubicBezTo>
                    <a:pt x="6475" y="390"/>
                    <a:pt x="6300" y="251"/>
                    <a:pt x="6136" y="176"/>
                  </a:cubicBezTo>
                  <a:cubicBezTo>
                    <a:pt x="5871" y="55"/>
                    <a:pt x="5593" y="0"/>
                    <a:pt x="5307" y="0"/>
                  </a:cubicBezTo>
                  <a:close/>
                  <a:moveTo>
                    <a:pt x="242" y="3755"/>
                  </a:moveTo>
                  <a:lnTo>
                    <a:pt x="242" y="3755"/>
                  </a:lnTo>
                  <a:cubicBezTo>
                    <a:pt x="158" y="3850"/>
                    <a:pt x="77" y="3950"/>
                    <a:pt x="0" y="4054"/>
                  </a:cubicBezTo>
                  <a:lnTo>
                    <a:pt x="188" y="3828"/>
                  </a:lnTo>
                  <a:cubicBezTo>
                    <a:pt x="206" y="3804"/>
                    <a:pt x="224" y="3779"/>
                    <a:pt x="242" y="3755"/>
                  </a:cubicBez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5369950" y="3896525"/>
              <a:ext cx="141225" cy="85775"/>
            </a:xfrm>
            <a:custGeom>
              <a:avLst/>
              <a:gdLst/>
              <a:ahLst/>
              <a:cxnLst/>
              <a:rect l="l" t="t" r="r" b="b"/>
              <a:pathLst>
                <a:path w="5649" h="3431" extrusionOk="0">
                  <a:moveTo>
                    <a:pt x="5611" y="1"/>
                  </a:moveTo>
                  <a:cubicBezTo>
                    <a:pt x="3465" y="114"/>
                    <a:pt x="1193" y="1519"/>
                    <a:pt x="39" y="3326"/>
                  </a:cubicBezTo>
                  <a:cubicBezTo>
                    <a:pt x="0" y="3375"/>
                    <a:pt x="51" y="3430"/>
                    <a:pt x="99" y="3430"/>
                  </a:cubicBezTo>
                  <a:cubicBezTo>
                    <a:pt x="114" y="3430"/>
                    <a:pt x="128" y="3425"/>
                    <a:pt x="139" y="3414"/>
                  </a:cubicBezTo>
                  <a:cubicBezTo>
                    <a:pt x="980" y="2649"/>
                    <a:pt x="1708" y="1808"/>
                    <a:pt x="2687" y="1193"/>
                  </a:cubicBezTo>
                  <a:cubicBezTo>
                    <a:pt x="3590" y="616"/>
                    <a:pt x="4569" y="252"/>
                    <a:pt x="5611" y="63"/>
                  </a:cubicBezTo>
                  <a:cubicBezTo>
                    <a:pt x="5648" y="51"/>
                    <a:pt x="5636" y="1"/>
                    <a:pt x="5611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5430525" y="3776650"/>
              <a:ext cx="132100" cy="91675"/>
            </a:xfrm>
            <a:custGeom>
              <a:avLst/>
              <a:gdLst/>
              <a:ahLst/>
              <a:cxnLst/>
              <a:rect l="l" t="t" r="r" b="b"/>
              <a:pathLst>
                <a:path w="5284" h="3667" extrusionOk="0">
                  <a:moveTo>
                    <a:pt x="4405" y="1"/>
                  </a:moveTo>
                  <a:cubicBezTo>
                    <a:pt x="2798" y="1"/>
                    <a:pt x="999" y="2157"/>
                    <a:pt x="138" y="3466"/>
                  </a:cubicBezTo>
                  <a:lnTo>
                    <a:pt x="45" y="3602"/>
                  </a:lnTo>
                  <a:lnTo>
                    <a:pt x="45" y="3602"/>
                  </a:lnTo>
                  <a:cubicBezTo>
                    <a:pt x="852" y="2451"/>
                    <a:pt x="2157" y="1829"/>
                    <a:pt x="3401" y="1558"/>
                  </a:cubicBezTo>
                  <a:cubicBezTo>
                    <a:pt x="4041" y="1420"/>
                    <a:pt x="4794" y="1282"/>
                    <a:pt x="5183" y="667"/>
                  </a:cubicBezTo>
                  <a:cubicBezTo>
                    <a:pt x="5220" y="604"/>
                    <a:pt x="5258" y="529"/>
                    <a:pt x="5271" y="441"/>
                  </a:cubicBezTo>
                  <a:cubicBezTo>
                    <a:pt x="5283" y="266"/>
                    <a:pt x="5133" y="153"/>
                    <a:pt x="4982" y="102"/>
                  </a:cubicBezTo>
                  <a:cubicBezTo>
                    <a:pt x="4794" y="33"/>
                    <a:pt x="4601" y="1"/>
                    <a:pt x="4405" y="1"/>
                  </a:cubicBezTo>
                  <a:close/>
                  <a:moveTo>
                    <a:pt x="45" y="3602"/>
                  </a:moveTo>
                  <a:cubicBezTo>
                    <a:pt x="30" y="3623"/>
                    <a:pt x="15" y="3645"/>
                    <a:pt x="0" y="3666"/>
                  </a:cubicBezTo>
                  <a:lnTo>
                    <a:pt x="45" y="3602"/>
                  </a:lnTo>
                  <a:close/>
                </a:path>
              </a:pathLst>
            </a:custGeom>
            <a:solidFill>
              <a:srgbClr val="2EA1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5428250" y="3790800"/>
              <a:ext cx="115550" cy="77350"/>
            </a:xfrm>
            <a:custGeom>
              <a:avLst/>
              <a:gdLst/>
              <a:ahLst/>
              <a:cxnLst/>
              <a:rect l="l" t="t" r="r" b="b"/>
              <a:pathLst>
                <a:path w="4622" h="3094" extrusionOk="0">
                  <a:moveTo>
                    <a:pt x="4584" y="1"/>
                  </a:moveTo>
                  <a:cubicBezTo>
                    <a:pt x="2802" y="189"/>
                    <a:pt x="919" y="1444"/>
                    <a:pt x="28" y="2987"/>
                  </a:cubicBezTo>
                  <a:cubicBezTo>
                    <a:pt x="0" y="3044"/>
                    <a:pt x="42" y="3093"/>
                    <a:pt x="92" y="3093"/>
                  </a:cubicBezTo>
                  <a:cubicBezTo>
                    <a:pt x="108" y="3093"/>
                    <a:pt x="126" y="3088"/>
                    <a:pt x="141" y="3075"/>
                  </a:cubicBezTo>
                  <a:cubicBezTo>
                    <a:pt x="832" y="2435"/>
                    <a:pt x="1409" y="1707"/>
                    <a:pt x="2199" y="1155"/>
                  </a:cubicBezTo>
                  <a:cubicBezTo>
                    <a:pt x="2927" y="628"/>
                    <a:pt x="3730" y="289"/>
                    <a:pt x="4596" y="51"/>
                  </a:cubicBezTo>
                  <a:cubicBezTo>
                    <a:pt x="4621" y="51"/>
                    <a:pt x="4609" y="1"/>
                    <a:pt x="4584" y="1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4649350" y="4169675"/>
              <a:ext cx="707475" cy="354675"/>
            </a:xfrm>
            <a:custGeom>
              <a:avLst/>
              <a:gdLst/>
              <a:ahLst/>
              <a:cxnLst/>
              <a:rect l="l" t="t" r="r" b="b"/>
              <a:pathLst>
                <a:path w="28299" h="14187" extrusionOk="0">
                  <a:moveTo>
                    <a:pt x="11196" y="1"/>
                  </a:moveTo>
                  <a:cubicBezTo>
                    <a:pt x="7583" y="1"/>
                    <a:pt x="3774" y="806"/>
                    <a:pt x="0" y="2138"/>
                  </a:cubicBezTo>
                  <a:cubicBezTo>
                    <a:pt x="3288" y="7898"/>
                    <a:pt x="8471" y="11939"/>
                    <a:pt x="14319" y="13846"/>
                  </a:cubicBezTo>
                  <a:cubicBezTo>
                    <a:pt x="15053" y="14084"/>
                    <a:pt x="16240" y="14186"/>
                    <a:pt x="17647" y="14186"/>
                  </a:cubicBezTo>
                  <a:cubicBezTo>
                    <a:pt x="20997" y="14186"/>
                    <a:pt x="25594" y="13605"/>
                    <a:pt x="28298" y="12880"/>
                  </a:cubicBezTo>
                  <a:cubicBezTo>
                    <a:pt x="26667" y="6593"/>
                    <a:pt x="22363" y="2439"/>
                    <a:pt x="17167" y="845"/>
                  </a:cubicBezTo>
                  <a:cubicBezTo>
                    <a:pt x="15270" y="265"/>
                    <a:pt x="13265" y="1"/>
                    <a:pt x="1119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4648100" y="4217775"/>
              <a:ext cx="711550" cy="278300"/>
            </a:xfrm>
            <a:custGeom>
              <a:avLst/>
              <a:gdLst/>
              <a:ahLst/>
              <a:cxnLst/>
              <a:rect l="l" t="t" r="r" b="b"/>
              <a:pathLst>
                <a:path w="28462" h="11132" extrusionOk="0">
                  <a:moveTo>
                    <a:pt x="88" y="1"/>
                  </a:moveTo>
                  <a:lnTo>
                    <a:pt x="0" y="415"/>
                  </a:lnTo>
                  <a:cubicBezTo>
                    <a:pt x="176" y="452"/>
                    <a:pt x="17380" y="4192"/>
                    <a:pt x="28235" y="11131"/>
                  </a:cubicBezTo>
                  <a:lnTo>
                    <a:pt x="28461" y="10780"/>
                  </a:lnTo>
                  <a:cubicBezTo>
                    <a:pt x="17544" y="3803"/>
                    <a:pt x="264" y="38"/>
                    <a:pt x="8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4675400" y="4242875"/>
              <a:ext cx="76550" cy="31400"/>
            </a:xfrm>
            <a:custGeom>
              <a:avLst/>
              <a:gdLst/>
              <a:ahLst/>
              <a:cxnLst/>
              <a:rect l="l" t="t" r="r" b="b"/>
              <a:pathLst>
                <a:path w="3062" h="1256" extrusionOk="0">
                  <a:moveTo>
                    <a:pt x="2962" y="1"/>
                  </a:moveTo>
                  <a:cubicBezTo>
                    <a:pt x="2936" y="1"/>
                    <a:pt x="2899" y="13"/>
                    <a:pt x="2861" y="26"/>
                  </a:cubicBezTo>
                  <a:cubicBezTo>
                    <a:pt x="2886" y="51"/>
                    <a:pt x="2899" y="88"/>
                    <a:pt x="2911" y="114"/>
                  </a:cubicBezTo>
                  <a:lnTo>
                    <a:pt x="2522" y="277"/>
                  </a:lnTo>
                  <a:cubicBezTo>
                    <a:pt x="2497" y="226"/>
                    <a:pt x="2472" y="176"/>
                    <a:pt x="2447" y="126"/>
                  </a:cubicBezTo>
                  <a:cubicBezTo>
                    <a:pt x="1782" y="302"/>
                    <a:pt x="1205" y="490"/>
                    <a:pt x="552" y="703"/>
                  </a:cubicBezTo>
                  <a:cubicBezTo>
                    <a:pt x="376" y="766"/>
                    <a:pt x="201" y="829"/>
                    <a:pt x="0" y="892"/>
                  </a:cubicBezTo>
                  <a:cubicBezTo>
                    <a:pt x="88" y="1017"/>
                    <a:pt x="176" y="1130"/>
                    <a:pt x="251" y="1255"/>
                  </a:cubicBezTo>
                  <a:cubicBezTo>
                    <a:pt x="402" y="1205"/>
                    <a:pt x="552" y="1155"/>
                    <a:pt x="690" y="1105"/>
                  </a:cubicBezTo>
                  <a:cubicBezTo>
                    <a:pt x="1518" y="829"/>
                    <a:pt x="2171" y="615"/>
                    <a:pt x="3062" y="402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4697350" y="4262025"/>
              <a:ext cx="121750" cy="42050"/>
            </a:xfrm>
            <a:custGeom>
              <a:avLst/>
              <a:gdLst/>
              <a:ahLst/>
              <a:cxnLst/>
              <a:rect l="l" t="t" r="r" b="b"/>
              <a:pathLst>
                <a:path w="4870" h="1682" extrusionOk="0">
                  <a:moveTo>
                    <a:pt x="4807" y="0"/>
                  </a:moveTo>
                  <a:lnTo>
                    <a:pt x="4468" y="201"/>
                  </a:lnTo>
                  <a:cubicBezTo>
                    <a:pt x="4443" y="151"/>
                    <a:pt x="4405" y="100"/>
                    <a:pt x="4380" y="50"/>
                  </a:cubicBezTo>
                  <a:cubicBezTo>
                    <a:pt x="2937" y="314"/>
                    <a:pt x="1657" y="690"/>
                    <a:pt x="0" y="1330"/>
                  </a:cubicBezTo>
                  <a:cubicBezTo>
                    <a:pt x="88" y="1456"/>
                    <a:pt x="176" y="1569"/>
                    <a:pt x="264" y="1682"/>
                  </a:cubicBezTo>
                  <a:cubicBezTo>
                    <a:pt x="1996" y="1017"/>
                    <a:pt x="3313" y="640"/>
                    <a:pt x="4869" y="389"/>
                  </a:cubicBezTo>
                  <a:lnTo>
                    <a:pt x="4807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4721825" y="4279575"/>
              <a:ext cx="154050" cy="54300"/>
            </a:xfrm>
            <a:custGeom>
              <a:avLst/>
              <a:gdLst/>
              <a:ahLst/>
              <a:cxnLst/>
              <a:rect l="l" t="t" r="r" b="b"/>
              <a:pathLst>
                <a:path w="6162" h="2172" extrusionOk="0">
                  <a:moveTo>
                    <a:pt x="5647" y="1"/>
                  </a:moveTo>
                  <a:cubicBezTo>
                    <a:pt x="3777" y="377"/>
                    <a:pt x="1883" y="992"/>
                    <a:pt x="0" y="1845"/>
                  </a:cubicBezTo>
                  <a:cubicBezTo>
                    <a:pt x="88" y="1958"/>
                    <a:pt x="188" y="2059"/>
                    <a:pt x="289" y="2172"/>
                  </a:cubicBezTo>
                  <a:cubicBezTo>
                    <a:pt x="2247" y="1306"/>
                    <a:pt x="4217" y="678"/>
                    <a:pt x="6162" y="327"/>
                  </a:cubicBezTo>
                  <a:lnTo>
                    <a:pt x="6112" y="89"/>
                  </a:lnTo>
                  <a:lnTo>
                    <a:pt x="5798" y="264"/>
                  </a:lnTo>
                  <a:cubicBezTo>
                    <a:pt x="5748" y="176"/>
                    <a:pt x="5697" y="89"/>
                    <a:pt x="564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4757575" y="4304050"/>
              <a:ext cx="189825" cy="67475"/>
            </a:xfrm>
            <a:custGeom>
              <a:avLst/>
              <a:gdLst/>
              <a:ahLst/>
              <a:cxnLst/>
              <a:rect l="l" t="t" r="r" b="b"/>
              <a:pathLst>
                <a:path w="7593" h="2699" extrusionOk="0">
                  <a:moveTo>
                    <a:pt x="7166" y="1"/>
                  </a:moveTo>
                  <a:cubicBezTo>
                    <a:pt x="4782" y="377"/>
                    <a:pt x="2385" y="1180"/>
                    <a:pt x="1" y="2385"/>
                  </a:cubicBezTo>
                  <a:cubicBezTo>
                    <a:pt x="101" y="2498"/>
                    <a:pt x="214" y="2598"/>
                    <a:pt x="315" y="2699"/>
                  </a:cubicBezTo>
                  <a:cubicBezTo>
                    <a:pt x="2736" y="1494"/>
                    <a:pt x="5184" y="703"/>
                    <a:pt x="7593" y="365"/>
                  </a:cubicBezTo>
                  <a:lnTo>
                    <a:pt x="7568" y="176"/>
                  </a:lnTo>
                  <a:lnTo>
                    <a:pt x="7317" y="289"/>
                  </a:lnTo>
                  <a:cubicBezTo>
                    <a:pt x="7267" y="189"/>
                    <a:pt x="7216" y="101"/>
                    <a:pt x="716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4793650" y="4321000"/>
              <a:ext cx="211475" cy="83475"/>
            </a:xfrm>
            <a:custGeom>
              <a:avLst/>
              <a:gdLst/>
              <a:ahLst/>
              <a:cxnLst/>
              <a:rect l="l" t="t" r="r" b="b"/>
              <a:pathLst>
                <a:path w="8459" h="3339" extrusionOk="0">
                  <a:moveTo>
                    <a:pt x="8108" y="0"/>
                  </a:moveTo>
                  <a:cubicBezTo>
                    <a:pt x="5686" y="728"/>
                    <a:pt x="2962" y="1745"/>
                    <a:pt x="1" y="3037"/>
                  </a:cubicBezTo>
                  <a:cubicBezTo>
                    <a:pt x="126" y="3137"/>
                    <a:pt x="239" y="3238"/>
                    <a:pt x="365" y="3338"/>
                  </a:cubicBezTo>
                  <a:cubicBezTo>
                    <a:pt x="3326" y="2058"/>
                    <a:pt x="6049" y="1054"/>
                    <a:pt x="8459" y="339"/>
                  </a:cubicBezTo>
                  <a:lnTo>
                    <a:pt x="8396" y="138"/>
                  </a:lnTo>
                  <a:lnTo>
                    <a:pt x="8208" y="226"/>
                  </a:lnTo>
                  <a:cubicBezTo>
                    <a:pt x="8170" y="151"/>
                    <a:pt x="8145" y="76"/>
                    <a:pt x="810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4830375" y="4346725"/>
              <a:ext cx="241900" cy="85975"/>
            </a:xfrm>
            <a:custGeom>
              <a:avLst/>
              <a:gdLst/>
              <a:ahLst/>
              <a:cxnLst/>
              <a:rect l="l" t="t" r="r" b="b"/>
              <a:pathLst>
                <a:path w="9676" h="3439" extrusionOk="0">
                  <a:moveTo>
                    <a:pt x="9550" y="0"/>
                  </a:moveTo>
                  <a:cubicBezTo>
                    <a:pt x="9562" y="63"/>
                    <a:pt x="9587" y="113"/>
                    <a:pt x="9600" y="163"/>
                  </a:cubicBezTo>
                  <a:lnTo>
                    <a:pt x="9198" y="301"/>
                  </a:lnTo>
                  <a:cubicBezTo>
                    <a:pt x="9173" y="226"/>
                    <a:pt x="9161" y="163"/>
                    <a:pt x="9136" y="101"/>
                  </a:cubicBezTo>
                  <a:cubicBezTo>
                    <a:pt x="6111" y="803"/>
                    <a:pt x="3037" y="1820"/>
                    <a:pt x="0" y="3150"/>
                  </a:cubicBezTo>
                  <a:cubicBezTo>
                    <a:pt x="138" y="3250"/>
                    <a:pt x="276" y="3351"/>
                    <a:pt x="402" y="3439"/>
                  </a:cubicBezTo>
                  <a:cubicBezTo>
                    <a:pt x="3489" y="2108"/>
                    <a:pt x="6613" y="1079"/>
                    <a:pt x="9675" y="414"/>
                  </a:cubicBezTo>
                  <a:lnTo>
                    <a:pt x="9587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4884650" y="4374025"/>
              <a:ext cx="248800" cy="93500"/>
            </a:xfrm>
            <a:custGeom>
              <a:avLst/>
              <a:gdLst/>
              <a:ahLst/>
              <a:cxnLst/>
              <a:rect l="l" t="t" r="r" b="b"/>
              <a:pathLst>
                <a:path w="9952" h="3740" extrusionOk="0">
                  <a:moveTo>
                    <a:pt x="9851" y="0"/>
                  </a:moveTo>
                  <a:lnTo>
                    <a:pt x="9487" y="125"/>
                  </a:lnTo>
                  <a:cubicBezTo>
                    <a:pt x="9475" y="88"/>
                    <a:pt x="9462" y="50"/>
                    <a:pt x="9449" y="13"/>
                  </a:cubicBezTo>
                  <a:cubicBezTo>
                    <a:pt x="8370" y="414"/>
                    <a:pt x="7253" y="803"/>
                    <a:pt x="6174" y="1192"/>
                  </a:cubicBezTo>
                  <a:cubicBezTo>
                    <a:pt x="4116" y="1933"/>
                    <a:pt x="1995" y="2685"/>
                    <a:pt x="0" y="3476"/>
                  </a:cubicBezTo>
                  <a:cubicBezTo>
                    <a:pt x="163" y="3564"/>
                    <a:pt x="314" y="3652"/>
                    <a:pt x="477" y="3740"/>
                  </a:cubicBezTo>
                  <a:cubicBezTo>
                    <a:pt x="2372" y="2999"/>
                    <a:pt x="4367" y="2284"/>
                    <a:pt x="6325" y="1594"/>
                  </a:cubicBezTo>
                  <a:cubicBezTo>
                    <a:pt x="7517" y="1167"/>
                    <a:pt x="8759" y="715"/>
                    <a:pt x="9951" y="276"/>
                  </a:cubicBezTo>
                  <a:lnTo>
                    <a:pt x="9851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4938925" y="4396925"/>
              <a:ext cx="246600" cy="97900"/>
            </a:xfrm>
            <a:custGeom>
              <a:avLst/>
              <a:gdLst/>
              <a:ahLst/>
              <a:cxnLst/>
              <a:rect l="l" t="t" r="r" b="b"/>
              <a:pathLst>
                <a:path w="9864" h="3916" extrusionOk="0">
                  <a:moveTo>
                    <a:pt x="9688" y="0"/>
                  </a:moveTo>
                  <a:cubicBezTo>
                    <a:pt x="6463" y="904"/>
                    <a:pt x="3213" y="2146"/>
                    <a:pt x="0" y="3689"/>
                  </a:cubicBezTo>
                  <a:cubicBezTo>
                    <a:pt x="176" y="3765"/>
                    <a:pt x="339" y="3840"/>
                    <a:pt x="515" y="3915"/>
                  </a:cubicBezTo>
                  <a:cubicBezTo>
                    <a:pt x="3614" y="2447"/>
                    <a:pt x="6751" y="1268"/>
                    <a:pt x="9863" y="389"/>
                  </a:cubicBezTo>
                  <a:lnTo>
                    <a:pt x="9851" y="351"/>
                  </a:lnTo>
                  <a:lnTo>
                    <a:pt x="9776" y="364"/>
                  </a:lnTo>
                  <a:cubicBezTo>
                    <a:pt x="9751" y="238"/>
                    <a:pt x="9713" y="126"/>
                    <a:pt x="96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5010450" y="4428600"/>
              <a:ext cx="239700" cy="91950"/>
            </a:xfrm>
            <a:custGeom>
              <a:avLst/>
              <a:gdLst/>
              <a:ahLst/>
              <a:cxnLst/>
              <a:rect l="l" t="t" r="r" b="b"/>
              <a:pathLst>
                <a:path w="9588" h="3678" extrusionOk="0">
                  <a:moveTo>
                    <a:pt x="9136" y="1"/>
                  </a:moveTo>
                  <a:cubicBezTo>
                    <a:pt x="6099" y="929"/>
                    <a:pt x="3037" y="2121"/>
                    <a:pt x="0" y="3527"/>
                  </a:cubicBezTo>
                  <a:cubicBezTo>
                    <a:pt x="201" y="3589"/>
                    <a:pt x="439" y="3640"/>
                    <a:pt x="690" y="3677"/>
                  </a:cubicBezTo>
                  <a:cubicBezTo>
                    <a:pt x="3652" y="2335"/>
                    <a:pt x="6626" y="1193"/>
                    <a:pt x="9588" y="302"/>
                  </a:cubicBezTo>
                  <a:lnTo>
                    <a:pt x="9525" y="88"/>
                  </a:lnTo>
                  <a:lnTo>
                    <a:pt x="9199" y="201"/>
                  </a:lnTo>
                  <a:cubicBezTo>
                    <a:pt x="9186" y="126"/>
                    <a:pt x="9161" y="63"/>
                    <a:pt x="913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5096100" y="4446475"/>
              <a:ext cx="186675" cy="77825"/>
            </a:xfrm>
            <a:custGeom>
              <a:avLst/>
              <a:gdLst/>
              <a:ahLst/>
              <a:cxnLst/>
              <a:rect l="l" t="t" r="r" b="b"/>
              <a:pathLst>
                <a:path w="7467" h="3113" extrusionOk="0">
                  <a:moveTo>
                    <a:pt x="7165" y="1"/>
                  </a:moveTo>
                  <a:cubicBezTo>
                    <a:pt x="4781" y="929"/>
                    <a:pt x="2372" y="1983"/>
                    <a:pt x="0" y="3113"/>
                  </a:cubicBezTo>
                  <a:cubicBezTo>
                    <a:pt x="326" y="3113"/>
                    <a:pt x="678" y="3100"/>
                    <a:pt x="1029" y="3088"/>
                  </a:cubicBezTo>
                  <a:cubicBezTo>
                    <a:pt x="3175" y="2096"/>
                    <a:pt x="5321" y="1168"/>
                    <a:pt x="7467" y="327"/>
                  </a:cubicBezTo>
                  <a:lnTo>
                    <a:pt x="7379" y="89"/>
                  </a:lnTo>
                  <a:lnTo>
                    <a:pt x="7191" y="139"/>
                  </a:lnTo>
                  <a:cubicBezTo>
                    <a:pt x="7191" y="89"/>
                    <a:pt x="7178" y="38"/>
                    <a:pt x="7165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5180800" y="4465625"/>
              <a:ext cx="142125" cy="54300"/>
            </a:xfrm>
            <a:custGeom>
              <a:avLst/>
              <a:gdLst/>
              <a:ahLst/>
              <a:cxnLst/>
              <a:rect l="l" t="t" r="r" b="b"/>
              <a:pathLst>
                <a:path w="5685" h="2172" extrusionOk="0">
                  <a:moveTo>
                    <a:pt x="5258" y="0"/>
                  </a:moveTo>
                  <a:cubicBezTo>
                    <a:pt x="3501" y="603"/>
                    <a:pt x="1745" y="1330"/>
                    <a:pt x="0" y="2171"/>
                  </a:cubicBezTo>
                  <a:cubicBezTo>
                    <a:pt x="414" y="2146"/>
                    <a:pt x="841" y="2096"/>
                    <a:pt x="1268" y="2046"/>
                  </a:cubicBezTo>
                  <a:cubicBezTo>
                    <a:pt x="2736" y="1381"/>
                    <a:pt x="4217" y="791"/>
                    <a:pt x="5685" y="289"/>
                  </a:cubicBezTo>
                  <a:lnTo>
                    <a:pt x="5660" y="226"/>
                  </a:lnTo>
                  <a:lnTo>
                    <a:pt x="5283" y="276"/>
                  </a:lnTo>
                  <a:cubicBezTo>
                    <a:pt x="5283" y="176"/>
                    <a:pt x="5271" y="88"/>
                    <a:pt x="525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4663775" y="4235025"/>
              <a:ext cx="52100" cy="21675"/>
            </a:xfrm>
            <a:custGeom>
              <a:avLst/>
              <a:gdLst/>
              <a:ahLst/>
              <a:cxnLst/>
              <a:rect l="l" t="t" r="r" b="b"/>
              <a:pathLst>
                <a:path w="2084" h="867" extrusionOk="0">
                  <a:moveTo>
                    <a:pt x="1732" y="1"/>
                  </a:moveTo>
                  <a:lnTo>
                    <a:pt x="1" y="490"/>
                  </a:lnTo>
                  <a:cubicBezTo>
                    <a:pt x="89" y="616"/>
                    <a:pt x="164" y="741"/>
                    <a:pt x="239" y="867"/>
                  </a:cubicBezTo>
                  <a:lnTo>
                    <a:pt x="2084" y="340"/>
                  </a:lnTo>
                  <a:lnTo>
                    <a:pt x="2034" y="139"/>
                  </a:lnTo>
                  <a:lnTo>
                    <a:pt x="1833" y="227"/>
                  </a:lnTo>
                  <a:cubicBezTo>
                    <a:pt x="1808" y="151"/>
                    <a:pt x="1770" y="76"/>
                    <a:pt x="173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4692325" y="4205550"/>
              <a:ext cx="27000" cy="35150"/>
            </a:xfrm>
            <a:custGeom>
              <a:avLst/>
              <a:gdLst/>
              <a:ahLst/>
              <a:cxnLst/>
              <a:rect l="l" t="t" r="r" b="b"/>
              <a:pathLst>
                <a:path w="1080" h="1406" extrusionOk="0">
                  <a:moveTo>
                    <a:pt x="415" y="0"/>
                  </a:moveTo>
                  <a:cubicBezTo>
                    <a:pt x="277" y="50"/>
                    <a:pt x="139" y="88"/>
                    <a:pt x="1" y="126"/>
                  </a:cubicBezTo>
                  <a:cubicBezTo>
                    <a:pt x="201" y="452"/>
                    <a:pt x="427" y="841"/>
                    <a:pt x="590" y="1180"/>
                  </a:cubicBezTo>
                  <a:cubicBezTo>
                    <a:pt x="628" y="1255"/>
                    <a:pt x="666" y="1330"/>
                    <a:pt x="691" y="1406"/>
                  </a:cubicBezTo>
                  <a:lnTo>
                    <a:pt x="892" y="1318"/>
                  </a:lnTo>
                  <a:lnTo>
                    <a:pt x="1080" y="1243"/>
                  </a:lnTo>
                  <a:cubicBezTo>
                    <a:pt x="929" y="854"/>
                    <a:pt x="666" y="389"/>
                    <a:pt x="415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4716175" y="4198950"/>
              <a:ext cx="32025" cy="50850"/>
            </a:xfrm>
            <a:custGeom>
              <a:avLst/>
              <a:gdLst/>
              <a:ahLst/>
              <a:cxnLst/>
              <a:rect l="l" t="t" r="r" b="b"/>
              <a:pathLst>
                <a:path w="1281" h="2034" extrusionOk="0">
                  <a:moveTo>
                    <a:pt x="414" y="1"/>
                  </a:moveTo>
                  <a:cubicBezTo>
                    <a:pt x="276" y="38"/>
                    <a:pt x="138" y="76"/>
                    <a:pt x="0" y="114"/>
                  </a:cubicBezTo>
                  <a:cubicBezTo>
                    <a:pt x="302" y="678"/>
                    <a:pt x="578" y="1268"/>
                    <a:pt x="816" y="1883"/>
                  </a:cubicBezTo>
                  <a:cubicBezTo>
                    <a:pt x="841" y="1933"/>
                    <a:pt x="866" y="1983"/>
                    <a:pt x="879" y="2034"/>
                  </a:cubicBezTo>
                  <a:lnTo>
                    <a:pt x="1280" y="1871"/>
                  </a:lnTo>
                  <a:cubicBezTo>
                    <a:pt x="1268" y="1845"/>
                    <a:pt x="1255" y="1808"/>
                    <a:pt x="1230" y="1783"/>
                  </a:cubicBezTo>
                  <a:cubicBezTo>
                    <a:pt x="992" y="1168"/>
                    <a:pt x="716" y="565"/>
                    <a:pt x="41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4754125" y="4189225"/>
              <a:ext cx="64025" cy="77825"/>
            </a:xfrm>
            <a:custGeom>
              <a:avLst/>
              <a:gdLst/>
              <a:ahLst/>
              <a:cxnLst/>
              <a:rect l="l" t="t" r="r" b="b"/>
              <a:pathLst>
                <a:path w="2561" h="3113" extrusionOk="0">
                  <a:moveTo>
                    <a:pt x="465" y="1"/>
                  </a:moveTo>
                  <a:cubicBezTo>
                    <a:pt x="315" y="38"/>
                    <a:pt x="151" y="63"/>
                    <a:pt x="1" y="101"/>
                  </a:cubicBezTo>
                  <a:cubicBezTo>
                    <a:pt x="779" y="954"/>
                    <a:pt x="1482" y="1921"/>
                    <a:pt x="2109" y="2962"/>
                  </a:cubicBezTo>
                  <a:cubicBezTo>
                    <a:pt x="2134" y="3012"/>
                    <a:pt x="2172" y="3063"/>
                    <a:pt x="2197" y="3113"/>
                  </a:cubicBezTo>
                  <a:lnTo>
                    <a:pt x="2536" y="2912"/>
                  </a:lnTo>
                  <a:lnTo>
                    <a:pt x="2561" y="2900"/>
                  </a:lnTo>
                  <a:cubicBezTo>
                    <a:pt x="1946" y="1845"/>
                    <a:pt x="1243" y="867"/>
                    <a:pt x="465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4798050" y="4180450"/>
              <a:ext cx="77825" cy="105750"/>
            </a:xfrm>
            <a:custGeom>
              <a:avLst/>
              <a:gdLst/>
              <a:ahLst/>
              <a:cxnLst/>
              <a:rect l="l" t="t" r="r" b="b"/>
              <a:pathLst>
                <a:path w="3113" h="4230" extrusionOk="0">
                  <a:moveTo>
                    <a:pt x="465" y="0"/>
                  </a:moveTo>
                  <a:cubicBezTo>
                    <a:pt x="314" y="25"/>
                    <a:pt x="151" y="51"/>
                    <a:pt x="1" y="88"/>
                  </a:cubicBezTo>
                  <a:cubicBezTo>
                    <a:pt x="942" y="1280"/>
                    <a:pt x="1820" y="2585"/>
                    <a:pt x="2598" y="3966"/>
                  </a:cubicBezTo>
                  <a:cubicBezTo>
                    <a:pt x="2648" y="4054"/>
                    <a:pt x="2699" y="4141"/>
                    <a:pt x="2749" y="4229"/>
                  </a:cubicBezTo>
                  <a:lnTo>
                    <a:pt x="3063" y="4054"/>
                  </a:lnTo>
                  <a:lnTo>
                    <a:pt x="3113" y="4016"/>
                  </a:lnTo>
                  <a:cubicBezTo>
                    <a:pt x="2322" y="2585"/>
                    <a:pt x="1431" y="1243"/>
                    <a:pt x="465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4850450" y="4172925"/>
              <a:ext cx="99475" cy="138375"/>
            </a:xfrm>
            <a:custGeom>
              <a:avLst/>
              <a:gdLst/>
              <a:ahLst/>
              <a:cxnLst/>
              <a:rect l="l" t="t" r="r" b="b"/>
              <a:pathLst>
                <a:path w="3979" h="5535" extrusionOk="0">
                  <a:moveTo>
                    <a:pt x="515" y="0"/>
                  </a:moveTo>
                  <a:cubicBezTo>
                    <a:pt x="339" y="25"/>
                    <a:pt x="176" y="38"/>
                    <a:pt x="0" y="63"/>
                  </a:cubicBezTo>
                  <a:cubicBezTo>
                    <a:pt x="1343" y="1556"/>
                    <a:pt x="2510" y="3301"/>
                    <a:pt x="3451" y="5246"/>
                  </a:cubicBezTo>
                  <a:cubicBezTo>
                    <a:pt x="3501" y="5346"/>
                    <a:pt x="3552" y="5434"/>
                    <a:pt x="3602" y="5534"/>
                  </a:cubicBezTo>
                  <a:lnTo>
                    <a:pt x="3853" y="5421"/>
                  </a:lnTo>
                  <a:lnTo>
                    <a:pt x="3978" y="5359"/>
                  </a:lnTo>
                  <a:cubicBezTo>
                    <a:pt x="3037" y="3351"/>
                    <a:pt x="1870" y="1556"/>
                    <a:pt x="515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4903775" y="4169775"/>
              <a:ext cx="104800" cy="156575"/>
            </a:xfrm>
            <a:custGeom>
              <a:avLst/>
              <a:gdLst/>
              <a:ahLst/>
              <a:cxnLst/>
              <a:rect l="l" t="t" r="r" b="b"/>
              <a:pathLst>
                <a:path w="4192" h="6263" extrusionOk="0">
                  <a:moveTo>
                    <a:pt x="540" y="1"/>
                  </a:moveTo>
                  <a:cubicBezTo>
                    <a:pt x="365" y="1"/>
                    <a:pt x="176" y="13"/>
                    <a:pt x="1" y="13"/>
                  </a:cubicBezTo>
                  <a:cubicBezTo>
                    <a:pt x="1494" y="1732"/>
                    <a:pt x="2736" y="3765"/>
                    <a:pt x="3703" y="6049"/>
                  </a:cubicBezTo>
                  <a:cubicBezTo>
                    <a:pt x="3740" y="6125"/>
                    <a:pt x="3765" y="6200"/>
                    <a:pt x="3803" y="6263"/>
                  </a:cubicBezTo>
                  <a:lnTo>
                    <a:pt x="3991" y="6187"/>
                  </a:lnTo>
                  <a:lnTo>
                    <a:pt x="4192" y="6112"/>
                  </a:lnTo>
                  <a:cubicBezTo>
                    <a:pt x="3238" y="3803"/>
                    <a:pt x="2008" y="1745"/>
                    <a:pt x="54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4967475" y="4171025"/>
              <a:ext cx="102925" cy="183250"/>
            </a:xfrm>
            <a:custGeom>
              <a:avLst/>
              <a:gdLst/>
              <a:ahLst/>
              <a:cxnLst/>
              <a:rect l="l" t="t" r="r" b="b"/>
              <a:pathLst>
                <a:path w="4117" h="7330" extrusionOk="0">
                  <a:moveTo>
                    <a:pt x="0" y="1"/>
                  </a:moveTo>
                  <a:lnTo>
                    <a:pt x="0" y="1"/>
                  </a:lnTo>
                  <a:cubicBezTo>
                    <a:pt x="1544" y="2034"/>
                    <a:pt x="2773" y="4431"/>
                    <a:pt x="3652" y="7129"/>
                  </a:cubicBezTo>
                  <a:cubicBezTo>
                    <a:pt x="3677" y="7191"/>
                    <a:pt x="3689" y="7254"/>
                    <a:pt x="3714" y="7329"/>
                  </a:cubicBezTo>
                  <a:lnTo>
                    <a:pt x="4116" y="7191"/>
                  </a:lnTo>
                  <a:cubicBezTo>
                    <a:pt x="4103" y="7141"/>
                    <a:pt x="4078" y="7091"/>
                    <a:pt x="4066" y="7028"/>
                  </a:cubicBezTo>
                  <a:cubicBezTo>
                    <a:pt x="3213" y="4406"/>
                    <a:pt x="2033" y="2059"/>
                    <a:pt x="565" y="39"/>
                  </a:cubicBezTo>
                  <a:cubicBezTo>
                    <a:pt x="376" y="26"/>
                    <a:pt x="188" y="13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5033025" y="4179500"/>
              <a:ext cx="98850" cy="197675"/>
            </a:xfrm>
            <a:custGeom>
              <a:avLst/>
              <a:gdLst/>
              <a:ahLst/>
              <a:cxnLst/>
              <a:rect l="l" t="t" r="r" b="b"/>
              <a:pathLst>
                <a:path w="3954" h="7907" extrusionOk="0">
                  <a:moveTo>
                    <a:pt x="1" y="1"/>
                  </a:moveTo>
                  <a:cubicBezTo>
                    <a:pt x="1381" y="2398"/>
                    <a:pt x="2561" y="5008"/>
                    <a:pt x="3514" y="7794"/>
                  </a:cubicBezTo>
                  <a:cubicBezTo>
                    <a:pt x="3527" y="7831"/>
                    <a:pt x="3540" y="7869"/>
                    <a:pt x="3552" y="7906"/>
                  </a:cubicBezTo>
                  <a:lnTo>
                    <a:pt x="3916" y="7781"/>
                  </a:lnTo>
                  <a:lnTo>
                    <a:pt x="3954" y="7768"/>
                  </a:lnTo>
                  <a:cubicBezTo>
                    <a:pt x="3025" y="5045"/>
                    <a:pt x="1883" y="2473"/>
                    <a:pt x="553" y="114"/>
                  </a:cubicBezTo>
                  <a:cubicBezTo>
                    <a:pt x="377" y="76"/>
                    <a:pt x="189" y="38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5084475" y="4192675"/>
              <a:ext cx="109200" cy="213350"/>
            </a:xfrm>
            <a:custGeom>
              <a:avLst/>
              <a:gdLst/>
              <a:ahLst/>
              <a:cxnLst/>
              <a:rect l="l" t="t" r="r" b="b"/>
              <a:pathLst>
                <a:path w="4368" h="8534" extrusionOk="0">
                  <a:moveTo>
                    <a:pt x="1" y="1"/>
                  </a:moveTo>
                  <a:lnTo>
                    <a:pt x="1" y="1"/>
                  </a:lnTo>
                  <a:cubicBezTo>
                    <a:pt x="1594" y="2410"/>
                    <a:pt x="3063" y="5008"/>
                    <a:pt x="3866" y="8170"/>
                  </a:cubicBezTo>
                  <a:cubicBezTo>
                    <a:pt x="3891" y="8296"/>
                    <a:pt x="3929" y="8408"/>
                    <a:pt x="3954" y="8534"/>
                  </a:cubicBezTo>
                  <a:lnTo>
                    <a:pt x="4029" y="8521"/>
                  </a:lnTo>
                  <a:lnTo>
                    <a:pt x="4368" y="8434"/>
                  </a:lnTo>
                  <a:cubicBezTo>
                    <a:pt x="3627" y="5259"/>
                    <a:pt x="2222" y="2636"/>
                    <a:pt x="653" y="227"/>
                  </a:cubicBezTo>
                  <a:cubicBezTo>
                    <a:pt x="427" y="151"/>
                    <a:pt x="214" y="76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5133725" y="4212450"/>
              <a:ext cx="116750" cy="221200"/>
            </a:xfrm>
            <a:custGeom>
              <a:avLst/>
              <a:gdLst/>
              <a:ahLst/>
              <a:cxnLst/>
              <a:rect l="l" t="t" r="r" b="b"/>
              <a:pathLst>
                <a:path w="4670" h="8848" extrusionOk="0">
                  <a:moveTo>
                    <a:pt x="1" y="0"/>
                  </a:moveTo>
                  <a:lnTo>
                    <a:pt x="1" y="0"/>
                  </a:lnTo>
                  <a:cubicBezTo>
                    <a:pt x="1720" y="2560"/>
                    <a:pt x="3126" y="5459"/>
                    <a:pt x="4205" y="8647"/>
                  </a:cubicBezTo>
                  <a:cubicBezTo>
                    <a:pt x="4230" y="8709"/>
                    <a:pt x="4255" y="8772"/>
                    <a:pt x="4268" y="8847"/>
                  </a:cubicBezTo>
                  <a:lnTo>
                    <a:pt x="4594" y="8734"/>
                  </a:lnTo>
                  <a:lnTo>
                    <a:pt x="4669" y="8709"/>
                  </a:lnTo>
                  <a:cubicBezTo>
                    <a:pt x="3665" y="5672"/>
                    <a:pt x="2348" y="2874"/>
                    <a:pt x="754" y="389"/>
                  </a:cubicBezTo>
                  <a:cubicBezTo>
                    <a:pt x="515" y="251"/>
                    <a:pt x="252" y="126"/>
                    <a:pt x="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5200550" y="4252600"/>
              <a:ext cx="85675" cy="197350"/>
            </a:xfrm>
            <a:custGeom>
              <a:avLst/>
              <a:gdLst/>
              <a:ahLst/>
              <a:cxnLst/>
              <a:rect l="l" t="t" r="r" b="b"/>
              <a:pathLst>
                <a:path w="3427" h="7894" extrusionOk="0">
                  <a:moveTo>
                    <a:pt x="1" y="1"/>
                  </a:moveTo>
                  <a:lnTo>
                    <a:pt x="1" y="1"/>
                  </a:lnTo>
                  <a:cubicBezTo>
                    <a:pt x="1268" y="2335"/>
                    <a:pt x="2272" y="4932"/>
                    <a:pt x="2987" y="7756"/>
                  </a:cubicBezTo>
                  <a:cubicBezTo>
                    <a:pt x="3000" y="7793"/>
                    <a:pt x="3013" y="7844"/>
                    <a:pt x="3013" y="7894"/>
                  </a:cubicBezTo>
                  <a:lnTo>
                    <a:pt x="3201" y="7844"/>
                  </a:lnTo>
                  <a:lnTo>
                    <a:pt x="3427" y="7793"/>
                  </a:lnTo>
                  <a:cubicBezTo>
                    <a:pt x="2787" y="5221"/>
                    <a:pt x="1921" y="2837"/>
                    <a:pt x="816" y="653"/>
                  </a:cubicBezTo>
                  <a:cubicBezTo>
                    <a:pt x="553" y="427"/>
                    <a:pt x="277" y="214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5247625" y="4294025"/>
              <a:ext cx="75925" cy="178525"/>
            </a:xfrm>
            <a:custGeom>
              <a:avLst/>
              <a:gdLst/>
              <a:ahLst/>
              <a:cxnLst/>
              <a:rect l="l" t="t" r="r" b="b"/>
              <a:pathLst>
                <a:path w="3037" h="7141" extrusionOk="0">
                  <a:moveTo>
                    <a:pt x="0" y="0"/>
                  </a:moveTo>
                  <a:lnTo>
                    <a:pt x="0" y="0"/>
                  </a:lnTo>
                  <a:cubicBezTo>
                    <a:pt x="1117" y="1958"/>
                    <a:pt x="2234" y="4179"/>
                    <a:pt x="2585" y="6864"/>
                  </a:cubicBezTo>
                  <a:cubicBezTo>
                    <a:pt x="2598" y="6952"/>
                    <a:pt x="2610" y="7040"/>
                    <a:pt x="2610" y="7140"/>
                  </a:cubicBezTo>
                  <a:lnTo>
                    <a:pt x="2987" y="7090"/>
                  </a:lnTo>
                  <a:lnTo>
                    <a:pt x="3037" y="7090"/>
                  </a:lnTo>
                  <a:cubicBezTo>
                    <a:pt x="2811" y="4957"/>
                    <a:pt x="2108" y="3112"/>
                    <a:pt x="1268" y="1468"/>
                  </a:cubicBezTo>
                  <a:cubicBezTo>
                    <a:pt x="879" y="941"/>
                    <a:pt x="452" y="452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5255450" y="3887125"/>
              <a:ext cx="321275" cy="651000"/>
            </a:xfrm>
            <a:custGeom>
              <a:avLst/>
              <a:gdLst/>
              <a:ahLst/>
              <a:cxnLst/>
              <a:rect l="l" t="t" r="r" b="b"/>
              <a:pathLst>
                <a:path w="12851" h="26040" extrusionOk="0">
                  <a:moveTo>
                    <a:pt x="10354" y="0"/>
                  </a:moveTo>
                  <a:cubicBezTo>
                    <a:pt x="6162" y="3326"/>
                    <a:pt x="2787" y="7354"/>
                    <a:pt x="1394" y="11947"/>
                  </a:cubicBezTo>
                  <a:cubicBezTo>
                    <a:pt x="1" y="16540"/>
                    <a:pt x="716" y="21747"/>
                    <a:pt x="4104" y="26039"/>
                  </a:cubicBezTo>
                  <a:cubicBezTo>
                    <a:pt x="6602" y="23730"/>
                    <a:pt x="10718" y="18485"/>
                    <a:pt x="11358" y="16276"/>
                  </a:cubicBezTo>
                  <a:cubicBezTo>
                    <a:pt x="12851" y="11056"/>
                    <a:pt x="12625" y="5258"/>
                    <a:pt x="10354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5354600" y="3885875"/>
              <a:ext cx="163150" cy="652250"/>
            </a:xfrm>
            <a:custGeom>
              <a:avLst/>
              <a:gdLst/>
              <a:ahLst/>
              <a:cxnLst/>
              <a:rect l="l" t="t" r="r" b="b"/>
              <a:pathLst>
                <a:path w="6526" h="26090" extrusionOk="0">
                  <a:moveTo>
                    <a:pt x="6250" y="0"/>
                  </a:moveTo>
                  <a:cubicBezTo>
                    <a:pt x="6199" y="151"/>
                    <a:pt x="527" y="14657"/>
                    <a:pt x="0" y="26076"/>
                  </a:cubicBezTo>
                  <a:lnTo>
                    <a:pt x="289" y="26089"/>
                  </a:lnTo>
                  <a:cubicBezTo>
                    <a:pt x="816" y="14720"/>
                    <a:pt x="6463" y="251"/>
                    <a:pt x="6526" y="113"/>
                  </a:cubicBezTo>
                  <a:lnTo>
                    <a:pt x="6250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5480400" y="3928225"/>
              <a:ext cx="52100" cy="48325"/>
            </a:xfrm>
            <a:custGeom>
              <a:avLst/>
              <a:gdLst/>
              <a:ahLst/>
              <a:cxnLst/>
              <a:rect l="l" t="t" r="r" b="b"/>
              <a:pathLst>
                <a:path w="2084" h="1933" extrusionOk="0">
                  <a:moveTo>
                    <a:pt x="1996" y="0"/>
                  </a:moveTo>
                  <a:cubicBezTo>
                    <a:pt x="1858" y="113"/>
                    <a:pt x="1732" y="213"/>
                    <a:pt x="1607" y="314"/>
                  </a:cubicBezTo>
                  <a:cubicBezTo>
                    <a:pt x="1155" y="690"/>
                    <a:pt x="753" y="1017"/>
                    <a:pt x="302" y="1431"/>
                  </a:cubicBezTo>
                  <a:cubicBezTo>
                    <a:pt x="327" y="1468"/>
                    <a:pt x="339" y="1493"/>
                    <a:pt x="364" y="1531"/>
                  </a:cubicBezTo>
                  <a:lnTo>
                    <a:pt x="113" y="1669"/>
                  </a:lnTo>
                  <a:cubicBezTo>
                    <a:pt x="113" y="1657"/>
                    <a:pt x="101" y="1644"/>
                    <a:pt x="88" y="1631"/>
                  </a:cubicBezTo>
                  <a:cubicBezTo>
                    <a:pt x="63" y="1669"/>
                    <a:pt x="38" y="1694"/>
                    <a:pt x="0" y="1719"/>
                  </a:cubicBezTo>
                  <a:lnTo>
                    <a:pt x="201" y="1933"/>
                  </a:lnTo>
                  <a:cubicBezTo>
                    <a:pt x="766" y="1381"/>
                    <a:pt x="1218" y="1004"/>
                    <a:pt x="1795" y="527"/>
                  </a:cubicBezTo>
                  <a:cubicBezTo>
                    <a:pt x="1883" y="452"/>
                    <a:pt x="1983" y="364"/>
                    <a:pt x="2084" y="289"/>
                  </a:cubicBezTo>
                  <a:cubicBezTo>
                    <a:pt x="2058" y="188"/>
                    <a:pt x="2021" y="88"/>
                    <a:pt x="199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5460625" y="3958950"/>
              <a:ext cx="81275" cy="75950"/>
            </a:xfrm>
            <a:custGeom>
              <a:avLst/>
              <a:gdLst/>
              <a:ahLst/>
              <a:cxnLst/>
              <a:rect l="l" t="t" r="r" b="b"/>
              <a:pathLst>
                <a:path w="3251" h="3038" extrusionOk="0">
                  <a:moveTo>
                    <a:pt x="3176" y="1"/>
                  </a:moveTo>
                  <a:cubicBezTo>
                    <a:pt x="1946" y="904"/>
                    <a:pt x="1093" y="1670"/>
                    <a:pt x="227" y="2599"/>
                  </a:cubicBezTo>
                  <a:cubicBezTo>
                    <a:pt x="239" y="2636"/>
                    <a:pt x="252" y="2674"/>
                    <a:pt x="264" y="2711"/>
                  </a:cubicBezTo>
                  <a:lnTo>
                    <a:pt x="51" y="2799"/>
                  </a:lnTo>
                  <a:cubicBezTo>
                    <a:pt x="38" y="2812"/>
                    <a:pt x="26" y="2824"/>
                    <a:pt x="1" y="2849"/>
                  </a:cubicBezTo>
                  <a:lnTo>
                    <a:pt x="214" y="3038"/>
                  </a:lnTo>
                  <a:cubicBezTo>
                    <a:pt x="1118" y="2021"/>
                    <a:pt x="1996" y="1231"/>
                    <a:pt x="3251" y="302"/>
                  </a:cubicBezTo>
                  <a:cubicBezTo>
                    <a:pt x="3226" y="202"/>
                    <a:pt x="3201" y="101"/>
                    <a:pt x="31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5446525" y="3991900"/>
              <a:ext cx="103550" cy="92250"/>
            </a:xfrm>
            <a:custGeom>
              <a:avLst/>
              <a:gdLst/>
              <a:ahLst/>
              <a:cxnLst/>
              <a:rect l="l" t="t" r="r" b="b"/>
              <a:pathLst>
                <a:path w="4142" h="3690" extrusionOk="0">
                  <a:moveTo>
                    <a:pt x="4078" y="1"/>
                  </a:moveTo>
                  <a:cubicBezTo>
                    <a:pt x="2610" y="967"/>
                    <a:pt x="1305" y="2059"/>
                    <a:pt x="163" y="3251"/>
                  </a:cubicBezTo>
                  <a:cubicBezTo>
                    <a:pt x="188" y="3313"/>
                    <a:pt x="226" y="3389"/>
                    <a:pt x="251" y="3451"/>
                  </a:cubicBezTo>
                  <a:lnTo>
                    <a:pt x="0" y="3564"/>
                  </a:lnTo>
                  <a:lnTo>
                    <a:pt x="138" y="3690"/>
                  </a:lnTo>
                  <a:cubicBezTo>
                    <a:pt x="1293" y="2448"/>
                    <a:pt x="2635" y="1306"/>
                    <a:pt x="4141" y="302"/>
                  </a:cubicBezTo>
                  <a:cubicBezTo>
                    <a:pt x="4116" y="201"/>
                    <a:pt x="4091" y="101"/>
                    <a:pt x="407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5444625" y="4078800"/>
              <a:ext cx="1600" cy="1900"/>
            </a:xfrm>
            <a:custGeom>
              <a:avLst/>
              <a:gdLst/>
              <a:ahLst/>
              <a:cxnLst/>
              <a:rect l="l" t="t" r="r" b="b"/>
              <a:pathLst>
                <a:path w="64" h="76" extrusionOk="0">
                  <a:moveTo>
                    <a:pt x="26" y="1"/>
                  </a:moveTo>
                  <a:cubicBezTo>
                    <a:pt x="13" y="13"/>
                    <a:pt x="13" y="13"/>
                    <a:pt x="1" y="26"/>
                  </a:cubicBezTo>
                  <a:lnTo>
                    <a:pt x="64" y="76"/>
                  </a:lnTo>
                  <a:cubicBezTo>
                    <a:pt x="51" y="51"/>
                    <a:pt x="38" y="26"/>
                    <a:pt x="2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5430200" y="4036775"/>
              <a:ext cx="127700" cy="112325"/>
            </a:xfrm>
            <a:custGeom>
              <a:avLst/>
              <a:gdLst/>
              <a:ahLst/>
              <a:cxnLst/>
              <a:rect l="l" t="t" r="r" b="b"/>
              <a:pathLst>
                <a:path w="5108" h="4493" extrusionOk="0">
                  <a:moveTo>
                    <a:pt x="5058" y="0"/>
                  </a:moveTo>
                  <a:cubicBezTo>
                    <a:pt x="3125" y="1167"/>
                    <a:pt x="1456" y="2535"/>
                    <a:pt x="76" y="4103"/>
                  </a:cubicBezTo>
                  <a:cubicBezTo>
                    <a:pt x="114" y="4179"/>
                    <a:pt x="151" y="4242"/>
                    <a:pt x="189" y="4317"/>
                  </a:cubicBezTo>
                  <a:lnTo>
                    <a:pt x="1" y="4417"/>
                  </a:lnTo>
                  <a:lnTo>
                    <a:pt x="101" y="4493"/>
                  </a:lnTo>
                  <a:cubicBezTo>
                    <a:pt x="1469" y="2899"/>
                    <a:pt x="3150" y="1493"/>
                    <a:pt x="5108" y="314"/>
                  </a:cubicBezTo>
                  <a:cubicBezTo>
                    <a:pt x="5083" y="213"/>
                    <a:pt x="5070" y="113"/>
                    <a:pt x="505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5414200" y="4079750"/>
              <a:ext cx="147800" cy="119850"/>
            </a:xfrm>
            <a:custGeom>
              <a:avLst/>
              <a:gdLst/>
              <a:ahLst/>
              <a:cxnLst/>
              <a:rect l="l" t="t" r="r" b="b"/>
              <a:pathLst>
                <a:path w="5912" h="4794" extrusionOk="0">
                  <a:moveTo>
                    <a:pt x="5886" y="0"/>
                  </a:moveTo>
                  <a:cubicBezTo>
                    <a:pt x="3627" y="1544"/>
                    <a:pt x="1670" y="3037"/>
                    <a:pt x="38" y="4455"/>
                  </a:cubicBezTo>
                  <a:cubicBezTo>
                    <a:pt x="63" y="4505"/>
                    <a:pt x="101" y="4555"/>
                    <a:pt x="126" y="4606"/>
                  </a:cubicBezTo>
                  <a:lnTo>
                    <a:pt x="1" y="4681"/>
                  </a:lnTo>
                  <a:lnTo>
                    <a:pt x="101" y="4794"/>
                  </a:lnTo>
                  <a:cubicBezTo>
                    <a:pt x="1707" y="3363"/>
                    <a:pt x="3665" y="1870"/>
                    <a:pt x="5911" y="339"/>
                  </a:cubicBezTo>
                  <a:cubicBezTo>
                    <a:pt x="5899" y="226"/>
                    <a:pt x="5899" y="113"/>
                    <a:pt x="588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5397900" y="4121150"/>
              <a:ext cx="165350" cy="141200"/>
            </a:xfrm>
            <a:custGeom>
              <a:avLst/>
              <a:gdLst/>
              <a:ahLst/>
              <a:cxnLst/>
              <a:rect l="l" t="t" r="r" b="b"/>
              <a:pathLst>
                <a:path w="6614" h="5648" extrusionOk="0">
                  <a:moveTo>
                    <a:pt x="6601" y="1"/>
                  </a:moveTo>
                  <a:cubicBezTo>
                    <a:pt x="4279" y="1569"/>
                    <a:pt x="2158" y="3314"/>
                    <a:pt x="264" y="5183"/>
                  </a:cubicBezTo>
                  <a:cubicBezTo>
                    <a:pt x="289" y="5234"/>
                    <a:pt x="314" y="5271"/>
                    <a:pt x="351" y="5309"/>
                  </a:cubicBezTo>
                  <a:lnTo>
                    <a:pt x="113" y="5472"/>
                  </a:lnTo>
                  <a:cubicBezTo>
                    <a:pt x="88" y="5447"/>
                    <a:pt x="75" y="5422"/>
                    <a:pt x="50" y="5397"/>
                  </a:cubicBezTo>
                  <a:cubicBezTo>
                    <a:pt x="38" y="5409"/>
                    <a:pt x="13" y="5434"/>
                    <a:pt x="0" y="5447"/>
                  </a:cubicBezTo>
                  <a:lnTo>
                    <a:pt x="201" y="5648"/>
                  </a:lnTo>
                  <a:cubicBezTo>
                    <a:pt x="2108" y="3728"/>
                    <a:pt x="4254" y="1946"/>
                    <a:pt x="6613" y="339"/>
                  </a:cubicBezTo>
                  <a:cubicBezTo>
                    <a:pt x="6613" y="227"/>
                    <a:pt x="6613" y="114"/>
                    <a:pt x="66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5385650" y="4178250"/>
              <a:ext cx="175075" cy="140575"/>
            </a:xfrm>
            <a:custGeom>
              <a:avLst/>
              <a:gdLst/>
              <a:ahLst/>
              <a:cxnLst/>
              <a:rect l="l" t="t" r="r" b="b"/>
              <a:pathLst>
                <a:path w="7003" h="5623" extrusionOk="0">
                  <a:moveTo>
                    <a:pt x="7003" y="1"/>
                  </a:moveTo>
                  <a:lnTo>
                    <a:pt x="7003" y="1"/>
                  </a:lnTo>
                  <a:cubicBezTo>
                    <a:pt x="5535" y="1067"/>
                    <a:pt x="4041" y="2247"/>
                    <a:pt x="2586" y="3389"/>
                  </a:cubicBezTo>
                  <a:cubicBezTo>
                    <a:pt x="1808" y="3991"/>
                    <a:pt x="1017" y="4619"/>
                    <a:pt x="239" y="5221"/>
                  </a:cubicBezTo>
                  <a:cubicBezTo>
                    <a:pt x="252" y="5233"/>
                    <a:pt x="264" y="5258"/>
                    <a:pt x="277" y="5284"/>
                  </a:cubicBezTo>
                  <a:lnTo>
                    <a:pt x="38" y="5434"/>
                  </a:lnTo>
                  <a:cubicBezTo>
                    <a:pt x="38" y="5422"/>
                    <a:pt x="26" y="5409"/>
                    <a:pt x="13" y="5397"/>
                  </a:cubicBezTo>
                  <a:lnTo>
                    <a:pt x="1" y="5397"/>
                  </a:lnTo>
                  <a:lnTo>
                    <a:pt x="176" y="5622"/>
                  </a:lnTo>
                  <a:cubicBezTo>
                    <a:pt x="1030" y="4970"/>
                    <a:pt x="1908" y="4280"/>
                    <a:pt x="2761" y="3615"/>
                  </a:cubicBezTo>
                  <a:cubicBezTo>
                    <a:pt x="4154" y="2523"/>
                    <a:pt x="5572" y="1406"/>
                    <a:pt x="6965" y="377"/>
                  </a:cubicBezTo>
                  <a:cubicBezTo>
                    <a:pt x="6978" y="252"/>
                    <a:pt x="6990" y="126"/>
                    <a:pt x="700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8"/>
            <p:cNvSpPr/>
            <p:nvPr/>
          </p:nvSpPr>
          <p:spPr>
            <a:xfrm>
              <a:off x="5378125" y="4232200"/>
              <a:ext cx="175400" cy="137125"/>
            </a:xfrm>
            <a:custGeom>
              <a:avLst/>
              <a:gdLst/>
              <a:ahLst/>
              <a:cxnLst/>
              <a:rect l="l" t="t" r="r" b="b"/>
              <a:pathLst>
                <a:path w="7016" h="5485" extrusionOk="0">
                  <a:moveTo>
                    <a:pt x="7015" y="1"/>
                  </a:moveTo>
                  <a:lnTo>
                    <a:pt x="7015" y="1"/>
                  </a:lnTo>
                  <a:cubicBezTo>
                    <a:pt x="4480" y="1595"/>
                    <a:pt x="2121" y="3351"/>
                    <a:pt x="0" y="5271"/>
                  </a:cubicBezTo>
                  <a:cubicBezTo>
                    <a:pt x="63" y="5347"/>
                    <a:pt x="113" y="5422"/>
                    <a:pt x="176" y="5485"/>
                  </a:cubicBezTo>
                  <a:cubicBezTo>
                    <a:pt x="2234" y="3640"/>
                    <a:pt x="4506" y="1933"/>
                    <a:pt x="6953" y="377"/>
                  </a:cubicBezTo>
                  <a:cubicBezTo>
                    <a:pt x="6978" y="252"/>
                    <a:pt x="7003" y="126"/>
                    <a:pt x="701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8"/>
            <p:cNvSpPr/>
            <p:nvPr/>
          </p:nvSpPr>
          <p:spPr>
            <a:xfrm>
              <a:off x="5369025" y="4298100"/>
              <a:ext cx="169125" cy="133350"/>
            </a:xfrm>
            <a:custGeom>
              <a:avLst/>
              <a:gdLst/>
              <a:ahLst/>
              <a:cxnLst/>
              <a:rect l="l" t="t" r="r" b="b"/>
              <a:pathLst>
                <a:path w="6765" h="5334" extrusionOk="0">
                  <a:moveTo>
                    <a:pt x="6764" y="0"/>
                  </a:moveTo>
                  <a:lnTo>
                    <a:pt x="6764" y="0"/>
                  </a:lnTo>
                  <a:cubicBezTo>
                    <a:pt x="4393" y="1531"/>
                    <a:pt x="2171" y="3188"/>
                    <a:pt x="113" y="4944"/>
                  </a:cubicBezTo>
                  <a:cubicBezTo>
                    <a:pt x="139" y="4995"/>
                    <a:pt x="176" y="5032"/>
                    <a:pt x="201" y="5070"/>
                  </a:cubicBezTo>
                  <a:lnTo>
                    <a:pt x="1" y="5221"/>
                  </a:lnTo>
                  <a:lnTo>
                    <a:pt x="101" y="5333"/>
                  </a:lnTo>
                  <a:cubicBezTo>
                    <a:pt x="2096" y="3602"/>
                    <a:pt x="4267" y="1970"/>
                    <a:pt x="6576" y="464"/>
                  </a:cubicBezTo>
                  <a:cubicBezTo>
                    <a:pt x="6651" y="301"/>
                    <a:pt x="6714" y="151"/>
                    <a:pt x="676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8"/>
            <p:cNvSpPr/>
            <p:nvPr/>
          </p:nvSpPr>
          <p:spPr>
            <a:xfrm>
              <a:off x="5365900" y="4364925"/>
              <a:ext cx="135850" cy="99775"/>
            </a:xfrm>
            <a:custGeom>
              <a:avLst/>
              <a:gdLst/>
              <a:ahLst/>
              <a:cxnLst/>
              <a:rect l="l" t="t" r="r" b="b"/>
              <a:pathLst>
                <a:path w="5434" h="3991" extrusionOk="0">
                  <a:moveTo>
                    <a:pt x="5434" y="0"/>
                  </a:moveTo>
                  <a:lnTo>
                    <a:pt x="5434" y="0"/>
                  </a:lnTo>
                  <a:cubicBezTo>
                    <a:pt x="3576" y="1180"/>
                    <a:pt x="1757" y="2409"/>
                    <a:pt x="25" y="3689"/>
                  </a:cubicBezTo>
                  <a:cubicBezTo>
                    <a:pt x="50" y="3715"/>
                    <a:pt x="75" y="3740"/>
                    <a:pt x="88" y="3765"/>
                  </a:cubicBezTo>
                  <a:lnTo>
                    <a:pt x="0" y="3840"/>
                  </a:lnTo>
                  <a:lnTo>
                    <a:pt x="100" y="3991"/>
                  </a:lnTo>
                  <a:cubicBezTo>
                    <a:pt x="1682" y="2811"/>
                    <a:pt x="3338" y="1682"/>
                    <a:pt x="5045" y="590"/>
                  </a:cubicBezTo>
                  <a:cubicBezTo>
                    <a:pt x="5183" y="389"/>
                    <a:pt x="5308" y="201"/>
                    <a:pt x="543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8"/>
            <p:cNvSpPr/>
            <p:nvPr/>
          </p:nvSpPr>
          <p:spPr>
            <a:xfrm>
              <a:off x="5361175" y="4425150"/>
              <a:ext cx="97275" cy="77825"/>
            </a:xfrm>
            <a:custGeom>
              <a:avLst/>
              <a:gdLst/>
              <a:ahLst/>
              <a:cxnLst/>
              <a:rect l="l" t="t" r="r" b="b"/>
              <a:pathLst>
                <a:path w="3891" h="3113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2536" y="854"/>
                    <a:pt x="1243" y="1770"/>
                    <a:pt x="26" y="2736"/>
                  </a:cubicBezTo>
                  <a:cubicBezTo>
                    <a:pt x="76" y="2786"/>
                    <a:pt x="126" y="2836"/>
                    <a:pt x="177" y="2887"/>
                  </a:cubicBezTo>
                  <a:lnTo>
                    <a:pt x="1" y="3087"/>
                  </a:lnTo>
                  <a:lnTo>
                    <a:pt x="13" y="3113"/>
                  </a:lnTo>
                  <a:cubicBezTo>
                    <a:pt x="1067" y="2259"/>
                    <a:pt x="2184" y="1456"/>
                    <a:pt x="3351" y="691"/>
                  </a:cubicBezTo>
                  <a:cubicBezTo>
                    <a:pt x="3540" y="465"/>
                    <a:pt x="3715" y="226"/>
                    <a:pt x="389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8"/>
            <p:cNvSpPr/>
            <p:nvPr/>
          </p:nvSpPr>
          <p:spPr>
            <a:xfrm>
              <a:off x="5493875" y="3910950"/>
              <a:ext cx="32675" cy="34550"/>
            </a:xfrm>
            <a:custGeom>
              <a:avLst/>
              <a:gdLst/>
              <a:ahLst/>
              <a:cxnLst/>
              <a:rect l="l" t="t" r="r" b="b"/>
              <a:pathLst>
                <a:path w="1307" h="1382" extrusionOk="0">
                  <a:moveTo>
                    <a:pt x="1206" y="1"/>
                  </a:moveTo>
                  <a:lnTo>
                    <a:pt x="39" y="1042"/>
                  </a:lnTo>
                  <a:cubicBezTo>
                    <a:pt x="64" y="1093"/>
                    <a:pt x="89" y="1143"/>
                    <a:pt x="114" y="1193"/>
                  </a:cubicBezTo>
                  <a:lnTo>
                    <a:pt x="1" y="1268"/>
                  </a:lnTo>
                  <a:lnTo>
                    <a:pt x="89" y="1381"/>
                  </a:lnTo>
                  <a:lnTo>
                    <a:pt x="1306" y="277"/>
                  </a:lnTo>
                  <a:cubicBezTo>
                    <a:pt x="1268" y="189"/>
                    <a:pt x="1231" y="89"/>
                    <a:pt x="120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8"/>
            <p:cNvSpPr/>
            <p:nvPr/>
          </p:nvSpPr>
          <p:spPr>
            <a:xfrm>
              <a:off x="5478200" y="3912225"/>
              <a:ext cx="18850" cy="32325"/>
            </a:xfrm>
            <a:custGeom>
              <a:avLst/>
              <a:gdLst/>
              <a:ahLst/>
              <a:cxnLst/>
              <a:rect l="l" t="t" r="r" b="b"/>
              <a:pathLst>
                <a:path w="754" h="1293" extrusionOk="0">
                  <a:moveTo>
                    <a:pt x="226" y="0"/>
                  </a:moveTo>
                  <a:cubicBezTo>
                    <a:pt x="151" y="75"/>
                    <a:pt x="76" y="138"/>
                    <a:pt x="1" y="201"/>
                  </a:cubicBezTo>
                  <a:cubicBezTo>
                    <a:pt x="139" y="577"/>
                    <a:pt x="327" y="991"/>
                    <a:pt x="503" y="1293"/>
                  </a:cubicBezTo>
                  <a:lnTo>
                    <a:pt x="628" y="1217"/>
                  </a:lnTo>
                  <a:lnTo>
                    <a:pt x="753" y="1142"/>
                  </a:lnTo>
                  <a:cubicBezTo>
                    <a:pt x="716" y="1104"/>
                    <a:pt x="691" y="1042"/>
                    <a:pt x="666" y="991"/>
                  </a:cubicBezTo>
                  <a:cubicBezTo>
                    <a:pt x="503" y="703"/>
                    <a:pt x="352" y="326"/>
                    <a:pt x="22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8"/>
            <p:cNvSpPr/>
            <p:nvPr/>
          </p:nvSpPr>
          <p:spPr>
            <a:xfrm>
              <a:off x="5462525" y="3926325"/>
              <a:ext cx="27000" cy="43650"/>
            </a:xfrm>
            <a:custGeom>
              <a:avLst/>
              <a:gdLst/>
              <a:ahLst/>
              <a:cxnLst/>
              <a:rect l="l" t="t" r="r" b="b"/>
              <a:pathLst>
                <a:path w="1080" h="1746" extrusionOk="0">
                  <a:moveTo>
                    <a:pt x="213" y="1"/>
                  </a:moveTo>
                  <a:cubicBezTo>
                    <a:pt x="138" y="76"/>
                    <a:pt x="63" y="139"/>
                    <a:pt x="0" y="202"/>
                  </a:cubicBezTo>
                  <a:cubicBezTo>
                    <a:pt x="239" y="716"/>
                    <a:pt x="515" y="1218"/>
                    <a:pt x="803" y="1707"/>
                  </a:cubicBezTo>
                  <a:cubicBezTo>
                    <a:pt x="816" y="1720"/>
                    <a:pt x="828" y="1733"/>
                    <a:pt x="828" y="1745"/>
                  </a:cubicBezTo>
                  <a:lnTo>
                    <a:pt x="1079" y="1607"/>
                  </a:lnTo>
                  <a:cubicBezTo>
                    <a:pt x="1054" y="1569"/>
                    <a:pt x="1042" y="1544"/>
                    <a:pt x="1017" y="1507"/>
                  </a:cubicBezTo>
                  <a:cubicBezTo>
                    <a:pt x="728" y="1017"/>
                    <a:pt x="464" y="515"/>
                    <a:pt x="21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8"/>
            <p:cNvSpPr/>
            <p:nvPr/>
          </p:nvSpPr>
          <p:spPr>
            <a:xfrm>
              <a:off x="5437425" y="3949225"/>
              <a:ext cx="29825" cy="80025"/>
            </a:xfrm>
            <a:custGeom>
              <a:avLst/>
              <a:gdLst/>
              <a:ahLst/>
              <a:cxnLst/>
              <a:rect l="l" t="t" r="r" b="b"/>
              <a:pathLst>
                <a:path w="1193" h="3201" extrusionOk="0">
                  <a:moveTo>
                    <a:pt x="239" y="1"/>
                  </a:moveTo>
                  <a:cubicBezTo>
                    <a:pt x="163" y="89"/>
                    <a:pt x="75" y="164"/>
                    <a:pt x="0" y="239"/>
                  </a:cubicBezTo>
                  <a:cubicBezTo>
                    <a:pt x="214" y="1243"/>
                    <a:pt x="527" y="2235"/>
                    <a:pt x="929" y="3201"/>
                  </a:cubicBezTo>
                  <a:lnTo>
                    <a:pt x="979" y="3188"/>
                  </a:lnTo>
                  <a:lnTo>
                    <a:pt x="1192" y="3100"/>
                  </a:lnTo>
                  <a:cubicBezTo>
                    <a:pt x="1180" y="3063"/>
                    <a:pt x="1167" y="3025"/>
                    <a:pt x="1155" y="2988"/>
                  </a:cubicBezTo>
                  <a:cubicBezTo>
                    <a:pt x="753" y="2009"/>
                    <a:pt x="452" y="1005"/>
                    <a:pt x="2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8"/>
            <p:cNvSpPr/>
            <p:nvPr/>
          </p:nvSpPr>
          <p:spPr>
            <a:xfrm>
              <a:off x="5411075" y="3976850"/>
              <a:ext cx="41750" cy="104175"/>
            </a:xfrm>
            <a:custGeom>
              <a:avLst/>
              <a:gdLst/>
              <a:ahLst/>
              <a:cxnLst/>
              <a:rect l="l" t="t" r="r" b="b"/>
              <a:pathLst>
                <a:path w="1670" h="4167" extrusionOk="0">
                  <a:moveTo>
                    <a:pt x="226" y="0"/>
                  </a:moveTo>
                  <a:cubicBezTo>
                    <a:pt x="151" y="88"/>
                    <a:pt x="75" y="163"/>
                    <a:pt x="0" y="251"/>
                  </a:cubicBezTo>
                  <a:cubicBezTo>
                    <a:pt x="351" y="1531"/>
                    <a:pt x="803" y="2824"/>
                    <a:pt x="1368" y="4079"/>
                  </a:cubicBezTo>
                  <a:cubicBezTo>
                    <a:pt x="1380" y="4104"/>
                    <a:pt x="1393" y="4129"/>
                    <a:pt x="1406" y="4154"/>
                  </a:cubicBezTo>
                  <a:cubicBezTo>
                    <a:pt x="1406" y="4166"/>
                    <a:pt x="1406" y="4166"/>
                    <a:pt x="1406" y="4166"/>
                  </a:cubicBezTo>
                  <a:lnTo>
                    <a:pt x="1418" y="4166"/>
                  </a:lnTo>
                  <a:lnTo>
                    <a:pt x="1669" y="4053"/>
                  </a:lnTo>
                  <a:cubicBezTo>
                    <a:pt x="1644" y="3991"/>
                    <a:pt x="1606" y="3915"/>
                    <a:pt x="1581" y="3853"/>
                  </a:cubicBezTo>
                  <a:cubicBezTo>
                    <a:pt x="1029" y="2585"/>
                    <a:pt x="565" y="1293"/>
                    <a:pt x="22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8"/>
            <p:cNvSpPr/>
            <p:nvPr/>
          </p:nvSpPr>
          <p:spPr>
            <a:xfrm>
              <a:off x="5380625" y="4011350"/>
              <a:ext cx="54300" cy="136800"/>
            </a:xfrm>
            <a:custGeom>
              <a:avLst/>
              <a:gdLst/>
              <a:ahLst/>
              <a:cxnLst/>
              <a:rect l="l" t="t" r="r" b="b"/>
              <a:pathLst>
                <a:path w="2172" h="5472" extrusionOk="0">
                  <a:moveTo>
                    <a:pt x="239" y="1"/>
                  </a:moveTo>
                  <a:cubicBezTo>
                    <a:pt x="151" y="101"/>
                    <a:pt x="76" y="189"/>
                    <a:pt x="1" y="289"/>
                  </a:cubicBezTo>
                  <a:cubicBezTo>
                    <a:pt x="390" y="2046"/>
                    <a:pt x="1030" y="3790"/>
                    <a:pt x="1921" y="5472"/>
                  </a:cubicBezTo>
                  <a:lnTo>
                    <a:pt x="1984" y="5434"/>
                  </a:lnTo>
                  <a:lnTo>
                    <a:pt x="2172" y="5334"/>
                  </a:lnTo>
                  <a:cubicBezTo>
                    <a:pt x="2134" y="5259"/>
                    <a:pt x="2097" y="5196"/>
                    <a:pt x="2059" y="5120"/>
                  </a:cubicBezTo>
                  <a:cubicBezTo>
                    <a:pt x="1206" y="3451"/>
                    <a:pt x="591" y="1732"/>
                    <a:pt x="2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8"/>
            <p:cNvSpPr/>
            <p:nvPr/>
          </p:nvSpPr>
          <p:spPr>
            <a:xfrm>
              <a:off x="5353025" y="4048375"/>
              <a:ext cx="64350" cy="150300"/>
            </a:xfrm>
            <a:custGeom>
              <a:avLst/>
              <a:gdLst/>
              <a:ahLst/>
              <a:cxnLst/>
              <a:rect l="l" t="t" r="r" b="b"/>
              <a:pathLst>
                <a:path w="2574" h="6012" extrusionOk="0">
                  <a:moveTo>
                    <a:pt x="214" y="0"/>
                  </a:moveTo>
                  <a:cubicBezTo>
                    <a:pt x="151" y="113"/>
                    <a:pt x="76" y="214"/>
                    <a:pt x="1" y="327"/>
                  </a:cubicBezTo>
                  <a:cubicBezTo>
                    <a:pt x="465" y="2259"/>
                    <a:pt x="1243" y="4179"/>
                    <a:pt x="2322" y="6011"/>
                  </a:cubicBezTo>
                  <a:lnTo>
                    <a:pt x="2448" y="5936"/>
                  </a:lnTo>
                  <a:lnTo>
                    <a:pt x="2573" y="5861"/>
                  </a:lnTo>
                  <a:cubicBezTo>
                    <a:pt x="2548" y="5810"/>
                    <a:pt x="2510" y="5760"/>
                    <a:pt x="2485" y="5710"/>
                  </a:cubicBezTo>
                  <a:cubicBezTo>
                    <a:pt x="1419" y="3878"/>
                    <a:pt x="653" y="1958"/>
                    <a:pt x="21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8"/>
            <p:cNvSpPr/>
            <p:nvPr/>
          </p:nvSpPr>
          <p:spPr>
            <a:xfrm>
              <a:off x="5324175" y="4095750"/>
              <a:ext cx="82525" cy="162200"/>
            </a:xfrm>
            <a:custGeom>
              <a:avLst/>
              <a:gdLst/>
              <a:ahLst/>
              <a:cxnLst/>
              <a:rect l="l" t="t" r="r" b="b"/>
              <a:pathLst>
                <a:path w="3301" h="6488" extrusionOk="0">
                  <a:moveTo>
                    <a:pt x="188" y="0"/>
                  </a:moveTo>
                  <a:cubicBezTo>
                    <a:pt x="126" y="113"/>
                    <a:pt x="63" y="226"/>
                    <a:pt x="0" y="352"/>
                  </a:cubicBezTo>
                  <a:cubicBezTo>
                    <a:pt x="640" y="2435"/>
                    <a:pt x="1657" y="4468"/>
                    <a:pt x="2999" y="6413"/>
                  </a:cubicBezTo>
                  <a:cubicBezTo>
                    <a:pt x="3024" y="6438"/>
                    <a:pt x="3037" y="6463"/>
                    <a:pt x="3062" y="6488"/>
                  </a:cubicBezTo>
                  <a:lnTo>
                    <a:pt x="3300" y="6325"/>
                  </a:lnTo>
                  <a:cubicBezTo>
                    <a:pt x="3263" y="6287"/>
                    <a:pt x="3238" y="6250"/>
                    <a:pt x="3213" y="6199"/>
                  </a:cubicBezTo>
                  <a:cubicBezTo>
                    <a:pt x="1832" y="4229"/>
                    <a:pt x="816" y="2134"/>
                    <a:pt x="18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8"/>
            <p:cNvSpPr/>
            <p:nvPr/>
          </p:nvSpPr>
          <p:spPr>
            <a:xfrm>
              <a:off x="5300000" y="4148125"/>
              <a:ext cx="92575" cy="166000"/>
            </a:xfrm>
            <a:custGeom>
              <a:avLst/>
              <a:gdLst/>
              <a:ahLst/>
              <a:cxnLst/>
              <a:rect l="l" t="t" r="r" b="b"/>
              <a:pathLst>
                <a:path w="3703" h="6640" extrusionOk="0">
                  <a:moveTo>
                    <a:pt x="151" y="1"/>
                  </a:moveTo>
                  <a:cubicBezTo>
                    <a:pt x="101" y="126"/>
                    <a:pt x="51" y="252"/>
                    <a:pt x="1" y="377"/>
                  </a:cubicBezTo>
                  <a:cubicBezTo>
                    <a:pt x="929" y="2498"/>
                    <a:pt x="2084" y="4581"/>
                    <a:pt x="3439" y="6602"/>
                  </a:cubicBezTo>
                  <a:cubicBezTo>
                    <a:pt x="3452" y="6614"/>
                    <a:pt x="3464" y="6627"/>
                    <a:pt x="3464" y="6639"/>
                  </a:cubicBezTo>
                  <a:lnTo>
                    <a:pt x="3703" y="6489"/>
                  </a:lnTo>
                  <a:cubicBezTo>
                    <a:pt x="3690" y="6463"/>
                    <a:pt x="3678" y="6438"/>
                    <a:pt x="3665" y="6426"/>
                  </a:cubicBezTo>
                  <a:cubicBezTo>
                    <a:pt x="2272" y="4355"/>
                    <a:pt x="1093" y="2197"/>
                    <a:pt x="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8"/>
            <p:cNvSpPr/>
            <p:nvPr/>
          </p:nvSpPr>
          <p:spPr>
            <a:xfrm>
              <a:off x="5285275" y="4192375"/>
              <a:ext cx="97575" cy="181975"/>
            </a:xfrm>
            <a:custGeom>
              <a:avLst/>
              <a:gdLst/>
              <a:ahLst/>
              <a:cxnLst/>
              <a:rect l="l" t="t" r="r" b="b"/>
              <a:pathLst>
                <a:path w="3903" h="7279" extrusionOk="0">
                  <a:moveTo>
                    <a:pt x="125" y="0"/>
                  </a:moveTo>
                  <a:cubicBezTo>
                    <a:pt x="75" y="163"/>
                    <a:pt x="38" y="314"/>
                    <a:pt x="0" y="477"/>
                  </a:cubicBezTo>
                  <a:cubicBezTo>
                    <a:pt x="853" y="2824"/>
                    <a:pt x="1920" y="5158"/>
                    <a:pt x="3677" y="7279"/>
                  </a:cubicBezTo>
                  <a:lnTo>
                    <a:pt x="3903" y="7090"/>
                  </a:lnTo>
                  <a:cubicBezTo>
                    <a:pt x="3903" y="7090"/>
                    <a:pt x="3903" y="7090"/>
                    <a:pt x="3890" y="7078"/>
                  </a:cubicBezTo>
                  <a:cubicBezTo>
                    <a:pt x="3827" y="7015"/>
                    <a:pt x="3777" y="6940"/>
                    <a:pt x="3714" y="6864"/>
                  </a:cubicBezTo>
                  <a:cubicBezTo>
                    <a:pt x="1995" y="4719"/>
                    <a:pt x="966" y="2359"/>
                    <a:pt x="12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8"/>
            <p:cNvSpPr/>
            <p:nvPr/>
          </p:nvSpPr>
          <p:spPr>
            <a:xfrm>
              <a:off x="5276175" y="4238475"/>
              <a:ext cx="97900" cy="190475"/>
            </a:xfrm>
            <a:custGeom>
              <a:avLst/>
              <a:gdLst/>
              <a:ahLst/>
              <a:cxnLst/>
              <a:rect l="l" t="t" r="r" b="b"/>
              <a:pathLst>
                <a:path w="3916" h="7619" extrusionOk="0">
                  <a:moveTo>
                    <a:pt x="75" y="1"/>
                  </a:moveTo>
                  <a:cubicBezTo>
                    <a:pt x="50" y="202"/>
                    <a:pt x="25" y="402"/>
                    <a:pt x="0" y="616"/>
                  </a:cubicBezTo>
                  <a:cubicBezTo>
                    <a:pt x="891" y="3013"/>
                    <a:pt x="2133" y="5372"/>
                    <a:pt x="3677" y="7618"/>
                  </a:cubicBezTo>
                  <a:lnTo>
                    <a:pt x="3715" y="7606"/>
                  </a:lnTo>
                  <a:lnTo>
                    <a:pt x="3915" y="7455"/>
                  </a:lnTo>
                  <a:cubicBezTo>
                    <a:pt x="3890" y="7417"/>
                    <a:pt x="3853" y="7380"/>
                    <a:pt x="3827" y="7329"/>
                  </a:cubicBezTo>
                  <a:cubicBezTo>
                    <a:pt x="2221" y="4983"/>
                    <a:pt x="966" y="2523"/>
                    <a:pt x="7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8"/>
            <p:cNvSpPr/>
            <p:nvPr/>
          </p:nvSpPr>
          <p:spPr>
            <a:xfrm>
              <a:off x="5273650" y="4307500"/>
              <a:ext cx="94450" cy="156250"/>
            </a:xfrm>
            <a:custGeom>
              <a:avLst/>
              <a:gdLst/>
              <a:ahLst/>
              <a:cxnLst/>
              <a:rect l="l" t="t" r="r" b="b"/>
              <a:pathLst>
                <a:path w="3778" h="6250" extrusionOk="0">
                  <a:moveTo>
                    <a:pt x="1" y="1"/>
                  </a:moveTo>
                  <a:cubicBezTo>
                    <a:pt x="1" y="252"/>
                    <a:pt x="13" y="503"/>
                    <a:pt x="38" y="754"/>
                  </a:cubicBezTo>
                  <a:cubicBezTo>
                    <a:pt x="967" y="2661"/>
                    <a:pt x="2147" y="4493"/>
                    <a:pt x="3565" y="6250"/>
                  </a:cubicBezTo>
                  <a:lnTo>
                    <a:pt x="3690" y="6137"/>
                  </a:lnTo>
                  <a:lnTo>
                    <a:pt x="3778" y="6062"/>
                  </a:lnTo>
                  <a:cubicBezTo>
                    <a:pt x="3765" y="6037"/>
                    <a:pt x="3740" y="6012"/>
                    <a:pt x="3715" y="5986"/>
                  </a:cubicBezTo>
                  <a:cubicBezTo>
                    <a:pt x="2184" y="4079"/>
                    <a:pt x="942" y="2084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8"/>
            <p:cNvSpPr/>
            <p:nvPr/>
          </p:nvSpPr>
          <p:spPr>
            <a:xfrm>
              <a:off x="5279300" y="4363975"/>
              <a:ext cx="86300" cy="138700"/>
            </a:xfrm>
            <a:custGeom>
              <a:avLst/>
              <a:gdLst/>
              <a:ahLst/>
              <a:cxnLst/>
              <a:rect l="l" t="t" r="r" b="b"/>
              <a:pathLst>
                <a:path w="3452" h="5548" extrusionOk="0">
                  <a:moveTo>
                    <a:pt x="1" y="0"/>
                  </a:moveTo>
                  <a:cubicBezTo>
                    <a:pt x="76" y="440"/>
                    <a:pt x="176" y="891"/>
                    <a:pt x="289" y="1331"/>
                  </a:cubicBezTo>
                  <a:cubicBezTo>
                    <a:pt x="1004" y="2811"/>
                    <a:pt x="1908" y="4292"/>
                    <a:pt x="3263" y="5547"/>
                  </a:cubicBezTo>
                  <a:lnTo>
                    <a:pt x="3276" y="5534"/>
                  </a:lnTo>
                  <a:lnTo>
                    <a:pt x="3452" y="5334"/>
                  </a:lnTo>
                  <a:cubicBezTo>
                    <a:pt x="3401" y="5283"/>
                    <a:pt x="3351" y="5233"/>
                    <a:pt x="3301" y="5183"/>
                  </a:cubicBezTo>
                  <a:cubicBezTo>
                    <a:pt x="1707" y="3640"/>
                    <a:pt x="766" y="177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8"/>
            <p:cNvSpPr/>
            <p:nvPr/>
          </p:nvSpPr>
          <p:spPr>
            <a:xfrm>
              <a:off x="5091700" y="3731525"/>
              <a:ext cx="12575" cy="12550"/>
            </a:xfrm>
            <a:custGeom>
              <a:avLst/>
              <a:gdLst/>
              <a:ahLst/>
              <a:cxnLst/>
              <a:rect l="l" t="t" r="r" b="b"/>
              <a:pathLst>
                <a:path w="503" h="502" extrusionOk="0">
                  <a:moveTo>
                    <a:pt x="251" y="0"/>
                  </a:moveTo>
                  <a:cubicBezTo>
                    <a:pt x="113" y="0"/>
                    <a:pt x="0" y="113"/>
                    <a:pt x="0" y="251"/>
                  </a:cubicBezTo>
                  <a:cubicBezTo>
                    <a:pt x="0" y="389"/>
                    <a:pt x="113" y="502"/>
                    <a:pt x="251" y="502"/>
                  </a:cubicBezTo>
                  <a:cubicBezTo>
                    <a:pt x="389" y="502"/>
                    <a:pt x="502" y="389"/>
                    <a:pt x="502" y="251"/>
                  </a:cubicBezTo>
                  <a:cubicBezTo>
                    <a:pt x="502" y="113"/>
                    <a:pt x="389" y="0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8"/>
            <p:cNvSpPr/>
            <p:nvPr/>
          </p:nvSpPr>
          <p:spPr>
            <a:xfrm>
              <a:off x="5408875" y="4112050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13" y="1"/>
                    <a:pt x="0" y="114"/>
                    <a:pt x="0" y="252"/>
                  </a:cubicBezTo>
                  <a:cubicBezTo>
                    <a:pt x="0" y="390"/>
                    <a:pt x="113" y="503"/>
                    <a:pt x="251" y="503"/>
                  </a:cubicBezTo>
                  <a:cubicBezTo>
                    <a:pt x="389" y="503"/>
                    <a:pt x="502" y="390"/>
                    <a:pt x="502" y="252"/>
                  </a:cubicBezTo>
                  <a:cubicBezTo>
                    <a:pt x="502" y="114"/>
                    <a:pt x="389" y="1"/>
                    <a:pt x="2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8"/>
            <p:cNvSpPr/>
            <p:nvPr/>
          </p:nvSpPr>
          <p:spPr>
            <a:xfrm>
              <a:off x="5284325" y="4099200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13" y="0"/>
                    <a:pt x="0" y="113"/>
                    <a:pt x="0" y="251"/>
                  </a:cubicBezTo>
                  <a:cubicBezTo>
                    <a:pt x="0" y="389"/>
                    <a:pt x="113" y="502"/>
                    <a:pt x="251" y="502"/>
                  </a:cubicBezTo>
                  <a:cubicBezTo>
                    <a:pt x="389" y="502"/>
                    <a:pt x="502" y="389"/>
                    <a:pt x="502" y="251"/>
                  </a:cubicBezTo>
                  <a:cubicBezTo>
                    <a:pt x="502" y="113"/>
                    <a:pt x="389" y="0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8"/>
            <p:cNvSpPr/>
            <p:nvPr/>
          </p:nvSpPr>
          <p:spPr>
            <a:xfrm>
              <a:off x="5210600" y="4009475"/>
              <a:ext cx="12250" cy="12575"/>
            </a:xfrm>
            <a:custGeom>
              <a:avLst/>
              <a:gdLst/>
              <a:ahLst/>
              <a:cxnLst/>
              <a:rect l="l" t="t" r="r" b="b"/>
              <a:pathLst>
                <a:path w="490" h="503" extrusionOk="0">
                  <a:moveTo>
                    <a:pt x="251" y="0"/>
                  </a:moveTo>
                  <a:cubicBezTo>
                    <a:pt x="101" y="0"/>
                    <a:pt x="0" y="113"/>
                    <a:pt x="0" y="251"/>
                  </a:cubicBezTo>
                  <a:cubicBezTo>
                    <a:pt x="0" y="389"/>
                    <a:pt x="101" y="502"/>
                    <a:pt x="251" y="502"/>
                  </a:cubicBezTo>
                  <a:cubicBezTo>
                    <a:pt x="389" y="502"/>
                    <a:pt x="490" y="389"/>
                    <a:pt x="490" y="251"/>
                  </a:cubicBezTo>
                  <a:cubicBezTo>
                    <a:pt x="490" y="113"/>
                    <a:pt x="389" y="0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8"/>
            <p:cNvSpPr/>
            <p:nvPr/>
          </p:nvSpPr>
          <p:spPr>
            <a:xfrm>
              <a:off x="5286825" y="3928225"/>
              <a:ext cx="12575" cy="12575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14" y="0"/>
                    <a:pt x="1" y="113"/>
                    <a:pt x="1" y="251"/>
                  </a:cubicBezTo>
                  <a:cubicBezTo>
                    <a:pt x="1" y="389"/>
                    <a:pt x="114" y="502"/>
                    <a:pt x="252" y="502"/>
                  </a:cubicBezTo>
                  <a:cubicBezTo>
                    <a:pt x="390" y="502"/>
                    <a:pt x="503" y="389"/>
                    <a:pt x="503" y="251"/>
                  </a:cubicBezTo>
                  <a:cubicBezTo>
                    <a:pt x="503" y="113"/>
                    <a:pt x="390" y="0"/>
                    <a:pt x="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8"/>
            <p:cNvSpPr/>
            <p:nvPr/>
          </p:nvSpPr>
          <p:spPr>
            <a:xfrm>
              <a:off x="4953975" y="3698250"/>
              <a:ext cx="7875" cy="7575"/>
            </a:xfrm>
            <a:custGeom>
              <a:avLst/>
              <a:gdLst/>
              <a:ahLst/>
              <a:cxnLst/>
              <a:rect l="l" t="t" r="r" b="b"/>
              <a:pathLst>
                <a:path w="315" h="303" extrusionOk="0">
                  <a:moveTo>
                    <a:pt x="151" y="1"/>
                  </a:moveTo>
                  <a:cubicBezTo>
                    <a:pt x="76" y="1"/>
                    <a:pt x="0" y="64"/>
                    <a:pt x="0" y="151"/>
                  </a:cubicBezTo>
                  <a:cubicBezTo>
                    <a:pt x="0" y="239"/>
                    <a:pt x="76" y="302"/>
                    <a:pt x="151" y="302"/>
                  </a:cubicBezTo>
                  <a:cubicBezTo>
                    <a:pt x="239" y="302"/>
                    <a:pt x="314" y="239"/>
                    <a:pt x="314" y="151"/>
                  </a:cubicBezTo>
                  <a:cubicBezTo>
                    <a:pt x="314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8"/>
            <p:cNvSpPr/>
            <p:nvPr/>
          </p:nvSpPr>
          <p:spPr>
            <a:xfrm>
              <a:off x="5241350" y="3867975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1"/>
                  </a:cubicBezTo>
                  <a:cubicBezTo>
                    <a:pt x="0" y="239"/>
                    <a:pt x="63" y="314"/>
                    <a:pt x="151" y="314"/>
                  </a:cubicBezTo>
                  <a:cubicBezTo>
                    <a:pt x="239" y="314"/>
                    <a:pt x="301" y="239"/>
                    <a:pt x="301" y="151"/>
                  </a:cubicBezTo>
                  <a:cubicBezTo>
                    <a:pt x="301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8"/>
            <p:cNvSpPr/>
            <p:nvPr/>
          </p:nvSpPr>
          <p:spPr>
            <a:xfrm>
              <a:off x="5049975" y="3571200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1"/>
                  </a:cubicBezTo>
                  <a:cubicBezTo>
                    <a:pt x="0" y="239"/>
                    <a:pt x="63" y="314"/>
                    <a:pt x="151" y="314"/>
                  </a:cubicBezTo>
                  <a:cubicBezTo>
                    <a:pt x="226" y="314"/>
                    <a:pt x="302" y="239"/>
                    <a:pt x="302" y="151"/>
                  </a:cubicBezTo>
                  <a:cubicBezTo>
                    <a:pt x="302" y="76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8"/>
            <p:cNvSpPr/>
            <p:nvPr/>
          </p:nvSpPr>
          <p:spPr>
            <a:xfrm>
              <a:off x="5066900" y="4287750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26" y="0"/>
                  </a:moveTo>
                  <a:cubicBezTo>
                    <a:pt x="64" y="0"/>
                    <a:pt x="1" y="63"/>
                    <a:pt x="1" y="126"/>
                  </a:cubicBezTo>
                  <a:cubicBezTo>
                    <a:pt x="1" y="188"/>
                    <a:pt x="64" y="239"/>
                    <a:pt x="126" y="239"/>
                  </a:cubicBezTo>
                  <a:cubicBezTo>
                    <a:pt x="189" y="239"/>
                    <a:pt x="252" y="188"/>
                    <a:pt x="252" y="126"/>
                  </a:cubicBezTo>
                  <a:cubicBezTo>
                    <a:pt x="252" y="63"/>
                    <a:pt x="189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8"/>
            <p:cNvSpPr/>
            <p:nvPr/>
          </p:nvSpPr>
          <p:spPr>
            <a:xfrm>
              <a:off x="5213425" y="4274250"/>
              <a:ext cx="5975" cy="5975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13" y="0"/>
                  </a:move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39"/>
                    <a:pt x="113" y="239"/>
                  </a:cubicBezTo>
                  <a:cubicBezTo>
                    <a:pt x="176" y="239"/>
                    <a:pt x="239" y="176"/>
                    <a:pt x="239" y="113"/>
                  </a:cubicBezTo>
                  <a:cubicBezTo>
                    <a:pt x="239" y="51"/>
                    <a:pt x="176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8"/>
            <p:cNvSpPr/>
            <p:nvPr/>
          </p:nvSpPr>
          <p:spPr>
            <a:xfrm>
              <a:off x="5365575" y="4387825"/>
              <a:ext cx="5975" cy="5975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26" y="0"/>
                  </a:moveTo>
                  <a:cubicBezTo>
                    <a:pt x="51" y="0"/>
                    <a:pt x="1" y="50"/>
                    <a:pt x="1" y="126"/>
                  </a:cubicBezTo>
                  <a:cubicBezTo>
                    <a:pt x="1" y="188"/>
                    <a:pt x="51" y="239"/>
                    <a:pt x="126" y="239"/>
                  </a:cubicBezTo>
                  <a:cubicBezTo>
                    <a:pt x="189" y="239"/>
                    <a:pt x="239" y="188"/>
                    <a:pt x="239" y="126"/>
                  </a:cubicBezTo>
                  <a:cubicBezTo>
                    <a:pt x="239" y="50"/>
                    <a:pt x="189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8"/>
            <p:cNvSpPr/>
            <p:nvPr/>
          </p:nvSpPr>
          <p:spPr>
            <a:xfrm>
              <a:off x="5299075" y="4448375"/>
              <a:ext cx="6300" cy="5975"/>
            </a:xfrm>
            <a:custGeom>
              <a:avLst/>
              <a:gdLst/>
              <a:ahLst/>
              <a:cxnLst/>
              <a:rect l="l" t="t" r="r" b="b"/>
              <a:pathLst>
                <a:path w="252" h="239" extrusionOk="0">
                  <a:moveTo>
                    <a:pt x="126" y="0"/>
                  </a:moveTo>
                  <a:cubicBezTo>
                    <a:pt x="63" y="0"/>
                    <a:pt x="0" y="63"/>
                    <a:pt x="0" y="126"/>
                  </a:cubicBezTo>
                  <a:cubicBezTo>
                    <a:pt x="0" y="188"/>
                    <a:pt x="63" y="239"/>
                    <a:pt x="126" y="239"/>
                  </a:cubicBezTo>
                  <a:cubicBezTo>
                    <a:pt x="188" y="239"/>
                    <a:pt x="251" y="188"/>
                    <a:pt x="251" y="126"/>
                  </a:cubicBezTo>
                  <a:cubicBezTo>
                    <a:pt x="251" y="63"/>
                    <a:pt x="188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8"/>
            <p:cNvSpPr/>
            <p:nvPr/>
          </p:nvSpPr>
          <p:spPr>
            <a:xfrm>
              <a:off x="5414525" y="4455900"/>
              <a:ext cx="5975" cy="5975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26" y="0"/>
                  </a:moveTo>
                  <a:cubicBezTo>
                    <a:pt x="63" y="0"/>
                    <a:pt x="0" y="63"/>
                    <a:pt x="0" y="126"/>
                  </a:cubicBezTo>
                  <a:cubicBezTo>
                    <a:pt x="0" y="188"/>
                    <a:pt x="63" y="239"/>
                    <a:pt x="126" y="239"/>
                  </a:cubicBezTo>
                  <a:cubicBezTo>
                    <a:pt x="188" y="239"/>
                    <a:pt x="239" y="188"/>
                    <a:pt x="239" y="126"/>
                  </a:cubicBezTo>
                  <a:cubicBezTo>
                    <a:pt x="239" y="63"/>
                    <a:pt x="188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8"/>
            <p:cNvSpPr/>
            <p:nvPr/>
          </p:nvSpPr>
          <p:spPr>
            <a:xfrm>
              <a:off x="5420175" y="376257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8" y="302"/>
                    <a:pt x="301" y="239"/>
                    <a:pt x="301" y="151"/>
                  </a:cubicBezTo>
                  <a:cubicBezTo>
                    <a:pt x="301" y="63"/>
                    <a:pt x="238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8"/>
            <p:cNvSpPr/>
            <p:nvPr/>
          </p:nvSpPr>
          <p:spPr>
            <a:xfrm>
              <a:off x="5346125" y="40082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8"/>
            <p:cNvSpPr/>
            <p:nvPr/>
          </p:nvSpPr>
          <p:spPr>
            <a:xfrm>
              <a:off x="5335450" y="4222800"/>
              <a:ext cx="7875" cy="7550"/>
            </a:xfrm>
            <a:custGeom>
              <a:avLst/>
              <a:gdLst/>
              <a:ahLst/>
              <a:cxnLst/>
              <a:rect l="l" t="t" r="r" b="b"/>
              <a:pathLst>
                <a:path w="315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15" y="239"/>
                    <a:pt x="315" y="151"/>
                  </a:cubicBezTo>
                  <a:cubicBezTo>
                    <a:pt x="315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8"/>
            <p:cNvSpPr/>
            <p:nvPr/>
          </p:nvSpPr>
          <p:spPr>
            <a:xfrm>
              <a:off x="5417650" y="386547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6"/>
                    <a:pt x="1" y="151"/>
                  </a:cubicBezTo>
                  <a:cubicBezTo>
                    <a:pt x="1" y="239"/>
                    <a:pt x="63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8"/>
            <p:cNvSpPr/>
            <p:nvPr/>
          </p:nvSpPr>
          <p:spPr>
            <a:xfrm>
              <a:off x="4960875" y="4348300"/>
              <a:ext cx="7550" cy="7850"/>
            </a:xfrm>
            <a:custGeom>
              <a:avLst/>
              <a:gdLst/>
              <a:ahLst/>
              <a:cxnLst/>
              <a:rect l="l" t="t" r="r" b="b"/>
              <a:pathLst>
                <a:path w="302" h="314" extrusionOk="0">
                  <a:moveTo>
                    <a:pt x="151" y="0"/>
                  </a:moveTo>
                  <a:cubicBezTo>
                    <a:pt x="76" y="0"/>
                    <a:pt x="0" y="75"/>
                    <a:pt x="0" y="151"/>
                  </a:cubicBezTo>
                  <a:cubicBezTo>
                    <a:pt x="0" y="238"/>
                    <a:pt x="76" y="314"/>
                    <a:pt x="151" y="314"/>
                  </a:cubicBezTo>
                  <a:cubicBezTo>
                    <a:pt x="239" y="314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8"/>
            <p:cNvSpPr/>
            <p:nvPr/>
          </p:nvSpPr>
          <p:spPr>
            <a:xfrm>
              <a:off x="5116475" y="4135275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0"/>
                  </a:moveTo>
                  <a:cubicBezTo>
                    <a:pt x="63" y="0"/>
                    <a:pt x="1" y="76"/>
                    <a:pt x="1" y="151"/>
                  </a:cubicBezTo>
                  <a:cubicBezTo>
                    <a:pt x="1" y="239"/>
                    <a:pt x="63" y="314"/>
                    <a:pt x="151" y="314"/>
                  </a:cubicBezTo>
                  <a:cubicBezTo>
                    <a:pt x="239" y="314"/>
                    <a:pt x="302" y="239"/>
                    <a:pt x="302" y="151"/>
                  </a:cubicBezTo>
                  <a:cubicBezTo>
                    <a:pt x="302" y="76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8"/>
            <p:cNvSpPr/>
            <p:nvPr/>
          </p:nvSpPr>
          <p:spPr>
            <a:xfrm>
              <a:off x="4696100" y="43878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26"/>
                    <a:pt x="63" y="301"/>
                    <a:pt x="151" y="301"/>
                  </a:cubicBezTo>
                  <a:cubicBezTo>
                    <a:pt x="239" y="301"/>
                    <a:pt x="301" y="226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8"/>
            <p:cNvSpPr/>
            <p:nvPr/>
          </p:nvSpPr>
          <p:spPr>
            <a:xfrm>
              <a:off x="5242900" y="3710175"/>
              <a:ext cx="7875" cy="7550"/>
            </a:xfrm>
            <a:custGeom>
              <a:avLst/>
              <a:gdLst/>
              <a:ahLst/>
              <a:cxnLst/>
              <a:rect l="l" t="t" r="r" b="b"/>
              <a:pathLst>
                <a:path w="315" h="302" extrusionOk="0">
                  <a:moveTo>
                    <a:pt x="151" y="1"/>
                  </a:moveTo>
                  <a:cubicBezTo>
                    <a:pt x="76" y="1"/>
                    <a:pt x="1" y="63"/>
                    <a:pt x="1" y="151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15" y="239"/>
                    <a:pt x="315" y="151"/>
                  </a:cubicBezTo>
                  <a:cubicBezTo>
                    <a:pt x="315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8"/>
            <p:cNvSpPr/>
            <p:nvPr/>
          </p:nvSpPr>
          <p:spPr>
            <a:xfrm>
              <a:off x="5163225" y="4396925"/>
              <a:ext cx="7875" cy="7550"/>
            </a:xfrm>
            <a:custGeom>
              <a:avLst/>
              <a:gdLst/>
              <a:ahLst/>
              <a:cxnLst/>
              <a:rect l="l" t="t" r="r" b="b"/>
              <a:pathLst>
                <a:path w="315" h="302" extrusionOk="0">
                  <a:moveTo>
                    <a:pt x="151" y="0"/>
                  </a:moveTo>
                  <a:cubicBezTo>
                    <a:pt x="76" y="0"/>
                    <a:pt x="0" y="63"/>
                    <a:pt x="0" y="151"/>
                  </a:cubicBezTo>
                  <a:cubicBezTo>
                    <a:pt x="0" y="238"/>
                    <a:pt x="76" y="301"/>
                    <a:pt x="151" y="301"/>
                  </a:cubicBezTo>
                  <a:cubicBezTo>
                    <a:pt x="239" y="301"/>
                    <a:pt x="314" y="238"/>
                    <a:pt x="314" y="151"/>
                  </a:cubicBezTo>
                  <a:cubicBezTo>
                    <a:pt x="314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8"/>
            <p:cNvSpPr/>
            <p:nvPr/>
          </p:nvSpPr>
          <p:spPr>
            <a:xfrm>
              <a:off x="4774850" y="42673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8" y="302"/>
                    <a:pt x="301" y="239"/>
                    <a:pt x="301" y="151"/>
                  </a:cubicBezTo>
                  <a:cubicBezTo>
                    <a:pt x="301" y="63"/>
                    <a:pt x="238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8"/>
            <p:cNvSpPr/>
            <p:nvPr/>
          </p:nvSpPr>
          <p:spPr>
            <a:xfrm>
              <a:off x="4989100" y="4165075"/>
              <a:ext cx="7575" cy="7550"/>
            </a:xfrm>
            <a:custGeom>
              <a:avLst/>
              <a:gdLst/>
              <a:ahLst/>
              <a:cxnLst/>
              <a:rect l="l" t="t" r="r" b="b"/>
              <a:pathLst>
                <a:path w="303" h="302" extrusionOk="0">
                  <a:moveTo>
                    <a:pt x="151" y="0"/>
                  </a:moveTo>
                  <a:cubicBezTo>
                    <a:pt x="64" y="0"/>
                    <a:pt x="1" y="63"/>
                    <a:pt x="1" y="151"/>
                  </a:cubicBezTo>
                  <a:cubicBezTo>
                    <a:pt x="1" y="239"/>
                    <a:pt x="64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8"/>
            <p:cNvSpPr/>
            <p:nvPr/>
          </p:nvSpPr>
          <p:spPr>
            <a:xfrm>
              <a:off x="4894675" y="42256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8"/>
            <p:cNvSpPr/>
            <p:nvPr/>
          </p:nvSpPr>
          <p:spPr>
            <a:xfrm>
              <a:off x="5256075" y="3818425"/>
              <a:ext cx="139325" cy="672625"/>
            </a:xfrm>
            <a:custGeom>
              <a:avLst/>
              <a:gdLst/>
              <a:ahLst/>
              <a:cxnLst/>
              <a:rect l="l" t="t" r="r" b="b"/>
              <a:pathLst>
                <a:path w="5573" h="26905" extrusionOk="0">
                  <a:moveTo>
                    <a:pt x="1" y="0"/>
                  </a:moveTo>
                  <a:cubicBezTo>
                    <a:pt x="277" y="2209"/>
                    <a:pt x="754" y="4405"/>
                    <a:pt x="1293" y="6513"/>
                  </a:cubicBezTo>
                  <a:cubicBezTo>
                    <a:pt x="2962" y="13001"/>
                    <a:pt x="3515" y="19902"/>
                    <a:pt x="1181" y="26905"/>
                  </a:cubicBezTo>
                  <a:lnTo>
                    <a:pt x="4167" y="26905"/>
                  </a:lnTo>
                  <a:cubicBezTo>
                    <a:pt x="5573" y="18033"/>
                    <a:pt x="4305" y="11181"/>
                    <a:pt x="2912" y="6864"/>
                  </a:cubicBezTo>
                  <a:cubicBezTo>
                    <a:pt x="2197" y="4681"/>
                    <a:pt x="1557" y="2347"/>
                    <a:pt x="1168" y="0"/>
                  </a:cubicBezTo>
                  <a:close/>
                </a:path>
              </a:pathLst>
            </a:custGeom>
            <a:solidFill>
              <a:srgbClr val="5ACC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8"/>
            <p:cNvSpPr/>
            <p:nvPr/>
          </p:nvSpPr>
          <p:spPr>
            <a:xfrm>
              <a:off x="5418275" y="3516350"/>
              <a:ext cx="117350" cy="151200"/>
            </a:xfrm>
            <a:custGeom>
              <a:avLst/>
              <a:gdLst/>
              <a:ahLst/>
              <a:cxnLst/>
              <a:rect l="l" t="t" r="r" b="b"/>
              <a:pathLst>
                <a:path w="4694" h="6048" extrusionOk="0">
                  <a:moveTo>
                    <a:pt x="3186" y="0"/>
                  </a:moveTo>
                  <a:cubicBezTo>
                    <a:pt x="2538" y="0"/>
                    <a:pt x="1891" y="286"/>
                    <a:pt x="1394" y="714"/>
                  </a:cubicBezTo>
                  <a:cubicBezTo>
                    <a:pt x="766" y="1266"/>
                    <a:pt x="352" y="2006"/>
                    <a:pt x="1" y="2759"/>
                  </a:cubicBezTo>
                  <a:lnTo>
                    <a:pt x="478" y="6047"/>
                  </a:lnTo>
                  <a:cubicBezTo>
                    <a:pt x="2272" y="5056"/>
                    <a:pt x="4029" y="3663"/>
                    <a:pt x="4556" y="1680"/>
                  </a:cubicBezTo>
                  <a:cubicBezTo>
                    <a:pt x="4644" y="1379"/>
                    <a:pt x="4694" y="1053"/>
                    <a:pt x="4581" y="764"/>
                  </a:cubicBezTo>
                  <a:cubicBezTo>
                    <a:pt x="4443" y="400"/>
                    <a:pt x="4067" y="162"/>
                    <a:pt x="3690" y="61"/>
                  </a:cubicBezTo>
                  <a:cubicBezTo>
                    <a:pt x="3524" y="20"/>
                    <a:pt x="3355" y="0"/>
                    <a:pt x="318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8"/>
            <p:cNvSpPr/>
            <p:nvPr/>
          </p:nvSpPr>
          <p:spPr>
            <a:xfrm>
              <a:off x="5339850" y="3391550"/>
              <a:ext cx="135250" cy="176550"/>
            </a:xfrm>
            <a:custGeom>
              <a:avLst/>
              <a:gdLst/>
              <a:ahLst/>
              <a:cxnLst/>
              <a:rect l="l" t="t" r="r" b="b"/>
              <a:pathLst>
                <a:path w="5410" h="7062" extrusionOk="0">
                  <a:moveTo>
                    <a:pt x="3634" y="1"/>
                  </a:moveTo>
                  <a:cubicBezTo>
                    <a:pt x="3193" y="1"/>
                    <a:pt x="2758" y="175"/>
                    <a:pt x="2397" y="448"/>
                  </a:cubicBezTo>
                  <a:cubicBezTo>
                    <a:pt x="1946" y="799"/>
                    <a:pt x="1607" y="1276"/>
                    <a:pt x="1306" y="1765"/>
                  </a:cubicBezTo>
                  <a:cubicBezTo>
                    <a:pt x="615" y="2845"/>
                    <a:pt x="1" y="4062"/>
                    <a:pt x="88" y="5342"/>
                  </a:cubicBezTo>
                  <a:lnTo>
                    <a:pt x="3238" y="7061"/>
                  </a:lnTo>
                  <a:cubicBezTo>
                    <a:pt x="3891" y="6107"/>
                    <a:pt x="4443" y="5078"/>
                    <a:pt x="4882" y="4012"/>
                  </a:cubicBezTo>
                  <a:cubicBezTo>
                    <a:pt x="5171" y="3296"/>
                    <a:pt x="5409" y="2531"/>
                    <a:pt x="5334" y="1765"/>
                  </a:cubicBezTo>
                  <a:cubicBezTo>
                    <a:pt x="5246" y="1000"/>
                    <a:pt x="4757" y="235"/>
                    <a:pt x="4016" y="46"/>
                  </a:cubicBezTo>
                  <a:cubicBezTo>
                    <a:pt x="3890" y="15"/>
                    <a:pt x="3762" y="1"/>
                    <a:pt x="363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8"/>
            <p:cNvSpPr/>
            <p:nvPr/>
          </p:nvSpPr>
          <p:spPr>
            <a:xfrm>
              <a:off x="5234750" y="3315575"/>
              <a:ext cx="140575" cy="181625"/>
            </a:xfrm>
            <a:custGeom>
              <a:avLst/>
              <a:gdLst/>
              <a:ahLst/>
              <a:cxnLst/>
              <a:rect l="l" t="t" r="r" b="b"/>
              <a:pathLst>
                <a:path w="5623" h="7265" extrusionOk="0">
                  <a:moveTo>
                    <a:pt x="2724" y="0"/>
                  </a:moveTo>
                  <a:cubicBezTo>
                    <a:pt x="2561" y="0"/>
                    <a:pt x="2400" y="31"/>
                    <a:pt x="2247" y="99"/>
                  </a:cubicBezTo>
                  <a:cubicBezTo>
                    <a:pt x="1946" y="224"/>
                    <a:pt x="1720" y="475"/>
                    <a:pt x="1519" y="739"/>
                  </a:cubicBezTo>
                  <a:cubicBezTo>
                    <a:pt x="264" y="2408"/>
                    <a:pt x="1" y="4779"/>
                    <a:pt x="854" y="6687"/>
                  </a:cubicBezTo>
                  <a:lnTo>
                    <a:pt x="4932" y="7264"/>
                  </a:lnTo>
                  <a:cubicBezTo>
                    <a:pt x="5623" y="5382"/>
                    <a:pt x="5484" y="3198"/>
                    <a:pt x="4543" y="1416"/>
                  </a:cubicBezTo>
                  <a:cubicBezTo>
                    <a:pt x="4305" y="990"/>
                    <a:pt x="4029" y="576"/>
                    <a:pt x="3627" y="299"/>
                  </a:cubicBezTo>
                  <a:cubicBezTo>
                    <a:pt x="3362" y="117"/>
                    <a:pt x="3041" y="0"/>
                    <a:pt x="2724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8"/>
            <p:cNvSpPr/>
            <p:nvPr/>
          </p:nvSpPr>
          <p:spPr>
            <a:xfrm>
              <a:off x="5113025" y="3330975"/>
              <a:ext cx="136175" cy="200100"/>
            </a:xfrm>
            <a:custGeom>
              <a:avLst/>
              <a:gdLst/>
              <a:ahLst/>
              <a:cxnLst/>
              <a:rect l="l" t="t" r="r" b="b"/>
              <a:pathLst>
                <a:path w="5447" h="8004" extrusionOk="0">
                  <a:moveTo>
                    <a:pt x="2000" y="1"/>
                  </a:moveTo>
                  <a:cubicBezTo>
                    <a:pt x="1907" y="1"/>
                    <a:pt x="1813" y="12"/>
                    <a:pt x="1720" y="35"/>
                  </a:cubicBezTo>
                  <a:cubicBezTo>
                    <a:pt x="1256" y="160"/>
                    <a:pt x="917" y="574"/>
                    <a:pt x="691" y="989"/>
                  </a:cubicBezTo>
                  <a:cubicBezTo>
                    <a:pt x="101" y="2080"/>
                    <a:pt x="1" y="3398"/>
                    <a:pt x="239" y="4615"/>
                  </a:cubicBezTo>
                  <a:cubicBezTo>
                    <a:pt x="490" y="5820"/>
                    <a:pt x="1055" y="6949"/>
                    <a:pt x="1720" y="8003"/>
                  </a:cubicBezTo>
                  <a:lnTo>
                    <a:pt x="5447" y="5895"/>
                  </a:lnTo>
                  <a:cubicBezTo>
                    <a:pt x="5146" y="3963"/>
                    <a:pt x="4732" y="1867"/>
                    <a:pt x="3263" y="574"/>
                  </a:cubicBezTo>
                  <a:cubicBezTo>
                    <a:pt x="2909" y="262"/>
                    <a:pt x="2459" y="1"/>
                    <a:pt x="2000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8"/>
            <p:cNvSpPr/>
            <p:nvPr/>
          </p:nvSpPr>
          <p:spPr>
            <a:xfrm>
              <a:off x="5023625" y="3440700"/>
              <a:ext cx="126125" cy="157825"/>
            </a:xfrm>
            <a:custGeom>
              <a:avLst/>
              <a:gdLst/>
              <a:ahLst/>
              <a:cxnLst/>
              <a:rect l="l" t="t" r="r" b="b"/>
              <a:pathLst>
                <a:path w="5045" h="6313" extrusionOk="0">
                  <a:moveTo>
                    <a:pt x="1260" y="1"/>
                  </a:moveTo>
                  <a:cubicBezTo>
                    <a:pt x="1183" y="1"/>
                    <a:pt x="1106" y="9"/>
                    <a:pt x="1029" y="25"/>
                  </a:cubicBezTo>
                  <a:cubicBezTo>
                    <a:pt x="339" y="176"/>
                    <a:pt x="0" y="1004"/>
                    <a:pt x="101" y="1707"/>
                  </a:cubicBezTo>
                  <a:cubicBezTo>
                    <a:pt x="226" y="2723"/>
                    <a:pt x="954" y="3539"/>
                    <a:pt x="1644" y="4292"/>
                  </a:cubicBezTo>
                  <a:cubicBezTo>
                    <a:pt x="2259" y="4970"/>
                    <a:pt x="2874" y="5635"/>
                    <a:pt x="3501" y="6312"/>
                  </a:cubicBezTo>
                  <a:lnTo>
                    <a:pt x="5045" y="3363"/>
                  </a:lnTo>
                  <a:cubicBezTo>
                    <a:pt x="4468" y="2046"/>
                    <a:pt x="3451" y="954"/>
                    <a:pt x="2184" y="289"/>
                  </a:cubicBezTo>
                  <a:cubicBezTo>
                    <a:pt x="1900" y="137"/>
                    <a:pt x="1583" y="1"/>
                    <a:pt x="1260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8"/>
            <p:cNvSpPr/>
            <p:nvPr/>
          </p:nvSpPr>
          <p:spPr>
            <a:xfrm>
              <a:off x="4935475" y="3529300"/>
              <a:ext cx="169100" cy="167425"/>
            </a:xfrm>
            <a:custGeom>
              <a:avLst/>
              <a:gdLst/>
              <a:ahLst/>
              <a:cxnLst/>
              <a:rect l="l" t="t" r="r" b="b"/>
              <a:pathLst>
                <a:path w="6764" h="6697" extrusionOk="0">
                  <a:moveTo>
                    <a:pt x="2805" y="0"/>
                  </a:moveTo>
                  <a:cubicBezTo>
                    <a:pt x="2658" y="0"/>
                    <a:pt x="2513" y="18"/>
                    <a:pt x="2372" y="58"/>
                  </a:cubicBezTo>
                  <a:cubicBezTo>
                    <a:pt x="0" y="723"/>
                    <a:pt x="2472" y="4262"/>
                    <a:pt x="3689" y="5140"/>
                  </a:cubicBezTo>
                  <a:cubicBezTo>
                    <a:pt x="4493" y="5730"/>
                    <a:pt x="5358" y="6244"/>
                    <a:pt x="6249" y="6696"/>
                  </a:cubicBezTo>
                  <a:lnTo>
                    <a:pt x="6764" y="2467"/>
                  </a:lnTo>
                  <a:cubicBezTo>
                    <a:pt x="5856" y="1650"/>
                    <a:pt x="4208" y="0"/>
                    <a:pt x="2805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8"/>
            <p:cNvSpPr/>
            <p:nvPr/>
          </p:nvSpPr>
          <p:spPr>
            <a:xfrm>
              <a:off x="5061275" y="3452300"/>
              <a:ext cx="376475" cy="307875"/>
            </a:xfrm>
            <a:custGeom>
              <a:avLst/>
              <a:gdLst/>
              <a:ahLst/>
              <a:cxnLst/>
              <a:rect l="l" t="t" r="r" b="b"/>
              <a:pathLst>
                <a:path w="15059" h="12315" extrusionOk="0">
                  <a:moveTo>
                    <a:pt x="8940" y="1"/>
                  </a:moveTo>
                  <a:cubicBezTo>
                    <a:pt x="6373" y="1"/>
                    <a:pt x="3490" y="1089"/>
                    <a:pt x="2096" y="2812"/>
                  </a:cubicBezTo>
                  <a:cubicBezTo>
                    <a:pt x="565" y="4719"/>
                    <a:pt x="0" y="7643"/>
                    <a:pt x="1468" y="9600"/>
                  </a:cubicBezTo>
                  <a:cubicBezTo>
                    <a:pt x="2209" y="10592"/>
                    <a:pt x="3363" y="11194"/>
                    <a:pt x="4518" y="11621"/>
                  </a:cubicBezTo>
                  <a:cubicBezTo>
                    <a:pt x="5700" y="12057"/>
                    <a:pt x="7001" y="12314"/>
                    <a:pt x="8273" y="12314"/>
                  </a:cubicBezTo>
                  <a:cubicBezTo>
                    <a:pt x="10077" y="12314"/>
                    <a:pt x="11822" y="11795"/>
                    <a:pt x="13089" y="10529"/>
                  </a:cubicBezTo>
                  <a:cubicBezTo>
                    <a:pt x="14532" y="9098"/>
                    <a:pt x="15059" y="6902"/>
                    <a:pt x="14745" y="4907"/>
                  </a:cubicBezTo>
                  <a:cubicBezTo>
                    <a:pt x="14456" y="3125"/>
                    <a:pt x="13452" y="1381"/>
                    <a:pt x="11834" y="590"/>
                  </a:cubicBezTo>
                  <a:cubicBezTo>
                    <a:pt x="11008" y="187"/>
                    <a:pt x="10001" y="1"/>
                    <a:pt x="8940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8"/>
            <p:cNvSpPr/>
            <p:nvPr/>
          </p:nvSpPr>
          <p:spPr>
            <a:xfrm>
              <a:off x="5316325" y="3495725"/>
              <a:ext cx="59775" cy="39675"/>
            </a:xfrm>
            <a:custGeom>
              <a:avLst/>
              <a:gdLst/>
              <a:ahLst/>
              <a:cxnLst/>
              <a:rect l="l" t="t" r="r" b="b"/>
              <a:pathLst>
                <a:path w="2391" h="1587" extrusionOk="0">
                  <a:moveTo>
                    <a:pt x="177" y="1"/>
                  </a:moveTo>
                  <a:cubicBezTo>
                    <a:pt x="71" y="1"/>
                    <a:pt x="0" y="189"/>
                    <a:pt x="113" y="234"/>
                  </a:cubicBezTo>
                  <a:cubicBezTo>
                    <a:pt x="502" y="409"/>
                    <a:pt x="866" y="610"/>
                    <a:pt x="1218" y="849"/>
                  </a:cubicBezTo>
                  <a:cubicBezTo>
                    <a:pt x="1556" y="1075"/>
                    <a:pt x="1858" y="1401"/>
                    <a:pt x="2234" y="1576"/>
                  </a:cubicBezTo>
                  <a:cubicBezTo>
                    <a:pt x="2248" y="1583"/>
                    <a:pt x="2262" y="1586"/>
                    <a:pt x="2275" y="1586"/>
                  </a:cubicBezTo>
                  <a:cubicBezTo>
                    <a:pt x="2337" y="1586"/>
                    <a:pt x="2390" y="1523"/>
                    <a:pt x="2360" y="1451"/>
                  </a:cubicBezTo>
                  <a:cubicBezTo>
                    <a:pt x="2171" y="1075"/>
                    <a:pt x="1757" y="824"/>
                    <a:pt x="1418" y="598"/>
                  </a:cubicBezTo>
                  <a:cubicBezTo>
                    <a:pt x="1042" y="347"/>
                    <a:pt x="640" y="158"/>
                    <a:pt x="214" y="8"/>
                  </a:cubicBezTo>
                  <a:cubicBezTo>
                    <a:pt x="201" y="3"/>
                    <a:pt x="189" y="1"/>
                    <a:pt x="177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8"/>
            <p:cNvSpPr/>
            <p:nvPr/>
          </p:nvSpPr>
          <p:spPr>
            <a:xfrm>
              <a:off x="5306250" y="3530950"/>
              <a:ext cx="43600" cy="32950"/>
            </a:xfrm>
            <a:custGeom>
              <a:avLst/>
              <a:gdLst/>
              <a:ahLst/>
              <a:cxnLst/>
              <a:rect l="l" t="t" r="r" b="b"/>
              <a:pathLst>
                <a:path w="1744" h="1318" extrusionOk="0">
                  <a:moveTo>
                    <a:pt x="170" y="0"/>
                  </a:moveTo>
                  <a:cubicBezTo>
                    <a:pt x="44" y="0"/>
                    <a:pt x="1" y="195"/>
                    <a:pt x="140" y="230"/>
                  </a:cubicBezTo>
                  <a:cubicBezTo>
                    <a:pt x="466" y="331"/>
                    <a:pt x="767" y="481"/>
                    <a:pt x="1031" y="695"/>
                  </a:cubicBezTo>
                  <a:cubicBezTo>
                    <a:pt x="1257" y="883"/>
                    <a:pt x="1395" y="1146"/>
                    <a:pt x="1633" y="1309"/>
                  </a:cubicBezTo>
                  <a:cubicBezTo>
                    <a:pt x="1641" y="1315"/>
                    <a:pt x="1651" y="1317"/>
                    <a:pt x="1662" y="1317"/>
                  </a:cubicBezTo>
                  <a:cubicBezTo>
                    <a:pt x="1700" y="1317"/>
                    <a:pt x="1743" y="1286"/>
                    <a:pt x="1734" y="1247"/>
                  </a:cubicBezTo>
                  <a:cubicBezTo>
                    <a:pt x="1721" y="920"/>
                    <a:pt x="1420" y="657"/>
                    <a:pt x="1181" y="469"/>
                  </a:cubicBezTo>
                  <a:cubicBezTo>
                    <a:pt x="880" y="243"/>
                    <a:pt x="554" y="92"/>
                    <a:pt x="203" y="4"/>
                  </a:cubicBezTo>
                  <a:cubicBezTo>
                    <a:pt x="191" y="1"/>
                    <a:pt x="180" y="0"/>
                    <a:pt x="170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8"/>
            <p:cNvSpPr/>
            <p:nvPr/>
          </p:nvSpPr>
          <p:spPr>
            <a:xfrm>
              <a:off x="5233750" y="3483700"/>
              <a:ext cx="40800" cy="12725"/>
            </a:xfrm>
            <a:custGeom>
              <a:avLst/>
              <a:gdLst/>
              <a:ahLst/>
              <a:cxnLst/>
              <a:rect l="l" t="t" r="r" b="b"/>
              <a:pathLst>
                <a:path w="1632" h="509" extrusionOk="0">
                  <a:moveTo>
                    <a:pt x="882" y="0"/>
                  </a:moveTo>
                  <a:cubicBezTo>
                    <a:pt x="571" y="0"/>
                    <a:pt x="266" y="99"/>
                    <a:pt x="66" y="351"/>
                  </a:cubicBezTo>
                  <a:cubicBezTo>
                    <a:pt x="1" y="416"/>
                    <a:pt x="57" y="509"/>
                    <a:pt x="139" y="509"/>
                  </a:cubicBezTo>
                  <a:cubicBezTo>
                    <a:pt x="151" y="509"/>
                    <a:pt x="165" y="507"/>
                    <a:pt x="179" y="501"/>
                  </a:cubicBezTo>
                  <a:cubicBezTo>
                    <a:pt x="445" y="372"/>
                    <a:pt x="695" y="280"/>
                    <a:pt x="956" y="280"/>
                  </a:cubicBezTo>
                  <a:cubicBezTo>
                    <a:pt x="1102" y="280"/>
                    <a:pt x="1251" y="309"/>
                    <a:pt x="1408" y="376"/>
                  </a:cubicBezTo>
                  <a:cubicBezTo>
                    <a:pt x="1424" y="383"/>
                    <a:pt x="1438" y="386"/>
                    <a:pt x="1452" y="386"/>
                  </a:cubicBezTo>
                  <a:cubicBezTo>
                    <a:pt x="1566" y="386"/>
                    <a:pt x="1632" y="181"/>
                    <a:pt x="1509" y="125"/>
                  </a:cubicBezTo>
                  <a:cubicBezTo>
                    <a:pt x="1319" y="48"/>
                    <a:pt x="1099" y="0"/>
                    <a:pt x="882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8"/>
            <p:cNvSpPr/>
            <p:nvPr/>
          </p:nvSpPr>
          <p:spPr>
            <a:xfrm>
              <a:off x="5249350" y="3512200"/>
              <a:ext cx="46925" cy="17475"/>
            </a:xfrm>
            <a:custGeom>
              <a:avLst/>
              <a:gdLst/>
              <a:ahLst/>
              <a:cxnLst/>
              <a:rect l="l" t="t" r="r" b="b"/>
              <a:pathLst>
                <a:path w="1877" h="699" extrusionOk="0">
                  <a:moveTo>
                    <a:pt x="1639" y="1"/>
                  </a:moveTo>
                  <a:cubicBezTo>
                    <a:pt x="1097" y="1"/>
                    <a:pt x="416" y="134"/>
                    <a:pt x="44" y="554"/>
                  </a:cubicBezTo>
                  <a:cubicBezTo>
                    <a:pt x="0" y="597"/>
                    <a:pt x="33" y="699"/>
                    <a:pt x="92" y="699"/>
                  </a:cubicBezTo>
                  <a:cubicBezTo>
                    <a:pt x="101" y="699"/>
                    <a:pt x="110" y="696"/>
                    <a:pt x="119" y="692"/>
                  </a:cubicBezTo>
                  <a:cubicBezTo>
                    <a:pt x="370" y="604"/>
                    <a:pt x="609" y="453"/>
                    <a:pt x="860" y="378"/>
                  </a:cubicBezTo>
                  <a:cubicBezTo>
                    <a:pt x="1136" y="277"/>
                    <a:pt x="1424" y="240"/>
                    <a:pt x="1713" y="240"/>
                  </a:cubicBezTo>
                  <a:cubicBezTo>
                    <a:pt x="1876" y="240"/>
                    <a:pt x="1876" y="1"/>
                    <a:pt x="1713" y="1"/>
                  </a:cubicBezTo>
                  <a:cubicBezTo>
                    <a:pt x="1689" y="1"/>
                    <a:pt x="1664" y="1"/>
                    <a:pt x="1639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8"/>
            <p:cNvSpPr/>
            <p:nvPr/>
          </p:nvSpPr>
          <p:spPr>
            <a:xfrm>
              <a:off x="5262550" y="3545350"/>
              <a:ext cx="49550" cy="15900"/>
            </a:xfrm>
            <a:custGeom>
              <a:avLst/>
              <a:gdLst/>
              <a:ahLst/>
              <a:cxnLst/>
              <a:rect l="l" t="t" r="r" b="b"/>
              <a:pathLst>
                <a:path w="1982" h="636" extrusionOk="0">
                  <a:moveTo>
                    <a:pt x="880" y="0"/>
                  </a:moveTo>
                  <a:cubicBezTo>
                    <a:pt x="587" y="0"/>
                    <a:pt x="241" y="78"/>
                    <a:pt x="56" y="307"/>
                  </a:cubicBezTo>
                  <a:cubicBezTo>
                    <a:pt x="0" y="373"/>
                    <a:pt x="33" y="489"/>
                    <a:pt x="119" y="489"/>
                  </a:cubicBezTo>
                  <a:cubicBezTo>
                    <a:pt x="131" y="489"/>
                    <a:pt x="143" y="487"/>
                    <a:pt x="156" y="482"/>
                  </a:cubicBezTo>
                  <a:cubicBezTo>
                    <a:pt x="432" y="395"/>
                    <a:pt x="645" y="269"/>
                    <a:pt x="947" y="269"/>
                  </a:cubicBezTo>
                  <a:cubicBezTo>
                    <a:pt x="1248" y="282"/>
                    <a:pt x="1549" y="407"/>
                    <a:pt x="1775" y="608"/>
                  </a:cubicBezTo>
                  <a:cubicBezTo>
                    <a:pt x="1795" y="628"/>
                    <a:pt x="1817" y="636"/>
                    <a:pt x="1838" y="636"/>
                  </a:cubicBezTo>
                  <a:cubicBezTo>
                    <a:pt x="1913" y="636"/>
                    <a:pt x="1981" y="535"/>
                    <a:pt x="1913" y="457"/>
                  </a:cubicBezTo>
                  <a:cubicBezTo>
                    <a:pt x="1674" y="194"/>
                    <a:pt x="1361" y="43"/>
                    <a:pt x="1009" y="6"/>
                  </a:cubicBezTo>
                  <a:cubicBezTo>
                    <a:pt x="968" y="2"/>
                    <a:pt x="925" y="0"/>
                    <a:pt x="880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8"/>
            <p:cNvSpPr/>
            <p:nvPr/>
          </p:nvSpPr>
          <p:spPr>
            <a:xfrm>
              <a:off x="5188750" y="3522375"/>
              <a:ext cx="42250" cy="30825"/>
            </a:xfrm>
            <a:custGeom>
              <a:avLst/>
              <a:gdLst/>
              <a:ahLst/>
              <a:cxnLst/>
              <a:rect l="l" t="t" r="r" b="b"/>
              <a:pathLst>
                <a:path w="1690" h="1233" extrusionOk="0">
                  <a:moveTo>
                    <a:pt x="1554" y="1"/>
                  </a:moveTo>
                  <a:cubicBezTo>
                    <a:pt x="1542" y="1"/>
                    <a:pt x="1529" y="3"/>
                    <a:pt x="1514" y="9"/>
                  </a:cubicBezTo>
                  <a:cubicBezTo>
                    <a:pt x="962" y="184"/>
                    <a:pt x="234" y="561"/>
                    <a:pt x="21" y="1150"/>
                  </a:cubicBezTo>
                  <a:cubicBezTo>
                    <a:pt x="1" y="1191"/>
                    <a:pt x="47" y="1232"/>
                    <a:pt x="92" y="1232"/>
                  </a:cubicBezTo>
                  <a:cubicBezTo>
                    <a:pt x="102" y="1232"/>
                    <a:pt x="112" y="1230"/>
                    <a:pt x="121" y="1226"/>
                  </a:cubicBezTo>
                  <a:cubicBezTo>
                    <a:pt x="347" y="1075"/>
                    <a:pt x="523" y="862"/>
                    <a:pt x="724" y="699"/>
                  </a:cubicBezTo>
                  <a:cubicBezTo>
                    <a:pt x="975" y="498"/>
                    <a:pt x="1263" y="335"/>
                    <a:pt x="1577" y="222"/>
                  </a:cubicBezTo>
                  <a:cubicBezTo>
                    <a:pt x="1690" y="177"/>
                    <a:pt x="1661" y="1"/>
                    <a:pt x="1554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8"/>
            <p:cNvSpPr/>
            <p:nvPr/>
          </p:nvSpPr>
          <p:spPr>
            <a:xfrm>
              <a:off x="5206725" y="3558600"/>
              <a:ext cx="25675" cy="17125"/>
            </a:xfrm>
            <a:custGeom>
              <a:avLst/>
              <a:gdLst/>
              <a:ahLst/>
              <a:cxnLst/>
              <a:rect l="l" t="t" r="r" b="b"/>
              <a:pathLst>
                <a:path w="1027" h="685" extrusionOk="0">
                  <a:moveTo>
                    <a:pt x="892" y="0"/>
                  </a:moveTo>
                  <a:cubicBezTo>
                    <a:pt x="885" y="0"/>
                    <a:pt x="878" y="1"/>
                    <a:pt x="871" y="3"/>
                  </a:cubicBezTo>
                  <a:cubicBezTo>
                    <a:pt x="544" y="65"/>
                    <a:pt x="130" y="266"/>
                    <a:pt x="17" y="605"/>
                  </a:cubicBezTo>
                  <a:cubicBezTo>
                    <a:pt x="0" y="657"/>
                    <a:pt x="37" y="685"/>
                    <a:pt x="77" y="685"/>
                  </a:cubicBezTo>
                  <a:cubicBezTo>
                    <a:pt x="96" y="685"/>
                    <a:pt x="115" y="679"/>
                    <a:pt x="130" y="668"/>
                  </a:cubicBezTo>
                  <a:cubicBezTo>
                    <a:pt x="256" y="567"/>
                    <a:pt x="344" y="442"/>
                    <a:pt x="482" y="354"/>
                  </a:cubicBezTo>
                  <a:cubicBezTo>
                    <a:pt x="607" y="266"/>
                    <a:pt x="758" y="203"/>
                    <a:pt x="921" y="178"/>
                  </a:cubicBezTo>
                  <a:cubicBezTo>
                    <a:pt x="1026" y="155"/>
                    <a:pt x="990" y="0"/>
                    <a:pt x="892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8"/>
            <p:cNvSpPr/>
            <p:nvPr/>
          </p:nvSpPr>
          <p:spPr>
            <a:xfrm>
              <a:off x="5259850" y="3589575"/>
              <a:ext cx="37900" cy="14725"/>
            </a:xfrm>
            <a:custGeom>
              <a:avLst/>
              <a:gdLst/>
              <a:ahLst/>
              <a:cxnLst/>
              <a:rect l="l" t="t" r="r" b="b"/>
              <a:pathLst>
                <a:path w="1516" h="589" extrusionOk="0">
                  <a:moveTo>
                    <a:pt x="403" y="0"/>
                  </a:moveTo>
                  <a:cubicBezTo>
                    <a:pt x="310" y="0"/>
                    <a:pt x="220" y="7"/>
                    <a:pt x="139" y="19"/>
                  </a:cubicBezTo>
                  <a:cubicBezTo>
                    <a:pt x="4" y="31"/>
                    <a:pt x="1" y="245"/>
                    <a:pt x="128" y="245"/>
                  </a:cubicBezTo>
                  <a:cubicBezTo>
                    <a:pt x="131" y="245"/>
                    <a:pt x="135" y="245"/>
                    <a:pt x="139" y="244"/>
                  </a:cubicBezTo>
                  <a:cubicBezTo>
                    <a:pt x="211" y="237"/>
                    <a:pt x="283" y="233"/>
                    <a:pt x="354" y="233"/>
                  </a:cubicBezTo>
                  <a:cubicBezTo>
                    <a:pt x="519" y="233"/>
                    <a:pt x="680" y="255"/>
                    <a:pt x="829" y="307"/>
                  </a:cubicBezTo>
                  <a:cubicBezTo>
                    <a:pt x="1042" y="382"/>
                    <a:pt x="1205" y="520"/>
                    <a:pt x="1406" y="583"/>
                  </a:cubicBezTo>
                  <a:cubicBezTo>
                    <a:pt x="1415" y="587"/>
                    <a:pt x="1423" y="588"/>
                    <a:pt x="1431" y="588"/>
                  </a:cubicBezTo>
                  <a:cubicBezTo>
                    <a:pt x="1481" y="588"/>
                    <a:pt x="1516" y="526"/>
                    <a:pt x="1494" y="483"/>
                  </a:cubicBezTo>
                  <a:cubicBezTo>
                    <a:pt x="1300" y="125"/>
                    <a:pt x="814" y="0"/>
                    <a:pt x="403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8"/>
            <p:cNvSpPr/>
            <p:nvPr/>
          </p:nvSpPr>
          <p:spPr>
            <a:xfrm>
              <a:off x="5299475" y="3569675"/>
              <a:ext cx="35450" cy="26825"/>
            </a:xfrm>
            <a:custGeom>
              <a:avLst/>
              <a:gdLst/>
              <a:ahLst/>
              <a:cxnLst/>
              <a:rect l="l" t="t" r="r" b="b"/>
              <a:pathLst>
                <a:path w="1418" h="1073" extrusionOk="0">
                  <a:moveTo>
                    <a:pt x="141" y="1"/>
                  </a:moveTo>
                  <a:cubicBezTo>
                    <a:pt x="35" y="1"/>
                    <a:pt x="0" y="193"/>
                    <a:pt x="122" y="237"/>
                  </a:cubicBezTo>
                  <a:cubicBezTo>
                    <a:pt x="348" y="325"/>
                    <a:pt x="574" y="451"/>
                    <a:pt x="762" y="601"/>
                  </a:cubicBezTo>
                  <a:cubicBezTo>
                    <a:pt x="925" y="739"/>
                    <a:pt x="1063" y="915"/>
                    <a:pt x="1226" y="1053"/>
                  </a:cubicBezTo>
                  <a:cubicBezTo>
                    <a:pt x="1243" y="1066"/>
                    <a:pt x="1266" y="1073"/>
                    <a:pt x="1288" y="1073"/>
                  </a:cubicBezTo>
                  <a:cubicBezTo>
                    <a:pt x="1351" y="1073"/>
                    <a:pt x="1417" y="1026"/>
                    <a:pt x="1390" y="953"/>
                  </a:cubicBezTo>
                  <a:cubicBezTo>
                    <a:pt x="1189" y="488"/>
                    <a:pt x="637" y="175"/>
                    <a:pt x="185" y="11"/>
                  </a:cubicBezTo>
                  <a:cubicBezTo>
                    <a:pt x="169" y="4"/>
                    <a:pt x="154" y="1"/>
                    <a:pt x="141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8"/>
            <p:cNvSpPr/>
            <p:nvPr/>
          </p:nvSpPr>
          <p:spPr>
            <a:xfrm>
              <a:off x="5360800" y="3601575"/>
              <a:ext cx="17025" cy="29350"/>
            </a:xfrm>
            <a:custGeom>
              <a:avLst/>
              <a:gdLst/>
              <a:ahLst/>
              <a:cxnLst/>
              <a:rect l="l" t="t" r="r" b="b"/>
              <a:pathLst>
                <a:path w="681" h="1174" extrusionOk="0">
                  <a:moveTo>
                    <a:pt x="205" y="0"/>
                  </a:moveTo>
                  <a:cubicBezTo>
                    <a:pt x="84" y="0"/>
                    <a:pt x="1" y="178"/>
                    <a:pt x="141" y="254"/>
                  </a:cubicBezTo>
                  <a:cubicBezTo>
                    <a:pt x="292" y="342"/>
                    <a:pt x="380" y="492"/>
                    <a:pt x="392" y="680"/>
                  </a:cubicBezTo>
                  <a:cubicBezTo>
                    <a:pt x="392" y="831"/>
                    <a:pt x="317" y="969"/>
                    <a:pt x="304" y="1107"/>
                  </a:cubicBezTo>
                  <a:cubicBezTo>
                    <a:pt x="304" y="1149"/>
                    <a:pt x="339" y="1173"/>
                    <a:pt x="372" y="1173"/>
                  </a:cubicBezTo>
                  <a:cubicBezTo>
                    <a:pt x="379" y="1173"/>
                    <a:pt x="386" y="1172"/>
                    <a:pt x="392" y="1170"/>
                  </a:cubicBezTo>
                  <a:cubicBezTo>
                    <a:pt x="631" y="1120"/>
                    <a:pt x="681" y="806"/>
                    <a:pt x="656" y="605"/>
                  </a:cubicBezTo>
                  <a:cubicBezTo>
                    <a:pt x="631" y="354"/>
                    <a:pt x="493" y="141"/>
                    <a:pt x="267" y="15"/>
                  </a:cubicBezTo>
                  <a:cubicBezTo>
                    <a:pt x="246" y="5"/>
                    <a:pt x="225" y="0"/>
                    <a:pt x="205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8"/>
            <p:cNvSpPr/>
            <p:nvPr/>
          </p:nvSpPr>
          <p:spPr>
            <a:xfrm>
              <a:off x="5379650" y="3557725"/>
              <a:ext cx="23275" cy="53775"/>
            </a:xfrm>
            <a:custGeom>
              <a:avLst/>
              <a:gdLst/>
              <a:ahLst/>
              <a:cxnLst/>
              <a:rect l="l" t="t" r="r" b="b"/>
              <a:pathLst>
                <a:path w="931" h="2151" extrusionOk="0">
                  <a:moveTo>
                    <a:pt x="140" y="1"/>
                  </a:moveTo>
                  <a:cubicBezTo>
                    <a:pt x="68" y="1"/>
                    <a:pt x="0" y="73"/>
                    <a:pt x="52" y="151"/>
                  </a:cubicBezTo>
                  <a:cubicBezTo>
                    <a:pt x="228" y="439"/>
                    <a:pt x="354" y="740"/>
                    <a:pt x="429" y="1067"/>
                  </a:cubicBezTo>
                  <a:cubicBezTo>
                    <a:pt x="492" y="1405"/>
                    <a:pt x="429" y="1719"/>
                    <a:pt x="467" y="2058"/>
                  </a:cubicBezTo>
                  <a:cubicBezTo>
                    <a:pt x="475" y="2107"/>
                    <a:pt x="526" y="2151"/>
                    <a:pt x="574" y="2151"/>
                  </a:cubicBezTo>
                  <a:cubicBezTo>
                    <a:pt x="600" y="2151"/>
                    <a:pt x="625" y="2139"/>
                    <a:pt x="642" y="2108"/>
                  </a:cubicBezTo>
                  <a:cubicBezTo>
                    <a:pt x="931" y="1481"/>
                    <a:pt x="617" y="565"/>
                    <a:pt x="228" y="50"/>
                  </a:cubicBezTo>
                  <a:cubicBezTo>
                    <a:pt x="205" y="15"/>
                    <a:pt x="172" y="1"/>
                    <a:pt x="140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8"/>
            <p:cNvSpPr/>
            <p:nvPr/>
          </p:nvSpPr>
          <p:spPr>
            <a:xfrm>
              <a:off x="5315275" y="3624200"/>
              <a:ext cx="18650" cy="38300"/>
            </a:xfrm>
            <a:custGeom>
              <a:avLst/>
              <a:gdLst/>
              <a:ahLst/>
              <a:cxnLst/>
              <a:rect l="l" t="t" r="r" b="b"/>
              <a:pathLst>
                <a:path w="746" h="1532" extrusionOk="0">
                  <a:moveTo>
                    <a:pt x="154" y="1"/>
                  </a:moveTo>
                  <a:cubicBezTo>
                    <a:pt x="72" y="1"/>
                    <a:pt x="1" y="116"/>
                    <a:pt x="67" y="202"/>
                  </a:cubicBezTo>
                  <a:cubicBezTo>
                    <a:pt x="218" y="390"/>
                    <a:pt x="293" y="616"/>
                    <a:pt x="293" y="855"/>
                  </a:cubicBezTo>
                  <a:cubicBezTo>
                    <a:pt x="293" y="1068"/>
                    <a:pt x="205" y="1231"/>
                    <a:pt x="168" y="1432"/>
                  </a:cubicBezTo>
                  <a:cubicBezTo>
                    <a:pt x="158" y="1481"/>
                    <a:pt x="195" y="1531"/>
                    <a:pt x="236" y="1531"/>
                  </a:cubicBezTo>
                  <a:cubicBezTo>
                    <a:pt x="247" y="1531"/>
                    <a:pt x="258" y="1528"/>
                    <a:pt x="268" y="1520"/>
                  </a:cubicBezTo>
                  <a:cubicBezTo>
                    <a:pt x="745" y="1193"/>
                    <a:pt x="557" y="403"/>
                    <a:pt x="231" y="39"/>
                  </a:cubicBezTo>
                  <a:cubicBezTo>
                    <a:pt x="207" y="12"/>
                    <a:pt x="180" y="1"/>
                    <a:pt x="154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8"/>
            <p:cNvSpPr/>
            <p:nvPr/>
          </p:nvSpPr>
          <p:spPr>
            <a:xfrm>
              <a:off x="5255425" y="3632250"/>
              <a:ext cx="43275" cy="30775"/>
            </a:xfrm>
            <a:custGeom>
              <a:avLst/>
              <a:gdLst/>
              <a:ahLst/>
              <a:cxnLst/>
              <a:rect l="l" t="t" r="r" b="b"/>
              <a:pathLst>
                <a:path w="1731" h="1231" extrusionOk="0">
                  <a:moveTo>
                    <a:pt x="119" y="0"/>
                  </a:moveTo>
                  <a:cubicBezTo>
                    <a:pt x="21" y="0"/>
                    <a:pt x="0" y="147"/>
                    <a:pt x="102" y="181"/>
                  </a:cubicBezTo>
                  <a:cubicBezTo>
                    <a:pt x="403" y="307"/>
                    <a:pt x="692" y="457"/>
                    <a:pt x="956" y="658"/>
                  </a:cubicBezTo>
                  <a:cubicBezTo>
                    <a:pt x="1169" y="834"/>
                    <a:pt x="1357" y="1110"/>
                    <a:pt x="1608" y="1223"/>
                  </a:cubicBezTo>
                  <a:cubicBezTo>
                    <a:pt x="1621" y="1228"/>
                    <a:pt x="1634" y="1231"/>
                    <a:pt x="1647" y="1231"/>
                  </a:cubicBezTo>
                  <a:cubicBezTo>
                    <a:pt x="1694" y="1231"/>
                    <a:pt x="1731" y="1195"/>
                    <a:pt x="1721" y="1135"/>
                  </a:cubicBezTo>
                  <a:cubicBezTo>
                    <a:pt x="1646" y="846"/>
                    <a:pt x="1319" y="620"/>
                    <a:pt x="1094" y="470"/>
                  </a:cubicBezTo>
                  <a:cubicBezTo>
                    <a:pt x="805" y="269"/>
                    <a:pt x="479" y="119"/>
                    <a:pt x="152" y="6"/>
                  </a:cubicBezTo>
                  <a:cubicBezTo>
                    <a:pt x="140" y="2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8"/>
            <p:cNvSpPr/>
            <p:nvPr/>
          </p:nvSpPr>
          <p:spPr>
            <a:xfrm>
              <a:off x="5198650" y="3602375"/>
              <a:ext cx="39700" cy="13950"/>
            </a:xfrm>
            <a:custGeom>
              <a:avLst/>
              <a:gdLst/>
              <a:ahLst/>
              <a:cxnLst/>
              <a:rect l="l" t="t" r="r" b="b"/>
              <a:pathLst>
                <a:path w="1588" h="558" extrusionOk="0">
                  <a:moveTo>
                    <a:pt x="1085" y="1"/>
                  </a:moveTo>
                  <a:cubicBezTo>
                    <a:pt x="695" y="1"/>
                    <a:pt x="290" y="118"/>
                    <a:pt x="52" y="423"/>
                  </a:cubicBezTo>
                  <a:cubicBezTo>
                    <a:pt x="0" y="494"/>
                    <a:pt x="75" y="558"/>
                    <a:pt x="138" y="558"/>
                  </a:cubicBezTo>
                  <a:cubicBezTo>
                    <a:pt x="152" y="558"/>
                    <a:pt x="166" y="555"/>
                    <a:pt x="177" y="548"/>
                  </a:cubicBezTo>
                  <a:cubicBezTo>
                    <a:pt x="524" y="401"/>
                    <a:pt x="800" y="254"/>
                    <a:pt x="1153" y="254"/>
                  </a:cubicBezTo>
                  <a:cubicBezTo>
                    <a:pt x="1222" y="254"/>
                    <a:pt x="1294" y="260"/>
                    <a:pt x="1369" y="272"/>
                  </a:cubicBezTo>
                  <a:cubicBezTo>
                    <a:pt x="1377" y="273"/>
                    <a:pt x="1385" y="274"/>
                    <a:pt x="1393" y="274"/>
                  </a:cubicBezTo>
                  <a:cubicBezTo>
                    <a:pt x="1538" y="274"/>
                    <a:pt x="1588" y="57"/>
                    <a:pt x="1445" y="34"/>
                  </a:cubicBezTo>
                  <a:cubicBezTo>
                    <a:pt x="1330" y="12"/>
                    <a:pt x="1208" y="1"/>
                    <a:pt x="1085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8"/>
            <p:cNvSpPr/>
            <p:nvPr/>
          </p:nvSpPr>
          <p:spPr>
            <a:xfrm>
              <a:off x="5146725" y="3581675"/>
              <a:ext cx="29425" cy="28100"/>
            </a:xfrm>
            <a:custGeom>
              <a:avLst/>
              <a:gdLst/>
              <a:ahLst/>
              <a:cxnLst/>
              <a:rect l="l" t="t" r="r" b="b"/>
              <a:pathLst>
                <a:path w="1177" h="1124" extrusionOk="0">
                  <a:moveTo>
                    <a:pt x="1013" y="0"/>
                  </a:moveTo>
                  <a:cubicBezTo>
                    <a:pt x="987" y="0"/>
                    <a:pt x="960" y="10"/>
                    <a:pt x="937" y="33"/>
                  </a:cubicBezTo>
                  <a:cubicBezTo>
                    <a:pt x="773" y="196"/>
                    <a:pt x="598" y="360"/>
                    <a:pt x="435" y="523"/>
                  </a:cubicBezTo>
                  <a:cubicBezTo>
                    <a:pt x="284" y="673"/>
                    <a:pt x="108" y="836"/>
                    <a:pt x="21" y="1025"/>
                  </a:cubicBezTo>
                  <a:cubicBezTo>
                    <a:pt x="1" y="1074"/>
                    <a:pt x="28" y="1124"/>
                    <a:pt x="71" y="1124"/>
                  </a:cubicBezTo>
                  <a:cubicBezTo>
                    <a:pt x="83" y="1124"/>
                    <a:pt x="95" y="1120"/>
                    <a:pt x="108" y="1113"/>
                  </a:cubicBezTo>
                  <a:cubicBezTo>
                    <a:pt x="297" y="1025"/>
                    <a:pt x="460" y="849"/>
                    <a:pt x="610" y="698"/>
                  </a:cubicBezTo>
                  <a:cubicBezTo>
                    <a:pt x="773" y="523"/>
                    <a:pt x="937" y="360"/>
                    <a:pt x="1100" y="184"/>
                  </a:cubicBezTo>
                  <a:cubicBezTo>
                    <a:pt x="1177" y="107"/>
                    <a:pt x="1099" y="0"/>
                    <a:pt x="1013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8"/>
            <p:cNvSpPr/>
            <p:nvPr/>
          </p:nvSpPr>
          <p:spPr>
            <a:xfrm>
              <a:off x="5168750" y="3488950"/>
              <a:ext cx="37600" cy="19100"/>
            </a:xfrm>
            <a:custGeom>
              <a:avLst/>
              <a:gdLst/>
              <a:ahLst/>
              <a:cxnLst/>
              <a:rect l="l" t="t" r="r" b="b"/>
              <a:pathLst>
                <a:path w="1504" h="764" extrusionOk="0">
                  <a:moveTo>
                    <a:pt x="1344" y="1"/>
                  </a:moveTo>
                  <a:cubicBezTo>
                    <a:pt x="1337" y="1"/>
                    <a:pt x="1330" y="1"/>
                    <a:pt x="1323" y="3"/>
                  </a:cubicBezTo>
                  <a:cubicBezTo>
                    <a:pt x="884" y="128"/>
                    <a:pt x="357" y="291"/>
                    <a:pt x="43" y="643"/>
                  </a:cubicBezTo>
                  <a:cubicBezTo>
                    <a:pt x="0" y="685"/>
                    <a:pt x="30" y="764"/>
                    <a:pt x="86" y="764"/>
                  </a:cubicBezTo>
                  <a:cubicBezTo>
                    <a:pt x="96" y="764"/>
                    <a:pt x="107" y="761"/>
                    <a:pt x="118" y="756"/>
                  </a:cubicBezTo>
                  <a:cubicBezTo>
                    <a:pt x="545" y="580"/>
                    <a:pt x="921" y="342"/>
                    <a:pt x="1373" y="216"/>
                  </a:cubicBezTo>
                  <a:cubicBezTo>
                    <a:pt x="1503" y="181"/>
                    <a:pt x="1455" y="1"/>
                    <a:pt x="1344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8"/>
            <p:cNvSpPr/>
            <p:nvPr/>
          </p:nvSpPr>
          <p:spPr>
            <a:xfrm>
              <a:off x="5156475" y="3528525"/>
              <a:ext cx="25075" cy="26100"/>
            </a:xfrm>
            <a:custGeom>
              <a:avLst/>
              <a:gdLst/>
              <a:ahLst/>
              <a:cxnLst/>
              <a:rect l="l" t="t" r="r" b="b"/>
              <a:pathLst>
                <a:path w="1003" h="1044" extrusionOk="0">
                  <a:moveTo>
                    <a:pt x="849" y="0"/>
                  </a:moveTo>
                  <a:cubicBezTo>
                    <a:pt x="823" y="0"/>
                    <a:pt x="796" y="12"/>
                    <a:pt x="772" y="39"/>
                  </a:cubicBezTo>
                  <a:cubicBezTo>
                    <a:pt x="521" y="327"/>
                    <a:pt x="270" y="603"/>
                    <a:pt x="57" y="904"/>
                  </a:cubicBezTo>
                  <a:cubicBezTo>
                    <a:pt x="0" y="971"/>
                    <a:pt x="65" y="1044"/>
                    <a:pt x="132" y="1044"/>
                  </a:cubicBezTo>
                  <a:cubicBezTo>
                    <a:pt x="154" y="1044"/>
                    <a:pt x="177" y="1036"/>
                    <a:pt x="195" y="1017"/>
                  </a:cubicBezTo>
                  <a:cubicBezTo>
                    <a:pt x="471" y="766"/>
                    <a:pt x="697" y="478"/>
                    <a:pt x="936" y="202"/>
                  </a:cubicBezTo>
                  <a:cubicBezTo>
                    <a:pt x="1003" y="116"/>
                    <a:pt x="931" y="0"/>
                    <a:pt x="849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5109675" y="3539500"/>
              <a:ext cx="26950" cy="37350"/>
            </a:xfrm>
            <a:custGeom>
              <a:avLst/>
              <a:gdLst/>
              <a:ahLst/>
              <a:cxnLst/>
              <a:rect l="l" t="t" r="r" b="b"/>
              <a:pathLst>
                <a:path w="1078" h="1494" extrusionOk="0">
                  <a:moveTo>
                    <a:pt x="909" y="1"/>
                  </a:moveTo>
                  <a:cubicBezTo>
                    <a:pt x="881" y="1"/>
                    <a:pt x="852" y="12"/>
                    <a:pt x="825" y="39"/>
                  </a:cubicBezTo>
                  <a:cubicBezTo>
                    <a:pt x="499" y="415"/>
                    <a:pt x="110" y="880"/>
                    <a:pt x="9" y="1382"/>
                  </a:cubicBezTo>
                  <a:cubicBezTo>
                    <a:pt x="1" y="1448"/>
                    <a:pt x="54" y="1493"/>
                    <a:pt x="105" y="1493"/>
                  </a:cubicBezTo>
                  <a:cubicBezTo>
                    <a:pt x="130" y="1493"/>
                    <a:pt x="156" y="1482"/>
                    <a:pt x="172" y="1457"/>
                  </a:cubicBezTo>
                  <a:cubicBezTo>
                    <a:pt x="474" y="1055"/>
                    <a:pt x="674" y="603"/>
                    <a:pt x="1001" y="214"/>
                  </a:cubicBezTo>
                  <a:cubicBezTo>
                    <a:pt x="1077" y="119"/>
                    <a:pt x="1000" y="1"/>
                    <a:pt x="909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8"/>
            <p:cNvSpPr/>
            <p:nvPr/>
          </p:nvSpPr>
          <p:spPr>
            <a:xfrm>
              <a:off x="5357425" y="3631600"/>
              <a:ext cx="8175" cy="35775"/>
            </a:xfrm>
            <a:custGeom>
              <a:avLst/>
              <a:gdLst/>
              <a:ahLst/>
              <a:cxnLst/>
              <a:rect l="l" t="t" r="r" b="b"/>
              <a:pathLst>
                <a:path w="327" h="1431" extrusionOk="0">
                  <a:moveTo>
                    <a:pt x="162" y="0"/>
                  </a:moveTo>
                  <a:cubicBezTo>
                    <a:pt x="116" y="0"/>
                    <a:pt x="69" y="32"/>
                    <a:pt x="63" y="94"/>
                  </a:cubicBezTo>
                  <a:cubicBezTo>
                    <a:pt x="50" y="521"/>
                    <a:pt x="0" y="960"/>
                    <a:pt x="88" y="1374"/>
                  </a:cubicBezTo>
                  <a:cubicBezTo>
                    <a:pt x="94" y="1412"/>
                    <a:pt x="126" y="1431"/>
                    <a:pt x="159" y="1431"/>
                  </a:cubicBezTo>
                  <a:cubicBezTo>
                    <a:pt x="192" y="1431"/>
                    <a:pt x="226" y="1412"/>
                    <a:pt x="239" y="1374"/>
                  </a:cubicBezTo>
                  <a:cubicBezTo>
                    <a:pt x="327" y="960"/>
                    <a:pt x="276" y="521"/>
                    <a:pt x="251" y="94"/>
                  </a:cubicBezTo>
                  <a:cubicBezTo>
                    <a:pt x="251" y="32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8"/>
            <p:cNvSpPr/>
            <p:nvPr/>
          </p:nvSpPr>
          <p:spPr>
            <a:xfrm>
              <a:off x="5381100" y="3646550"/>
              <a:ext cx="22275" cy="38700"/>
            </a:xfrm>
            <a:custGeom>
              <a:avLst/>
              <a:gdLst/>
              <a:ahLst/>
              <a:cxnLst/>
              <a:rect l="l" t="t" r="r" b="b"/>
              <a:pathLst>
                <a:path w="891" h="1548" extrusionOk="0">
                  <a:moveTo>
                    <a:pt x="740" y="1"/>
                  </a:moveTo>
                  <a:cubicBezTo>
                    <a:pt x="691" y="1"/>
                    <a:pt x="642" y="27"/>
                    <a:pt x="622" y="86"/>
                  </a:cubicBezTo>
                  <a:cubicBezTo>
                    <a:pt x="471" y="563"/>
                    <a:pt x="233" y="1002"/>
                    <a:pt x="20" y="1454"/>
                  </a:cubicBezTo>
                  <a:cubicBezTo>
                    <a:pt x="1" y="1501"/>
                    <a:pt x="38" y="1547"/>
                    <a:pt x="79" y="1547"/>
                  </a:cubicBezTo>
                  <a:cubicBezTo>
                    <a:pt x="93" y="1547"/>
                    <a:pt x="107" y="1542"/>
                    <a:pt x="120" y="1529"/>
                  </a:cubicBezTo>
                  <a:cubicBezTo>
                    <a:pt x="484" y="1140"/>
                    <a:pt x="697" y="663"/>
                    <a:pt x="860" y="161"/>
                  </a:cubicBezTo>
                  <a:cubicBezTo>
                    <a:pt x="891" y="63"/>
                    <a:pt x="815" y="1"/>
                    <a:pt x="740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8"/>
            <p:cNvSpPr/>
            <p:nvPr/>
          </p:nvSpPr>
          <p:spPr>
            <a:xfrm>
              <a:off x="5359525" y="3488875"/>
              <a:ext cx="24275" cy="26925"/>
            </a:xfrm>
            <a:custGeom>
              <a:avLst/>
              <a:gdLst/>
              <a:ahLst/>
              <a:cxnLst/>
              <a:rect l="l" t="t" r="r" b="b"/>
              <a:pathLst>
                <a:path w="971" h="1077" extrusionOk="0">
                  <a:moveTo>
                    <a:pt x="125" y="0"/>
                  </a:moveTo>
                  <a:cubicBezTo>
                    <a:pt x="43" y="0"/>
                    <a:pt x="1" y="135"/>
                    <a:pt x="79" y="169"/>
                  </a:cubicBezTo>
                  <a:cubicBezTo>
                    <a:pt x="268" y="257"/>
                    <a:pt x="418" y="370"/>
                    <a:pt x="544" y="533"/>
                  </a:cubicBezTo>
                  <a:cubicBezTo>
                    <a:pt x="657" y="696"/>
                    <a:pt x="707" y="872"/>
                    <a:pt x="795" y="1035"/>
                  </a:cubicBezTo>
                  <a:cubicBezTo>
                    <a:pt x="805" y="1064"/>
                    <a:pt x="824" y="1077"/>
                    <a:pt x="845" y="1077"/>
                  </a:cubicBezTo>
                  <a:cubicBezTo>
                    <a:pt x="877" y="1077"/>
                    <a:pt x="913" y="1048"/>
                    <a:pt x="920" y="1010"/>
                  </a:cubicBezTo>
                  <a:cubicBezTo>
                    <a:pt x="970" y="558"/>
                    <a:pt x="519" y="156"/>
                    <a:pt x="155" y="6"/>
                  </a:cubicBezTo>
                  <a:cubicBezTo>
                    <a:pt x="144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8"/>
            <p:cNvSpPr/>
            <p:nvPr/>
          </p:nvSpPr>
          <p:spPr>
            <a:xfrm>
              <a:off x="5203250" y="3645550"/>
              <a:ext cx="20850" cy="9350"/>
            </a:xfrm>
            <a:custGeom>
              <a:avLst/>
              <a:gdLst/>
              <a:ahLst/>
              <a:cxnLst/>
              <a:rect l="l" t="t" r="r" b="b"/>
              <a:pathLst>
                <a:path w="834" h="374" extrusionOk="0">
                  <a:moveTo>
                    <a:pt x="458" y="1"/>
                  </a:moveTo>
                  <a:cubicBezTo>
                    <a:pt x="319" y="1"/>
                    <a:pt x="194" y="63"/>
                    <a:pt x="94" y="151"/>
                  </a:cubicBezTo>
                  <a:cubicBezTo>
                    <a:pt x="0" y="224"/>
                    <a:pt x="87" y="374"/>
                    <a:pt x="184" y="374"/>
                  </a:cubicBezTo>
                  <a:cubicBezTo>
                    <a:pt x="204" y="374"/>
                    <a:pt x="225" y="367"/>
                    <a:pt x="244" y="352"/>
                  </a:cubicBezTo>
                  <a:cubicBezTo>
                    <a:pt x="319" y="289"/>
                    <a:pt x="395" y="264"/>
                    <a:pt x="495" y="252"/>
                  </a:cubicBezTo>
                  <a:cubicBezTo>
                    <a:pt x="565" y="252"/>
                    <a:pt x="628" y="284"/>
                    <a:pt x="695" y="284"/>
                  </a:cubicBezTo>
                  <a:cubicBezTo>
                    <a:pt x="711" y="284"/>
                    <a:pt x="729" y="282"/>
                    <a:pt x="746" y="277"/>
                  </a:cubicBezTo>
                  <a:cubicBezTo>
                    <a:pt x="821" y="264"/>
                    <a:pt x="834" y="189"/>
                    <a:pt x="809" y="139"/>
                  </a:cubicBezTo>
                  <a:cubicBezTo>
                    <a:pt x="759" y="26"/>
                    <a:pt x="570" y="1"/>
                    <a:pt x="458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8"/>
            <p:cNvSpPr/>
            <p:nvPr/>
          </p:nvSpPr>
          <p:spPr>
            <a:xfrm>
              <a:off x="5227700" y="3672100"/>
              <a:ext cx="37825" cy="11500"/>
            </a:xfrm>
            <a:custGeom>
              <a:avLst/>
              <a:gdLst/>
              <a:ahLst/>
              <a:cxnLst/>
              <a:rect l="l" t="t" r="r" b="b"/>
              <a:pathLst>
                <a:path w="1513" h="460" extrusionOk="0">
                  <a:moveTo>
                    <a:pt x="206" y="0"/>
                  </a:moveTo>
                  <a:cubicBezTo>
                    <a:pt x="179" y="0"/>
                    <a:pt x="152" y="1"/>
                    <a:pt x="125" y="4"/>
                  </a:cubicBezTo>
                  <a:lnTo>
                    <a:pt x="125" y="4"/>
                  </a:lnTo>
                  <a:cubicBezTo>
                    <a:pt x="120" y="3"/>
                    <a:pt x="114" y="2"/>
                    <a:pt x="109" y="2"/>
                  </a:cubicBezTo>
                  <a:cubicBezTo>
                    <a:pt x="36" y="2"/>
                    <a:pt x="1" y="110"/>
                    <a:pt x="69" y="156"/>
                  </a:cubicBezTo>
                  <a:cubicBezTo>
                    <a:pt x="283" y="269"/>
                    <a:pt x="534" y="306"/>
                    <a:pt x="759" y="357"/>
                  </a:cubicBezTo>
                  <a:cubicBezTo>
                    <a:pt x="918" y="394"/>
                    <a:pt x="1084" y="459"/>
                    <a:pt x="1246" y="459"/>
                  </a:cubicBezTo>
                  <a:cubicBezTo>
                    <a:pt x="1302" y="459"/>
                    <a:pt x="1357" y="451"/>
                    <a:pt x="1412" y="432"/>
                  </a:cubicBezTo>
                  <a:cubicBezTo>
                    <a:pt x="1475" y="419"/>
                    <a:pt x="1512" y="319"/>
                    <a:pt x="1450" y="269"/>
                  </a:cubicBezTo>
                  <a:cubicBezTo>
                    <a:pt x="1287" y="131"/>
                    <a:pt x="1048" y="131"/>
                    <a:pt x="835" y="93"/>
                  </a:cubicBezTo>
                  <a:cubicBezTo>
                    <a:pt x="629" y="61"/>
                    <a:pt x="414" y="0"/>
                    <a:pt x="206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8"/>
            <p:cNvSpPr/>
            <p:nvPr/>
          </p:nvSpPr>
          <p:spPr>
            <a:xfrm>
              <a:off x="5152475" y="3629950"/>
              <a:ext cx="27900" cy="34925"/>
            </a:xfrm>
            <a:custGeom>
              <a:avLst/>
              <a:gdLst/>
              <a:ahLst/>
              <a:cxnLst/>
              <a:rect l="l" t="t" r="r" b="b"/>
              <a:pathLst>
                <a:path w="1116" h="1397" extrusionOk="0">
                  <a:moveTo>
                    <a:pt x="923" y="0"/>
                  </a:moveTo>
                  <a:cubicBezTo>
                    <a:pt x="881" y="0"/>
                    <a:pt x="837" y="18"/>
                    <a:pt x="807" y="60"/>
                  </a:cubicBezTo>
                  <a:cubicBezTo>
                    <a:pt x="543" y="436"/>
                    <a:pt x="217" y="813"/>
                    <a:pt x="29" y="1240"/>
                  </a:cubicBezTo>
                  <a:cubicBezTo>
                    <a:pt x="1" y="1315"/>
                    <a:pt x="57" y="1397"/>
                    <a:pt x="129" y="1397"/>
                  </a:cubicBezTo>
                  <a:cubicBezTo>
                    <a:pt x="153" y="1397"/>
                    <a:pt x="179" y="1387"/>
                    <a:pt x="205" y="1365"/>
                  </a:cubicBezTo>
                  <a:cubicBezTo>
                    <a:pt x="543" y="1039"/>
                    <a:pt x="782" y="587"/>
                    <a:pt x="1045" y="198"/>
                  </a:cubicBezTo>
                  <a:cubicBezTo>
                    <a:pt x="1115" y="93"/>
                    <a:pt x="1021" y="0"/>
                    <a:pt x="923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5103300" y="3603025"/>
              <a:ext cx="20275" cy="36425"/>
            </a:xfrm>
            <a:custGeom>
              <a:avLst/>
              <a:gdLst/>
              <a:ahLst/>
              <a:cxnLst/>
              <a:rect l="l" t="t" r="r" b="b"/>
              <a:pathLst>
                <a:path w="811" h="1457" extrusionOk="0">
                  <a:moveTo>
                    <a:pt x="605" y="0"/>
                  </a:moveTo>
                  <a:cubicBezTo>
                    <a:pt x="559" y="0"/>
                    <a:pt x="512" y="21"/>
                    <a:pt x="478" y="70"/>
                  </a:cubicBezTo>
                  <a:cubicBezTo>
                    <a:pt x="239" y="434"/>
                    <a:pt x="1" y="911"/>
                    <a:pt x="63" y="1375"/>
                  </a:cubicBezTo>
                  <a:cubicBezTo>
                    <a:pt x="72" y="1416"/>
                    <a:pt x="116" y="1456"/>
                    <a:pt x="157" y="1456"/>
                  </a:cubicBezTo>
                  <a:cubicBezTo>
                    <a:pt x="179" y="1456"/>
                    <a:pt x="201" y="1444"/>
                    <a:pt x="214" y="1413"/>
                  </a:cubicBezTo>
                  <a:cubicBezTo>
                    <a:pt x="390" y="1011"/>
                    <a:pt x="490" y="597"/>
                    <a:pt x="741" y="221"/>
                  </a:cubicBezTo>
                  <a:cubicBezTo>
                    <a:pt x="811" y="107"/>
                    <a:pt x="711" y="0"/>
                    <a:pt x="605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5182325" y="3695650"/>
              <a:ext cx="34875" cy="11750"/>
            </a:xfrm>
            <a:custGeom>
              <a:avLst/>
              <a:gdLst/>
              <a:ahLst/>
              <a:cxnLst/>
              <a:rect l="l" t="t" r="r" b="b"/>
              <a:pathLst>
                <a:path w="1395" h="470" extrusionOk="0">
                  <a:moveTo>
                    <a:pt x="195" y="1"/>
                  </a:moveTo>
                  <a:cubicBezTo>
                    <a:pt x="55" y="1"/>
                    <a:pt x="1" y="220"/>
                    <a:pt x="153" y="255"/>
                  </a:cubicBezTo>
                  <a:cubicBezTo>
                    <a:pt x="366" y="306"/>
                    <a:pt x="579" y="356"/>
                    <a:pt x="793" y="406"/>
                  </a:cubicBezTo>
                  <a:cubicBezTo>
                    <a:pt x="915" y="434"/>
                    <a:pt x="1051" y="470"/>
                    <a:pt x="1186" y="470"/>
                  </a:cubicBezTo>
                  <a:cubicBezTo>
                    <a:pt x="1231" y="470"/>
                    <a:pt x="1276" y="466"/>
                    <a:pt x="1320" y="456"/>
                  </a:cubicBezTo>
                  <a:cubicBezTo>
                    <a:pt x="1370" y="444"/>
                    <a:pt x="1395" y="356"/>
                    <a:pt x="1357" y="318"/>
                  </a:cubicBezTo>
                  <a:cubicBezTo>
                    <a:pt x="1207" y="205"/>
                    <a:pt x="1044" y="180"/>
                    <a:pt x="868" y="142"/>
                  </a:cubicBezTo>
                  <a:cubicBezTo>
                    <a:pt x="655" y="92"/>
                    <a:pt x="441" y="55"/>
                    <a:pt x="228" y="4"/>
                  </a:cubicBezTo>
                  <a:cubicBezTo>
                    <a:pt x="217" y="2"/>
                    <a:pt x="206" y="1"/>
                    <a:pt x="195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5284950" y="3707325"/>
              <a:ext cx="32625" cy="14525"/>
            </a:xfrm>
            <a:custGeom>
              <a:avLst/>
              <a:gdLst/>
              <a:ahLst/>
              <a:cxnLst/>
              <a:rect l="l" t="t" r="r" b="b"/>
              <a:pathLst>
                <a:path w="1305" h="581" extrusionOk="0">
                  <a:moveTo>
                    <a:pt x="235" y="1"/>
                  </a:moveTo>
                  <a:cubicBezTo>
                    <a:pt x="214" y="1"/>
                    <a:pt x="195" y="1"/>
                    <a:pt x="176" y="2"/>
                  </a:cubicBezTo>
                  <a:cubicBezTo>
                    <a:pt x="0" y="2"/>
                    <a:pt x="0" y="278"/>
                    <a:pt x="176" y="278"/>
                  </a:cubicBezTo>
                  <a:cubicBezTo>
                    <a:pt x="377" y="278"/>
                    <a:pt x="578" y="303"/>
                    <a:pt x="766" y="391"/>
                  </a:cubicBezTo>
                  <a:cubicBezTo>
                    <a:pt x="917" y="454"/>
                    <a:pt x="1055" y="566"/>
                    <a:pt x="1218" y="579"/>
                  </a:cubicBezTo>
                  <a:cubicBezTo>
                    <a:pt x="1222" y="580"/>
                    <a:pt x="1226" y="581"/>
                    <a:pt x="1231" y="581"/>
                  </a:cubicBezTo>
                  <a:cubicBezTo>
                    <a:pt x="1274" y="581"/>
                    <a:pt x="1304" y="524"/>
                    <a:pt x="1293" y="479"/>
                  </a:cubicBezTo>
                  <a:cubicBezTo>
                    <a:pt x="1174" y="110"/>
                    <a:pt x="594" y="1"/>
                    <a:pt x="235" y="1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5305325" y="3688125"/>
              <a:ext cx="34150" cy="18050"/>
            </a:xfrm>
            <a:custGeom>
              <a:avLst/>
              <a:gdLst/>
              <a:ahLst/>
              <a:cxnLst/>
              <a:rect l="l" t="t" r="r" b="b"/>
              <a:pathLst>
                <a:path w="1366" h="722" extrusionOk="0">
                  <a:moveTo>
                    <a:pt x="183" y="0"/>
                  </a:moveTo>
                  <a:cubicBezTo>
                    <a:pt x="54" y="0"/>
                    <a:pt x="0" y="209"/>
                    <a:pt x="152" y="255"/>
                  </a:cubicBezTo>
                  <a:cubicBezTo>
                    <a:pt x="352" y="305"/>
                    <a:pt x="553" y="393"/>
                    <a:pt x="742" y="494"/>
                  </a:cubicBezTo>
                  <a:cubicBezTo>
                    <a:pt x="905" y="569"/>
                    <a:pt x="1055" y="694"/>
                    <a:pt x="1243" y="720"/>
                  </a:cubicBezTo>
                  <a:cubicBezTo>
                    <a:pt x="1250" y="721"/>
                    <a:pt x="1256" y="721"/>
                    <a:pt x="1262" y="721"/>
                  </a:cubicBezTo>
                  <a:cubicBezTo>
                    <a:pt x="1327" y="721"/>
                    <a:pt x="1366" y="663"/>
                    <a:pt x="1331" y="594"/>
                  </a:cubicBezTo>
                  <a:cubicBezTo>
                    <a:pt x="1168" y="243"/>
                    <a:pt x="578" y="80"/>
                    <a:pt x="214" y="4"/>
                  </a:cubicBezTo>
                  <a:cubicBezTo>
                    <a:pt x="204" y="2"/>
                    <a:pt x="193" y="0"/>
                    <a:pt x="183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5347925" y="3693875"/>
              <a:ext cx="16425" cy="22850"/>
            </a:xfrm>
            <a:custGeom>
              <a:avLst/>
              <a:gdLst/>
              <a:ahLst/>
              <a:cxnLst/>
              <a:rect l="l" t="t" r="r" b="b"/>
              <a:pathLst>
                <a:path w="657" h="914" extrusionOk="0">
                  <a:moveTo>
                    <a:pt x="211" y="0"/>
                  </a:moveTo>
                  <a:cubicBezTo>
                    <a:pt x="102" y="0"/>
                    <a:pt x="1" y="168"/>
                    <a:pt x="104" y="251"/>
                  </a:cubicBezTo>
                  <a:cubicBezTo>
                    <a:pt x="192" y="326"/>
                    <a:pt x="255" y="414"/>
                    <a:pt x="292" y="527"/>
                  </a:cubicBezTo>
                  <a:cubicBezTo>
                    <a:pt x="330" y="640"/>
                    <a:pt x="305" y="753"/>
                    <a:pt x="355" y="853"/>
                  </a:cubicBezTo>
                  <a:cubicBezTo>
                    <a:pt x="376" y="895"/>
                    <a:pt x="416" y="914"/>
                    <a:pt x="456" y="914"/>
                  </a:cubicBezTo>
                  <a:cubicBezTo>
                    <a:pt x="488" y="914"/>
                    <a:pt x="521" y="901"/>
                    <a:pt x="543" y="879"/>
                  </a:cubicBezTo>
                  <a:cubicBezTo>
                    <a:pt x="656" y="778"/>
                    <a:pt x="631" y="552"/>
                    <a:pt x="581" y="414"/>
                  </a:cubicBezTo>
                  <a:cubicBezTo>
                    <a:pt x="531" y="251"/>
                    <a:pt x="418" y="126"/>
                    <a:pt x="280" y="25"/>
                  </a:cubicBezTo>
                  <a:cubicBezTo>
                    <a:pt x="258" y="8"/>
                    <a:pt x="234" y="0"/>
                    <a:pt x="211" y="0"/>
                  </a:cubicBezTo>
                  <a:close/>
                </a:path>
              </a:pathLst>
            </a:custGeom>
            <a:solidFill>
              <a:srgbClr val="7A27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8"/>
            <p:cNvSpPr/>
            <p:nvPr/>
          </p:nvSpPr>
          <p:spPr>
            <a:xfrm>
              <a:off x="5239450" y="3591350"/>
              <a:ext cx="131175" cy="169050"/>
            </a:xfrm>
            <a:custGeom>
              <a:avLst/>
              <a:gdLst/>
              <a:ahLst/>
              <a:cxnLst/>
              <a:rect l="l" t="t" r="r" b="b"/>
              <a:pathLst>
                <a:path w="5247" h="6762" extrusionOk="0">
                  <a:moveTo>
                    <a:pt x="3242" y="1"/>
                  </a:moveTo>
                  <a:cubicBezTo>
                    <a:pt x="2898" y="1"/>
                    <a:pt x="2552" y="156"/>
                    <a:pt x="2285" y="374"/>
                  </a:cubicBezTo>
                  <a:cubicBezTo>
                    <a:pt x="1946" y="650"/>
                    <a:pt x="1708" y="1027"/>
                    <a:pt x="1469" y="1391"/>
                  </a:cubicBezTo>
                  <a:cubicBezTo>
                    <a:pt x="1068" y="2031"/>
                    <a:pt x="741" y="2708"/>
                    <a:pt x="591" y="3436"/>
                  </a:cubicBezTo>
                  <a:cubicBezTo>
                    <a:pt x="428" y="4189"/>
                    <a:pt x="264" y="5958"/>
                    <a:pt x="1" y="6686"/>
                  </a:cubicBezTo>
                  <a:lnTo>
                    <a:pt x="4017" y="6762"/>
                  </a:lnTo>
                  <a:cubicBezTo>
                    <a:pt x="4820" y="5469"/>
                    <a:pt x="5246" y="2332"/>
                    <a:pt x="4531" y="989"/>
                  </a:cubicBezTo>
                  <a:cubicBezTo>
                    <a:pt x="4305" y="562"/>
                    <a:pt x="3979" y="161"/>
                    <a:pt x="3515" y="35"/>
                  </a:cubicBezTo>
                  <a:cubicBezTo>
                    <a:pt x="3425" y="12"/>
                    <a:pt x="3334" y="1"/>
                    <a:pt x="3242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8"/>
            <p:cNvSpPr/>
            <p:nvPr/>
          </p:nvSpPr>
          <p:spPr>
            <a:xfrm>
              <a:off x="5140625" y="3585725"/>
              <a:ext cx="115800" cy="170275"/>
            </a:xfrm>
            <a:custGeom>
              <a:avLst/>
              <a:gdLst/>
              <a:ahLst/>
              <a:cxnLst/>
              <a:rect l="l" t="t" r="r" b="b"/>
              <a:pathLst>
                <a:path w="4632" h="6811" extrusionOk="0">
                  <a:moveTo>
                    <a:pt x="1986" y="1"/>
                  </a:moveTo>
                  <a:cubicBezTo>
                    <a:pt x="1849" y="1"/>
                    <a:pt x="1712" y="23"/>
                    <a:pt x="1582" y="72"/>
                  </a:cubicBezTo>
                  <a:cubicBezTo>
                    <a:pt x="1181" y="223"/>
                    <a:pt x="917" y="599"/>
                    <a:pt x="729" y="988"/>
                  </a:cubicBezTo>
                  <a:cubicBezTo>
                    <a:pt x="1" y="2507"/>
                    <a:pt x="541" y="5318"/>
                    <a:pt x="1306" y="6811"/>
                  </a:cubicBezTo>
                  <a:lnTo>
                    <a:pt x="4632" y="6748"/>
                  </a:lnTo>
                  <a:cubicBezTo>
                    <a:pt x="4531" y="5757"/>
                    <a:pt x="4431" y="4765"/>
                    <a:pt x="4330" y="3787"/>
                  </a:cubicBezTo>
                  <a:cubicBezTo>
                    <a:pt x="4268" y="3096"/>
                    <a:pt x="4192" y="2394"/>
                    <a:pt x="3954" y="1754"/>
                  </a:cubicBezTo>
                  <a:cubicBezTo>
                    <a:pt x="3728" y="1101"/>
                    <a:pt x="3314" y="499"/>
                    <a:pt x="2699" y="185"/>
                  </a:cubicBezTo>
                  <a:cubicBezTo>
                    <a:pt x="2481" y="72"/>
                    <a:pt x="2232" y="1"/>
                    <a:pt x="1986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8"/>
            <p:cNvSpPr/>
            <p:nvPr/>
          </p:nvSpPr>
          <p:spPr>
            <a:xfrm>
              <a:off x="5011375" y="3577725"/>
              <a:ext cx="161925" cy="178275"/>
            </a:xfrm>
            <a:custGeom>
              <a:avLst/>
              <a:gdLst/>
              <a:ahLst/>
              <a:cxnLst/>
              <a:rect l="l" t="t" r="r" b="b"/>
              <a:pathLst>
                <a:path w="6477" h="7131" extrusionOk="0">
                  <a:moveTo>
                    <a:pt x="1456" y="0"/>
                  </a:moveTo>
                  <a:cubicBezTo>
                    <a:pt x="1058" y="0"/>
                    <a:pt x="732" y="336"/>
                    <a:pt x="553" y="706"/>
                  </a:cubicBezTo>
                  <a:cubicBezTo>
                    <a:pt x="1" y="1873"/>
                    <a:pt x="540" y="3303"/>
                    <a:pt x="1431" y="4245"/>
                  </a:cubicBezTo>
                  <a:cubicBezTo>
                    <a:pt x="2335" y="5186"/>
                    <a:pt x="3527" y="5776"/>
                    <a:pt x="4594" y="6503"/>
                  </a:cubicBezTo>
                  <a:lnTo>
                    <a:pt x="6476" y="7131"/>
                  </a:lnTo>
                  <a:cubicBezTo>
                    <a:pt x="6125" y="4621"/>
                    <a:pt x="4192" y="1283"/>
                    <a:pt x="1933" y="154"/>
                  </a:cubicBezTo>
                  <a:cubicBezTo>
                    <a:pt x="1795" y="91"/>
                    <a:pt x="1657" y="28"/>
                    <a:pt x="1519" y="3"/>
                  </a:cubicBezTo>
                  <a:cubicBezTo>
                    <a:pt x="1498" y="1"/>
                    <a:pt x="1477" y="0"/>
                    <a:pt x="1456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8"/>
            <p:cNvSpPr/>
            <p:nvPr/>
          </p:nvSpPr>
          <p:spPr>
            <a:xfrm>
              <a:off x="5294350" y="3426825"/>
              <a:ext cx="17975" cy="67000"/>
            </a:xfrm>
            <a:custGeom>
              <a:avLst/>
              <a:gdLst/>
              <a:ahLst/>
              <a:cxnLst/>
              <a:rect l="l" t="t" r="r" b="b"/>
              <a:pathLst>
                <a:path w="719" h="2680" extrusionOk="0">
                  <a:moveTo>
                    <a:pt x="588" y="0"/>
                  </a:moveTo>
                  <a:cubicBezTo>
                    <a:pt x="546" y="0"/>
                    <a:pt x="505" y="23"/>
                    <a:pt x="490" y="78"/>
                  </a:cubicBezTo>
                  <a:cubicBezTo>
                    <a:pt x="390" y="518"/>
                    <a:pt x="290" y="944"/>
                    <a:pt x="214" y="1396"/>
                  </a:cubicBezTo>
                  <a:cubicBezTo>
                    <a:pt x="139" y="1760"/>
                    <a:pt x="1" y="2212"/>
                    <a:pt x="89" y="2588"/>
                  </a:cubicBezTo>
                  <a:cubicBezTo>
                    <a:pt x="103" y="2647"/>
                    <a:pt x="160" y="2680"/>
                    <a:pt x="213" y="2680"/>
                  </a:cubicBezTo>
                  <a:cubicBezTo>
                    <a:pt x="251" y="2680"/>
                    <a:pt x="286" y="2663"/>
                    <a:pt x="302" y="2626"/>
                  </a:cubicBezTo>
                  <a:cubicBezTo>
                    <a:pt x="490" y="2287"/>
                    <a:pt x="490" y="1823"/>
                    <a:pt x="541" y="1459"/>
                  </a:cubicBezTo>
                  <a:cubicBezTo>
                    <a:pt x="591" y="1020"/>
                    <a:pt x="653" y="580"/>
                    <a:pt x="704" y="129"/>
                  </a:cubicBezTo>
                  <a:cubicBezTo>
                    <a:pt x="719" y="53"/>
                    <a:pt x="652" y="0"/>
                    <a:pt x="588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8"/>
            <p:cNvSpPr/>
            <p:nvPr/>
          </p:nvSpPr>
          <p:spPr>
            <a:xfrm>
              <a:off x="5264250" y="3417075"/>
              <a:ext cx="9575" cy="69125"/>
            </a:xfrm>
            <a:custGeom>
              <a:avLst/>
              <a:gdLst/>
              <a:ahLst/>
              <a:cxnLst/>
              <a:rect l="l" t="t" r="r" b="b"/>
              <a:pathLst>
                <a:path w="383" h="2765" extrusionOk="0">
                  <a:moveTo>
                    <a:pt x="279" y="1"/>
                  </a:moveTo>
                  <a:cubicBezTo>
                    <a:pt x="226" y="1"/>
                    <a:pt x="170" y="35"/>
                    <a:pt x="163" y="104"/>
                  </a:cubicBezTo>
                  <a:cubicBezTo>
                    <a:pt x="113" y="544"/>
                    <a:pt x="63" y="995"/>
                    <a:pt x="50" y="1435"/>
                  </a:cubicBezTo>
                  <a:cubicBezTo>
                    <a:pt x="25" y="1849"/>
                    <a:pt x="0" y="2288"/>
                    <a:pt x="88" y="2690"/>
                  </a:cubicBezTo>
                  <a:cubicBezTo>
                    <a:pt x="94" y="2740"/>
                    <a:pt x="138" y="2765"/>
                    <a:pt x="182" y="2765"/>
                  </a:cubicBezTo>
                  <a:cubicBezTo>
                    <a:pt x="226" y="2765"/>
                    <a:pt x="270" y="2740"/>
                    <a:pt x="276" y="2690"/>
                  </a:cubicBezTo>
                  <a:cubicBezTo>
                    <a:pt x="339" y="2275"/>
                    <a:pt x="314" y="1849"/>
                    <a:pt x="314" y="1435"/>
                  </a:cubicBezTo>
                  <a:cubicBezTo>
                    <a:pt x="327" y="995"/>
                    <a:pt x="339" y="544"/>
                    <a:pt x="377" y="104"/>
                  </a:cubicBezTo>
                  <a:cubicBezTo>
                    <a:pt x="383" y="35"/>
                    <a:pt x="333" y="1"/>
                    <a:pt x="27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8"/>
            <p:cNvSpPr/>
            <p:nvPr/>
          </p:nvSpPr>
          <p:spPr>
            <a:xfrm>
              <a:off x="5198500" y="3428850"/>
              <a:ext cx="19825" cy="70500"/>
            </a:xfrm>
            <a:custGeom>
              <a:avLst/>
              <a:gdLst/>
              <a:ahLst/>
              <a:cxnLst/>
              <a:rect l="l" t="t" r="r" b="b"/>
              <a:pathLst>
                <a:path w="793" h="2820" extrusionOk="0">
                  <a:moveTo>
                    <a:pt x="114" y="0"/>
                  </a:moveTo>
                  <a:cubicBezTo>
                    <a:pt x="59" y="0"/>
                    <a:pt x="0" y="48"/>
                    <a:pt x="8" y="123"/>
                  </a:cubicBezTo>
                  <a:cubicBezTo>
                    <a:pt x="83" y="562"/>
                    <a:pt x="158" y="1001"/>
                    <a:pt x="258" y="1441"/>
                  </a:cubicBezTo>
                  <a:cubicBezTo>
                    <a:pt x="346" y="1880"/>
                    <a:pt x="409" y="2344"/>
                    <a:pt x="585" y="2758"/>
                  </a:cubicBezTo>
                  <a:cubicBezTo>
                    <a:pt x="602" y="2798"/>
                    <a:pt x="648" y="2820"/>
                    <a:pt x="691" y="2820"/>
                  </a:cubicBezTo>
                  <a:cubicBezTo>
                    <a:pt x="743" y="2820"/>
                    <a:pt x="792" y="2789"/>
                    <a:pt x="786" y="2721"/>
                  </a:cubicBezTo>
                  <a:cubicBezTo>
                    <a:pt x="735" y="2294"/>
                    <a:pt x="597" y="1855"/>
                    <a:pt x="497" y="1428"/>
                  </a:cubicBezTo>
                  <a:cubicBezTo>
                    <a:pt x="397" y="976"/>
                    <a:pt x="284" y="524"/>
                    <a:pt x="196" y="73"/>
                  </a:cubicBezTo>
                  <a:cubicBezTo>
                    <a:pt x="186" y="22"/>
                    <a:pt x="151" y="0"/>
                    <a:pt x="114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8"/>
            <p:cNvSpPr/>
            <p:nvPr/>
          </p:nvSpPr>
          <p:spPr>
            <a:xfrm>
              <a:off x="5150300" y="3426500"/>
              <a:ext cx="38100" cy="99200"/>
            </a:xfrm>
            <a:custGeom>
              <a:avLst/>
              <a:gdLst/>
              <a:ahLst/>
              <a:cxnLst/>
              <a:rect l="l" t="t" r="r" b="b"/>
              <a:pathLst>
                <a:path w="1524" h="3968" extrusionOk="0">
                  <a:moveTo>
                    <a:pt x="123" y="1"/>
                  </a:moveTo>
                  <a:cubicBezTo>
                    <a:pt x="63" y="1"/>
                    <a:pt x="0" y="54"/>
                    <a:pt x="16" y="129"/>
                  </a:cubicBezTo>
                  <a:cubicBezTo>
                    <a:pt x="154" y="807"/>
                    <a:pt x="279" y="1497"/>
                    <a:pt x="492" y="2162"/>
                  </a:cubicBezTo>
                  <a:cubicBezTo>
                    <a:pt x="580" y="2476"/>
                    <a:pt x="693" y="2789"/>
                    <a:pt x="819" y="3091"/>
                  </a:cubicBezTo>
                  <a:cubicBezTo>
                    <a:pt x="944" y="3367"/>
                    <a:pt x="1082" y="3705"/>
                    <a:pt x="1296" y="3931"/>
                  </a:cubicBezTo>
                  <a:cubicBezTo>
                    <a:pt x="1321" y="3956"/>
                    <a:pt x="1351" y="3967"/>
                    <a:pt x="1380" y="3967"/>
                  </a:cubicBezTo>
                  <a:cubicBezTo>
                    <a:pt x="1454" y="3967"/>
                    <a:pt x="1523" y="3899"/>
                    <a:pt x="1496" y="3818"/>
                  </a:cubicBezTo>
                  <a:cubicBezTo>
                    <a:pt x="1408" y="3517"/>
                    <a:pt x="1220" y="3241"/>
                    <a:pt x="1095" y="2953"/>
                  </a:cubicBezTo>
                  <a:cubicBezTo>
                    <a:pt x="957" y="2639"/>
                    <a:pt x="844" y="2325"/>
                    <a:pt x="731" y="1999"/>
                  </a:cubicBezTo>
                  <a:cubicBezTo>
                    <a:pt x="530" y="1359"/>
                    <a:pt x="367" y="719"/>
                    <a:pt x="216" y="79"/>
                  </a:cubicBezTo>
                  <a:cubicBezTo>
                    <a:pt x="201" y="24"/>
                    <a:pt x="162" y="1"/>
                    <a:pt x="123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8"/>
            <p:cNvSpPr/>
            <p:nvPr/>
          </p:nvSpPr>
          <p:spPr>
            <a:xfrm>
              <a:off x="5326575" y="3424250"/>
              <a:ext cx="30175" cy="62075"/>
            </a:xfrm>
            <a:custGeom>
              <a:avLst/>
              <a:gdLst/>
              <a:ahLst/>
              <a:cxnLst/>
              <a:rect l="l" t="t" r="r" b="b"/>
              <a:pathLst>
                <a:path w="1207" h="2483" extrusionOk="0">
                  <a:moveTo>
                    <a:pt x="1065" y="1"/>
                  </a:moveTo>
                  <a:cubicBezTo>
                    <a:pt x="1033" y="1"/>
                    <a:pt x="1003" y="17"/>
                    <a:pt x="983" y="56"/>
                  </a:cubicBezTo>
                  <a:cubicBezTo>
                    <a:pt x="632" y="796"/>
                    <a:pt x="218" y="1562"/>
                    <a:pt x="17" y="2365"/>
                  </a:cubicBezTo>
                  <a:cubicBezTo>
                    <a:pt x="0" y="2432"/>
                    <a:pt x="56" y="2482"/>
                    <a:pt x="110" y="2482"/>
                  </a:cubicBezTo>
                  <a:cubicBezTo>
                    <a:pt x="137" y="2482"/>
                    <a:pt x="163" y="2469"/>
                    <a:pt x="180" y="2440"/>
                  </a:cubicBezTo>
                  <a:cubicBezTo>
                    <a:pt x="594" y="1725"/>
                    <a:pt x="845" y="909"/>
                    <a:pt x="1171" y="156"/>
                  </a:cubicBezTo>
                  <a:cubicBezTo>
                    <a:pt x="1206" y="79"/>
                    <a:pt x="1134" y="1"/>
                    <a:pt x="1065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8"/>
            <p:cNvSpPr/>
            <p:nvPr/>
          </p:nvSpPr>
          <p:spPr>
            <a:xfrm>
              <a:off x="5361675" y="3441100"/>
              <a:ext cx="53875" cy="91500"/>
            </a:xfrm>
            <a:custGeom>
              <a:avLst/>
              <a:gdLst/>
              <a:ahLst/>
              <a:cxnLst/>
              <a:rect l="l" t="t" r="r" b="b"/>
              <a:pathLst>
                <a:path w="2155" h="3660" extrusionOk="0">
                  <a:moveTo>
                    <a:pt x="1973" y="0"/>
                  </a:moveTo>
                  <a:cubicBezTo>
                    <a:pt x="1935" y="0"/>
                    <a:pt x="1899" y="18"/>
                    <a:pt x="1876" y="60"/>
                  </a:cubicBezTo>
                  <a:lnTo>
                    <a:pt x="897" y="1816"/>
                  </a:lnTo>
                  <a:cubicBezTo>
                    <a:pt x="596" y="2356"/>
                    <a:pt x="207" y="2933"/>
                    <a:pt x="18" y="3523"/>
                  </a:cubicBezTo>
                  <a:cubicBezTo>
                    <a:pt x="1" y="3594"/>
                    <a:pt x="65" y="3659"/>
                    <a:pt x="127" y="3659"/>
                  </a:cubicBezTo>
                  <a:cubicBezTo>
                    <a:pt x="152" y="3659"/>
                    <a:pt x="176" y="3649"/>
                    <a:pt x="194" y="3623"/>
                  </a:cubicBezTo>
                  <a:cubicBezTo>
                    <a:pt x="596" y="3147"/>
                    <a:pt x="859" y="2519"/>
                    <a:pt x="1160" y="1967"/>
                  </a:cubicBezTo>
                  <a:cubicBezTo>
                    <a:pt x="1474" y="1377"/>
                    <a:pt x="1788" y="787"/>
                    <a:pt x="2102" y="198"/>
                  </a:cubicBezTo>
                  <a:cubicBezTo>
                    <a:pt x="2154" y="93"/>
                    <a:pt x="2060" y="0"/>
                    <a:pt x="197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8"/>
            <p:cNvSpPr/>
            <p:nvPr/>
          </p:nvSpPr>
          <p:spPr>
            <a:xfrm>
              <a:off x="5385350" y="3491875"/>
              <a:ext cx="48850" cy="80575"/>
            </a:xfrm>
            <a:custGeom>
              <a:avLst/>
              <a:gdLst/>
              <a:ahLst/>
              <a:cxnLst/>
              <a:rect l="l" t="t" r="r" b="b"/>
              <a:pathLst>
                <a:path w="1954" h="3223" extrusionOk="0">
                  <a:moveTo>
                    <a:pt x="1799" y="1"/>
                  </a:moveTo>
                  <a:cubicBezTo>
                    <a:pt x="1760" y="1"/>
                    <a:pt x="1724" y="19"/>
                    <a:pt x="1707" y="61"/>
                  </a:cubicBezTo>
                  <a:cubicBezTo>
                    <a:pt x="1468" y="576"/>
                    <a:pt x="1217" y="1090"/>
                    <a:pt x="929" y="1580"/>
                  </a:cubicBezTo>
                  <a:cubicBezTo>
                    <a:pt x="653" y="2069"/>
                    <a:pt x="276" y="2534"/>
                    <a:pt x="38" y="3036"/>
                  </a:cubicBezTo>
                  <a:cubicBezTo>
                    <a:pt x="0" y="3129"/>
                    <a:pt x="67" y="3223"/>
                    <a:pt x="151" y="3223"/>
                  </a:cubicBezTo>
                  <a:cubicBezTo>
                    <a:pt x="179" y="3223"/>
                    <a:pt x="210" y="3212"/>
                    <a:pt x="239" y="3186"/>
                  </a:cubicBezTo>
                  <a:cubicBezTo>
                    <a:pt x="628" y="2785"/>
                    <a:pt x="916" y="2220"/>
                    <a:pt x="1180" y="1730"/>
                  </a:cubicBezTo>
                  <a:cubicBezTo>
                    <a:pt x="1456" y="1216"/>
                    <a:pt x="1707" y="689"/>
                    <a:pt x="1920" y="149"/>
                  </a:cubicBezTo>
                  <a:cubicBezTo>
                    <a:pt x="1953" y="67"/>
                    <a:pt x="1872" y="1"/>
                    <a:pt x="179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8"/>
            <p:cNvSpPr/>
            <p:nvPr/>
          </p:nvSpPr>
          <p:spPr>
            <a:xfrm>
              <a:off x="5424675" y="3550400"/>
              <a:ext cx="53325" cy="63400"/>
            </a:xfrm>
            <a:custGeom>
              <a:avLst/>
              <a:gdLst/>
              <a:ahLst/>
              <a:cxnLst/>
              <a:rect l="l" t="t" r="r" b="b"/>
              <a:pathLst>
                <a:path w="2133" h="2536" extrusionOk="0">
                  <a:moveTo>
                    <a:pt x="1996" y="0"/>
                  </a:moveTo>
                  <a:cubicBezTo>
                    <a:pt x="1967" y="0"/>
                    <a:pt x="1938" y="13"/>
                    <a:pt x="1916" y="42"/>
                  </a:cubicBezTo>
                  <a:cubicBezTo>
                    <a:pt x="1614" y="469"/>
                    <a:pt x="1301" y="883"/>
                    <a:pt x="962" y="1297"/>
                  </a:cubicBezTo>
                  <a:cubicBezTo>
                    <a:pt x="673" y="1661"/>
                    <a:pt x="335" y="2000"/>
                    <a:pt x="58" y="2389"/>
                  </a:cubicBezTo>
                  <a:cubicBezTo>
                    <a:pt x="1" y="2466"/>
                    <a:pt x="76" y="2535"/>
                    <a:pt x="154" y="2535"/>
                  </a:cubicBezTo>
                  <a:cubicBezTo>
                    <a:pt x="177" y="2535"/>
                    <a:pt x="201" y="2529"/>
                    <a:pt x="222" y="2514"/>
                  </a:cubicBezTo>
                  <a:cubicBezTo>
                    <a:pt x="598" y="2175"/>
                    <a:pt x="924" y="1749"/>
                    <a:pt x="1238" y="1347"/>
                  </a:cubicBezTo>
                  <a:cubicBezTo>
                    <a:pt x="1539" y="958"/>
                    <a:pt x="1815" y="557"/>
                    <a:pt x="2079" y="142"/>
                  </a:cubicBezTo>
                  <a:cubicBezTo>
                    <a:pt x="2132" y="71"/>
                    <a:pt x="2066" y="0"/>
                    <a:pt x="199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8"/>
            <p:cNvSpPr/>
            <p:nvPr/>
          </p:nvSpPr>
          <p:spPr>
            <a:xfrm>
              <a:off x="5086225" y="3484125"/>
              <a:ext cx="41675" cy="57075"/>
            </a:xfrm>
            <a:custGeom>
              <a:avLst/>
              <a:gdLst/>
              <a:ahLst/>
              <a:cxnLst/>
              <a:rect l="l" t="t" r="r" b="b"/>
              <a:pathLst>
                <a:path w="1667" h="2283" extrusionOk="0">
                  <a:moveTo>
                    <a:pt x="119" y="1"/>
                  </a:moveTo>
                  <a:cubicBezTo>
                    <a:pt x="58" y="1"/>
                    <a:pt x="1" y="64"/>
                    <a:pt x="44" y="133"/>
                  </a:cubicBezTo>
                  <a:cubicBezTo>
                    <a:pt x="270" y="522"/>
                    <a:pt x="495" y="899"/>
                    <a:pt x="746" y="1262"/>
                  </a:cubicBezTo>
                  <a:cubicBezTo>
                    <a:pt x="972" y="1614"/>
                    <a:pt x="1198" y="1978"/>
                    <a:pt x="1512" y="2266"/>
                  </a:cubicBezTo>
                  <a:cubicBezTo>
                    <a:pt x="1526" y="2278"/>
                    <a:pt x="1542" y="2283"/>
                    <a:pt x="1558" y="2283"/>
                  </a:cubicBezTo>
                  <a:cubicBezTo>
                    <a:pt x="1613" y="2283"/>
                    <a:pt x="1667" y="2224"/>
                    <a:pt x="1637" y="2166"/>
                  </a:cubicBezTo>
                  <a:cubicBezTo>
                    <a:pt x="1449" y="1789"/>
                    <a:pt x="1161" y="1451"/>
                    <a:pt x="910" y="1112"/>
                  </a:cubicBezTo>
                  <a:cubicBezTo>
                    <a:pt x="671" y="760"/>
                    <a:pt x="433" y="409"/>
                    <a:pt x="194" y="45"/>
                  </a:cubicBezTo>
                  <a:cubicBezTo>
                    <a:pt x="175" y="14"/>
                    <a:pt x="147" y="1"/>
                    <a:pt x="11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8"/>
            <p:cNvSpPr/>
            <p:nvPr/>
          </p:nvSpPr>
          <p:spPr>
            <a:xfrm>
              <a:off x="5058400" y="3500275"/>
              <a:ext cx="57800" cy="65300"/>
            </a:xfrm>
            <a:custGeom>
              <a:avLst/>
              <a:gdLst/>
              <a:ahLst/>
              <a:cxnLst/>
              <a:rect l="l" t="t" r="r" b="b"/>
              <a:pathLst>
                <a:path w="2312" h="2612" extrusionOk="0">
                  <a:moveTo>
                    <a:pt x="120" y="0"/>
                  </a:moveTo>
                  <a:cubicBezTo>
                    <a:pt x="56" y="0"/>
                    <a:pt x="0" y="58"/>
                    <a:pt x="52" y="127"/>
                  </a:cubicBezTo>
                  <a:cubicBezTo>
                    <a:pt x="354" y="566"/>
                    <a:pt x="667" y="1005"/>
                    <a:pt x="1006" y="1420"/>
                  </a:cubicBezTo>
                  <a:cubicBezTo>
                    <a:pt x="1345" y="1821"/>
                    <a:pt x="1696" y="2273"/>
                    <a:pt x="2123" y="2587"/>
                  </a:cubicBezTo>
                  <a:cubicBezTo>
                    <a:pt x="2146" y="2604"/>
                    <a:pt x="2167" y="2612"/>
                    <a:pt x="2187" y="2612"/>
                  </a:cubicBezTo>
                  <a:cubicBezTo>
                    <a:pt x="2265" y="2612"/>
                    <a:pt x="2311" y="2491"/>
                    <a:pt x="2261" y="2411"/>
                  </a:cubicBezTo>
                  <a:cubicBezTo>
                    <a:pt x="1947" y="2009"/>
                    <a:pt x="1546" y="1671"/>
                    <a:pt x="1219" y="1282"/>
                  </a:cubicBezTo>
                  <a:cubicBezTo>
                    <a:pt x="868" y="880"/>
                    <a:pt x="517" y="466"/>
                    <a:pt x="203" y="39"/>
                  </a:cubicBezTo>
                  <a:cubicBezTo>
                    <a:pt x="180" y="12"/>
                    <a:pt x="149" y="0"/>
                    <a:pt x="120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8"/>
            <p:cNvSpPr/>
            <p:nvPr/>
          </p:nvSpPr>
          <p:spPr>
            <a:xfrm>
              <a:off x="5391300" y="3422900"/>
              <a:ext cx="51475" cy="45175"/>
            </a:xfrm>
            <a:custGeom>
              <a:avLst/>
              <a:gdLst/>
              <a:ahLst/>
              <a:cxnLst/>
              <a:rect l="l" t="t" r="r" b="b"/>
              <a:pathLst>
                <a:path w="2059" h="1807" extrusionOk="0">
                  <a:moveTo>
                    <a:pt x="1028" y="1"/>
                  </a:moveTo>
                  <a:cubicBezTo>
                    <a:pt x="718" y="1"/>
                    <a:pt x="420" y="163"/>
                    <a:pt x="251" y="449"/>
                  </a:cubicBezTo>
                  <a:cubicBezTo>
                    <a:pt x="1" y="888"/>
                    <a:pt x="151" y="1440"/>
                    <a:pt x="578" y="1691"/>
                  </a:cubicBezTo>
                  <a:cubicBezTo>
                    <a:pt x="722" y="1769"/>
                    <a:pt x="877" y="1807"/>
                    <a:pt x="1030" y="1807"/>
                  </a:cubicBezTo>
                  <a:cubicBezTo>
                    <a:pt x="1345" y="1807"/>
                    <a:pt x="1647" y="1648"/>
                    <a:pt x="1808" y="1352"/>
                  </a:cubicBezTo>
                  <a:cubicBezTo>
                    <a:pt x="2059" y="926"/>
                    <a:pt x="1908" y="373"/>
                    <a:pt x="1481" y="122"/>
                  </a:cubicBezTo>
                  <a:cubicBezTo>
                    <a:pt x="1337" y="40"/>
                    <a:pt x="1181" y="1"/>
                    <a:pt x="102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8"/>
            <p:cNvSpPr/>
            <p:nvPr/>
          </p:nvSpPr>
          <p:spPr>
            <a:xfrm>
              <a:off x="5414200" y="3476250"/>
              <a:ext cx="35475" cy="31050"/>
            </a:xfrm>
            <a:custGeom>
              <a:avLst/>
              <a:gdLst/>
              <a:ahLst/>
              <a:cxnLst/>
              <a:rect l="l" t="t" r="r" b="b"/>
              <a:pathLst>
                <a:path w="1419" h="1242" extrusionOk="0">
                  <a:moveTo>
                    <a:pt x="709" y="0"/>
                  </a:moveTo>
                  <a:cubicBezTo>
                    <a:pt x="494" y="0"/>
                    <a:pt x="286" y="115"/>
                    <a:pt x="176" y="310"/>
                  </a:cubicBezTo>
                  <a:cubicBezTo>
                    <a:pt x="1" y="611"/>
                    <a:pt x="101" y="988"/>
                    <a:pt x="402" y="1163"/>
                  </a:cubicBezTo>
                  <a:cubicBezTo>
                    <a:pt x="495" y="1216"/>
                    <a:pt x="598" y="1241"/>
                    <a:pt x="701" y="1241"/>
                  </a:cubicBezTo>
                  <a:cubicBezTo>
                    <a:pt x="918" y="1241"/>
                    <a:pt x="1132" y="1129"/>
                    <a:pt x="1243" y="925"/>
                  </a:cubicBezTo>
                  <a:cubicBezTo>
                    <a:pt x="1419" y="636"/>
                    <a:pt x="1318" y="260"/>
                    <a:pt x="1017" y="84"/>
                  </a:cubicBezTo>
                  <a:cubicBezTo>
                    <a:pt x="919" y="27"/>
                    <a:pt x="813" y="0"/>
                    <a:pt x="70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8"/>
            <p:cNvSpPr/>
            <p:nvPr/>
          </p:nvSpPr>
          <p:spPr>
            <a:xfrm>
              <a:off x="5333575" y="3409050"/>
              <a:ext cx="35475" cy="31100"/>
            </a:xfrm>
            <a:custGeom>
              <a:avLst/>
              <a:gdLst/>
              <a:ahLst/>
              <a:cxnLst/>
              <a:rect l="l" t="t" r="r" b="b"/>
              <a:pathLst>
                <a:path w="1419" h="1244" extrusionOk="0">
                  <a:moveTo>
                    <a:pt x="701" y="0"/>
                  </a:moveTo>
                  <a:cubicBezTo>
                    <a:pt x="487" y="0"/>
                    <a:pt x="281" y="112"/>
                    <a:pt x="164" y="313"/>
                  </a:cubicBezTo>
                  <a:cubicBezTo>
                    <a:pt x="1" y="614"/>
                    <a:pt x="101" y="990"/>
                    <a:pt x="402" y="1166"/>
                  </a:cubicBezTo>
                  <a:cubicBezTo>
                    <a:pt x="495" y="1218"/>
                    <a:pt x="597" y="1244"/>
                    <a:pt x="698" y="1244"/>
                  </a:cubicBezTo>
                  <a:cubicBezTo>
                    <a:pt x="912" y="1244"/>
                    <a:pt x="1124" y="1132"/>
                    <a:pt x="1243" y="927"/>
                  </a:cubicBezTo>
                  <a:cubicBezTo>
                    <a:pt x="1419" y="639"/>
                    <a:pt x="1318" y="262"/>
                    <a:pt x="1017" y="87"/>
                  </a:cubicBezTo>
                  <a:cubicBezTo>
                    <a:pt x="917" y="28"/>
                    <a:pt x="808" y="0"/>
                    <a:pt x="701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8"/>
            <p:cNvSpPr/>
            <p:nvPr/>
          </p:nvSpPr>
          <p:spPr>
            <a:xfrm>
              <a:off x="5184550" y="3413425"/>
              <a:ext cx="35475" cy="31125"/>
            </a:xfrm>
            <a:custGeom>
              <a:avLst/>
              <a:gdLst/>
              <a:ahLst/>
              <a:cxnLst/>
              <a:rect l="l" t="t" r="r" b="b"/>
              <a:pathLst>
                <a:path w="1419" h="1245" extrusionOk="0">
                  <a:moveTo>
                    <a:pt x="702" y="1"/>
                  </a:moveTo>
                  <a:cubicBezTo>
                    <a:pt x="489" y="1"/>
                    <a:pt x="285" y="112"/>
                    <a:pt x="177" y="313"/>
                  </a:cubicBezTo>
                  <a:cubicBezTo>
                    <a:pt x="1" y="614"/>
                    <a:pt x="101" y="991"/>
                    <a:pt x="402" y="1167"/>
                  </a:cubicBezTo>
                  <a:cubicBezTo>
                    <a:pt x="495" y="1219"/>
                    <a:pt x="599" y="1244"/>
                    <a:pt x="701" y="1244"/>
                  </a:cubicBezTo>
                  <a:cubicBezTo>
                    <a:pt x="918" y="1244"/>
                    <a:pt x="1133" y="1132"/>
                    <a:pt x="1243" y="928"/>
                  </a:cubicBezTo>
                  <a:cubicBezTo>
                    <a:pt x="1419" y="640"/>
                    <a:pt x="1318" y="263"/>
                    <a:pt x="1017" y="87"/>
                  </a:cubicBezTo>
                  <a:cubicBezTo>
                    <a:pt x="917" y="29"/>
                    <a:pt x="808" y="1"/>
                    <a:pt x="70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8"/>
            <p:cNvSpPr/>
            <p:nvPr/>
          </p:nvSpPr>
          <p:spPr>
            <a:xfrm>
              <a:off x="5043375" y="3487775"/>
              <a:ext cx="29200" cy="25475"/>
            </a:xfrm>
            <a:custGeom>
              <a:avLst/>
              <a:gdLst/>
              <a:ahLst/>
              <a:cxnLst/>
              <a:rect l="l" t="t" r="r" b="b"/>
              <a:pathLst>
                <a:path w="1168" h="1019" extrusionOk="0">
                  <a:moveTo>
                    <a:pt x="581" y="1"/>
                  </a:moveTo>
                  <a:cubicBezTo>
                    <a:pt x="407" y="1"/>
                    <a:pt x="239" y="96"/>
                    <a:pt x="139" y="263"/>
                  </a:cubicBezTo>
                  <a:cubicBezTo>
                    <a:pt x="1" y="502"/>
                    <a:pt x="89" y="815"/>
                    <a:pt x="327" y="953"/>
                  </a:cubicBezTo>
                  <a:cubicBezTo>
                    <a:pt x="408" y="998"/>
                    <a:pt x="496" y="1019"/>
                    <a:pt x="582" y="1019"/>
                  </a:cubicBezTo>
                  <a:cubicBezTo>
                    <a:pt x="762" y="1019"/>
                    <a:pt x="936" y="926"/>
                    <a:pt x="1030" y="765"/>
                  </a:cubicBezTo>
                  <a:cubicBezTo>
                    <a:pt x="1168" y="527"/>
                    <a:pt x="1080" y="213"/>
                    <a:pt x="842" y="75"/>
                  </a:cubicBezTo>
                  <a:cubicBezTo>
                    <a:pt x="758" y="25"/>
                    <a:pt x="669" y="1"/>
                    <a:pt x="581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8"/>
            <p:cNvSpPr/>
            <p:nvPr/>
          </p:nvSpPr>
          <p:spPr>
            <a:xfrm>
              <a:off x="5284325" y="3367450"/>
              <a:ext cx="22600" cy="19875"/>
            </a:xfrm>
            <a:custGeom>
              <a:avLst/>
              <a:gdLst/>
              <a:ahLst/>
              <a:cxnLst/>
              <a:rect l="l" t="t" r="r" b="b"/>
              <a:pathLst>
                <a:path w="904" h="795" extrusionOk="0">
                  <a:moveTo>
                    <a:pt x="452" y="0"/>
                  </a:moveTo>
                  <a:cubicBezTo>
                    <a:pt x="318" y="0"/>
                    <a:pt x="188" y="70"/>
                    <a:pt x="113" y="195"/>
                  </a:cubicBezTo>
                  <a:cubicBezTo>
                    <a:pt x="0" y="395"/>
                    <a:pt x="63" y="634"/>
                    <a:pt x="251" y="747"/>
                  </a:cubicBezTo>
                  <a:cubicBezTo>
                    <a:pt x="315" y="779"/>
                    <a:pt x="383" y="794"/>
                    <a:pt x="450" y="794"/>
                  </a:cubicBezTo>
                  <a:cubicBezTo>
                    <a:pt x="592" y="794"/>
                    <a:pt x="727" y="724"/>
                    <a:pt x="803" y="596"/>
                  </a:cubicBezTo>
                  <a:cubicBezTo>
                    <a:pt x="904" y="408"/>
                    <a:pt x="841" y="157"/>
                    <a:pt x="653" y="57"/>
                  </a:cubicBezTo>
                  <a:cubicBezTo>
                    <a:pt x="589" y="18"/>
                    <a:pt x="520" y="0"/>
                    <a:pt x="452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8"/>
            <p:cNvSpPr/>
            <p:nvPr/>
          </p:nvSpPr>
          <p:spPr>
            <a:xfrm>
              <a:off x="5467225" y="3545025"/>
              <a:ext cx="22600" cy="19850"/>
            </a:xfrm>
            <a:custGeom>
              <a:avLst/>
              <a:gdLst/>
              <a:ahLst/>
              <a:cxnLst/>
              <a:rect l="l" t="t" r="r" b="b"/>
              <a:pathLst>
                <a:path w="904" h="794" extrusionOk="0">
                  <a:moveTo>
                    <a:pt x="446" y="0"/>
                  </a:moveTo>
                  <a:cubicBezTo>
                    <a:pt x="307" y="0"/>
                    <a:pt x="176" y="73"/>
                    <a:pt x="101" y="207"/>
                  </a:cubicBezTo>
                  <a:cubicBezTo>
                    <a:pt x="0" y="395"/>
                    <a:pt x="63" y="633"/>
                    <a:pt x="251" y="746"/>
                  </a:cubicBezTo>
                  <a:cubicBezTo>
                    <a:pt x="311" y="778"/>
                    <a:pt x="377" y="794"/>
                    <a:pt x="441" y="794"/>
                  </a:cubicBezTo>
                  <a:cubicBezTo>
                    <a:pt x="579" y="794"/>
                    <a:pt x="714" y="724"/>
                    <a:pt x="791" y="596"/>
                  </a:cubicBezTo>
                  <a:cubicBezTo>
                    <a:pt x="904" y="408"/>
                    <a:pt x="841" y="169"/>
                    <a:pt x="653" y="56"/>
                  </a:cubicBezTo>
                  <a:cubicBezTo>
                    <a:pt x="586" y="19"/>
                    <a:pt x="515" y="0"/>
                    <a:pt x="44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8"/>
            <p:cNvSpPr/>
            <p:nvPr/>
          </p:nvSpPr>
          <p:spPr>
            <a:xfrm>
              <a:off x="5076950" y="3475750"/>
              <a:ext cx="22625" cy="19800"/>
            </a:xfrm>
            <a:custGeom>
              <a:avLst/>
              <a:gdLst/>
              <a:ahLst/>
              <a:cxnLst/>
              <a:rect l="l" t="t" r="r" b="b"/>
              <a:pathLst>
                <a:path w="905" h="792" extrusionOk="0">
                  <a:moveTo>
                    <a:pt x="450" y="1"/>
                  </a:moveTo>
                  <a:cubicBezTo>
                    <a:pt x="312" y="1"/>
                    <a:pt x="178" y="77"/>
                    <a:pt x="101" y="205"/>
                  </a:cubicBezTo>
                  <a:cubicBezTo>
                    <a:pt x="1" y="393"/>
                    <a:pt x="63" y="631"/>
                    <a:pt x="252" y="744"/>
                  </a:cubicBezTo>
                  <a:cubicBezTo>
                    <a:pt x="312" y="776"/>
                    <a:pt x="377" y="792"/>
                    <a:pt x="442" y="792"/>
                  </a:cubicBezTo>
                  <a:cubicBezTo>
                    <a:pt x="579" y="792"/>
                    <a:pt x="714" y="722"/>
                    <a:pt x="791" y="594"/>
                  </a:cubicBezTo>
                  <a:cubicBezTo>
                    <a:pt x="904" y="405"/>
                    <a:pt x="841" y="167"/>
                    <a:pt x="641" y="54"/>
                  </a:cubicBezTo>
                  <a:cubicBezTo>
                    <a:pt x="580" y="18"/>
                    <a:pt x="515" y="1"/>
                    <a:pt x="450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8"/>
            <p:cNvSpPr/>
            <p:nvPr/>
          </p:nvSpPr>
          <p:spPr>
            <a:xfrm>
              <a:off x="5153500" y="3381475"/>
              <a:ext cx="22600" cy="19850"/>
            </a:xfrm>
            <a:custGeom>
              <a:avLst/>
              <a:gdLst/>
              <a:ahLst/>
              <a:cxnLst/>
              <a:rect l="l" t="t" r="r" b="b"/>
              <a:pathLst>
                <a:path w="904" h="794" extrusionOk="0">
                  <a:moveTo>
                    <a:pt x="460" y="0"/>
                  </a:moveTo>
                  <a:cubicBezTo>
                    <a:pt x="320" y="0"/>
                    <a:pt x="182" y="70"/>
                    <a:pt x="113" y="198"/>
                  </a:cubicBezTo>
                  <a:cubicBezTo>
                    <a:pt x="0" y="387"/>
                    <a:pt x="63" y="625"/>
                    <a:pt x="251" y="738"/>
                  </a:cubicBezTo>
                  <a:cubicBezTo>
                    <a:pt x="318" y="776"/>
                    <a:pt x="389" y="794"/>
                    <a:pt x="459" y="794"/>
                  </a:cubicBezTo>
                  <a:cubicBezTo>
                    <a:pt x="597" y="794"/>
                    <a:pt x="728" y="721"/>
                    <a:pt x="804" y="587"/>
                  </a:cubicBezTo>
                  <a:cubicBezTo>
                    <a:pt x="904" y="399"/>
                    <a:pt x="841" y="161"/>
                    <a:pt x="653" y="48"/>
                  </a:cubicBezTo>
                  <a:cubicBezTo>
                    <a:pt x="593" y="16"/>
                    <a:pt x="526" y="0"/>
                    <a:pt x="460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8"/>
            <p:cNvSpPr/>
            <p:nvPr/>
          </p:nvSpPr>
          <p:spPr>
            <a:xfrm>
              <a:off x="5261725" y="3406250"/>
              <a:ext cx="22625" cy="19875"/>
            </a:xfrm>
            <a:custGeom>
              <a:avLst/>
              <a:gdLst/>
              <a:ahLst/>
              <a:cxnLst/>
              <a:rect l="l" t="t" r="r" b="b"/>
              <a:pathLst>
                <a:path w="905" h="795" extrusionOk="0">
                  <a:moveTo>
                    <a:pt x="455" y="1"/>
                  </a:moveTo>
                  <a:cubicBezTo>
                    <a:pt x="313" y="1"/>
                    <a:pt x="178" y="71"/>
                    <a:pt x="101" y="199"/>
                  </a:cubicBezTo>
                  <a:cubicBezTo>
                    <a:pt x="1" y="387"/>
                    <a:pt x="64" y="625"/>
                    <a:pt x="252" y="738"/>
                  </a:cubicBezTo>
                  <a:cubicBezTo>
                    <a:pt x="315" y="776"/>
                    <a:pt x="385" y="795"/>
                    <a:pt x="453" y="795"/>
                  </a:cubicBezTo>
                  <a:cubicBezTo>
                    <a:pt x="587" y="795"/>
                    <a:pt x="717" y="725"/>
                    <a:pt x="791" y="600"/>
                  </a:cubicBezTo>
                  <a:cubicBezTo>
                    <a:pt x="904" y="399"/>
                    <a:pt x="842" y="161"/>
                    <a:pt x="653" y="48"/>
                  </a:cubicBezTo>
                  <a:cubicBezTo>
                    <a:pt x="589" y="16"/>
                    <a:pt x="521" y="1"/>
                    <a:pt x="455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8"/>
            <p:cNvSpPr/>
            <p:nvPr/>
          </p:nvSpPr>
          <p:spPr>
            <a:xfrm>
              <a:off x="5336075" y="3600775"/>
              <a:ext cx="144975" cy="165900"/>
            </a:xfrm>
            <a:custGeom>
              <a:avLst/>
              <a:gdLst/>
              <a:ahLst/>
              <a:cxnLst/>
              <a:rect l="l" t="t" r="r" b="b"/>
              <a:pathLst>
                <a:path w="5799" h="6636" extrusionOk="0">
                  <a:moveTo>
                    <a:pt x="4782" y="1"/>
                  </a:moveTo>
                  <a:cubicBezTo>
                    <a:pt x="4496" y="1"/>
                    <a:pt x="4192" y="108"/>
                    <a:pt x="3929" y="236"/>
                  </a:cubicBezTo>
                  <a:cubicBezTo>
                    <a:pt x="2699" y="838"/>
                    <a:pt x="1720" y="1917"/>
                    <a:pt x="1243" y="3197"/>
                  </a:cubicBezTo>
                  <a:cubicBezTo>
                    <a:pt x="892" y="4138"/>
                    <a:pt x="13" y="5632"/>
                    <a:pt x="1" y="6635"/>
                  </a:cubicBezTo>
                  <a:lnTo>
                    <a:pt x="591" y="6272"/>
                  </a:lnTo>
                  <a:cubicBezTo>
                    <a:pt x="1105" y="6108"/>
                    <a:pt x="1595" y="5895"/>
                    <a:pt x="2059" y="5644"/>
                  </a:cubicBezTo>
                  <a:cubicBezTo>
                    <a:pt x="2912" y="5217"/>
                    <a:pt x="3740" y="4703"/>
                    <a:pt x="4406" y="4025"/>
                  </a:cubicBezTo>
                  <a:cubicBezTo>
                    <a:pt x="5071" y="3335"/>
                    <a:pt x="5585" y="2482"/>
                    <a:pt x="5723" y="1528"/>
                  </a:cubicBezTo>
                  <a:cubicBezTo>
                    <a:pt x="5798" y="1014"/>
                    <a:pt x="5711" y="386"/>
                    <a:pt x="5246" y="123"/>
                  </a:cubicBezTo>
                  <a:cubicBezTo>
                    <a:pt x="5105" y="36"/>
                    <a:pt x="4946" y="1"/>
                    <a:pt x="4782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8"/>
            <p:cNvSpPr/>
            <p:nvPr/>
          </p:nvSpPr>
          <p:spPr>
            <a:xfrm>
              <a:off x="5066900" y="3699825"/>
              <a:ext cx="380575" cy="146775"/>
            </a:xfrm>
            <a:custGeom>
              <a:avLst/>
              <a:gdLst/>
              <a:ahLst/>
              <a:cxnLst/>
              <a:rect l="l" t="t" r="r" b="b"/>
              <a:pathLst>
                <a:path w="15223" h="5871" extrusionOk="0">
                  <a:moveTo>
                    <a:pt x="15223" y="1"/>
                  </a:moveTo>
                  <a:cubicBezTo>
                    <a:pt x="15222" y="1"/>
                    <a:pt x="15222" y="1"/>
                    <a:pt x="15221" y="1"/>
                  </a:cubicBezTo>
                  <a:lnTo>
                    <a:pt x="15221" y="1"/>
                  </a:lnTo>
                  <a:cubicBezTo>
                    <a:pt x="15222" y="1"/>
                    <a:pt x="15222" y="1"/>
                    <a:pt x="15223" y="1"/>
                  </a:cubicBezTo>
                  <a:close/>
                  <a:moveTo>
                    <a:pt x="15221" y="1"/>
                  </a:moveTo>
                  <a:cubicBezTo>
                    <a:pt x="12978" y="1116"/>
                    <a:pt x="10338" y="1681"/>
                    <a:pt x="7637" y="1681"/>
                  </a:cubicBezTo>
                  <a:cubicBezTo>
                    <a:pt x="5050" y="1681"/>
                    <a:pt x="2407" y="1163"/>
                    <a:pt x="1" y="114"/>
                  </a:cubicBezTo>
                  <a:lnTo>
                    <a:pt x="1" y="114"/>
                  </a:lnTo>
                  <a:cubicBezTo>
                    <a:pt x="377" y="1092"/>
                    <a:pt x="1155" y="1883"/>
                    <a:pt x="1934" y="2623"/>
                  </a:cubicBezTo>
                  <a:cubicBezTo>
                    <a:pt x="3687" y="4291"/>
                    <a:pt x="5784" y="5870"/>
                    <a:pt x="8047" y="5870"/>
                  </a:cubicBezTo>
                  <a:cubicBezTo>
                    <a:pt x="8747" y="5870"/>
                    <a:pt x="9464" y="5719"/>
                    <a:pt x="10191" y="5371"/>
                  </a:cubicBezTo>
                  <a:cubicBezTo>
                    <a:pt x="13907" y="3601"/>
                    <a:pt x="15120" y="70"/>
                    <a:pt x="15221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8"/>
            <p:cNvSpPr/>
            <p:nvPr/>
          </p:nvSpPr>
          <p:spPr>
            <a:xfrm>
              <a:off x="5064650" y="3696875"/>
              <a:ext cx="385850" cy="51075"/>
            </a:xfrm>
            <a:custGeom>
              <a:avLst/>
              <a:gdLst/>
              <a:ahLst/>
              <a:cxnLst/>
              <a:rect l="l" t="t" r="r" b="b"/>
              <a:pathLst>
                <a:path w="15434" h="2043" extrusionOk="0">
                  <a:moveTo>
                    <a:pt x="138" y="0"/>
                  </a:moveTo>
                  <a:cubicBezTo>
                    <a:pt x="53" y="0"/>
                    <a:pt x="0" y="148"/>
                    <a:pt x="91" y="194"/>
                  </a:cubicBezTo>
                  <a:cubicBezTo>
                    <a:pt x="2449" y="1399"/>
                    <a:pt x="5219" y="2042"/>
                    <a:pt x="7974" y="2042"/>
                  </a:cubicBezTo>
                  <a:cubicBezTo>
                    <a:pt x="10554" y="2042"/>
                    <a:pt x="13122" y="1478"/>
                    <a:pt x="15325" y="282"/>
                  </a:cubicBezTo>
                  <a:cubicBezTo>
                    <a:pt x="15433" y="217"/>
                    <a:pt x="15365" y="68"/>
                    <a:pt x="15255" y="68"/>
                  </a:cubicBezTo>
                  <a:cubicBezTo>
                    <a:pt x="15238" y="68"/>
                    <a:pt x="15219" y="72"/>
                    <a:pt x="15200" y="81"/>
                  </a:cubicBezTo>
                  <a:cubicBezTo>
                    <a:pt x="12823" y="1094"/>
                    <a:pt x="10336" y="1588"/>
                    <a:pt x="7846" y="1588"/>
                  </a:cubicBezTo>
                  <a:cubicBezTo>
                    <a:pt x="5247" y="1588"/>
                    <a:pt x="2646" y="1050"/>
                    <a:pt x="166" y="6"/>
                  </a:cubicBezTo>
                  <a:cubicBezTo>
                    <a:pt x="157" y="2"/>
                    <a:pt x="147" y="0"/>
                    <a:pt x="13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8"/>
            <p:cNvSpPr/>
            <p:nvPr/>
          </p:nvSpPr>
          <p:spPr>
            <a:xfrm>
              <a:off x="5428400" y="3688250"/>
              <a:ext cx="15700" cy="20275"/>
            </a:xfrm>
            <a:custGeom>
              <a:avLst/>
              <a:gdLst/>
              <a:ahLst/>
              <a:cxnLst/>
              <a:rect l="l" t="t" r="r" b="b"/>
              <a:pathLst>
                <a:path w="628" h="811" extrusionOk="0">
                  <a:moveTo>
                    <a:pt x="550" y="1"/>
                  </a:moveTo>
                  <a:cubicBezTo>
                    <a:pt x="536" y="1"/>
                    <a:pt x="522" y="7"/>
                    <a:pt x="512" y="24"/>
                  </a:cubicBezTo>
                  <a:cubicBezTo>
                    <a:pt x="336" y="238"/>
                    <a:pt x="98" y="489"/>
                    <a:pt x="10" y="752"/>
                  </a:cubicBezTo>
                  <a:cubicBezTo>
                    <a:pt x="0" y="781"/>
                    <a:pt x="21" y="811"/>
                    <a:pt x="48" y="811"/>
                  </a:cubicBezTo>
                  <a:cubicBezTo>
                    <a:pt x="56" y="811"/>
                    <a:pt x="64" y="808"/>
                    <a:pt x="73" y="802"/>
                  </a:cubicBezTo>
                  <a:cubicBezTo>
                    <a:pt x="298" y="627"/>
                    <a:pt x="449" y="326"/>
                    <a:pt x="600" y="87"/>
                  </a:cubicBezTo>
                  <a:cubicBezTo>
                    <a:pt x="627" y="51"/>
                    <a:pt x="588" y="1"/>
                    <a:pt x="55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8"/>
            <p:cNvSpPr/>
            <p:nvPr/>
          </p:nvSpPr>
          <p:spPr>
            <a:xfrm>
              <a:off x="5399150" y="3693650"/>
              <a:ext cx="14200" cy="24750"/>
            </a:xfrm>
            <a:custGeom>
              <a:avLst/>
              <a:gdLst/>
              <a:ahLst/>
              <a:cxnLst/>
              <a:rect l="l" t="t" r="r" b="b"/>
              <a:pathLst>
                <a:path w="568" h="990" extrusionOk="0">
                  <a:moveTo>
                    <a:pt x="445" y="0"/>
                  </a:moveTo>
                  <a:cubicBezTo>
                    <a:pt x="405" y="0"/>
                    <a:pt x="367" y="22"/>
                    <a:pt x="352" y="72"/>
                  </a:cubicBezTo>
                  <a:cubicBezTo>
                    <a:pt x="301" y="235"/>
                    <a:pt x="239" y="386"/>
                    <a:pt x="163" y="536"/>
                  </a:cubicBezTo>
                  <a:cubicBezTo>
                    <a:pt x="113" y="649"/>
                    <a:pt x="0" y="775"/>
                    <a:pt x="13" y="900"/>
                  </a:cubicBezTo>
                  <a:cubicBezTo>
                    <a:pt x="24" y="945"/>
                    <a:pt x="55" y="990"/>
                    <a:pt x="107" y="990"/>
                  </a:cubicBezTo>
                  <a:cubicBezTo>
                    <a:pt x="113" y="990"/>
                    <a:pt x="119" y="989"/>
                    <a:pt x="126" y="988"/>
                  </a:cubicBezTo>
                  <a:cubicBezTo>
                    <a:pt x="276" y="938"/>
                    <a:pt x="339" y="775"/>
                    <a:pt x="389" y="637"/>
                  </a:cubicBezTo>
                  <a:cubicBezTo>
                    <a:pt x="465" y="473"/>
                    <a:pt x="515" y="310"/>
                    <a:pt x="552" y="135"/>
                  </a:cubicBezTo>
                  <a:cubicBezTo>
                    <a:pt x="568" y="51"/>
                    <a:pt x="505" y="0"/>
                    <a:pt x="44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8"/>
            <p:cNvSpPr/>
            <p:nvPr/>
          </p:nvSpPr>
          <p:spPr>
            <a:xfrm>
              <a:off x="5376875" y="3705575"/>
              <a:ext cx="13525" cy="19150"/>
            </a:xfrm>
            <a:custGeom>
              <a:avLst/>
              <a:gdLst/>
              <a:ahLst/>
              <a:cxnLst/>
              <a:rect l="l" t="t" r="r" b="b"/>
              <a:pathLst>
                <a:path w="541" h="766" extrusionOk="0">
                  <a:moveTo>
                    <a:pt x="448" y="1"/>
                  </a:moveTo>
                  <a:cubicBezTo>
                    <a:pt x="427" y="1"/>
                    <a:pt x="405" y="11"/>
                    <a:pt x="389" y="34"/>
                  </a:cubicBezTo>
                  <a:cubicBezTo>
                    <a:pt x="301" y="160"/>
                    <a:pt x="226" y="273"/>
                    <a:pt x="151" y="398"/>
                  </a:cubicBezTo>
                  <a:cubicBezTo>
                    <a:pt x="88" y="498"/>
                    <a:pt x="0" y="599"/>
                    <a:pt x="25" y="712"/>
                  </a:cubicBezTo>
                  <a:cubicBezTo>
                    <a:pt x="36" y="743"/>
                    <a:pt x="63" y="765"/>
                    <a:pt x="86" y="765"/>
                  </a:cubicBezTo>
                  <a:cubicBezTo>
                    <a:pt x="91" y="765"/>
                    <a:pt x="96" y="764"/>
                    <a:pt x="101" y="762"/>
                  </a:cubicBezTo>
                  <a:cubicBezTo>
                    <a:pt x="226" y="724"/>
                    <a:pt x="264" y="599"/>
                    <a:pt x="314" y="498"/>
                  </a:cubicBezTo>
                  <a:cubicBezTo>
                    <a:pt x="389" y="373"/>
                    <a:pt x="452" y="247"/>
                    <a:pt x="515" y="109"/>
                  </a:cubicBezTo>
                  <a:cubicBezTo>
                    <a:pt x="541" y="49"/>
                    <a:pt x="495" y="1"/>
                    <a:pt x="448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8"/>
            <p:cNvSpPr/>
            <p:nvPr/>
          </p:nvSpPr>
          <p:spPr>
            <a:xfrm>
              <a:off x="5348625" y="3707825"/>
              <a:ext cx="16900" cy="27100"/>
            </a:xfrm>
            <a:custGeom>
              <a:avLst/>
              <a:gdLst/>
              <a:ahLst/>
              <a:cxnLst/>
              <a:rect l="l" t="t" r="r" b="b"/>
              <a:pathLst>
                <a:path w="676" h="1084" extrusionOk="0">
                  <a:moveTo>
                    <a:pt x="542" y="1"/>
                  </a:moveTo>
                  <a:cubicBezTo>
                    <a:pt x="513" y="1"/>
                    <a:pt x="484" y="14"/>
                    <a:pt x="465" y="45"/>
                  </a:cubicBezTo>
                  <a:cubicBezTo>
                    <a:pt x="365" y="220"/>
                    <a:pt x="264" y="396"/>
                    <a:pt x="177" y="584"/>
                  </a:cubicBezTo>
                  <a:cubicBezTo>
                    <a:pt x="114" y="722"/>
                    <a:pt x="1" y="885"/>
                    <a:pt x="64" y="1036"/>
                  </a:cubicBezTo>
                  <a:cubicBezTo>
                    <a:pt x="73" y="1063"/>
                    <a:pt x="95" y="1084"/>
                    <a:pt x="120" y="1084"/>
                  </a:cubicBezTo>
                  <a:cubicBezTo>
                    <a:pt x="130" y="1084"/>
                    <a:pt x="141" y="1081"/>
                    <a:pt x="151" y="1074"/>
                  </a:cubicBezTo>
                  <a:cubicBezTo>
                    <a:pt x="289" y="998"/>
                    <a:pt x="327" y="835"/>
                    <a:pt x="377" y="710"/>
                  </a:cubicBezTo>
                  <a:cubicBezTo>
                    <a:pt x="465" y="521"/>
                    <a:pt x="540" y="333"/>
                    <a:pt x="641" y="145"/>
                  </a:cubicBezTo>
                  <a:cubicBezTo>
                    <a:pt x="676" y="67"/>
                    <a:pt x="608" y="1"/>
                    <a:pt x="54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8"/>
            <p:cNvSpPr/>
            <p:nvPr/>
          </p:nvSpPr>
          <p:spPr>
            <a:xfrm>
              <a:off x="5323225" y="3704450"/>
              <a:ext cx="14500" cy="33575"/>
            </a:xfrm>
            <a:custGeom>
              <a:avLst/>
              <a:gdLst/>
              <a:ahLst/>
              <a:cxnLst/>
              <a:rect l="l" t="t" r="r" b="b"/>
              <a:pathLst>
                <a:path w="580" h="1343" extrusionOk="0">
                  <a:moveTo>
                    <a:pt x="495" y="0"/>
                  </a:moveTo>
                  <a:cubicBezTo>
                    <a:pt x="464" y="0"/>
                    <a:pt x="430" y="17"/>
                    <a:pt x="415" y="54"/>
                  </a:cubicBezTo>
                  <a:cubicBezTo>
                    <a:pt x="327" y="280"/>
                    <a:pt x="239" y="506"/>
                    <a:pt x="164" y="732"/>
                  </a:cubicBezTo>
                  <a:cubicBezTo>
                    <a:pt x="101" y="907"/>
                    <a:pt x="0" y="1096"/>
                    <a:pt x="51" y="1284"/>
                  </a:cubicBezTo>
                  <a:cubicBezTo>
                    <a:pt x="58" y="1323"/>
                    <a:pt x="86" y="1343"/>
                    <a:pt x="115" y="1343"/>
                  </a:cubicBezTo>
                  <a:cubicBezTo>
                    <a:pt x="132" y="1343"/>
                    <a:pt x="149" y="1336"/>
                    <a:pt x="164" y="1321"/>
                  </a:cubicBezTo>
                  <a:cubicBezTo>
                    <a:pt x="314" y="1183"/>
                    <a:pt x="339" y="970"/>
                    <a:pt x="389" y="794"/>
                  </a:cubicBezTo>
                  <a:cubicBezTo>
                    <a:pt x="452" y="556"/>
                    <a:pt x="515" y="330"/>
                    <a:pt x="565" y="92"/>
                  </a:cubicBezTo>
                  <a:cubicBezTo>
                    <a:pt x="580" y="33"/>
                    <a:pt x="539" y="0"/>
                    <a:pt x="49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8"/>
            <p:cNvSpPr/>
            <p:nvPr/>
          </p:nvSpPr>
          <p:spPr>
            <a:xfrm>
              <a:off x="5296875" y="3705900"/>
              <a:ext cx="11950" cy="34900"/>
            </a:xfrm>
            <a:custGeom>
              <a:avLst/>
              <a:gdLst/>
              <a:ahLst/>
              <a:cxnLst/>
              <a:rect l="l" t="t" r="r" b="b"/>
              <a:pathLst>
                <a:path w="478" h="1396" extrusionOk="0">
                  <a:moveTo>
                    <a:pt x="402" y="1"/>
                  </a:moveTo>
                  <a:cubicBezTo>
                    <a:pt x="376" y="1"/>
                    <a:pt x="350" y="15"/>
                    <a:pt x="339" y="46"/>
                  </a:cubicBezTo>
                  <a:cubicBezTo>
                    <a:pt x="289" y="272"/>
                    <a:pt x="226" y="485"/>
                    <a:pt x="151" y="711"/>
                  </a:cubicBezTo>
                  <a:cubicBezTo>
                    <a:pt x="101" y="900"/>
                    <a:pt x="0" y="1100"/>
                    <a:pt x="13" y="1301"/>
                  </a:cubicBezTo>
                  <a:cubicBezTo>
                    <a:pt x="13" y="1362"/>
                    <a:pt x="54" y="1395"/>
                    <a:pt x="98" y="1395"/>
                  </a:cubicBezTo>
                  <a:cubicBezTo>
                    <a:pt x="127" y="1395"/>
                    <a:pt x="156" y="1381"/>
                    <a:pt x="176" y="1351"/>
                  </a:cubicBezTo>
                  <a:cubicBezTo>
                    <a:pt x="301" y="1176"/>
                    <a:pt x="327" y="925"/>
                    <a:pt x="377" y="724"/>
                  </a:cubicBezTo>
                  <a:cubicBezTo>
                    <a:pt x="427" y="511"/>
                    <a:pt x="452" y="285"/>
                    <a:pt x="477" y="71"/>
                  </a:cubicBezTo>
                  <a:cubicBezTo>
                    <a:pt x="477" y="28"/>
                    <a:pt x="439" y="1"/>
                    <a:pt x="40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8"/>
            <p:cNvSpPr/>
            <p:nvPr/>
          </p:nvSpPr>
          <p:spPr>
            <a:xfrm>
              <a:off x="5271775" y="3716250"/>
              <a:ext cx="8175" cy="29800"/>
            </a:xfrm>
            <a:custGeom>
              <a:avLst/>
              <a:gdLst/>
              <a:ahLst/>
              <a:cxnLst/>
              <a:rect l="l" t="t" r="r" b="b"/>
              <a:pathLst>
                <a:path w="327" h="1192" extrusionOk="0">
                  <a:moveTo>
                    <a:pt x="246" y="1"/>
                  </a:moveTo>
                  <a:cubicBezTo>
                    <a:pt x="219" y="1"/>
                    <a:pt x="194" y="15"/>
                    <a:pt x="189" y="46"/>
                  </a:cubicBezTo>
                  <a:cubicBezTo>
                    <a:pt x="138" y="247"/>
                    <a:pt x="101" y="448"/>
                    <a:pt x="76" y="649"/>
                  </a:cubicBezTo>
                  <a:cubicBezTo>
                    <a:pt x="38" y="812"/>
                    <a:pt x="0" y="962"/>
                    <a:pt x="26" y="1138"/>
                  </a:cubicBezTo>
                  <a:cubicBezTo>
                    <a:pt x="32" y="1173"/>
                    <a:pt x="70" y="1192"/>
                    <a:pt x="106" y="1192"/>
                  </a:cubicBezTo>
                  <a:cubicBezTo>
                    <a:pt x="136" y="1192"/>
                    <a:pt x="165" y="1179"/>
                    <a:pt x="176" y="1151"/>
                  </a:cubicBezTo>
                  <a:cubicBezTo>
                    <a:pt x="251" y="1000"/>
                    <a:pt x="251" y="837"/>
                    <a:pt x="276" y="674"/>
                  </a:cubicBezTo>
                  <a:cubicBezTo>
                    <a:pt x="289" y="473"/>
                    <a:pt x="314" y="272"/>
                    <a:pt x="327" y="71"/>
                  </a:cubicBezTo>
                  <a:cubicBezTo>
                    <a:pt x="327" y="28"/>
                    <a:pt x="284" y="1"/>
                    <a:pt x="24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8"/>
            <p:cNvSpPr/>
            <p:nvPr/>
          </p:nvSpPr>
          <p:spPr>
            <a:xfrm>
              <a:off x="5241650" y="3712450"/>
              <a:ext cx="7250" cy="36425"/>
            </a:xfrm>
            <a:custGeom>
              <a:avLst/>
              <a:gdLst/>
              <a:ahLst/>
              <a:cxnLst/>
              <a:rect l="l" t="t" r="r" b="b"/>
              <a:pathLst>
                <a:path w="290" h="1457" extrusionOk="0">
                  <a:moveTo>
                    <a:pt x="125" y="1"/>
                  </a:moveTo>
                  <a:cubicBezTo>
                    <a:pt x="85" y="1"/>
                    <a:pt x="45" y="29"/>
                    <a:pt x="38" y="85"/>
                  </a:cubicBezTo>
                  <a:cubicBezTo>
                    <a:pt x="38" y="336"/>
                    <a:pt x="26" y="587"/>
                    <a:pt x="26" y="838"/>
                  </a:cubicBezTo>
                  <a:cubicBezTo>
                    <a:pt x="26" y="1039"/>
                    <a:pt x="1" y="1240"/>
                    <a:pt x="89" y="1428"/>
                  </a:cubicBezTo>
                  <a:cubicBezTo>
                    <a:pt x="101" y="1447"/>
                    <a:pt x="126" y="1456"/>
                    <a:pt x="150" y="1456"/>
                  </a:cubicBezTo>
                  <a:cubicBezTo>
                    <a:pt x="173" y="1456"/>
                    <a:pt x="195" y="1447"/>
                    <a:pt x="201" y="1428"/>
                  </a:cubicBezTo>
                  <a:cubicBezTo>
                    <a:pt x="289" y="1240"/>
                    <a:pt x="252" y="1039"/>
                    <a:pt x="252" y="838"/>
                  </a:cubicBezTo>
                  <a:cubicBezTo>
                    <a:pt x="239" y="587"/>
                    <a:pt x="227" y="336"/>
                    <a:pt x="201" y="85"/>
                  </a:cubicBezTo>
                  <a:cubicBezTo>
                    <a:pt x="201" y="29"/>
                    <a:pt x="164" y="1"/>
                    <a:pt x="12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8"/>
            <p:cNvSpPr/>
            <p:nvPr/>
          </p:nvSpPr>
          <p:spPr>
            <a:xfrm>
              <a:off x="5203375" y="3696250"/>
              <a:ext cx="10075" cy="44825"/>
            </a:xfrm>
            <a:custGeom>
              <a:avLst/>
              <a:gdLst/>
              <a:ahLst/>
              <a:cxnLst/>
              <a:rect l="l" t="t" r="r" b="b"/>
              <a:pathLst>
                <a:path w="403" h="1793" extrusionOk="0">
                  <a:moveTo>
                    <a:pt x="101" y="0"/>
                  </a:moveTo>
                  <a:cubicBezTo>
                    <a:pt x="65" y="0"/>
                    <a:pt x="26" y="26"/>
                    <a:pt x="26" y="68"/>
                  </a:cubicBezTo>
                  <a:cubicBezTo>
                    <a:pt x="26" y="583"/>
                    <a:pt x="1" y="1248"/>
                    <a:pt x="202" y="1725"/>
                  </a:cubicBezTo>
                  <a:cubicBezTo>
                    <a:pt x="219" y="1771"/>
                    <a:pt x="257" y="1793"/>
                    <a:pt x="293" y="1793"/>
                  </a:cubicBezTo>
                  <a:cubicBezTo>
                    <a:pt x="336" y="1793"/>
                    <a:pt x="377" y="1761"/>
                    <a:pt x="377" y="1700"/>
                  </a:cubicBezTo>
                  <a:cubicBezTo>
                    <a:pt x="402" y="1436"/>
                    <a:pt x="327" y="1173"/>
                    <a:pt x="289" y="922"/>
                  </a:cubicBezTo>
                  <a:cubicBezTo>
                    <a:pt x="252" y="633"/>
                    <a:pt x="214" y="344"/>
                    <a:pt x="164" y="56"/>
                  </a:cubicBezTo>
                  <a:cubicBezTo>
                    <a:pt x="158" y="17"/>
                    <a:pt x="131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8"/>
            <p:cNvSpPr/>
            <p:nvPr/>
          </p:nvSpPr>
          <p:spPr>
            <a:xfrm>
              <a:off x="5173075" y="3704750"/>
              <a:ext cx="9950" cy="34050"/>
            </a:xfrm>
            <a:custGeom>
              <a:avLst/>
              <a:gdLst/>
              <a:ahLst/>
              <a:cxnLst/>
              <a:rect l="l" t="t" r="r" b="b"/>
              <a:pathLst>
                <a:path w="398" h="1362" extrusionOk="0">
                  <a:moveTo>
                    <a:pt x="70" y="1"/>
                  </a:moveTo>
                  <a:cubicBezTo>
                    <a:pt x="36" y="1"/>
                    <a:pt x="0" y="33"/>
                    <a:pt x="8" y="80"/>
                  </a:cubicBezTo>
                  <a:cubicBezTo>
                    <a:pt x="46" y="306"/>
                    <a:pt x="58" y="531"/>
                    <a:pt x="83" y="757"/>
                  </a:cubicBezTo>
                  <a:cubicBezTo>
                    <a:pt x="108" y="946"/>
                    <a:pt x="96" y="1134"/>
                    <a:pt x="159" y="1309"/>
                  </a:cubicBezTo>
                  <a:cubicBezTo>
                    <a:pt x="172" y="1342"/>
                    <a:pt x="209" y="1361"/>
                    <a:pt x="243" y="1361"/>
                  </a:cubicBezTo>
                  <a:cubicBezTo>
                    <a:pt x="274" y="1361"/>
                    <a:pt x="303" y="1345"/>
                    <a:pt x="309" y="1309"/>
                  </a:cubicBezTo>
                  <a:cubicBezTo>
                    <a:pt x="397" y="920"/>
                    <a:pt x="221" y="418"/>
                    <a:pt x="121" y="42"/>
                  </a:cubicBezTo>
                  <a:cubicBezTo>
                    <a:pt x="111" y="13"/>
                    <a:pt x="91" y="1"/>
                    <a:pt x="7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8"/>
            <p:cNvSpPr/>
            <p:nvPr/>
          </p:nvSpPr>
          <p:spPr>
            <a:xfrm>
              <a:off x="5149425" y="3704750"/>
              <a:ext cx="6925" cy="27800"/>
            </a:xfrm>
            <a:custGeom>
              <a:avLst/>
              <a:gdLst/>
              <a:ahLst/>
              <a:cxnLst/>
              <a:rect l="l" t="t" r="r" b="b"/>
              <a:pathLst>
                <a:path w="277" h="1112" extrusionOk="0">
                  <a:moveTo>
                    <a:pt x="55" y="1"/>
                  </a:moveTo>
                  <a:cubicBezTo>
                    <a:pt x="27" y="1"/>
                    <a:pt x="0" y="20"/>
                    <a:pt x="0" y="55"/>
                  </a:cubicBezTo>
                  <a:cubicBezTo>
                    <a:pt x="13" y="243"/>
                    <a:pt x="25" y="444"/>
                    <a:pt x="25" y="632"/>
                  </a:cubicBezTo>
                  <a:cubicBezTo>
                    <a:pt x="38" y="782"/>
                    <a:pt x="0" y="958"/>
                    <a:pt x="88" y="1084"/>
                  </a:cubicBezTo>
                  <a:cubicBezTo>
                    <a:pt x="101" y="1102"/>
                    <a:pt x="116" y="1112"/>
                    <a:pt x="132" y="1112"/>
                  </a:cubicBezTo>
                  <a:cubicBezTo>
                    <a:pt x="148" y="1112"/>
                    <a:pt x="163" y="1102"/>
                    <a:pt x="176" y="1084"/>
                  </a:cubicBezTo>
                  <a:cubicBezTo>
                    <a:pt x="276" y="958"/>
                    <a:pt x="239" y="757"/>
                    <a:pt x="214" y="594"/>
                  </a:cubicBezTo>
                  <a:cubicBezTo>
                    <a:pt x="201" y="406"/>
                    <a:pt x="163" y="218"/>
                    <a:pt x="113" y="42"/>
                  </a:cubicBezTo>
                  <a:cubicBezTo>
                    <a:pt x="102" y="14"/>
                    <a:pt x="78" y="1"/>
                    <a:pt x="5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8"/>
            <p:cNvSpPr/>
            <p:nvPr/>
          </p:nvSpPr>
          <p:spPr>
            <a:xfrm>
              <a:off x="5112350" y="3686000"/>
              <a:ext cx="21100" cy="43075"/>
            </a:xfrm>
            <a:custGeom>
              <a:avLst/>
              <a:gdLst/>
              <a:ahLst/>
              <a:cxnLst/>
              <a:rect l="l" t="t" r="r" b="b"/>
              <a:pathLst>
                <a:path w="844" h="1723" extrusionOk="0">
                  <a:moveTo>
                    <a:pt x="89" y="1"/>
                  </a:moveTo>
                  <a:cubicBezTo>
                    <a:pt x="44" y="1"/>
                    <a:pt x="1" y="48"/>
                    <a:pt x="28" y="102"/>
                  </a:cubicBezTo>
                  <a:cubicBezTo>
                    <a:pt x="166" y="378"/>
                    <a:pt x="291" y="679"/>
                    <a:pt x="392" y="980"/>
                  </a:cubicBezTo>
                  <a:cubicBezTo>
                    <a:pt x="479" y="1219"/>
                    <a:pt x="517" y="1482"/>
                    <a:pt x="668" y="1696"/>
                  </a:cubicBezTo>
                  <a:cubicBezTo>
                    <a:pt x="681" y="1714"/>
                    <a:pt x="700" y="1722"/>
                    <a:pt x="719" y="1722"/>
                  </a:cubicBezTo>
                  <a:cubicBezTo>
                    <a:pt x="752" y="1722"/>
                    <a:pt x="785" y="1698"/>
                    <a:pt x="793" y="1658"/>
                  </a:cubicBezTo>
                  <a:cubicBezTo>
                    <a:pt x="843" y="1118"/>
                    <a:pt x="417" y="466"/>
                    <a:pt x="141" y="27"/>
                  </a:cubicBezTo>
                  <a:cubicBezTo>
                    <a:pt x="126" y="9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8"/>
            <p:cNvSpPr/>
            <p:nvPr/>
          </p:nvSpPr>
          <p:spPr>
            <a:xfrm>
              <a:off x="5083750" y="3686075"/>
              <a:ext cx="14450" cy="28400"/>
            </a:xfrm>
            <a:custGeom>
              <a:avLst/>
              <a:gdLst/>
              <a:ahLst/>
              <a:cxnLst/>
              <a:rect l="l" t="t" r="r" b="b"/>
              <a:pathLst>
                <a:path w="578" h="1136" extrusionOk="0">
                  <a:moveTo>
                    <a:pt x="71" y="0"/>
                  </a:moveTo>
                  <a:cubicBezTo>
                    <a:pt x="35" y="0"/>
                    <a:pt x="0" y="31"/>
                    <a:pt x="17" y="74"/>
                  </a:cubicBezTo>
                  <a:cubicBezTo>
                    <a:pt x="67" y="249"/>
                    <a:pt x="143" y="438"/>
                    <a:pt x="205" y="613"/>
                  </a:cubicBezTo>
                  <a:cubicBezTo>
                    <a:pt x="256" y="776"/>
                    <a:pt x="306" y="952"/>
                    <a:pt x="419" y="1090"/>
                  </a:cubicBezTo>
                  <a:cubicBezTo>
                    <a:pt x="437" y="1122"/>
                    <a:pt x="463" y="1135"/>
                    <a:pt x="488" y="1135"/>
                  </a:cubicBezTo>
                  <a:cubicBezTo>
                    <a:pt x="534" y="1135"/>
                    <a:pt x="577" y="1092"/>
                    <a:pt x="569" y="1027"/>
                  </a:cubicBezTo>
                  <a:cubicBezTo>
                    <a:pt x="544" y="864"/>
                    <a:pt x="444" y="701"/>
                    <a:pt x="369" y="538"/>
                  </a:cubicBezTo>
                  <a:cubicBezTo>
                    <a:pt x="281" y="375"/>
                    <a:pt x="205" y="199"/>
                    <a:pt x="118" y="24"/>
                  </a:cubicBezTo>
                  <a:cubicBezTo>
                    <a:pt x="105" y="7"/>
                    <a:pt x="88" y="0"/>
                    <a:pt x="7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8"/>
            <p:cNvSpPr/>
            <p:nvPr/>
          </p:nvSpPr>
          <p:spPr>
            <a:xfrm>
              <a:off x="5051775" y="3669975"/>
              <a:ext cx="20500" cy="36050"/>
            </a:xfrm>
            <a:custGeom>
              <a:avLst/>
              <a:gdLst/>
              <a:ahLst/>
              <a:cxnLst/>
              <a:rect l="l" t="t" r="r" b="b"/>
              <a:pathLst>
                <a:path w="820" h="1442" extrusionOk="0">
                  <a:moveTo>
                    <a:pt x="49" y="0"/>
                  </a:moveTo>
                  <a:cubicBezTo>
                    <a:pt x="24" y="0"/>
                    <a:pt x="1" y="22"/>
                    <a:pt x="16" y="53"/>
                  </a:cubicBezTo>
                  <a:cubicBezTo>
                    <a:pt x="117" y="291"/>
                    <a:pt x="217" y="530"/>
                    <a:pt x="330" y="755"/>
                  </a:cubicBezTo>
                  <a:cubicBezTo>
                    <a:pt x="430" y="981"/>
                    <a:pt x="518" y="1270"/>
                    <a:pt x="719" y="1420"/>
                  </a:cubicBezTo>
                  <a:cubicBezTo>
                    <a:pt x="728" y="1435"/>
                    <a:pt x="745" y="1442"/>
                    <a:pt x="762" y="1442"/>
                  </a:cubicBezTo>
                  <a:cubicBezTo>
                    <a:pt x="790" y="1442"/>
                    <a:pt x="819" y="1422"/>
                    <a:pt x="819" y="1383"/>
                  </a:cubicBezTo>
                  <a:cubicBezTo>
                    <a:pt x="807" y="1157"/>
                    <a:pt x="644" y="956"/>
                    <a:pt x="531" y="755"/>
                  </a:cubicBezTo>
                  <a:cubicBezTo>
                    <a:pt x="393" y="504"/>
                    <a:pt x="255" y="266"/>
                    <a:pt x="91" y="28"/>
                  </a:cubicBezTo>
                  <a:cubicBezTo>
                    <a:pt x="82" y="8"/>
                    <a:pt x="65" y="0"/>
                    <a:pt x="4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8"/>
            <p:cNvSpPr/>
            <p:nvPr/>
          </p:nvSpPr>
          <p:spPr>
            <a:xfrm>
              <a:off x="5400475" y="3740025"/>
              <a:ext cx="13025" cy="21925"/>
            </a:xfrm>
            <a:custGeom>
              <a:avLst/>
              <a:gdLst/>
              <a:ahLst/>
              <a:cxnLst/>
              <a:rect l="l" t="t" r="r" b="b"/>
              <a:pathLst>
                <a:path w="521" h="877" extrusionOk="0">
                  <a:moveTo>
                    <a:pt x="470" y="0"/>
                  </a:moveTo>
                  <a:cubicBezTo>
                    <a:pt x="458" y="0"/>
                    <a:pt x="445" y="7"/>
                    <a:pt x="437" y="24"/>
                  </a:cubicBezTo>
                  <a:cubicBezTo>
                    <a:pt x="361" y="149"/>
                    <a:pt x="286" y="287"/>
                    <a:pt x="198" y="413"/>
                  </a:cubicBezTo>
                  <a:cubicBezTo>
                    <a:pt x="123" y="538"/>
                    <a:pt x="35" y="651"/>
                    <a:pt x="10" y="789"/>
                  </a:cubicBezTo>
                  <a:cubicBezTo>
                    <a:pt x="0" y="829"/>
                    <a:pt x="37" y="876"/>
                    <a:pt x="71" y="876"/>
                  </a:cubicBezTo>
                  <a:cubicBezTo>
                    <a:pt x="81" y="876"/>
                    <a:pt x="90" y="873"/>
                    <a:pt x="98" y="865"/>
                  </a:cubicBezTo>
                  <a:cubicBezTo>
                    <a:pt x="349" y="702"/>
                    <a:pt x="462" y="325"/>
                    <a:pt x="512" y="62"/>
                  </a:cubicBezTo>
                  <a:cubicBezTo>
                    <a:pt x="520" y="28"/>
                    <a:pt x="495" y="0"/>
                    <a:pt x="47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8"/>
            <p:cNvSpPr/>
            <p:nvPr/>
          </p:nvSpPr>
          <p:spPr>
            <a:xfrm>
              <a:off x="5363775" y="3751950"/>
              <a:ext cx="15100" cy="25325"/>
            </a:xfrm>
            <a:custGeom>
              <a:avLst/>
              <a:gdLst/>
              <a:ahLst/>
              <a:cxnLst/>
              <a:rect l="l" t="t" r="r" b="b"/>
              <a:pathLst>
                <a:path w="604" h="1013" extrusionOk="0">
                  <a:moveTo>
                    <a:pt x="539" y="0"/>
                  </a:moveTo>
                  <a:cubicBezTo>
                    <a:pt x="523" y="0"/>
                    <a:pt x="508" y="7"/>
                    <a:pt x="499" y="24"/>
                  </a:cubicBezTo>
                  <a:cubicBezTo>
                    <a:pt x="349" y="350"/>
                    <a:pt x="148" y="639"/>
                    <a:pt x="10" y="965"/>
                  </a:cubicBezTo>
                  <a:cubicBezTo>
                    <a:pt x="1" y="992"/>
                    <a:pt x="24" y="1013"/>
                    <a:pt x="48" y="1013"/>
                  </a:cubicBezTo>
                  <a:cubicBezTo>
                    <a:pt x="57" y="1013"/>
                    <a:pt x="66" y="1010"/>
                    <a:pt x="73" y="1003"/>
                  </a:cubicBezTo>
                  <a:cubicBezTo>
                    <a:pt x="311" y="752"/>
                    <a:pt x="462" y="388"/>
                    <a:pt x="587" y="61"/>
                  </a:cubicBezTo>
                  <a:cubicBezTo>
                    <a:pt x="604" y="28"/>
                    <a:pt x="570" y="0"/>
                    <a:pt x="53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8"/>
            <p:cNvSpPr/>
            <p:nvPr/>
          </p:nvSpPr>
          <p:spPr>
            <a:xfrm>
              <a:off x="5323525" y="3754075"/>
              <a:ext cx="11400" cy="30325"/>
            </a:xfrm>
            <a:custGeom>
              <a:avLst/>
              <a:gdLst/>
              <a:ahLst/>
              <a:cxnLst/>
              <a:rect l="l" t="t" r="r" b="b"/>
              <a:pathLst>
                <a:path w="456" h="1213" extrusionOk="0">
                  <a:moveTo>
                    <a:pt x="343" y="1"/>
                  </a:moveTo>
                  <a:cubicBezTo>
                    <a:pt x="308" y="1"/>
                    <a:pt x="274" y="20"/>
                    <a:pt x="264" y="64"/>
                  </a:cubicBezTo>
                  <a:lnTo>
                    <a:pt x="101" y="679"/>
                  </a:lnTo>
                  <a:cubicBezTo>
                    <a:pt x="64" y="842"/>
                    <a:pt x="1" y="1005"/>
                    <a:pt x="39" y="1169"/>
                  </a:cubicBezTo>
                  <a:cubicBezTo>
                    <a:pt x="39" y="1200"/>
                    <a:pt x="57" y="1212"/>
                    <a:pt x="79" y="1212"/>
                  </a:cubicBezTo>
                  <a:cubicBezTo>
                    <a:pt x="101" y="1212"/>
                    <a:pt x="126" y="1200"/>
                    <a:pt x="139" y="1181"/>
                  </a:cubicBezTo>
                  <a:cubicBezTo>
                    <a:pt x="252" y="1043"/>
                    <a:pt x="277" y="855"/>
                    <a:pt x="315" y="692"/>
                  </a:cubicBezTo>
                  <a:cubicBezTo>
                    <a:pt x="352" y="503"/>
                    <a:pt x="390" y="303"/>
                    <a:pt x="440" y="114"/>
                  </a:cubicBezTo>
                  <a:cubicBezTo>
                    <a:pt x="455" y="46"/>
                    <a:pt x="397" y="1"/>
                    <a:pt x="34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8"/>
            <p:cNvSpPr/>
            <p:nvPr/>
          </p:nvSpPr>
          <p:spPr>
            <a:xfrm>
              <a:off x="5330125" y="3779225"/>
              <a:ext cx="15000" cy="26500"/>
            </a:xfrm>
            <a:custGeom>
              <a:avLst/>
              <a:gdLst/>
              <a:ahLst/>
              <a:cxnLst/>
              <a:rect l="l" t="t" r="r" b="b"/>
              <a:pathLst>
                <a:path w="600" h="1060" extrusionOk="0">
                  <a:moveTo>
                    <a:pt x="467" y="0"/>
                  </a:moveTo>
                  <a:cubicBezTo>
                    <a:pt x="438" y="0"/>
                    <a:pt x="409" y="15"/>
                    <a:pt x="390" y="50"/>
                  </a:cubicBezTo>
                  <a:cubicBezTo>
                    <a:pt x="251" y="338"/>
                    <a:pt x="63" y="652"/>
                    <a:pt x="0" y="978"/>
                  </a:cubicBezTo>
                  <a:cubicBezTo>
                    <a:pt x="0" y="1015"/>
                    <a:pt x="35" y="1059"/>
                    <a:pt x="73" y="1059"/>
                  </a:cubicBezTo>
                  <a:cubicBezTo>
                    <a:pt x="87" y="1059"/>
                    <a:pt x="100" y="1054"/>
                    <a:pt x="113" y="1041"/>
                  </a:cubicBezTo>
                  <a:cubicBezTo>
                    <a:pt x="327" y="790"/>
                    <a:pt x="427" y="451"/>
                    <a:pt x="565" y="150"/>
                  </a:cubicBezTo>
                  <a:cubicBezTo>
                    <a:pt x="600" y="72"/>
                    <a:pt x="533" y="0"/>
                    <a:pt x="4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8"/>
            <p:cNvSpPr/>
            <p:nvPr/>
          </p:nvSpPr>
          <p:spPr>
            <a:xfrm>
              <a:off x="5345725" y="3793050"/>
              <a:ext cx="21275" cy="18200"/>
            </a:xfrm>
            <a:custGeom>
              <a:avLst/>
              <a:gdLst/>
              <a:ahLst/>
              <a:cxnLst/>
              <a:rect l="l" t="t" r="r" b="b"/>
              <a:pathLst>
                <a:path w="851" h="728" extrusionOk="0">
                  <a:moveTo>
                    <a:pt x="716" y="1"/>
                  </a:moveTo>
                  <a:cubicBezTo>
                    <a:pt x="696" y="1"/>
                    <a:pt x="675" y="8"/>
                    <a:pt x="656" y="24"/>
                  </a:cubicBezTo>
                  <a:cubicBezTo>
                    <a:pt x="443" y="212"/>
                    <a:pt x="217" y="388"/>
                    <a:pt x="42" y="601"/>
                  </a:cubicBezTo>
                  <a:cubicBezTo>
                    <a:pt x="1" y="652"/>
                    <a:pt x="43" y="727"/>
                    <a:pt x="100" y="727"/>
                  </a:cubicBezTo>
                  <a:cubicBezTo>
                    <a:pt x="114" y="727"/>
                    <a:pt x="128" y="723"/>
                    <a:pt x="142" y="714"/>
                  </a:cubicBezTo>
                  <a:cubicBezTo>
                    <a:pt x="368" y="563"/>
                    <a:pt x="569" y="350"/>
                    <a:pt x="782" y="162"/>
                  </a:cubicBezTo>
                  <a:cubicBezTo>
                    <a:pt x="851" y="93"/>
                    <a:pt x="788" y="1"/>
                    <a:pt x="71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8"/>
            <p:cNvSpPr/>
            <p:nvPr/>
          </p:nvSpPr>
          <p:spPr>
            <a:xfrm>
              <a:off x="5296250" y="3799425"/>
              <a:ext cx="14750" cy="22675"/>
            </a:xfrm>
            <a:custGeom>
              <a:avLst/>
              <a:gdLst/>
              <a:ahLst/>
              <a:cxnLst/>
              <a:rect l="l" t="t" r="r" b="b"/>
              <a:pathLst>
                <a:path w="590" h="907" extrusionOk="0">
                  <a:moveTo>
                    <a:pt x="471" y="0"/>
                  </a:moveTo>
                  <a:cubicBezTo>
                    <a:pt x="439" y="0"/>
                    <a:pt x="407" y="14"/>
                    <a:pt x="389" y="45"/>
                  </a:cubicBezTo>
                  <a:cubicBezTo>
                    <a:pt x="301" y="170"/>
                    <a:pt x="226" y="308"/>
                    <a:pt x="151" y="446"/>
                  </a:cubicBezTo>
                  <a:cubicBezTo>
                    <a:pt x="88" y="559"/>
                    <a:pt x="0" y="697"/>
                    <a:pt x="13" y="835"/>
                  </a:cubicBezTo>
                  <a:cubicBezTo>
                    <a:pt x="23" y="875"/>
                    <a:pt x="55" y="906"/>
                    <a:pt x="93" y="906"/>
                  </a:cubicBezTo>
                  <a:cubicBezTo>
                    <a:pt x="104" y="906"/>
                    <a:pt x="115" y="904"/>
                    <a:pt x="126" y="898"/>
                  </a:cubicBezTo>
                  <a:cubicBezTo>
                    <a:pt x="251" y="823"/>
                    <a:pt x="314" y="672"/>
                    <a:pt x="364" y="547"/>
                  </a:cubicBezTo>
                  <a:cubicBezTo>
                    <a:pt x="439" y="409"/>
                    <a:pt x="515" y="271"/>
                    <a:pt x="565" y="120"/>
                  </a:cubicBezTo>
                  <a:cubicBezTo>
                    <a:pt x="589" y="47"/>
                    <a:pt x="529" y="0"/>
                    <a:pt x="47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8"/>
            <p:cNvSpPr/>
            <p:nvPr/>
          </p:nvSpPr>
          <p:spPr>
            <a:xfrm>
              <a:off x="5308925" y="3815525"/>
              <a:ext cx="16025" cy="14100"/>
            </a:xfrm>
            <a:custGeom>
              <a:avLst/>
              <a:gdLst/>
              <a:ahLst/>
              <a:cxnLst/>
              <a:rect l="l" t="t" r="r" b="b"/>
              <a:pathLst>
                <a:path w="641" h="564" extrusionOk="0">
                  <a:moveTo>
                    <a:pt x="498" y="0"/>
                  </a:moveTo>
                  <a:cubicBezTo>
                    <a:pt x="477" y="0"/>
                    <a:pt x="454" y="8"/>
                    <a:pt x="434" y="28"/>
                  </a:cubicBezTo>
                  <a:cubicBezTo>
                    <a:pt x="284" y="166"/>
                    <a:pt x="121" y="292"/>
                    <a:pt x="20" y="480"/>
                  </a:cubicBezTo>
                  <a:cubicBezTo>
                    <a:pt x="1" y="529"/>
                    <a:pt x="27" y="563"/>
                    <a:pt x="64" y="563"/>
                  </a:cubicBezTo>
                  <a:cubicBezTo>
                    <a:pt x="74" y="563"/>
                    <a:pt x="85" y="561"/>
                    <a:pt x="96" y="555"/>
                  </a:cubicBezTo>
                  <a:cubicBezTo>
                    <a:pt x="284" y="467"/>
                    <a:pt x="422" y="304"/>
                    <a:pt x="572" y="166"/>
                  </a:cubicBezTo>
                  <a:cubicBezTo>
                    <a:pt x="640" y="98"/>
                    <a:pt x="573" y="0"/>
                    <a:pt x="49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8"/>
            <p:cNvSpPr/>
            <p:nvPr/>
          </p:nvSpPr>
          <p:spPr>
            <a:xfrm>
              <a:off x="5281950" y="3762025"/>
              <a:ext cx="9850" cy="19850"/>
            </a:xfrm>
            <a:custGeom>
              <a:avLst/>
              <a:gdLst/>
              <a:ahLst/>
              <a:cxnLst/>
              <a:rect l="l" t="t" r="r" b="b"/>
              <a:pathLst>
                <a:path w="394" h="794" extrusionOk="0">
                  <a:moveTo>
                    <a:pt x="303" y="1"/>
                  </a:moveTo>
                  <a:cubicBezTo>
                    <a:pt x="271" y="1"/>
                    <a:pt x="236" y="19"/>
                    <a:pt x="221" y="60"/>
                  </a:cubicBezTo>
                  <a:cubicBezTo>
                    <a:pt x="146" y="273"/>
                    <a:pt x="33" y="499"/>
                    <a:pt x="8" y="738"/>
                  </a:cubicBezTo>
                  <a:cubicBezTo>
                    <a:pt x="0" y="774"/>
                    <a:pt x="31" y="794"/>
                    <a:pt x="63" y="794"/>
                  </a:cubicBezTo>
                  <a:cubicBezTo>
                    <a:pt x="86" y="794"/>
                    <a:pt x="110" y="784"/>
                    <a:pt x="120" y="763"/>
                  </a:cubicBezTo>
                  <a:cubicBezTo>
                    <a:pt x="246" y="575"/>
                    <a:pt x="296" y="324"/>
                    <a:pt x="371" y="98"/>
                  </a:cubicBezTo>
                  <a:cubicBezTo>
                    <a:pt x="394" y="38"/>
                    <a:pt x="350" y="1"/>
                    <a:pt x="30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8"/>
            <p:cNvSpPr/>
            <p:nvPr/>
          </p:nvSpPr>
          <p:spPr>
            <a:xfrm>
              <a:off x="5280550" y="3795650"/>
              <a:ext cx="8875" cy="20500"/>
            </a:xfrm>
            <a:custGeom>
              <a:avLst/>
              <a:gdLst/>
              <a:ahLst/>
              <a:cxnLst/>
              <a:rect l="l" t="t" r="r" b="b"/>
              <a:pathLst>
                <a:path w="355" h="820" extrusionOk="0">
                  <a:moveTo>
                    <a:pt x="277" y="1"/>
                  </a:moveTo>
                  <a:cubicBezTo>
                    <a:pt x="251" y="1"/>
                    <a:pt x="224" y="15"/>
                    <a:pt x="214" y="45"/>
                  </a:cubicBezTo>
                  <a:cubicBezTo>
                    <a:pt x="126" y="271"/>
                    <a:pt x="1" y="522"/>
                    <a:pt x="1" y="760"/>
                  </a:cubicBezTo>
                  <a:cubicBezTo>
                    <a:pt x="1" y="800"/>
                    <a:pt x="30" y="819"/>
                    <a:pt x="58" y="819"/>
                  </a:cubicBezTo>
                  <a:cubicBezTo>
                    <a:pt x="75" y="819"/>
                    <a:pt x="92" y="812"/>
                    <a:pt x="101" y="798"/>
                  </a:cubicBezTo>
                  <a:cubicBezTo>
                    <a:pt x="239" y="585"/>
                    <a:pt x="277" y="321"/>
                    <a:pt x="340" y="83"/>
                  </a:cubicBezTo>
                  <a:cubicBezTo>
                    <a:pt x="355" y="31"/>
                    <a:pt x="316" y="1"/>
                    <a:pt x="27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8"/>
            <p:cNvSpPr/>
            <p:nvPr/>
          </p:nvSpPr>
          <p:spPr>
            <a:xfrm>
              <a:off x="5238025" y="3781375"/>
              <a:ext cx="6475" cy="24425"/>
            </a:xfrm>
            <a:custGeom>
              <a:avLst/>
              <a:gdLst/>
              <a:ahLst/>
              <a:cxnLst/>
              <a:rect l="l" t="t" r="r" b="b"/>
              <a:pathLst>
                <a:path w="259" h="977" extrusionOk="0">
                  <a:moveTo>
                    <a:pt x="76" y="1"/>
                  </a:moveTo>
                  <a:cubicBezTo>
                    <a:pt x="38" y="1"/>
                    <a:pt x="1" y="23"/>
                    <a:pt x="8" y="64"/>
                  </a:cubicBezTo>
                  <a:cubicBezTo>
                    <a:pt x="33" y="353"/>
                    <a:pt x="20" y="654"/>
                    <a:pt x="96" y="930"/>
                  </a:cubicBezTo>
                  <a:cubicBezTo>
                    <a:pt x="102" y="961"/>
                    <a:pt x="130" y="977"/>
                    <a:pt x="158" y="977"/>
                  </a:cubicBezTo>
                  <a:cubicBezTo>
                    <a:pt x="186" y="977"/>
                    <a:pt x="215" y="961"/>
                    <a:pt x="221" y="930"/>
                  </a:cubicBezTo>
                  <a:cubicBezTo>
                    <a:pt x="259" y="654"/>
                    <a:pt x="183" y="328"/>
                    <a:pt x="146" y="51"/>
                  </a:cubicBezTo>
                  <a:cubicBezTo>
                    <a:pt x="140" y="17"/>
                    <a:pt x="108" y="1"/>
                    <a:pt x="7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8"/>
            <p:cNvSpPr/>
            <p:nvPr/>
          </p:nvSpPr>
          <p:spPr>
            <a:xfrm>
              <a:off x="5259025" y="3801450"/>
              <a:ext cx="8075" cy="26750"/>
            </a:xfrm>
            <a:custGeom>
              <a:avLst/>
              <a:gdLst/>
              <a:ahLst/>
              <a:cxnLst/>
              <a:rect l="l" t="t" r="r" b="b"/>
              <a:pathLst>
                <a:path w="323" h="1070" extrusionOk="0">
                  <a:moveTo>
                    <a:pt x="101" y="0"/>
                  </a:moveTo>
                  <a:cubicBezTo>
                    <a:pt x="53" y="0"/>
                    <a:pt x="1" y="46"/>
                    <a:pt x="8" y="114"/>
                  </a:cubicBezTo>
                  <a:cubicBezTo>
                    <a:pt x="59" y="416"/>
                    <a:pt x="21" y="729"/>
                    <a:pt x="71" y="1018"/>
                  </a:cubicBezTo>
                  <a:cubicBezTo>
                    <a:pt x="77" y="1054"/>
                    <a:pt x="103" y="1070"/>
                    <a:pt x="131" y="1070"/>
                  </a:cubicBezTo>
                  <a:cubicBezTo>
                    <a:pt x="162" y="1070"/>
                    <a:pt x="196" y="1051"/>
                    <a:pt x="209" y="1018"/>
                  </a:cubicBezTo>
                  <a:cubicBezTo>
                    <a:pt x="322" y="729"/>
                    <a:pt x="247" y="365"/>
                    <a:pt x="172" y="64"/>
                  </a:cubicBezTo>
                  <a:cubicBezTo>
                    <a:pt x="162" y="20"/>
                    <a:pt x="132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8"/>
            <p:cNvSpPr/>
            <p:nvPr/>
          </p:nvSpPr>
          <p:spPr>
            <a:xfrm>
              <a:off x="5256550" y="3759825"/>
              <a:ext cx="6475" cy="24625"/>
            </a:xfrm>
            <a:custGeom>
              <a:avLst/>
              <a:gdLst/>
              <a:ahLst/>
              <a:cxnLst/>
              <a:rect l="l" t="t" r="r" b="b"/>
              <a:pathLst>
                <a:path w="259" h="985" extrusionOk="0">
                  <a:moveTo>
                    <a:pt x="92" y="1"/>
                  </a:moveTo>
                  <a:cubicBezTo>
                    <a:pt x="45" y="1"/>
                    <a:pt x="1" y="29"/>
                    <a:pt x="7" y="85"/>
                  </a:cubicBezTo>
                  <a:cubicBezTo>
                    <a:pt x="32" y="374"/>
                    <a:pt x="7" y="663"/>
                    <a:pt x="57" y="951"/>
                  </a:cubicBezTo>
                  <a:cubicBezTo>
                    <a:pt x="63" y="974"/>
                    <a:pt x="82" y="984"/>
                    <a:pt x="104" y="984"/>
                  </a:cubicBezTo>
                  <a:cubicBezTo>
                    <a:pt x="129" y="984"/>
                    <a:pt x="157" y="971"/>
                    <a:pt x="170" y="951"/>
                  </a:cubicBezTo>
                  <a:cubicBezTo>
                    <a:pt x="258" y="675"/>
                    <a:pt x="233" y="374"/>
                    <a:pt x="195" y="85"/>
                  </a:cubicBezTo>
                  <a:cubicBezTo>
                    <a:pt x="189" y="29"/>
                    <a:pt x="139" y="1"/>
                    <a:pt x="9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8"/>
            <p:cNvSpPr/>
            <p:nvPr/>
          </p:nvSpPr>
          <p:spPr>
            <a:xfrm>
              <a:off x="5273125" y="3827975"/>
              <a:ext cx="9900" cy="13125"/>
            </a:xfrm>
            <a:custGeom>
              <a:avLst/>
              <a:gdLst/>
              <a:ahLst/>
              <a:cxnLst/>
              <a:rect l="l" t="t" r="r" b="b"/>
              <a:pathLst>
                <a:path w="396" h="525" extrusionOk="0">
                  <a:moveTo>
                    <a:pt x="266" y="1"/>
                  </a:moveTo>
                  <a:cubicBezTo>
                    <a:pt x="239" y="1"/>
                    <a:pt x="213" y="14"/>
                    <a:pt x="197" y="45"/>
                  </a:cubicBezTo>
                  <a:cubicBezTo>
                    <a:pt x="147" y="120"/>
                    <a:pt x="110" y="183"/>
                    <a:pt x="72" y="258"/>
                  </a:cubicBezTo>
                  <a:cubicBezTo>
                    <a:pt x="34" y="321"/>
                    <a:pt x="22" y="384"/>
                    <a:pt x="9" y="459"/>
                  </a:cubicBezTo>
                  <a:cubicBezTo>
                    <a:pt x="0" y="495"/>
                    <a:pt x="30" y="524"/>
                    <a:pt x="61" y="524"/>
                  </a:cubicBezTo>
                  <a:cubicBezTo>
                    <a:pt x="74" y="524"/>
                    <a:pt x="86" y="520"/>
                    <a:pt x="97" y="509"/>
                  </a:cubicBezTo>
                  <a:cubicBezTo>
                    <a:pt x="147" y="459"/>
                    <a:pt x="197" y="409"/>
                    <a:pt x="235" y="346"/>
                  </a:cubicBezTo>
                  <a:cubicBezTo>
                    <a:pt x="273" y="283"/>
                    <a:pt x="310" y="208"/>
                    <a:pt x="361" y="145"/>
                  </a:cubicBezTo>
                  <a:cubicBezTo>
                    <a:pt x="395" y="67"/>
                    <a:pt x="328" y="1"/>
                    <a:pt x="26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8"/>
            <p:cNvSpPr/>
            <p:nvPr/>
          </p:nvSpPr>
          <p:spPr>
            <a:xfrm>
              <a:off x="5242050" y="3817300"/>
              <a:ext cx="9050" cy="16850"/>
            </a:xfrm>
            <a:custGeom>
              <a:avLst/>
              <a:gdLst/>
              <a:ahLst/>
              <a:cxnLst/>
              <a:rect l="l" t="t" r="r" b="b"/>
              <a:pathLst>
                <a:path w="362" h="674" extrusionOk="0">
                  <a:moveTo>
                    <a:pt x="109" y="1"/>
                  </a:moveTo>
                  <a:cubicBezTo>
                    <a:pt x="55" y="1"/>
                    <a:pt x="0" y="64"/>
                    <a:pt x="35" y="133"/>
                  </a:cubicBezTo>
                  <a:cubicBezTo>
                    <a:pt x="73" y="221"/>
                    <a:pt x="98" y="321"/>
                    <a:pt x="98" y="422"/>
                  </a:cubicBezTo>
                  <a:cubicBezTo>
                    <a:pt x="98" y="497"/>
                    <a:pt x="85" y="585"/>
                    <a:pt x="123" y="647"/>
                  </a:cubicBezTo>
                  <a:cubicBezTo>
                    <a:pt x="138" y="663"/>
                    <a:pt x="159" y="674"/>
                    <a:pt x="178" y="674"/>
                  </a:cubicBezTo>
                  <a:cubicBezTo>
                    <a:pt x="190" y="674"/>
                    <a:pt x="201" y="670"/>
                    <a:pt x="211" y="660"/>
                  </a:cubicBezTo>
                  <a:cubicBezTo>
                    <a:pt x="361" y="522"/>
                    <a:pt x="236" y="196"/>
                    <a:pt x="173" y="45"/>
                  </a:cubicBezTo>
                  <a:cubicBezTo>
                    <a:pt x="157" y="14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8"/>
            <p:cNvSpPr/>
            <p:nvPr/>
          </p:nvSpPr>
          <p:spPr>
            <a:xfrm>
              <a:off x="5203500" y="3757725"/>
              <a:ext cx="8575" cy="25950"/>
            </a:xfrm>
            <a:custGeom>
              <a:avLst/>
              <a:gdLst/>
              <a:ahLst/>
              <a:cxnLst/>
              <a:rect l="l" t="t" r="r" b="b"/>
              <a:pathLst>
                <a:path w="343" h="1038" extrusionOk="0">
                  <a:moveTo>
                    <a:pt x="54" y="0"/>
                  </a:moveTo>
                  <a:cubicBezTo>
                    <a:pt x="28" y="0"/>
                    <a:pt x="1" y="20"/>
                    <a:pt x="8" y="56"/>
                  </a:cubicBezTo>
                  <a:cubicBezTo>
                    <a:pt x="71" y="370"/>
                    <a:pt x="109" y="721"/>
                    <a:pt x="234" y="1010"/>
                  </a:cubicBezTo>
                  <a:cubicBezTo>
                    <a:pt x="244" y="1029"/>
                    <a:pt x="263" y="1037"/>
                    <a:pt x="281" y="1037"/>
                  </a:cubicBezTo>
                  <a:cubicBezTo>
                    <a:pt x="312" y="1037"/>
                    <a:pt x="342" y="1016"/>
                    <a:pt x="335" y="985"/>
                  </a:cubicBezTo>
                  <a:cubicBezTo>
                    <a:pt x="309" y="671"/>
                    <a:pt x="184" y="345"/>
                    <a:pt x="96" y="31"/>
                  </a:cubicBezTo>
                  <a:cubicBezTo>
                    <a:pt x="91" y="10"/>
                    <a:pt x="73" y="0"/>
                    <a:pt x="5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8"/>
            <p:cNvSpPr/>
            <p:nvPr/>
          </p:nvSpPr>
          <p:spPr>
            <a:xfrm>
              <a:off x="5224250" y="3757125"/>
              <a:ext cx="5200" cy="17625"/>
            </a:xfrm>
            <a:custGeom>
              <a:avLst/>
              <a:gdLst/>
              <a:ahLst/>
              <a:cxnLst/>
              <a:rect l="l" t="t" r="r" b="b"/>
              <a:pathLst>
                <a:path w="208" h="705" extrusionOk="0">
                  <a:moveTo>
                    <a:pt x="69" y="0"/>
                  </a:moveTo>
                  <a:cubicBezTo>
                    <a:pt x="33" y="0"/>
                    <a:pt x="0" y="26"/>
                    <a:pt x="7" y="80"/>
                  </a:cubicBezTo>
                  <a:cubicBezTo>
                    <a:pt x="7" y="269"/>
                    <a:pt x="7" y="469"/>
                    <a:pt x="57" y="658"/>
                  </a:cubicBezTo>
                  <a:cubicBezTo>
                    <a:pt x="69" y="689"/>
                    <a:pt x="98" y="705"/>
                    <a:pt x="124" y="705"/>
                  </a:cubicBezTo>
                  <a:cubicBezTo>
                    <a:pt x="151" y="705"/>
                    <a:pt x="176" y="689"/>
                    <a:pt x="182" y="658"/>
                  </a:cubicBezTo>
                  <a:cubicBezTo>
                    <a:pt x="207" y="469"/>
                    <a:pt x="182" y="269"/>
                    <a:pt x="157" y="80"/>
                  </a:cubicBezTo>
                  <a:cubicBezTo>
                    <a:pt x="151" y="29"/>
                    <a:pt x="108" y="0"/>
                    <a:pt x="6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8"/>
            <p:cNvSpPr/>
            <p:nvPr/>
          </p:nvSpPr>
          <p:spPr>
            <a:xfrm>
              <a:off x="5195925" y="3798500"/>
              <a:ext cx="14600" cy="22150"/>
            </a:xfrm>
            <a:custGeom>
              <a:avLst/>
              <a:gdLst/>
              <a:ahLst/>
              <a:cxnLst/>
              <a:rect l="l" t="t" r="r" b="b"/>
              <a:pathLst>
                <a:path w="584" h="886" extrusionOk="0">
                  <a:moveTo>
                    <a:pt x="124" y="0"/>
                  </a:moveTo>
                  <a:cubicBezTo>
                    <a:pt x="62" y="0"/>
                    <a:pt x="0" y="66"/>
                    <a:pt x="35" y="145"/>
                  </a:cubicBezTo>
                  <a:cubicBezTo>
                    <a:pt x="148" y="370"/>
                    <a:pt x="249" y="684"/>
                    <a:pt x="449" y="860"/>
                  </a:cubicBezTo>
                  <a:cubicBezTo>
                    <a:pt x="467" y="878"/>
                    <a:pt x="486" y="885"/>
                    <a:pt x="504" y="885"/>
                  </a:cubicBezTo>
                  <a:cubicBezTo>
                    <a:pt x="548" y="885"/>
                    <a:pt x="584" y="838"/>
                    <a:pt x="575" y="784"/>
                  </a:cubicBezTo>
                  <a:cubicBezTo>
                    <a:pt x="537" y="521"/>
                    <a:pt x="336" y="270"/>
                    <a:pt x="198" y="44"/>
                  </a:cubicBezTo>
                  <a:cubicBezTo>
                    <a:pt x="179" y="13"/>
                    <a:pt x="151" y="0"/>
                    <a:pt x="12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8"/>
            <p:cNvSpPr/>
            <p:nvPr/>
          </p:nvSpPr>
          <p:spPr>
            <a:xfrm>
              <a:off x="5217575" y="3800375"/>
              <a:ext cx="13750" cy="24375"/>
            </a:xfrm>
            <a:custGeom>
              <a:avLst/>
              <a:gdLst/>
              <a:ahLst/>
              <a:cxnLst/>
              <a:rect l="l" t="t" r="r" b="b"/>
              <a:pathLst>
                <a:path w="550" h="975" extrusionOk="0">
                  <a:moveTo>
                    <a:pt x="118" y="0"/>
                  </a:moveTo>
                  <a:cubicBezTo>
                    <a:pt x="61" y="0"/>
                    <a:pt x="1" y="63"/>
                    <a:pt x="35" y="132"/>
                  </a:cubicBezTo>
                  <a:cubicBezTo>
                    <a:pt x="110" y="283"/>
                    <a:pt x="161" y="421"/>
                    <a:pt x="211" y="571"/>
                  </a:cubicBezTo>
                  <a:cubicBezTo>
                    <a:pt x="248" y="709"/>
                    <a:pt x="274" y="835"/>
                    <a:pt x="349" y="948"/>
                  </a:cubicBezTo>
                  <a:cubicBezTo>
                    <a:pt x="366" y="965"/>
                    <a:pt x="389" y="975"/>
                    <a:pt x="410" y="975"/>
                  </a:cubicBezTo>
                  <a:cubicBezTo>
                    <a:pt x="434" y="975"/>
                    <a:pt x="455" y="962"/>
                    <a:pt x="462" y="935"/>
                  </a:cubicBezTo>
                  <a:cubicBezTo>
                    <a:pt x="550" y="647"/>
                    <a:pt x="336" y="283"/>
                    <a:pt x="186" y="44"/>
                  </a:cubicBezTo>
                  <a:cubicBezTo>
                    <a:pt x="170" y="13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8"/>
            <p:cNvSpPr/>
            <p:nvPr/>
          </p:nvSpPr>
          <p:spPr>
            <a:xfrm>
              <a:off x="5164750" y="3754025"/>
              <a:ext cx="14725" cy="28675"/>
            </a:xfrm>
            <a:custGeom>
              <a:avLst/>
              <a:gdLst/>
              <a:ahLst/>
              <a:cxnLst/>
              <a:rect l="l" t="t" r="r" b="b"/>
              <a:pathLst>
                <a:path w="589" h="1147" extrusionOk="0">
                  <a:moveTo>
                    <a:pt x="85" y="0"/>
                  </a:moveTo>
                  <a:cubicBezTo>
                    <a:pt x="41" y="0"/>
                    <a:pt x="0" y="33"/>
                    <a:pt x="15" y="91"/>
                  </a:cubicBezTo>
                  <a:cubicBezTo>
                    <a:pt x="90" y="430"/>
                    <a:pt x="203" y="869"/>
                    <a:pt x="454" y="1120"/>
                  </a:cubicBezTo>
                  <a:cubicBezTo>
                    <a:pt x="469" y="1139"/>
                    <a:pt x="487" y="1146"/>
                    <a:pt x="504" y="1146"/>
                  </a:cubicBezTo>
                  <a:cubicBezTo>
                    <a:pt x="547" y="1146"/>
                    <a:pt x="588" y="1102"/>
                    <a:pt x="579" y="1058"/>
                  </a:cubicBezTo>
                  <a:cubicBezTo>
                    <a:pt x="542" y="895"/>
                    <a:pt x="467" y="744"/>
                    <a:pt x="391" y="593"/>
                  </a:cubicBezTo>
                  <a:cubicBezTo>
                    <a:pt x="316" y="418"/>
                    <a:pt x="241" y="229"/>
                    <a:pt x="165" y="54"/>
                  </a:cubicBezTo>
                  <a:cubicBezTo>
                    <a:pt x="150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8"/>
            <p:cNvSpPr/>
            <p:nvPr/>
          </p:nvSpPr>
          <p:spPr>
            <a:xfrm>
              <a:off x="5125200" y="3752000"/>
              <a:ext cx="18400" cy="27750"/>
            </a:xfrm>
            <a:custGeom>
              <a:avLst/>
              <a:gdLst/>
              <a:ahLst/>
              <a:cxnLst/>
              <a:rect l="l" t="t" r="r" b="b"/>
              <a:pathLst>
                <a:path w="736" h="1110" extrusionOk="0">
                  <a:moveTo>
                    <a:pt x="93" y="0"/>
                  </a:moveTo>
                  <a:cubicBezTo>
                    <a:pt x="47" y="0"/>
                    <a:pt x="1" y="38"/>
                    <a:pt x="16" y="97"/>
                  </a:cubicBezTo>
                  <a:cubicBezTo>
                    <a:pt x="91" y="448"/>
                    <a:pt x="267" y="900"/>
                    <a:pt x="580" y="1101"/>
                  </a:cubicBezTo>
                  <a:cubicBezTo>
                    <a:pt x="593" y="1107"/>
                    <a:pt x="606" y="1110"/>
                    <a:pt x="618" y="1110"/>
                  </a:cubicBezTo>
                  <a:cubicBezTo>
                    <a:pt x="681" y="1110"/>
                    <a:pt x="735" y="1038"/>
                    <a:pt x="693" y="976"/>
                  </a:cubicBezTo>
                  <a:cubicBezTo>
                    <a:pt x="605" y="837"/>
                    <a:pt x="480" y="712"/>
                    <a:pt x="392" y="561"/>
                  </a:cubicBezTo>
                  <a:cubicBezTo>
                    <a:pt x="292" y="398"/>
                    <a:pt x="216" y="235"/>
                    <a:pt x="166" y="59"/>
                  </a:cubicBezTo>
                  <a:cubicBezTo>
                    <a:pt x="156" y="18"/>
                    <a:pt x="125" y="0"/>
                    <a:pt x="9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8"/>
            <p:cNvSpPr/>
            <p:nvPr/>
          </p:nvSpPr>
          <p:spPr>
            <a:xfrm>
              <a:off x="5165175" y="3786700"/>
              <a:ext cx="21150" cy="23950"/>
            </a:xfrm>
            <a:custGeom>
              <a:avLst/>
              <a:gdLst/>
              <a:ahLst/>
              <a:cxnLst/>
              <a:rect l="l" t="t" r="r" b="b"/>
              <a:pathLst>
                <a:path w="846" h="958" extrusionOk="0">
                  <a:moveTo>
                    <a:pt x="103" y="0"/>
                  </a:moveTo>
                  <a:cubicBezTo>
                    <a:pt x="46" y="0"/>
                    <a:pt x="1" y="74"/>
                    <a:pt x="48" y="140"/>
                  </a:cubicBezTo>
                  <a:lnTo>
                    <a:pt x="387" y="566"/>
                  </a:lnTo>
                  <a:cubicBezTo>
                    <a:pt x="487" y="704"/>
                    <a:pt x="588" y="842"/>
                    <a:pt x="726" y="943"/>
                  </a:cubicBezTo>
                  <a:cubicBezTo>
                    <a:pt x="741" y="953"/>
                    <a:pt x="756" y="958"/>
                    <a:pt x="769" y="958"/>
                  </a:cubicBezTo>
                  <a:cubicBezTo>
                    <a:pt x="818" y="958"/>
                    <a:pt x="846" y="892"/>
                    <a:pt x="826" y="842"/>
                  </a:cubicBezTo>
                  <a:cubicBezTo>
                    <a:pt x="763" y="692"/>
                    <a:pt x="638" y="554"/>
                    <a:pt x="525" y="428"/>
                  </a:cubicBezTo>
                  <a:lnTo>
                    <a:pt x="161" y="27"/>
                  </a:lnTo>
                  <a:cubicBezTo>
                    <a:pt x="142" y="8"/>
                    <a:pt x="122" y="0"/>
                    <a:pt x="10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8"/>
            <p:cNvSpPr/>
            <p:nvPr/>
          </p:nvSpPr>
          <p:spPr>
            <a:xfrm>
              <a:off x="5215775" y="3823025"/>
              <a:ext cx="11150" cy="10525"/>
            </a:xfrm>
            <a:custGeom>
              <a:avLst/>
              <a:gdLst/>
              <a:ahLst/>
              <a:cxnLst/>
              <a:rect l="l" t="t" r="r" b="b"/>
              <a:pathLst>
                <a:path w="446" h="421" extrusionOk="0">
                  <a:moveTo>
                    <a:pt x="110" y="1"/>
                  </a:moveTo>
                  <a:cubicBezTo>
                    <a:pt x="36" y="1"/>
                    <a:pt x="1" y="109"/>
                    <a:pt x="69" y="155"/>
                  </a:cubicBezTo>
                  <a:cubicBezTo>
                    <a:pt x="157" y="205"/>
                    <a:pt x="207" y="280"/>
                    <a:pt x="270" y="368"/>
                  </a:cubicBezTo>
                  <a:cubicBezTo>
                    <a:pt x="293" y="399"/>
                    <a:pt x="326" y="421"/>
                    <a:pt x="360" y="421"/>
                  </a:cubicBezTo>
                  <a:cubicBezTo>
                    <a:pt x="381" y="421"/>
                    <a:pt x="402" y="412"/>
                    <a:pt x="421" y="393"/>
                  </a:cubicBezTo>
                  <a:cubicBezTo>
                    <a:pt x="433" y="368"/>
                    <a:pt x="446" y="343"/>
                    <a:pt x="446" y="305"/>
                  </a:cubicBezTo>
                  <a:cubicBezTo>
                    <a:pt x="396" y="155"/>
                    <a:pt x="270" y="67"/>
                    <a:pt x="132" y="4"/>
                  </a:cubicBezTo>
                  <a:cubicBezTo>
                    <a:pt x="124" y="2"/>
                    <a:pt x="117" y="1"/>
                    <a:pt x="11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7066" y="2830461"/>
            <a:ext cx="6701600" cy="1071402"/>
          </a:xfrm>
        </p:spPr>
        <p:txBody>
          <a:bodyPr/>
          <a:lstStyle/>
          <a:p>
            <a:r>
              <a:rPr lang="en-US" sz="7200" dirty="0" smtClean="0"/>
              <a:t>LISTENING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29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74840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51313" y="183810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0257" y="223065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3651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Calibri" panose="020F0502020204030204"/>
              </a:rPr>
              <a:t>The listening passages are about Hai and Alice.</a:t>
            </a:r>
          </a:p>
        </p:txBody>
      </p:sp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5208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15235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1524000" y="1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favourite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sport is karate. I </a:t>
              </a:r>
              <a:r>
                <a:rPr lang="en-US" sz="2800" dirty="0" err="1">
                  <a:solidFill>
                    <a:srgbClr val="333333"/>
                  </a:solidFill>
                  <a:latin typeface="Helvetica Neue"/>
                </a:rPr>
                <a:t>practise</a:t>
              </a: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dirty="0">
                  <a:solidFill>
                    <a:srgbClr val="333333"/>
                  </a:solidFill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  <a:latin typeface="Calibri" panose="020F0502020204030204"/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9733936" y="129442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0042" y="116593"/>
            <a:ext cx="487363" cy="48736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ival Flowers by Slidesgo">
  <a:themeElements>
    <a:clrScheme name="Simple Light">
      <a:dk1>
        <a:srgbClr val="000000"/>
      </a:dk1>
      <a:lt1>
        <a:srgbClr val="EA8C6D"/>
      </a:lt1>
      <a:dk2>
        <a:srgbClr val="FAF2DD"/>
      </a:dk2>
      <a:lt2>
        <a:srgbClr val="FFD692"/>
      </a:lt2>
      <a:accent1>
        <a:srgbClr val="FFA43C"/>
      </a:accent1>
      <a:accent2>
        <a:srgbClr val="EA3F28"/>
      </a:accent2>
      <a:accent3>
        <a:srgbClr val="2EA19D"/>
      </a:accent3>
      <a:accent4>
        <a:srgbClr val="0A7C7F"/>
      </a:accent4>
      <a:accent5>
        <a:srgbClr val="095E72"/>
      </a:accent5>
      <a:accent6>
        <a:srgbClr val="05435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742</Words>
  <Application>Microsoft Office PowerPoint</Application>
  <PresentationFormat>Widescreen</PresentationFormat>
  <Paragraphs>75</Paragraphs>
  <Slides>19</Slides>
  <Notes>9</Notes>
  <HiddenSlides>3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Amatic SC</vt:lpstr>
      <vt:lpstr>Arial</vt:lpstr>
      <vt:lpstr>Calibri</vt:lpstr>
      <vt:lpstr>Calibri Light</vt:lpstr>
      <vt:lpstr>Happy Monkey</vt:lpstr>
      <vt:lpstr>Helvetica Neue</vt:lpstr>
      <vt:lpstr>Livvic</vt:lpstr>
      <vt:lpstr>Mallanna</vt:lpstr>
      <vt:lpstr>OpenSans</vt:lpstr>
      <vt:lpstr>OpenSansBold</vt:lpstr>
      <vt:lpstr>Roboto Condensed Light</vt:lpstr>
      <vt:lpstr>Wingdings 2</vt:lpstr>
      <vt:lpstr>Estival Flowers by Slidesgo</vt:lpstr>
      <vt:lpstr>Office Theme</vt:lpstr>
      <vt:lpstr>Unit 8: Sports and games</vt:lpstr>
      <vt:lpstr>PowerPoint Presentation</vt:lpstr>
      <vt:lpstr>PowerPoint Presentation</vt:lpstr>
      <vt:lpstr>PowerPoint Presentation</vt:lpstr>
      <vt:lpstr>VOCABULARY</vt:lpstr>
      <vt:lpstr>PowerPoint Presentation</vt:lpstr>
      <vt:lpstr>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</vt:lpstr>
      <vt:lpstr>PowerPoint Presentation</vt:lpstr>
      <vt:lpstr>PowerPoint Presentation</vt:lpstr>
      <vt:lpstr>REMEMBER WHAT HAVE YOU LEARNT TODAY!</vt:lpstr>
      <vt:lpstr>HOMEWORK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ASUS</dc:creator>
  <cp:lastModifiedBy>Admin ASUS</cp:lastModifiedBy>
  <cp:revision>10</cp:revision>
  <dcterms:created xsi:type="dcterms:W3CDTF">2020-10-28T12:26:19Z</dcterms:created>
  <dcterms:modified xsi:type="dcterms:W3CDTF">2023-05-18T07:40:23Z</dcterms:modified>
</cp:coreProperties>
</file>