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theme/theme2.xml" ContentType="application/vnd.openxmlformats-officedocument.theme+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slideLayouts/slideLayout1340.xml" ContentType="application/vnd.openxmlformats-officedocument.presentationml.slideLayout+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0.xml" ContentType="application/vnd.openxmlformats-officedocument.presentationml.slideLayout+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slideLayouts/slideLayout1357.xml" ContentType="application/vnd.openxmlformats-officedocument.presentationml.slideLayout+xml"/>
  <Override PartName="/ppt/slideLayouts/slideLayout1358.xml" ContentType="application/vnd.openxmlformats-officedocument.presentationml.slideLayout+xml"/>
  <Override PartName="/ppt/slideLayouts/slideLayout1359.xml" ContentType="application/vnd.openxmlformats-officedocument.presentationml.slideLayout+xml"/>
  <Override PartName="/ppt/slideLayouts/slideLayout1360.xml" ContentType="application/vnd.openxmlformats-officedocument.presentationml.slideLayout+xml"/>
  <Override PartName="/ppt/slideLayouts/slideLayout1361.xml" ContentType="application/vnd.openxmlformats-officedocument.presentationml.slideLayout+xml"/>
  <Override PartName="/ppt/slideLayouts/slideLayout1362.xml" ContentType="application/vnd.openxmlformats-officedocument.presentationml.slideLayout+xml"/>
  <Override PartName="/ppt/slideLayouts/slideLayout1363.xml" ContentType="application/vnd.openxmlformats-officedocument.presentationml.slideLayout+xml"/>
  <Override PartName="/ppt/slideLayouts/slideLayout1364.xml" ContentType="application/vnd.openxmlformats-officedocument.presentationml.slideLayout+xml"/>
  <Override PartName="/ppt/slideLayouts/slideLayout1365.xml" ContentType="application/vnd.openxmlformats-officedocument.presentationml.slideLayout+xml"/>
  <Override PartName="/ppt/slideLayouts/slideLayout1366.xml" ContentType="application/vnd.openxmlformats-officedocument.presentationml.slideLayout+xml"/>
  <Override PartName="/ppt/slideLayouts/slideLayout1367.xml" ContentType="application/vnd.openxmlformats-officedocument.presentationml.slideLayout+xml"/>
  <Override PartName="/ppt/slideLayouts/slideLayout1368.xml" ContentType="application/vnd.openxmlformats-officedocument.presentationml.slideLayout+xml"/>
  <Override PartName="/ppt/slideLayouts/slideLayout1369.xml" ContentType="application/vnd.openxmlformats-officedocument.presentationml.slideLayout+xml"/>
  <Override PartName="/ppt/slideLayouts/slideLayout1370.xml" ContentType="application/vnd.openxmlformats-officedocument.presentationml.slideLayout+xml"/>
  <Override PartName="/ppt/slideLayouts/slideLayout1371.xml" ContentType="application/vnd.openxmlformats-officedocument.presentationml.slideLayout+xml"/>
  <Override PartName="/ppt/theme/theme3.xml" ContentType="application/vnd.openxmlformats-officedocument.theme+xml"/>
  <Override PartName="/ppt/slideLayouts/slideLayout1372.xml" ContentType="application/vnd.openxmlformats-officedocument.presentationml.slideLayout+xml"/>
  <Override PartName="/ppt/slideLayouts/slideLayout1373.xml" ContentType="application/vnd.openxmlformats-officedocument.presentationml.slideLayout+xml"/>
  <Override PartName="/ppt/slideLayouts/slideLayout1374.xml" ContentType="application/vnd.openxmlformats-officedocument.presentationml.slideLayout+xml"/>
  <Override PartName="/ppt/slideLayouts/slideLayout1375.xml" ContentType="application/vnd.openxmlformats-officedocument.presentationml.slideLayout+xml"/>
  <Override PartName="/ppt/slideLayouts/slideLayout1376.xml" ContentType="application/vnd.openxmlformats-officedocument.presentationml.slideLayout+xml"/>
  <Override PartName="/ppt/slideLayouts/slideLayout1377.xml" ContentType="application/vnd.openxmlformats-officedocument.presentationml.slideLayout+xml"/>
  <Override PartName="/ppt/slideLayouts/slideLayout1378.xml" ContentType="application/vnd.openxmlformats-officedocument.presentationml.slideLayout+xml"/>
  <Override PartName="/ppt/slideLayouts/slideLayout1379.xml" ContentType="application/vnd.openxmlformats-officedocument.presentationml.slideLayout+xml"/>
  <Override PartName="/ppt/slideLayouts/slideLayout1380.xml" ContentType="application/vnd.openxmlformats-officedocument.presentationml.slideLayout+xml"/>
  <Override PartName="/ppt/slideLayouts/slideLayout1381.xml" ContentType="application/vnd.openxmlformats-officedocument.presentationml.slideLayout+xml"/>
  <Override PartName="/ppt/slideLayouts/slideLayout1382.xml" ContentType="application/vnd.openxmlformats-officedocument.presentationml.slideLayout+xml"/>
  <Override PartName="/ppt/slideLayouts/slideLayout1383.xml" ContentType="application/vnd.openxmlformats-officedocument.presentationml.slideLayout+xml"/>
  <Override PartName="/ppt/slideLayouts/slideLayout1384.xml" ContentType="application/vnd.openxmlformats-officedocument.presentationml.slideLayout+xml"/>
  <Override PartName="/ppt/slideLayouts/slideLayout1385.xml" ContentType="application/vnd.openxmlformats-officedocument.presentationml.slideLayout+xml"/>
  <Override PartName="/ppt/slideLayouts/slideLayout1386.xml" ContentType="application/vnd.openxmlformats-officedocument.presentationml.slideLayout+xml"/>
  <Override PartName="/ppt/slideLayouts/slideLayout1387.xml" ContentType="application/vnd.openxmlformats-officedocument.presentationml.slideLayout+xml"/>
  <Override PartName="/ppt/slideLayouts/slideLayout1388.xml" ContentType="application/vnd.openxmlformats-officedocument.presentationml.slideLayout+xml"/>
  <Override PartName="/ppt/slideLayouts/slideLayout1389.xml" ContentType="application/vnd.openxmlformats-officedocument.presentationml.slideLayout+xml"/>
  <Override PartName="/ppt/slideLayouts/slideLayout1390.xml" ContentType="application/vnd.openxmlformats-officedocument.presentationml.slideLayout+xml"/>
  <Override PartName="/ppt/slideLayouts/slideLayout1391.xml" ContentType="application/vnd.openxmlformats-officedocument.presentationml.slideLayout+xml"/>
  <Override PartName="/ppt/slideLayouts/slideLayout1392.xml" ContentType="application/vnd.openxmlformats-officedocument.presentationml.slideLayout+xml"/>
  <Override PartName="/ppt/slideLayouts/slideLayout1393.xml" ContentType="application/vnd.openxmlformats-officedocument.presentationml.slideLayout+xml"/>
  <Override PartName="/ppt/slideLayouts/slideLayout1394.xml" ContentType="application/vnd.openxmlformats-officedocument.presentationml.slideLayout+xml"/>
  <Override PartName="/ppt/slideLayouts/slideLayout1395.xml" ContentType="application/vnd.openxmlformats-officedocument.presentationml.slideLayout+xml"/>
  <Override PartName="/ppt/slideLayouts/slideLayout1396.xml" ContentType="application/vnd.openxmlformats-officedocument.presentationml.slideLayout+xml"/>
  <Override PartName="/ppt/slideLayouts/slideLayout1397.xml" ContentType="application/vnd.openxmlformats-officedocument.presentationml.slideLayout+xml"/>
  <Override PartName="/ppt/slideLayouts/slideLayout1398.xml" ContentType="application/vnd.openxmlformats-officedocument.presentationml.slideLayout+xml"/>
  <Override PartName="/ppt/slideLayouts/slideLayout1399.xml" ContentType="application/vnd.openxmlformats-officedocument.presentationml.slideLayout+xml"/>
  <Override PartName="/ppt/slideLayouts/slideLayout1400.xml" ContentType="application/vnd.openxmlformats-officedocument.presentationml.slideLayout+xml"/>
  <Override PartName="/ppt/slideLayouts/slideLayout1401.xml" ContentType="application/vnd.openxmlformats-officedocument.presentationml.slideLayout+xml"/>
  <Override PartName="/ppt/slideLayouts/slideLayout1402.xml" ContentType="application/vnd.openxmlformats-officedocument.presentationml.slideLayout+xml"/>
  <Override PartName="/ppt/slideLayouts/slideLayout1403.xml" ContentType="application/vnd.openxmlformats-officedocument.presentationml.slideLayout+xml"/>
  <Override PartName="/ppt/slideLayouts/slideLayout1404.xml" ContentType="application/vnd.openxmlformats-officedocument.presentationml.slideLayout+xml"/>
  <Override PartName="/ppt/slideLayouts/slideLayout1405.xml" ContentType="application/vnd.openxmlformats-officedocument.presentationml.slideLayout+xml"/>
  <Override PartName="/ppt/slideLayouts/slideLayout1406.xml" ContentType="application/vnd.openxmlformats-officedocument.presentationml.slideLayout+xml"/>
  <Override PartName="/ppt/slideLayouts/slideLayout1407.xml" ContentType="application/vnd.openxmlformats-officedocument.presentationml.slideLayout+xml"/>
  <Override PartName="/ppt/slideLayouts/slideLayout1408.xml" ContentType="application/vnd.openxmlformats-officedocument.presentationml.slideLayout+xml"/>
  <Override PartName="/ppt/slideLayouts/slideLayout1409.xml" ContentType="application/vnd.openxmlformats-officedocument.presentationml.slideLayout+xml"/>
  <Override PartName="/ppt/slideLayouts/slideLayout1410.xml" ContentType="application/vnd.openxmlformats-officedocument.presentationml.slideLayout+xml"/>
  <Override PartName="/ppt/slideLayouts/slideLayout1411.xml" ContentType="application/vnd.openxmlformats-officedocument.presentationml.slideLayout+xml"/>
  <Override PartName="/ppt/slideLayouts/slideLayout1412.xml" ContentType="application/vnd.openxmlformats-officedocument.presentationml.slideLayout+xml"/>
  <Override PartName="/ppt/slideLayouts/slideLayout1413.xml" ContentType="application/vnd.openxmlformats-officedocument.presentationml.slideLayout+xml"/>
  <Override PartName="/ppt/slideLayouts/slideLayout1414.xml" ContentType="application/vnd.openxmlformats-officedocument.presentationml.slideLayout+xml"/>
  <Override PartName="/ppt/slideLayouts/slideLayout1415.xml" ContentType="application/vnd.openxmlformats-officedocument.presentationml.slideLayout+xml"/>
  <Override PartName="/ppt/slideLayouts/slideLayout1416.xml" ContentType="application/vnd.openxmlformats-officedocument.presentationml.slideLayout+xml"/>
  <Override PartName="/ppt/slideLayouts/slideLayout1417.xml" ContentType="application/vnd.openxmlformats-officedocument.presentationml.slideLayout+xml"/>
  <Override PartName="/ppt/slideLayouts/slideLayout1418.xml" ContentType="application/vnd.openxmlformats-officedocument.presentationml.slideLayout+xml"/>
  <Override PartName="/ppt/slideLayouts/slideLayout1419.xml" ContentType="application/vnd.openxmlformats-officedocument.presentationml.slideLayout+xml"/>
  <Override PartName="/ppt/slideLayouts/slideLayout1420.xml" ContentType="application/vnd.openxmlformats-officedocument.presentationml.slideLayout+xml"/>
  <Override PartName="/ppt/slideLayouts/slideLayout1421.xml" ContentType="application/vnd.openxmlformats-officedocument.presentationml.slideLayout+xml"/>
  <Override PartName="/ppt/slideLayouts/slideLayout1422.xml" ContentType="application/vnd.openxmlformats-officedocument.presentationml.slideLayout+xml"/>
  <Override PartName="/ppt/slideLayouts/slideLayout1423.xml" ContentType="application/vnd.openxmlformats-officedocument.presentationml.slideLayout+xml"/>
  <Override PartName="/ppt/slideLayouts/slideLayout1424.xml" ContentType="application/vnd.openxmlformats-officedocument.presentationml.slideLayout+xml"/>
  <Override PartName="/ppt/slideLayouts/slideLayout1425.xml" ContentType="application/vnd.openxmlformats-officedocument.presentationml.slideLayout+xml"/>
  <Override PartName="/ppt/slideLayouts/slideLayout1426.xml" ContentType="application/vnd.openxmlformats-officedocument.presentationml.slideLayout+xml"/>
  <Override PartName="/ppt/slideLayouts/slideLayout1427.xml" ContentType="application/vnd.openxmlformats-officedocument.presentationml.slideLayout+xml"/>
  <Override PartName="/ppt/slideLayouts/slideLayout1428.xml" ContentType="application/vnd.openxmlformats-officedocument.presentationml.slideLayout+xml"/>
  <Override PartName="/ppt/slideLayouts/slideLayout1429.xml" ContentType="application/vnd.openxmlformats-officedocument.presentationml.slideLayout+xml"/>
  <Override PartName="/ppt/slideLayouts/slideLayout1430.xml" ContentType="application/vnd.openxmlformats-officedocument.presentationml.slideLayout+xml"/>
  <Override PartName="/ppt/slideLayouts/slideLayout1431.xml" ContentType="application/vnd.openxmlformats-officedocument.presentationml.slideLayout+xml"/>
  <Override PartName="/ppt/slideLayouts/slideLayout1432.xml" ContentType="application/vnd.openxmlformats-officedocument.presentationml.slideLayout+xml"/>
  <Override PartName="/ppt/slideLayouts/slideLayout1433.xml" ContentType="application/vnd.openxmlformats-officedocument.presentationml.slideLayout+xml"/>
  <Override PartName="/ppt/slideLayouts/slideLayout1434.xml" ContentType="application/vnd.openxmlformats-officedocument.presentationml.slideLayout+xml"/>
  <Override PartName="/ppt/slideLayouts/slideLayout1435.xml" ContentType="application/vnd.openxmlformats-officedocument.presentationml.slideLayout+xml"/>
  <Override PartName="/ppt/slideLayouts/slideLayout1436.xml" ContentType="application/vnd.openxmlformats-officedocument.presentationml.slideLayout+xml"/>
  <Override PartName="/ppt/slideLayouts/slideLayout1437.xml" ContentType="application/vnd.openxmlformats-officedocument.presentationml.slideLayout+xml"/>
  <Override PartName="/ppt/slideLayouts/slideLayout1438.xml" ContentType="application/vnd.openxmlformats-officedocument.presentationml.slideLayout+xml"/>
  <Override PartName="/ppt/slideLayouts/slideLayout1439.xml" ContentType="application/vnd.openxmlformats-officedocument.presentationml.slideLayout+xml"/>
  <Override PartName="/ppt/slideLayouts/slideLayout1440.xml" ContentType="application/vnd.openxmlformats-officedocument.presentationml.slideLayout+xml"/>
  <Override PartName="/ppt/slideLayouts/slideLayout1441.xml" ContentType="application/vnd.openxmlformats-officedocument.presentationml.slideLayout+xml"/>
  <Override PartName="/ppt/slideLayouts/slideLayout1442.xml" ContentType="application/vnd.openxmlformats-officedocument.presentationml.slideLayout+xml"/>
  <Override PartName="/ppt/slideLayouts/slideLayout1443.xml" ContentType="application/vnd.openxmlformats-officedocument.presentationml.slideLayout+xml"/>
  <Override PartName="/ppt/slideLayouts/slideLayout1444.xml" ContentType="application/vnd.openxmlformats-officedocument.presentationml.slideLayout+xml"/>
  <Override PartName="/ppt/slideLayouts/slideLayout1445.xml" ContentType="application/vnd.openxmlformats-officedocument.presentationml.slideLayout+xml"/>
  <Override PartName="/ppt/slideLayouts/slideLayout1446.xml" ContentType="application/vnd.openxmlformats-officedocument.presentationml.slideLayout+xml"/>
  <Override PartName="/ppt/slideLayouts/slideLayout1447.xml" ContentType="application/vnd.openxmlformats-officedocument.presentationml.slideLayout+xml"/>
  <Override PartName="/ppt/slideLayouts/slideLayout1448.xml" ContentType="application/vnd.openxmlformats-officedocument.presentationml.slideLayout+xml"/>
  <Override PartName="/ppt/slideLayouts/slideLayout1449.xml" ContentType="application/vnd.openxmlformats-officedocument.presentationml.slideLayout+xml"/>
  <Override PartName="/ppt/slideLayouts/slideLayout1450.xml" ContentType="application/vnd.openxmlformats-officedocument.presentationml.slideLayout+xml"/>
  <Override PartName="/ppt/slideLayouts/slideLayout1451.xml" ContentType="application/vnd.openxmlformats-officedocument.presentationml.slideLayout+xml"/>
  <Override PartName="/ppt/slideLayouts/slideLayout1452.xml" ContentType="application/vnd.openxmlformats-officedocument.presentationml.slideLayout+xml"/>
  <Override PartName="/ppt/slideLayouts/slideLayout1453.xml" ContentType="application/vnd.openxmlformats-officedocument.presentationml.slideLayout+xml"/>
  <Override PartName="/ppt/slideLayouts/slideLayout1454.xml" ContentType="application/vnd.openxmlformats-officedocument.presentationml.slideLayout+xml"/>
  <Override PartName="/ppt/slideLayouts/slideLayout1455.xml" ContentType="application/vnd.openxmlformats-officedocument.presentationml.slideLayout+xml"/>
  <Override PartName="/ppt/slideLayouts/slideLayout1456.xml" ContentType="application/vnd.openxmlformats-officedocument.presentationml.slideLayout+xml"/>
  <Override PartName="/ppt/slideLayouts/slideLayout1457.xml" ContentType="application/vnd.openxmlformats-officedocument.presentationml.slideLayout+xml"/>
  <Override PartName="/ppt/slideLayouts/slideLayout1458.xml" ContentType="application/vnd.openxmlformats-officedocument.presentationml.slideLayout+xml"/>
  <Override PartName="/ppt/slideLayouts/slideLayout1459.xml" ContentType="application/vnd.openxmlformats-officedocument.presentationml.slideLayout+xml"/>
  <Override PartName="/ppt/slideLayouts/slideLayout1460.xml" ContentType="application/vnd.openxmlformats-officedocument.presentationml.slideLayout+xml"/>
  <Override PartName="/ppt/slideLayouts/slideLayout1461.xml" ContentType="application/vnd.openxmlformats-officedocument.presentationml.slideLayout+xml"/>
  <Override PartName="/ppt/slideLayouts/slideLayout1462.xml" ContentType="application/vnd.openxmlformats-officedocument.presentationml.slideLayout+xml"/>
  <Override PartName="/ppt/slideLayouts/slideLayout1463.xml" ContentType="application/vnd.openxmlformats-officedocument.presentationml.slideLayout+xml"/>
  <Override PartName="/ppt/slideLayouts/slideLayout1464.xml" ContentType="application/vnd.openxmlformats-officedocument.presentationml.slideLayout+xml"/>
  <Override PartName="/ppt/slideLayouts/slideLayout1465.xml" ContentType="application/vnd.openxmlformats-officedocument.presentationml.slideLayout+xml"/>
  <Override PartName="/ppt/slideLayouts/slideLayout1466.xml" ContentType="application/vnd.openxmlformats-officedocument.presentationml.slideLayout+xml"/>
  <Override PartName="/ppt/slideLayouts/slideLayout1467.xml" ContentType="application/vnd.openxmlformats-officedocument.presentationml.slideLayout+xml"/>
  <Override PartName="/ppt/slideLayouts/slideLayout1468.xml" ContentType="application/vnd.openxmlformats-officedocument.presentationml.slideLayout+xml"/>
  <Override PartName="/ppt/slideLayouts/slideLayout1469.xml" ContentType="application/vnd.openxmlformats-officedocument.presentationml.slideLayout+xml"/>
  <Override PartName="/ppt/slideLayouts/slideLayout1470.xml" ContentType="application/vnd.openxmlformats-officedocument.presentationml.slideLayout+xml"/>
  <Override PartName="/ppt/slideLayouts/slideLayout1471.xml" ContentType="application/vnd.openxmlformats-officedocument.presentationml.slideLayout+xml"/>
  <Override PartName="/ppt/slideLayouts/slideLayout1472.xml" ContentType="application/vnd.openxmlformats-officedocument.presentationml.slideLayout+xml"/>
  <Override PartName="/ppt/slideLayouts/slideLayout1473.xml" ContentType="application/vnd.openxmlformats-officedocument.presentationml.slideLayout+xml"/>
  <Override PartName="/ppt/slideLayouts/slideLayout1474.xml" ContentType="application/vnd.openxmlformats-officedocument.presentationml.slideLayout+xml"/>
  <Override PartName="/ppt/slideLayouts/slideLayout1475.xml" ContentType="application/vnd.openxmlformats-officedocument.presentationml.slideLayout+xml"/>
  <Override PartName="/ppt/slideLayouts/slideLayout1476.xml" ContentType="application/vnd.openxmlformats-officedocument.presentationml.slideLayout+xml"/>
  <Override PartName="/ppt/slideLayouts/slideLayout1477.xml" ContentType="application/vnd.openxmlformats-officedocument.presentationml.slideLayout+xml"/>
  <Override PartName="/ppt/slideLayouts/slideLayout1478.xml" ContentType="application/vnd.openxmlformats-officedocument.presentationml.slideLayout+xml"/>
  <Override PartName="/ppt/slideLayouts/slideLayout1479.xml" ContentType="application/vnd.openxmlformats-officedocument.presentationml.slideLayout+xml"/>
  <Override PartName="/ppt/slideLayouts/slideLayout1480.xml" ContentType="application/vnd.openxmlformats-officedocument.presentationml.slideLayout+xml"/>
  <Override PartName="/ppt/slideLayouts/slideLayout1481.xml" ContentType="application/vnd.openxmlformats-officedocument.presentationml.slideLayout+xml"/>
  <Override PartName="/ppt/slideLayouts/slideLayout1482.xml" ContentType="application/vnd.openxmlformats-officedocument.presentationml.slideLayout+xml"/>
  <Override PartName="/ppt/slideLayouts/slideLayout1483.xml" ContentType="application/vnd.openxmlformats-officedocument.presentationml.slideLayout+xml"/>
  <Override PartName="/ppt/slideLayouts/slideLayout1484.xml" ContentType="application/vnd.openxmlformats-officedocument.presentationml.slideLayout+xml"/>
  <Override PartName="/ppt/slideLayouts/slideLayout1485.xml" ContentType="application/vnd.openxmlformats-officedocument.presentationml.slideLayout+xml"/>
  <Override PartName="/ppt/slideLayouts/slideLayout1486.xml" ContentType="application/vnd.openxmlformats-officedocument.presentationml.slideLayout+xml"/>
  <Override PartName="/ppt/slideLayouts/slideLayout1487.xml" ContentType="application/vnd.openxmlformats-officedocument.presentationml.slideLayout+xml"/>
  <Override PartName="/ppt/slideLayouts/slideLayout1488.xml" ContentType="application/vnd.openxmlformats-officedocument.presentationml.slideLayout+xml"/>
  <Override PartName="/ppt/slideLayouts/slideLayout1489.xml" ContentType="application/vnd.openxmlformats-officedocument.presentationml.slideLayout+xml"/>
  <Override PartName="/ppt/slideLayouts/slideLayout1490.xml" ContentType="application/vnd.openxmlformats-officedocument.presentationml.slideLayout+xml"/>
  <Override PartName="/ppt/slideLayouts/slideLayout1491.xml" ContentType="application/vnd.openxmlformats-officedocument.presentationml.slideLayout+xml"/>
  <Override PartName="/ppt/slideLayouts/slideLayout1492.xml" ContentType="application/vnd.openxmlformats-officedocument.presentationml.slideLayout+xml"/>
  <Override PartName="/ppt/slideLayouts/slideLayout1493.xml" ContentType="application/vnd.openxmlformats-officedocument.presentationml.slideLayout+xml"/>
  <Override PartName="/ppt/slideLayouts/slideLayout1494.xml" ContentType="application/vnd.openxmlformats-officedocument.presentationml.slideLayout+xml"/>
  <Override PartName="/ppt/slideLayouts/slideLayout1495.xml" ContentType="application/vnd.openxmlformats-officedocument.presentationml.slideLayout+xml"/>
  <Override PartName="/ppt/slideLayouts/slideLayout1496.xml" ContentType="application/vnd.openxmlformats-officedocument.presentationml.slideLayout+xml"/>
  <Override PartName="/ppt/slideLayouts/slideLayout1497.xml" ContentType="application/vnd.openxmlformats-officedocument.presentationml.slideLayout+xml"/>
  <Override PartName="/ppt/slideLayouts/slideLayout1498.xml" ContentType="application/vnd.openxmlformats-officedocument.presentationml.slideLayout+xml"/>
  <Override PartName="/ppt/slideLayouts/slideLayout1499.xml" ContentType="application/vnd.openxmlformats-officedocument.presentationml.slideLayout+xml"/>
  <Override PartName="/ppt/slideLayouts/slideLayout1500.xml" ContentType="application/vnd.openxmlformats-officedocument.presentationml.slideLayout+xml"/>
  <Override PartName="/ppt/slideLayouts/slideLayout1501.xml" ContentType="application/vnd.openxmlformats-officedocument.presentationml.slideLayout+xml"/>
  <Override PartName="/ppt/slideLayouts/slideLayout1502.xml" ContentType="application/vnd.openxmlformats-officedocument.presentationml.slideLayout+xml"/>
  <Override PartName="/ppt/slideLayouts/slideLayout1503.xml" ContentType="application/vnd.openxmlformats-officedocument.presentationml.slideLayout+xml"/>
  <Override PartName="/ppt/slideLayouts/slideLayout1504.xml" ContentType="application/vnd.openxmlformats-officedocument.presentationml.slideLayout+xml"/>
  <Override PartName="/ppt/slideLayouts/slideLayout1505.xml" ContentType="application/vnd.openxmlformats-officedocument.presentationml.slideLayout+xml"/>
  <Override PartName="/ppt/slideLayouts/slideLayout1506.xml" ContentType="application/vnd.openxmlformats-officedocument.presentationml.slideLayout+xml"/>
  <Override PartName="/ppt/slideLayouts/slideLayout1507.xml" ContentType="application/vnd.openxmlformats-officedocument.presentationml.slideLayout+xml"/>
  <Override PartName="/ppt/slideLayouts/slideLayout1508.xml" ContentType="application/vnd.openxmlformats-officedocument.presentationml.slideLayout+xml"/>
  <Override PartName="/ppt/slideLayouts/slideLayout1509.xml" ContentType="application/vnd.openxmlformats-officedocument.presentationml.slideLayout+xml"/>
  <Override PartName="/ppt/slideLayouts/slideLayout1510.xml" ContentType="application/vnd.openxmlformats-officedocument.presentationml.slideLayout+xml"/>
  <Override PartName="/ppt/slideLayouts/slideLayout1511.xml" ContentType="application/vnd.openxmlformats-officedocument.presentationml.slideLayout+xml"/>
  <Override PartName="/ppt/slideLayouts/slideLayout1512.xml" ContentType="application/vnd.openxmlformats-officedocument.presentationml.slideLayout+xml"/>
  <Override PartName="/ppt/slideLayouts/slideLayout1513.xml" ContentType="application/vnd.openxmlformats-officedocument.presentationml.slideLayout+xml"/>
  <Override PartName="/ppt/slideLayouts/slideLayout1514.xml" ContentType="application/vnd.openxmlformats-officedocument.presentationml.slideLayout+xml"/>
  <Override PartName="/ppt/slideLayouts/slideLayout1515.xml" ContentType="application/vnd.openxmlformats-officedocument.presentationml.slideLayout+xml"/>
  <Override PartName="/ppt/slideLayouts/slideLayout1516.xml" ContentType="application/vnd.openxmlformats-officedocument.presentationml.slideLayout+xml"/>
  <Override PartName="/ppt/slideLayouts/slideLayout1517.xml" ContentType="application/vnd.openxmlformats-officedocument.presentationml.slideLayout+xml"/>
  <Override PartName="/ppt/slideLayouts/slideLayout1518.xml" ContentType="application/vnd.openxmlformats-officedocument.presentationml.slideLayout+xml"/>
  <Override PartName="/ppt/slideLayouts/slideLayout1519.xml" ContentType="application/vnd.openxmlformats-officedocument.presentationml.slideLayout+xml"/>
  <Override PartName="/ppt/slideLayouts/slideLayout1520.xml" ContentType="application/vnd.openxmlformats-officedocument.presentationml.slideLayout+xml"/>
  <Override PartName="/ppt/slideLayouts/slideLayout1521.xml" ContentType="application/vnd.openxmlformats-officedocument.presentationml.slideLayout+xml"/>
  <Override PartName="/ppt/slideLayouts/slideLayout1522.xml" ContentType="application/vnd.openxmlformats-officedocument.presentationml.slideLayout+xml"/>
  <Override PartName="/ppt/slideLayouts/slideLayout1523.xml" ContentType="application/vnd.openxmlformats-officedocument.presentationml.slideLayout+xml"/>
  <Override PartName="/ppt/slideLayouts/slideLayout1524.xml" ContentType="application/vnd.openxmlformats-officedocument.presentationml.slideLayout+xml"/>
  <Override PartName="/ppt/slideLayouts/slideLayout1525.xml" ContentType="application/vnd.openxmlformats-officedocument.presentationml.slideLayout+xml"/>
  <Override PartName="/ppt/slideLayouts/slideLayout1526.xml" ContentType="application/vnd.openxmlformats-officedocument.presentationml.slideLayout+xml"/>
  <Override PartName="/ppt/slideLayouts/slideLayout1527.xml" ContentType="application/vnd.openxmlformats-officedocument.presentationml.slideLayout+xml"/>
  <Override PartName="/ppt/slideLayouts/slideLayout1528.xml" ContentType="application/vnd.openxmlformats-officedocument.presentationml.slideLayout+xml"/>
  <Override PartName="/ppt/slideLayouts/slideLayout1529.xml" ContentType="application/vnd.openxmlformats-officedocument.presentationml.slideLayout+xml"/>
  <Override PartName="/ppt/slideLayouts/slideLayout1530.xml" ContentType="application/vnd.openxmlformats-officedocument.presentationml.slideLayout+xml"/>
  <Override PartName="/ppt/slideLayouts/slideLayout1531.xml" ContentType="application/vnd.openxmlformats-officedocument.presentationml.slideLayout+xml"/>
  <Override PartName="/ppt/slideLayouts/slideLayout1532.xml" ContentType="application/vnd.openxmlformats-officedocument.presentationml.slideLayout+xml"/>
  <Override PartName="/ppt/slideLayouts/slideLayout1533.xml" ContentType="application/vnd.openxmlformats-officedocument.presentationml.slideLayout+xml"/>
  <Override PartName="/ppt/slideLayouts/slideLayout1534.xml" ContentType="application/vnd.openxmlformats-officedocument.presentationml.slideLayout+xml"/>
  <Override PartName="/ppt/slideLayouts/slideLayout1535.xml" ContentType="application/vnd.openxmlformats-officedocument.presentationml.slideLayout+xml"/>
  <Override PartName="/ppt/slideLayouts/slideLayout1536.xml" ContentType="application/vnd.openxmlformats-officedocument.presentationml.slideLayout+xml"/>
  <Override PartName="/ppt/slideLayouts/slideLayout1537.xml" ContentType="application/vnd.openxmlformats-officedocument.presentationml.slideLayout+xml"/>
  <Override PartName="/ppt/slideLayouts/slideLayout1538.xml" ContentType="application/vnd.openxmlformats-officedocument.presentationml.slideLayout+xml"/>
  <Override PartName="/ppt/slideLayouts/slideLayout1539.xml" ContentType="application/vnd.openxmlformats-officedocument.presentationml.slideLayout+xml"/>
  <Override PartName="/ppt/slideLayouts/slideLayout1540.xml" ContentType="application/vnd.openxmlformats-officedocument.presentationml.slideLayout+xml"/>
  <Override PartName="/ppt/slideLayouts/slideLayout1541.xml" ContentType="application/vnd.openxmlformats-officedocument.presentationml.slideLayout+xml"/>
  <Override PartName="/ppt/slideLayouts/slideLayout1542.xml" ContentType="application/vnd.openxmlformats-officedocument.presentationml.slideLayout+xml"/>
  <Override PartName="/ppt/slideLayouts/slideLayout1543.xml" ContentType="application/vnd.openxmlformats-officedocument.presentationml.slideLayout+xml"/>
  <Override PartName="/ppt/slideLayouts/slideLayout1544.xml" ContentType="application/vnd.openxmlformats-officedocument.presentationml.slideLayout+xml"/>
  <Override PartName="/ppt/slideLayouts/slideLayout1545.xml" ContentType="application/vnd.openxmlformats-officedocument.presentationml.slideLayout+xml"/>
  <Override PartName="/ppt/slideLayouts/slideLayout1546.xml" ContentType="application/vnd.openxmlformats-officedocument.presentationml.slideLayout+xml"/>
  <Override PartName="/ppt/slideLayouts/slideLayout1547.xml" ContentType="application/vnd.openxmlformats-officedocument.presentationml.slideLayout+xml"/>
  <Override PartName="/ppt/slideLayouts/slideLayout1548.xml" ContentType="application/vnd.openxmlformats-officedocument.presentationml.slideLayout+xml"/>
  <Override PartName="/ppt/slideLayouts/slideLayout1549.xml" ContentType="application/vnd.openxmlformats-officedocument.presentationml.slideLayout+xml"/>
  <Override PartName="/ppt/slideLayouts/slideLayout1550.xml" ContentType="application/vnd.openxmlformats-officedocument.presentationml.slideLayout+xml"/>
  <Override PartName="/ppt/slideLayouts/slideLayout1551.xml" ContentType="application/vnd.openxmlformats-officedocument.presentationml.slideLayout+xml"/>
  <Override PartName="/ppt/slideLayouts/slideLayout1552.xml" ContentType="application/vnd.openxmlformats-officedocument.presentationml.slideLayout+xml"/>
  <Override PartName="/ppt/slideLayouts/slideLayout1553.xml" ContentType="application/vnd.openxmlformats-officedocument.presentationml.slideLayout+xml"/>
  <Override PartName="/ppt/slideLayouts/slideLayout1554.xml" ContentType="application/vnd.openxmlformats-officedocument.presentationml.slideLayout+xml"/>
  <Override PartName="/ppt/slideLayouts/slideLayout1555.xml" ContentType="application/vnd.openxmlformats-officedocument.presentationml.slideLayout+xml"/>
  <Override PartName="/ppt/slideLayouts/slideLayout1556.xml" ContentType="application/vnd.openxmlformats-officedocument.presentationml.slideLayout+xml"/>
  <Override PartName="/ppt/slideLayouts/slideLayout1557.xml" ContentType="application/vnd.openxmlformats-officedocument.presentationml.slideLayout+xml"/>
  <Override PartName="/ppt/slideLayouts/slideLayout1558.xml" ContentType="application/vnd.openxmlformats-officedocument.presentationml.slideLayout+xml"/>
  <Override PartName="/ppt/slideLayouts/slideLayout1559.xml" ContentType="application/vnd.openxmlformats-officedocument.presentationml.slideLayout+xml"/>
  <Override PartName="/ppt/slideLayouts/slideLayout1560.xml" ContentType="application/vnd.openxmlformats-officedocument.presentationml.slideLayout+xml"/>
  <Override PartName="/ppt/slideLayouts/slideLayout1561.xml" ContentType="application/vnd.openxmlformats-officedocument.presentationml.slideLayout+xml"/>
  <Override PartName="/ppt/slideLayouts/slideLayout1562.xml" ContentType="application/vnd.openxmlformats-officedocument.presentationml.slideLayout+xml"/>
  <Override PartName="/ppt/slideLayouts/slideLayout1563.xml" ContentType="application/vnd.openxmlformats-officedocument.presentationml.slideLayout+xml"/>
  <Override PartName="/ppt/slideLayouts/slideLayout1564.xml" ContentType="application/vnd.openxmlformats-officedocument.presentationml.slideLayout+xml"/>
  <Override PartName="/ppt/slideLayouts/slideLayout1565.xml" ContentType="application/vnd.openxmlformats-officedocument.presentationml.slideLayout+xml"/>
  <Override PartName="/ppt/slideLayouts/slideLayout1566.xml" ContentType="application/vnd.openxmlformats-officedocument.presentationml.slideLayout+xml"/>
  <Override PartName="/ppt/slideLayouts/slideLayout1567.xml" ContentType="application/vnd.openxmlformats-officedocument.presentationml.slideLayout+xml"/>
  <Override PartName="/ppt/slideLayouts/slideLayout1568.xml" ContentType="application/vnd.openxmlformats-officedocument.presentationml.slideLayout+xml"/>
  <Override PartName="/ppt/slideLayouts/slideLayout1569.xml" ContentType="application/vnd.openxmlformats-officedocument.presentationml.slideLayout+xml"/>
  <Override PartName="/ppt/slideLayouts/slideLayout1570.xml" ContentType="application/vnd.openxmlformats-officedocument.presentationml.slideLayout+xml"/>
  <Override PartName="/ppt/slideLayouts/slideLayout1571.xml" ContentType="application/vnd.openxmlformats-officedocument.presentationml.slideLayout+xml"/>
  <Override PartName="/ppt/slideLayouts/slideLayout1572.xml" ContentType="application/vnd.openxmlformats-officedocument.presentationml.slideLayout+xml"/>
  <Override PartName="/ppt/slideLayouts/slideLayout1573.xml" ContentType="application/vnd.openxmlformats-officedocument.presentationml.slideLayout+xml"/>
  <Override PartName="/ppt/slideLayouts/slideLayout1574.xml" ContentType="application/vnd.openxmlformats-officedocument.presentationml.slideLayout+xml"/>
  <Override PartName="/ppt/slideLayouts/slideLayout1575.xml" ContentType="application/vnd.openxmlformats-officedocument.presentationml.slideLayout+xml"/>
  <Override PartName="/ppt/slideLayouts/slideLayout1576.xml" ContentType="application/vnd.openxmlformats-officedocument.presentationml.slideLayout+xml"/>
  <Override PartName="/ppt/slideLayouts/slideLayout1577.xml" ContentType="application/vnd.openxmlformats-officedocument.presentationml.slideLayout+xml"/>
  <Override PartName="/ppt/slideLayouts/slideLayout1578.xml" ContentType="application/vnd.openxmlformats-officedocument.presentationml.slideLayout+xml"/>
  <Override PartName="/ppt/slideLayouts/slideLayout1579.xml" ContentType="application/vnd.openxmlformats-officedocument.presentationml.slideLayout+xml"/>
  <Override PartName="/ppt/slideLayouts/slideLayout1580.xml" ContentType="application/vnd.openxmlformats-officedocument.presentationml.slideLayout+xml"/>
  <Override PartName="/ppt/slideLayouts/slideLayout1581.xml" ContentType="application/vnd.openxmlformats-officedocument.presentationml.slideLayout+xml"/>
  <Override PartName="/ppt/slideLayouts/slideLayout1582.xml" ContentType="application/vnd.openxmlformats-officedocument.presentationml.slideLayout+xml"/>
  <Override PartName="/ppt/slideLayouts/slideLayout1583.xml" ContentType="application/vnd.openxmlformats-officedocument.presentationml.slideLayout+xml"/>
  <Override PartName="/ppt/slideLayouts/slideLayout1584.xml" ContentType="application/vnd.openxmlformats-officedocument.presentationml.slideLayout+xml"/>
  <Override PartName="/ppt/slideLayouts/slideLayout1585.xml" ContentType="application/vnd.openxmlformats-officedocument.presentationml.slideLayout+xml"/>
  <Override PartName="/ppt/slideLayouts/slideLayout1586.xml" ContentType="application/vnd.openxmlformats-officedocument.presentationml.slideLayout+xml"/>
  <Override PartName="/ppt/slideLayouts/slideLayout1587.xml" ContentType="application/vnd.openxmlformats-officedocument.presentationml.slideLayout+xml"/>
  <Override PartName="/ppt/slideLayouts/slideLayout1588.xml" ContentType="application/vnd.openxmlformats-officedocument.presentationml.slideLayout+xml"/>
  <Override PartName="/ppt/slideLayouts/slideLayout1589.xml" ContentType="application/vnd.openxmlformats-officedocument.presentationml.slideLayout+xml"/>
  <Override PartName="/ppt/slideLayouts/slideLayout1590.xml" ContentType="application/vnd.openxmlformats-officedocument.presentationml.slideLayout+xml"/>
  <Override PartName="/ppt/slideLayouts/slideLayout1591.xml" ContentType="application/vnd.openxmlformats-officedocument.presentationml.slideLayout+xml"/>
  <Override PartName="/ppt/slideLayouts/slideLayout1592.xml" ContentType="application/vnd.openxmlformats-officedocument.presentationml.slideLayout+xml"/>
  <Override PartName="/ppt/slideLayouts/slideLayout1593.xml" ContentType="application/vnd.openxmlformats-officedocument.presentationml.slideLayout+xml"/>
  <Override PartName="/ppt/slideLayouts/slideLayout1594.xml" ContentType="application/vnd.openxmlformats-officedocument.presentationml.slideLayout+xml"/>
  <Override PartName="/ppt/slideLayouts/slideLayout1595.xml" ContentType="application/vnd.openxmlformats-officedocument.presentationml.slideLayout+xml"/>
  <Override PartName="/ppt/slideLayouts/slideLayout1596.xml" ContentType="application/vnd.openxmlformats-officedocument.presentationml.slideLayout+xml"/>
  <Override PartName="/ppt/slideLayouts/slideLayout1597.xml" ContentType="application/vnd.openxmlformats-officedocument.presentationml.slideLayout+xml"/>
  <Override PartName="/ppt/slideLayouts/slideLayout1598.xml" ContentType="application/vnd.openxmlformats-officedocument.presentationml.slideLayout+xml"/>
  <Override PartName="/ppt/slideLayouts/slideLayout1599.xml" ContentType="application/vnd.openxmlformats-officedocument.presentationml.slideLayout+xml"/>
  <Override PartName="/ppt/slideLayouts/slideLayout1600.xml" ContentType="application/vnd.openxmlformats-officedocument.presentationml.slideLayout+xml"/>
  <Override PartName="/ppt/slideLayouts/slideLayout1601.xml" ContentType="application/vnd.openxmlformats-officedocument.presentationml.slideLayout+xml"/>
  <Override PartName="/ppt/slideLayouts/slideLayout1602.xml" ContentType="application/vnd.openxmlformats-officedocument.presentationml.slideLayout+xml"/>
  <Override PartName="/ppt/slideLayouts/slideLayout1603.xml" ContentType="application/vnd.openxmlformats-officedocument.presentationml.slideLayout+xml"/>
  <Override PartName="/ppt/slideLayouts/slideLayout1604.xml" ContentType="application/vnd.openxmlformats-officedocument.presentationml.slideLayout+xml"/>
  <Override PartName="/ppt/slideLayouts/slideLayout1605.xml" ContentType="application/vnd.openxmlformats-officedocument.presentationml.slideLayout+xml"/>
  <Override PartName="/ppt/slideLayouts/slideLayout1606.xml" ContentType="application/vnd.openxmlformats-officedocument.presentationml.slideLayout+xml"/>
  <Override PartName="/ppt/slideLayouts/slideLayout1607.xml" ContentType="application/vnd.openxmlformats-officedocument.presentationml.slideLayout+xml"/>
  <Override PartName="/ppt/slideLayouts/slideLayout1608.xml" ContentType="application/vnd.openxmlformats-officedocument.presentationml.slideLayout+xml"/>
  <Override PartName="/ppt/slideLayouts/slideLayout1609.xml" ContentType="application/vnd.openxmlformats-officedocument.presentationml.slideLayout+xml"/>
  <Override PartName="/ppt/slideLayouts/slideLayout1610.xml" ContentType="application/vnd.openxmlformats-officedocument.presentationml.slideLayout+xml"/>
  <Override PartName="/ppt/slideLayouts/slideLayout1611.xml" ContentType="application/vnd.openxmlformats-officedocument.presentationml.slideLayout+xml"/>
  <Override PartName="/ppt/slideLayouts/slideLayout1612.xml" ContentType="application/vnd.openxmlformats-officedocument.presentationml.slideLayout+xml"/>
  <Override PartName="/ppt/slideLayouts/slideLayout1613.xml" ContentType="application/vnd.openxmlformats-officedocument.presentationml.slideLayout+xml"/>
  <Override PartName="/ppt/slideLayouts/slideLayout1614.xml" ContentType="application/vnd.openxmlformats-officedocument.presentationml.slideLayout+xml"/>
  <Override PartName="/ppt/slideLayouts/slideLayout1615.xml" ContentType="application/vnd.openxmlformats-officedocument.presentationml.slideLayout+xml"/>
  <Override PartName="/ppt/slideLayouts/slideLayout1616.xml" ContentType="application/vnd.openxmlformats-officedocument.presentationml.slideLayout+xml"/>
  <Override PartName="/ppt/slideLayouts/slideLayout1617.xml" ContentType="application/vnd.openxmlformats-officedocument.presentationml.slideLayout+xml"/>
  <Override PartName="/ppt/slideLayouts/slideLayout1618.xml" ContentType="application/vnd.openxmlformats-officedocument.presentationml.slideLayout+xml"/>
  <Override PartName="/ppt/slideLayouts/slideLayout1619.xml" ContentType="application/vnd.openxmlformats-officedocument.presentationml.slideLayout+xml"/>
  <Override PartName="/ppt/slideLayouts/slideLayout1620.xml" ContentType="application/vnd.openxmlformats-officedocument.presentationml.slideLayout+xml"/>
  <Override PartName="/ppt/slideLayouts/slideLayout1621.xml" ContentType="application/vnd.openxmlformats-officedocument.presentationml.slideLayout+xml"/>
  <Override PartName="/ppt/slideLayouts/slideLayout1622.xml" ContentType="application/vnd.openxmlformats-officedocument.presentationml.slideLayout+xml"/>
  <Override PartName="/ppt/slideLayouts/slideLayout1623.xml" ContentType="application/vnd.openxmlformats-officedocument.presentationml.slideLayout+xml"/>
  <Override PartName="/ppt/slideLayouts/slideLayout1624.xml" ContentType="application/vnd.openxmlformats-officedocument.presentationml.slideLayout+xml"/>
  <Override PartName="/ppt/slideLayouts/slideLayout1625.xml" ContentType="application/vnd.openxmlformats-officedocument.presentationml.slideLayout+xml"/>
  <Override PartName="/ppt/slideLayouts/slideLayout1626.xml" ContentType="application/vnd.openxmlformats-officedocument.presentationml.slideLayout+xml"/>
  <Override PartName="/ppt/slideLayouts/slideLayout1627.xml" ContentType="application/vnd.openxmlformats-officedocument.presentationml.slideLayout+xml"/>
  <Override PartName="/ppt/slideLayouts/slideLayout1628.xml" ContentType="application/vnd.openxmlformats-officedocument.presentationml.slideLayout+xml"/>
  <Override PartName="/ppt/slideLayouts/slideLayout1629.xml" ContentType="application/vnd.openxmlformats-officedocument.presentationml.slideLayout+xml"/>
  <Override PartName="/ppt/slideLayouts/slideLayout1630.xml" ContentType="application/vnd.openxmlformats-officedocument.presentationml.slideLayout+xml"/>
  <Override PartName="/ppt/slideLayouts/slideLayout1631.xml" ContentType="application/vnd.openxmlformats-officedocument.presentationml.slideLayout+xml"/>
  <Override PartName="/ppt/slideLayouts/slideLayout1632.xml" ContentType="application/vnd.openxmlformats-officedocument.presentationml.slideLayout+xml"/>
  <Override PartName="/ppt/slideLayouts/slideLayout1633.xml" ContentType="application/vnd.openxmlformats-officedocument.presentationml.slideLayout+xml"/>
  <Override PartName="/ppt/slideLayouts/slideLayout1634.xml" ContentType="application/vnd.openxmlformats-officedocument.presentationml.slideLayout+xml"/>
  <Override PartName="/ppt/slideLayouts/slideLayout1635.xml" ContentType="application/vnd.openxmlformats-officedocument.presentationml.slideLayout+xml"/>
  <Override PartName="/ppt/slideLayouts/slideLayout1636.xml" ContentType="application/vnd.openxmlformats-officedocument.presentationml.slideLayout+xml"/>
  <Override PartName="/ppt/slideLayouts/slideLayout1637.xml" ContentType="application/vnd.openxmlformats-officedocument.presentationml.slideLayout+xml"/>
  <Override PartName="/ppt/slideLayouts/slideLayout1638.xml" ContentType="application/vnd.openxmlformats-officedocument.presentationml.slideLayout+xml"/>
  <Override PartName="/ppt/slideLayouts/slideLayout1639.xml" ContentType="application/vnd.openxmlformats-officedocument.presentationml.slideLayout+xml"/>
  <Override PartName="/ppt/slideLayouts/slideLayout1640.xml" ContentType="application/vnd.openxmlformats-officedocument.presentationml.slideLayout+xml"/>
  <Override PartName="/ppt/slideLayouts/slideLayout1641.xml" ContentType="application/vnd.openxmlformats-officedocument.presentationml.slideLayout+xml"/>
  <Override PartName="/ppt/slideLayouts/slideLayout1642.xml" ContentType="application/vnd.openxmlformats-officedocument.presentationml.slideLayout+xml"/>
  <Override PartName="/ppt/slideLayouts/slideLayout1643.xml" ContentType="application/vnd.openxmlformats-officedocument.presentationml.slideLayout+xml"/>
  <Override PartName="/ppt/slideLayouts/slideLayout1644.xml" ContentType="application/vnd.openxmlformats-officedocument.presentationml.slideLayout+xml"/>
  <Override PartName="/ppt/slideLayouts/slideLayout1645.xml" ContentType="application/vnd.openxmlformats-officedocument.presentationml.slideLayout+xml"/>
  <Override PartName="/ppt/slideLayouts/slideLayout1646.xml" ContentType="application/vnd.openxmlformats-officedocument.presentationml.slideLayout+xml"/>
  <Override PartName="/ppt/slideLayouts/slideLayout1647.xml" ContentType="application/vnd.openxmlformats-officedocument.presentationml.slideLayout+xml"/>
  <Override PartName="/ppt/slideLayouts/slideLayout1648.xml" ContentType="application/vnd.openxmlformats-officedocument.presentationml.slideLayout+xml"/>
  <Override PartName="/ppt/slideLayouts/slideLayout1649.xml" ContentType="application/vnd.openxmlformats-officedocument.presentationml.slideLayout+xml"/>
  <Override PartName="/ppt/slideLayouts/slideLayout1650.xml" ContentType="application/vnd.openxmlformats-officedocument.presentationml.slideLayout+xml"/>
  <Override PartName="/ppt/slideLayouts/slideLayout1651.xml" ContentType="application/vnd.openxmlformats-officedocument.presentationml.slideLayout+xml"/>
  <Override PartName="/ppt/slideLayouts/slideLayout1652.xml" ContentType="application/vnd.openxmlformats-officedocument.presentationml.slideLayout+xml"/>
  <Override PartName="/ppt/slideLayouts/slideLayout1653.xml" ContentType="application/vnd.openxmlformats-officedocument.presentationml.slideLayout+xml"/>
  <Override PartName="/ppt/slideLayouts/slideLayout1654.xml" ContentType="application/vnd.openxmlformats-officedocument.presentationml.slideLayout+xml"/>
  <Override PartName="/ppt/slideLayouts/slideLayout1655.xml" ContentType="application/vnd.openxmlformats-officedocument.presentationml.slideLayout+xml"/>
  <Override PartName="/ppt/slideLayouts/slideLayout1656.xml" ContentType="application/vnd.openxmlformats-officedocument.presentationml.slideLayout+xml"/>
  <Override PartName="/ppt/slideLayouts/slideLayout1657.xml" ContentType="application/vnd.openxmlformats-officedocument.presentationml.slideLayout+xml"/>
  <Override PartName="/ppt/slideLayouts/slideLayout1658.xml" ContentType="application/vnd.openxmlformats-officedocument.presentationml.slideLayout+xml"/>
  <Override PartName="/ppt/slideLayouts/slideLayout1659.xml" ContentType="application/vnd.openxmlformats-officedocument.presentationml.slideLayout+xml"/>
  <Override PartName="/ppt/slideLayouts/slideLayout1660.xml" ContentType="application/vnd.openxmlformats-officedocument.presentationml.slideLayout+xml"/>
  <Override PartName="/ppt/slideLayouts/slideLayout1661.xml" ContentType="application/vnd.openxmlformats-officedocument.presentationml.slideLayout+xml"/>
  <Override PartName="/ppt/slideLayouts/slideLayout1662.xml" ContentType="application/vnd.openxmlformats-officedocument.presentationml.slideLayout+xml"/>
  <Override PartName="/ppt/slideLayouts/slideLayout1663.xml" ContentType="application/vnd.openxmlformats-officedocument.presentationml.slideLayout+xml"/>
  <Override PartName="/ppt/slideLayouts/slideLayout1664.xml" ContentType="application/vnd.openxmlformats-officedocument.presentationml.slideLayout+xml"/>
  <Override PartName="/ppt/slideLayouts/slideLayout1665.xml" ContentType="application/vnd.openxmlformats-officedocument.presentationml.slideLayout+xml"/>
  <Override PartName="/ppt/slideLayouts/slideLayout1666.xml" ContentType="application/vnd.openxmlformats-officedocument.presentationml.slideLayout+xml"/>
  <Override PartName="/ppt/slideLayouts/slideLayout1667.xml" ContentType="application/vnd.openxmlformats-officedocument.presentationml.slideLayout+xml"/>
  <Override PartName="/ppt/slideLayouts/slideLayout1668.xml" ContentType="application/vnd.openxmlformats-officedocument.presentationml.slideLayout+xml"/>
  <Override PartName="/ppt/slideLayouts/slideLayout1669.xml" ContentType="application/vnd.openxmlformats-officedocument.presentationml.slideLayout+xml"/>
  <Override PartName="/ppt/slideLayouts/slideLayout1670.xml" ContentType="application/vnd.openxmlformats-officedocument.presentationml.slideLayout+xml"/>
  <Override PartName="/ppt/slideLayouts/slideLayout1671.xml" ContentType="application/vnd.openxmlformats-officedocument.presentationml.slideLayout+xml"/>
  <Override PartName="/ppt/slideLayouts/slideLayout1672.xml" ContentType="application/vnd.openxmlformats-officedocument.presentationml.slideLayout+xml"/>
  <Override PartName="/ppt/slideLayouts/slideLayout1673.xml" ContentType="application/vnd.openxmlformats-officedocument.presentationml.slideLayout+xml"/>
  <Override PartName="/ppt/slideLayouts/slideLayout1674.xml" ContentType="application/vnd.openxmlformats-officedocument.presentationml.slideLayout+xml"/>
  <Override PartName="/ppt/slideLayouts/slideLayout1675.xml" ContentType="application/vnd.openxmlformats-officedocument.presentationml.slideLayout+xml"/>
  <Override PartName="/ppt/slideLayouts/slideLayout1676.xml" ContentType="application/vnd.openxmlformats-officedocument.presentationml.slideLayout+xml"/>
  <Override PartName="/ppt/slideLayouts/slideLayout1677.xml" ContentType="application/vnd.openxmlformats-officedocument.presentationml.slideLayout+xml"/>
  <Override PartName="/ppt/slideLayouts/slideLayout1678.xml" ContentType="application/vnd.openxmlformats-officedocument.presentationml.slideLayout+xml"/>
  <Override PartName="/ppt/slideLayouts/slideLayout1679.xml" ContentType="application/vnd.openxmlformats-officedocument.presentationml.slideLayout+xml"/>
  <Override PartName="/ppt/slideLayouts/slideLayout1680.xml" ContentType="application/vnd.openxmlformats-officedocument.presentationml.slideLayout+xml"/>
  <Override PartName="/ppt/slideLayouts/slideLayout1681.xml" ContentType="application/vnd.openxmlformats-officedocument.presentationml.slideLayout+xml"/>
  <Override PartName="/ppt/slideLayouts/slideLayout1682.xml" ContentType="application/vnd.openxmlformats-officedocument.presentationml.slideLayout+xml"/>
  <Override PartName="/ppt/slideLayouts/slideLayout1683.xml" ContentType="application/vnd.openxmlformats-officedocument.presentationml.slideLayout+xml"/>
  <Override PartName="/ppt/slideLayouts/slideLayout1684.xml" ContentType="application/vnd.openxmlformats-officedocument.presentationml.slideLayout+xml"/>
  <Override PartName="/ppt/slideLayouts/slideLayout1685.xml" ContentType="application/vnd.openxmlformats-officedocument.presentationml.slideLayout+xml"/>
  <Override PartName="/ppt/slideLayouts/slideLayout1686.xml" ContentType="application/vnd.openxmlformats-officedocument.presentationml.slideLayout+xml"/>
  <Override PartName="/ppt/slideLayouts/slideLayout1687.xml" ContentType="application/vnd.openxmlformats-officedocument.presentationml.slideLayout+xml"/>
  <Override PartName="/ppt/slideLayouts/slideLayout1688.xml" ContentType="application/vnd.openxmlformats-officedocument.presentationml.slideLayout+xml"/>
  <Override PartName="/ppt/slideLayouts/slideLayout1689.xml" ContentType="application/vnd.openxmlformats-officedocument.presentationml.slideLayout+xml"/>
  <Override PartName="/ppt/slideLayouts/slideLayout1690.xml" ContentType="application/vnd.openxmlformats-officedocument.presentationml.slideLayout+xml"/>
  <Override PartName="/ppt/slideLayouts/slideLayout1691.xml" ContentType="application/vnd.openxmlformats-officedocument.presentationml.slideLayout+xml"/>
  <Override PartName="/ppt/slideLayouts/slideLayout1692.xml" ContentType="application/vnd.openxmlformats-officedocument.presentationml.slideLayout+xml"/>
  <Override PartName="/ppt/slideLayouts/slideLayout1693.xml" ContentType="application/vnd.openxmlformats-officedocument.presentationml.slideLayout+xml"/>
  <Override PartName="/ppt/slideLayouts/slideLayout1694.xml" ContentType="application/vnd.openxmlformats-officedocument.presentationml.slideLayout+xml"/>
  <Override PartName="/ppt/slideLayouts/slideLayout1695.xml" ContentType="application/vnd.openxmlformats-officedocument.presentationml.slideLayout+xml"/>
  <Override PartName="/ppt/slideLayouts/slideLayout1696.xml" ContentType="application/vnd.openxmlformats-officedocument.presentationml.slideLayout+xml"/>
  <Override PartName="/ppt/slideLayouts/slideLayout1697.xml" ContentType="application/vnd.openxmlformats-officedocument.presentationml.slideLayout+xml"/>
  <Override PartName="/ppt/slideLayouts/slideLayout1698.xml" ContentType="application/vnd.openxmlformats-officedocument.presentationml.slideLayout+xml"/>
  <Override PartName="/ppt/slideLayouts/slideLayout1699.xml" ContentType="application/vnd.openxmlformats-officedocument.presentationml.slideLayout+xml"/>
  <Override PartName="/ppt/slideLayouts/slideLayout1700.xml" ContentType="application/vnd.openxmlformats-officedocument.presentationml.slideLayout+xml"/>
  <Override PartName="/ppt/slideLayouts/slideLayout1701.xml" ContentType="application/vnd.openxmlformats-officedocument.presentationml.slideLayout+xml"/>
  <Override PartName="/ppt/slideLayouts/slideLayout1702.xml" ContentType="application/vnd.openxmlformats-officedocument.presentationml.slideLayout+xml"/>
  <Override PartName="/ppt/slideLayouts/slideLayout1703.xml" ContentType="application/vnd.openxmlformats-officedocument.presentationml.slideLayout+xml"/>
  <Override PartName="/ppt/slideLayouts/slideLayout1704.xml" ContentType="application/vnd.openxmlformats-officedocument.presentationml.slideLayout+xml"/>
  <Override PartName="/ppt/slideLayouts/slideLayout1705.xml" ContentType="application/vnd.openxmlformats-officedocument.presentationml.slideLayout+xml"/>
  <Override PartName="/ppt/slideLayouts/slideLayout1706.xml" ContentType="application/vnd.openxmlformats-officedocument.presentationml.slideLayout+xml"/>
  <Override PartName="/ppt/slideLayouts/slideLayout1707.xml" ContentType="application/vnd.openxmlformats-officedocument.presentationml.slideLayout+xml"/>
  <Override PartName="/ppt/slideLayouts/slideLayout1708.xml" ContentType="application/vnd.openxmlformats-officedocument.presentationml.slideLayout+xml"/>
  <Override PartName="/ppt/slideLayouts/slideLayout1709.xml" ContentType="application/vnd.openxmlformats-officedocument.presentationml.slideLayout+xml"/>
  <Override PartName="/ppt/slideLayouts/slideLayout1710.xml" ContentType="application/vnd.openxmlformats-officedocument.presentationml.slideLayout+xml"/>
  <Override PartName="/ppt/slideLayouts/slideLayout1711.xml" ContentType="application/vnd.openxmlformats-officedocument.presentationml.slideLayout+xml"/>
  <Override PartName="/ppt/slideLayouts/slideLayout1712.xml" ContentType="application/vnd.openxmlformats-officedocument.presentationml.slideLayout+xml"/>
  <Override PartName="/ppt/slideLayouts/slideLayout1713.xml" ContentType="application/vnd.openxmlformats-officedocument.presentationml.slideLayout+xml"/>
  <Override PartName="/ppt/slideLayouts/slideLayout1714.xml" ContentType="application/vnd.openxmlformats-officedocument.presentationml.slideLayout+xml"/>
  <Override PartName="/ppt/slideLayouts/slideLayout1715.xml" ContentType="application/vnd.openxmlformats-officedocument.presentationml.slideLayout+xml"/>
  <Override PartName="/ppt/slideLayouts/slideLayout1716.xml" ContentType="application/vnd.openxmlformats-officedocument.presentationml.slideLayout+xml"/>
  <Override PartName="/ppt/slideLayouts/slideLayout1717.xml" ContentType="application/vnd.openxmlformats-officedocument.presentationml.slideLayout+xml"/>
  <Override PartName="/ppt/slideLayouts/slideLayout1718.xml" ContentType="application/vnd.openxmlformats-officedocument.presentationml.slideLayout+xml"/>
  <Override PartName="/ppt/slideLayouts/slideLayout1719.xml" ContentType="application/vnd.openxmlformats-officedocument.presentationml.slideLayout+xml"/>
  <Override PartName="/ppt/slideLayouts/slideLayout1720.xml" ContentType="application/vnd.openxmlformats-officedocument.presentationml.slideLayout+xml"/>
  <Override PartName="/ppt/slideLayouts/slideLayout1721.xml" ContentType="application/vnd.openxmlformats-officedocument.presentationml.slideLayout+xml"/>
  <Override PartName="/ppt/slideLayouts/slideLayout1722.xml" ContentType="application/vnd.openxmlformats-officedocument.presentationml.slideLayout+xml"/>
  <Override PartName="/ppt/slideLayouts/slideLayout1723.xml" ContentType="application/vnd.openxmlformats-officedocument.presentationml.slideLayout+xml"/>
  <Override PartName="/ppt/slideLayouts/slideLayout1724.xml" ContentType="application/vnd.openxmlformats-officedocument.presentationml.slideLayout+xml"/>
  <Override PartName="/ppt/slideLayouts/slideLayout1725.xml" ContentType="application/vnd.openxmlformats-officedocument.presentationml.slideLayout+xml"/>
  <Override PartName="/ppt/slideLayouts/slideLayout1726.xml" ContentType="application/vnd.openxmlformats-officedocument.presentationml.slideLayout+xml"/>
  <Override PartName="/ppt/slideLayouts/slideLayout1727.xml" ContentType="application/vnd.openxmlformats-officedocument.presentationml.slideLayout+xml"/>
  <Override PartName="/ppt/slideLayouts/slideLayout1728.xml" ContentType="application/vnd.openxmlformats-officedocument.presentationml.slideLayout+xml"/>
  <Override PartName="/ppt/slideLayouts/slideLayout1729.xml" ContentType="application/vnd.openxmlformats-officedocument.presentationml.slideLayout+xml"/>
  <Override PartName="/ppt/slideLayouts/slideLayout1730.xml" ContentType="application/vnd.openxmlformats-officedocument.presentationml.slideLayout+xml"/>
  <Override PartName="/ppt/slideLayouts/slideLayout1731.xml" ContentType="application/vnd.openxmlformats-officedocument.presentationml.slideLayout+xml"/>
  <Override PartName="/ppt/slideLayouts/slideLayout1732.xml" ContentType="application/vnd.openxmlformats-officedocument.presentationml.slideLayout+xml"/>
  <Override PartName="/ppt/slideLayouts/slideLayout1733.xml" ContentType="application/vnd.openxmlformats-officedocument.presentationml.slideLayout+xml"/>
  <Override PartName="/ppt/slideLayouts/slideLayout1734.xml" ContentType="application/vnd.openxmlformats-officedocument.presentationml.slideLayout+xml"/>
  <Override PartName="/ppt/slideLayouts/slideLayout1735.xml" ContentType="application/vnd.openxmlformats-officedocument.presentationml.slideLayout+xml"/>
  <Override PartName="/ppt/slideLayouts/slideLayout1736.xml" ContentType="application/vnd.openxmlformats-officedocument.presentationml.slideLayout+xml"/>
  <Override PartName="/ppt/slideLayouts/slideLayout1737.xml" ContentType="application/vnd.openxmlformats-officedocument.presentationml.slideLayout+xml"/>
  <Override PartName="/ppt/slideLayouts/slideLayout1738.xml" ContentType="application/vnd.openxmlformats-officedocument.presentationml.slideLayout+xml"/>
  <Override PartName="/ppt/slideLayouts/slideLayout1739.xml" ContentType="application/vnd.openxmlformats-officedocument.presentationml.slideLayout+xml"/>
  <Override PartName="/ppt/slideLayouts/slideLayout1740.xml" ContentType="application/vnd.openxmlformats-officedocument.presentationml.slideLayout+xml"/>
  <Override PartName="/ppt/slideLayouts/slideLayout1741.xml" ContentType="application/vnd.openxmlformats-officedocument.presentationml.slideLayout+xml"/>
  <Override PartName="/ppt/slideLayouts/slideLayout1742.xml" ContentType="application/vnd.openxmlformats-officedocument.presentationml.slideLayout+xml"/>
  <Override PartName="/ppt/slideLayouts/slideLayout1743.xml" ContentType="application/vnd.openxmlformats-officedocument.presentationml.slideLayout+xml"/>
  <Override PartName="/ppt/slideLayouts/slideLayout1744.xml" ContentType="application/vnd.openxmlformats-officedocument.presentationml.slideLayout+xml"/>
  <Override PartName="/ppt/slideLayouts/slideLayout1745.xml" ContentType="application/vnd.openxmlformats-officedocument.presentationml.slideLayout+xml"/>
  <Override PartName="/ppt/slideLayouts/slideLayout1746.xml" ContentType="application/vnd.openxmlformats-officedocument.presentationml.slideLayout+xml"/>
  <Override PartName="/ppt/slideLayouts/slideLayout1747.xml" ContentType="application/vnd.openxmlformats-officedocument.presentationml.slideLayout+xml"/>
  <Override PartName="/ppt/slideLayouts/slideLayout1748.xml" ContentType="application/vnd.openxmlformats-officedocument.presentationml.slideLayout+xml"/>
  <Override PartName="/ppt/slideLayouts/slideLayout1749.xml" ContentType="application/vnd.openxmlformats-officedocument.presentationml.slideLayout+xml"/>
  <Override PartName="/ppt/slideLayouts/slideLayout1750.xml" ContentType="application/vnd.openxmlformats-officedocument.presentationml.slideLayout+xml"/>
  <Override PartName="/ppt/slideLayouts/slideLayout1751.xml" ContentType="application/vnd.openxmlformats-officedocument.presentationml.slideLayout+xml"/>
  <Override PartName="/ppt/slideLayouts/slideLayout1752.xml" ContentType="application/vnd.openxmlformats-officedocument.presentationml.slideLayout+xml"/>
  <Override PartName="/ppt/slideLayouts/slideLayout1753.xml" ContentType="application/vnd.openxmlformats-officedocument.presentationml.slideLayout+xml"/>
  <Override PartName="/ppt/slideLayouts/slideLayout1754.xml" ContentType="application/vnd.openxmlformats-officedocument.presentationml.slideLayout+xml"/>
  <Override PartName="/ppt/slideLayouts/slideLayout1755.xml" ContentType="application/vnd.openxmlformats-officedocument.presentationml.slideLayout+xml"/>
  <Override PartName="/ppt/slideLayouts/slideLayout1756.xml" ContentType="application/vnd.openxmlformats-officedocument.presentationml.slideLayout+xml"/>
  <Override PartName="/ppt/slideLayouts/slideLayout1757.xml" ContentType="application/vnd.openxmlformats-officedocument.presentationml.slideLayout+xml"/>
  <Override PartName="/ppt/slideLayouts/slideLayout1758.xml" ContentType="application/vnd.openxmlformats-officedocument.presentationml.slideLayout+xml"/>
  <Override PartName="/ppt/slideLayouts/slideLayout1759.xml" ContentType="application/vnd.openxmlformats-officedocument.presentationml.slideLayout+xml"/>
  <Override PartName="/ppt/slideLayouts/slideLayout1760.xml" ContentType="application/vnd.openxmlformats-officedocument.presentationml.slideLayout+xml"/>
  <Override PartName="/ppt/slideLayouts/slideLayout1761.xml" ContentType="application/vnd.openxmlformats-officedocument.presentationml.slideLayout+xml"/>
  <Override PartName="/ppt/slideLayouts/slideLayout1762.xml" ContentType="application/vnd.openxmlformats-officedocument.presentationml.slideLayout+xml"/>
  <Override PartName="/ppt/slideLayouts/slideLayout1763.xml" ContentType="application/vnd.openxmlformats-officedocument.presentationml.slideLayout+xml"/>
  <Override PartName="/ppt/slideLayouts/slideLayout1764.xml" ContentType="application/vnd.openxmlformats-officedocument.presentationml.slideLayout+xml"/>
  <Override PartName="/ppt/slideLayouts/slideLayout1765.xml" ContentType="application/vnd.openxmlformats-officedocument.presentationml.slideLayout+xml"/>
  <Override PartName="/ppt/slideLayouts/slideLayout1766.xml" ContentType="application/vnd.openxmlformats-officedocument.presentationml.slideLayout+xml"/>
  <Override PartName="/ppt/slideLayouts/slideLayout1767.xml" ContentType="application/vnd.openxmlformats-officedocument.presentationml.slideLayout+xml"/>
  <Override PartName="/ppt/slideLayouts/slideLayout1768.xml" ContentType="application/vnd.openxmlformats-officedocument.presentationml.slideLayout+xml"/>
  <Override PartName="/ppt/slideLayouts/slideLayout1769.xml" ContentType="application/vnd.openxmlformats-officedocument.presentationml.slideLayout+xml"/>
  <Override PartName="/ppt/slideLayouts/slideLayout1770.xml" ContentType="application/vnd.openxmlformats-officedocument.presentationml.slideLayout+xml"/>
  <Override PartName="/ppt/slideLayouts/slideLayout1771.xml" ContentType="application/vnd.openxmlformats-officedocument.presentationml.slideLayout+xml"/>
  <Override PartName="/ppt/slideLayouts/slideLayout1772.xml" ContentType="application/vnd.openxmlformats-officedocument.presentationml.slideLayout+xml"/>
  <Override PartName="/ppt/slideLayouts/slideLayout1773.xml" ContentType="application/vnd.openxmlformats-officedocument.presentationml.slideLayout+xml"/>
  <Override PartName="/ppt/slideLayouts/slideLayout1774.xml" ContentType="application/vnd.openxmlformats-officedocument.presentationml.slideLayout+xml"/>
  <Override PartName="/ppt/slideLayouts/slideLayout1775.xml" ContentType="application/vnd.openxmlformats-officedocument.presentationml.slideLayout+xml"/>
  <Override PartName="/ppt/slideLayouts/slideLayout1776.xml" ContentType="application/vnd.openxmlformats-officedocument.presentationml.slideLayout+xml"/>
  <Override PartName="/ppt/slideLayouts/slideLayout1777.xml" ContentType="application/vnd.openxmlformats-officedocument.presentationml.slideLayout+xml"/>
  <Override PartName="/ppt/slideLayouts/slideLayout1778.xml" ContentType="application/vnd.openxmlformats-officedocument.presentationml.slideLayout+xml"/>
  <Override PartName="/ppt/slideLayouts/slideLayout1779.xml" ContentType="application/vnd.openxmlformats-officedocument.presentationml.slideLayout+xml"/>
  <Override PartName="/ppt/slideLayouts/slideLayout1780.xml" ContentType="application/vnd.openxmlformats-officedocument.presentationml.slideLayout+xml"/>
  <Override PartName="/ppt/slideLayouts/slideLayout1781.xml" ContentType="application/vnd.openxmlformats-officedocument.presentationml.slideLayout+xml"/>
  <Override PartName="/ppt/slideLayouts/slideLayout1782.xml" ContentType="application/vnd.openxmlformats-officedocument.presentationml.slideLayout+xml"/>
  <Override PartName="/ppt/slideLayouts/slideLayout1783.xml" ContentType="application/vnd.openxmlformats-officedocument.presentationml.slideLayout+xml"/>
  <Override PartName="/ppt/slideLayouts/slideLayout1784.xml" ContentType="application/vnd.openxmlformats-officedocument.presentationml.slideLayout+xml"/>
  <Override PartName="/ppt/slideLayouts/slideLayout1785.xml" ContentType="application/vnd.openxmlformats-officedocument.presentationml.slideLayout+xml"/>
  <Override PartName="/ppt/slideLayouts/slideLayout1786.xml" ContentType="application/vnd.openxmlformats-officedocument.presentationml.slideLayout+xml"/>
  <Override PartName="/ppt/slideLayouts/slideLayout1787.xml" ContentType="application/vnd.openxmlformats-officedocument.presentationml.slideLayout+xml"/>
  <Override PartName="/ppt/slideLayouts/slideLayout1788.xml" ContentType="application/vnd.openxmlformats-officedocument.presentationml.slideLayout+xml"/>
  <Override PartName="/ppt/slideLayouts/slideLayout1789.xml" ContentType="application/vnd.openxmlformats-officedocument.presentationml.slideLayout+xml"/>
  <Override PartName="/ppt/slideLayouts/slideLayout1790.xml" ContentType="application/vnd.openxmlformats-officedocument.presentationml.slideLayout+xml"/>
  <Override PartName="/ppt/slideLayouts/slideLayout1791.xml" ContentType="application/vnd.openxmlformats-officedocument.presentationml.slideLayout+xml"/>
  <Override PartName="/ppt/slideLayouts/slideLayout1792.xml" ContentType="application/vnd.openxmlformats-officedocument.presentationml.slideLayout+xml"/>
  <Override PartName="/ppt/slideLayouts/slideLayout1793.xml" ContentType="application/vnd.openxmlformats-officedocument.presentationml.slideLayout+xml"/>
  <Override PartName="/ppt/slideLayouts/slideLayout1794.xml" ContentType="application/vnd.openxmlformats-officedocument.presentationml.slideLayout+xml"/>
  <Override PartName="/ppt/slideLayouts/slideLayout1795.xml" ContentType="application/vnd.openxmlformats-officedocument.presentationml.slideLayout+xml"/>
  <Override PartName="/ppt/slideLayouts/slideLayout1796.xml" ContentType="application/vnd.openxmlformats-officedocument.presentationml.slideLayout+xml"/>
  <Override PartName="/ppt/slideLayouts/slideLayout1797.xml" ContentType="application/vnd.openxmlformats-officedocument.presentationml.slideLayout+xml"/>
  <Override PartName="/ppt/slideLayouts/slideLayout1798.xml" ContentType="application/vnd.openxmlformats-officedocument.presentationml.slideLayout+xml"/>
  <Override PartName="/ppt/slideLayouts/slideLayout1799.xml" ContentType="application/vnd.openxmlformats-officedocument.presentationml.slideLayout+xml"/>
  <Override PartName="/ppt/slideLayouts/slideLayout1800.xml" ContentType="application/vnd.openxmlformats-officedocument.presentationml.slideLayout+xml"/>
  <Override PartName="/ppt/slideLayouts/slideLayout1801.xml" ContentType="application/vnd.openxmlformats-officedocument.presentationml.slideLayout+xml"/>
  <Override PartName="/ppt/slideLayouts/slideLayout1802.xml" ContentType="application/vnd.openxmlformats-officedocument.presentationml.slideLayout+xml"/>
  <Override PartName="/ppt/slideLayouts/slideLayout1803.xml" ContentType="application/vnd.openxmlformats-officedocument.presentationml.slideLayout+xml"/>
  <Override PartName="/ppt/slideLayouts/slideLayout1804.xml" ContentType="application/vnd.openxmlformats-officedocument.presentationml.slideLayout+xml"/>
  <Override PartName="/ppt/slideLayouts/slideLayout1805.xml" ContentType="application/vnd.openxmlformats-officedocument.presentationml.slideLayout+xml"/>
  <Override PartName="/ppt/slideLayouts/slideLayout1806.xml" ContentType="application/vnd.openxmlformats-officedocument.presentationml.slideLayout+xml"/>
  <Override PartName="/ppt/slideLayouts/slideLayout1807.xml" ContentType="application/vnd.openxmlformats-officedocument.presentationml.slideLayout+xml"/>
  <Override PartName="/ppt/slideLayouts/slideLayout1808.xml" ContentType="application/vnd.openxmlformats-officedocument.presentationml.slideLayout+xml"/>
  <Override PartName="/ppt/slideLayouts/slideLayout1809.xml" ContentType="application/vnd.openxmlformats-officedocument.presentationml.slideLayout+xml"/>
  <Override PartName="/ppt/slideLayouts/slideLayout1810.xml" ContentType="application/vnd.openxmlformats-officedocument.presentationml.slideLayout+xml"/>
  <Override PartName="/ppt/slideLayouts/slideLayout1811.xml" ContentType="application/vnd.openxmlformats-officedocument.presentationml.slideLayout+xml"/>
  <Override PartName="/ppt/slideLayouts/slideLayout1812.xml" ContentType="application/vnd.openxmlformats-officedocument.presentationml.slideLayout+xml"/>
  <Override PartName="/ppt/slideLayouts/slideLayout1813.xml" ContentType="application/vnd.openxmlformats-officedocument.presentationml.slideLayout+xml"/>
  <Override PartName="/ppt/slideLayouts/slideLayout1814.xml" ContentType="application/vnd.openxmlformats-officedocument.presentationml.slideLayout+xml"/>
  <Override PartName="/ppt/slideLayouts/slideLayout1815.xml" ContentType="application/vnd.openxmlformats-officedocument.presentationml.slideLayout+xml"/>
  <Override PartName="/ppt/slideLayouts/slideLayout1816.xml" ContentType="application/vnd.openxmlformats-officedocument.presentationml.slideLayout+xml"/>
  <Override PartName="/ppt/slideLayouts/slideLayout1817.xml" ContentType="application/vnd.openxmlformats-officedocument.presentationml.slideLayout+xml"/>
  <Override PartName="/ppt/slideLayouts/slideLayout1818.xml" ContentType="application/vnd.openxmlformats-officedocument.presentationml.slideLayout+xml"/>
  <Override PartName="/ppt/slideLayouts/slideLayout1819.xml" ContentType="application/vnd.openxmlformats-officedocument.presentationml.slideLayout+xml"/>
  <Override PartName="/ppt/slideLayouts/slideLayout1820.xml" ContentType="application/vnd.openxmlformats-officedocument.presentationml.slideLayout+xml"/>
  <Override PartName="/ppt/slideLayouts/slideLayout1821.xml" ContentType="application/vnd.openxmlformats-officedocument.presentationml.slideLayout+xml"/>
  <Override PartName="/ppt/slideLayouts/slideLayout1822.xml" ContentType="application/vnd.openxmlformats-officedocument.presentationml.slideLayout+xml"/>
  <Override PartName="/ppt/slideLayouts/slideLayout1823.xml" ContentType="application/vnd.openxmlformats-officedocument.presentationml.slideLayout+xml"/>
  <Override PartName="/ppt/slideLayouts/slideLayout1824.xml" ContentType="application/vnd.openxmlformats-officedocument.presentationml.slideLayout+xml"/>
  <Override PartName="/ppt/slideLayouts/slideLayout1825.xml" ContentType="application/vnd.openxmlformats-officedocument.presentationml.slideLayout+xml"/>
  <Override PartName="/ppt/slideLayouts/slideLayout1826.xml" ContentType="application/vnd.openxmlformats-officedocument.presentationml.slideLayout+xml"/>
  <Override PartName="/ppt/slideLayouts/slideLayout1827.xml" ContentType="application/vnd.openxmlformats-officedocument.presentationml.slideLayout+xml"/>
  <Override PartName="/ppt/slideLayouts/slideLayout1828.xml" ContentType="application/vnd.openxmlformats-officedocument.presentationml.slideLayout+xml"/>
  <Override PartName="/ppt/slideLayouts/slideLayout1829.xml" ContentType="application/vnd.openxmlformats-officedocument.presentationml.slideLayout+xml"/>
  <Override PartName="/ppt/slideLayouts/slideLayout1830.xml" ContentType="application/vnd.openxmlformats-officedocument.presentationml.slideLayout+xml"/>
  <Override PartName="/ppt/slideLayouts/slideLayout1831.xml" ContentType="application/vnd.openxmlformats-officedocument.presentationml.slideLayout+xml"/>
  <Override PartName="/ppt/slideLayouts/slideLayout1832.xml" ContentType="application/vnd.openxmlformats-officedocument.presentationml.slideLayout+xml"/>
  <Override PartName="/ppt/slideLayouts/slideLayout1833.xml" ContentType="application/vnd.openxmlformats-officedocument.presentationml.slideLayout+xml"/>
  <Override PartName="/ppt/slideLayouts/slideLayout1834.xml" ContentType="application/vnd.openxmlformats-officedocument.presentationml.slideLayout+xml"/>
  <Override PartName="/ppt/slideLayouts/slideLayout1835.xml" ContentType="application/vnd.openxmlformats-officedocument.presentationml.slideLayout+xml"/>
  <Override PartName="/ppt/slideLayouts/slideLayout1836.xml" ContentType="application/vnd.openxmlformats-officedocument.presentationml.slideLayout+xml"/>
  <Override PartName="/ppt/slideLayouts/slideLayout1837.xml" ContentType="application/vnd.openxmlformats-officedocument.presentationml.slideLayout+xml"/>
  <Override PartName="/ppt/slideLayouts/slideLayout1838.xml" ContentType="application/vnd.openxmlformats-officedocument.presentationml.slideLayout+xml"/>
  <Override PartName="/ppt/slideLayouts/slideLayout1839.xml" ContentType="application/vnd.openxmlformats-officedocument.presentationml.slideLayout+xml"/>
  <Override PartName="/ppt/slideLayouts/slideLayout1840.xml" ContentType="application/vnd.openxmlformats-officedocument.presentationml.slideLayout+xml"/>
  <Override PartName="/ppt/slideLayouts/slideLayout1841.xml" ContentType="application/vnd.openxmlformats-officedocument.presentationml.slideLayout+xml"/>
  <Override PartName="/ppt/slideLayouts/slideLayout1842.xml" ContentType="application/vnd.openxmlformats-officedocument.presentationml.slideLayout+xml"/>
  <Override PartName="/ppt/slideLayouts/slideLayout1843.xml" ContentType="application/vnd.openxmlformats-officedocument.presentationml.slideLayout+xml"/>
  <Override PartName="/ppt/slideLayouts/slideLayout1844.xml" ContentType="application/vnd.openxmlformats-officedocument.presentationml.slideLayout+xml"/>
  <Override PartName="/ppt/slideLayouts/slideLayout1845.xml" ContentType="application/vnd.openxmlformats-officedocument.presentationml.slideLayout+xml"/>
  <Override PartName="/ppt/slideLayouts/slideLayout1846.xml" ContentType="application/vnd.openxmlformats-officedocument.presentationml.slideLayout+xml"/>
  <Override PartName="/ppt/slideLayouts/slideLayout1847.xml" ContentType="application/vnd.openxmlformats-officedocument.presentationml.slideLayout+xml"/>
  <Override PartName="/ppt/slideLayouts/slideLayout1848.xml" ContentType="application/vnd.openxmlformats-officedocument.presentationml.slideLayout+xml"/>
  <Override PartName="/ppt/slideLayouts/slideLayout1849.xml" ContentType="application/vnd.openxmlformats-officedocument.presentationml.slideLayout+xml"/>
  <Override PartName="/ppt/slideLayouts/slideLayout1850.xml" ContentType="application/vnd.openxmlformats-officedocument.presentationml.slideLayout+xml"/>
  <Override PartName="/ppt/slideLayouts/slideLayout1851.xml" ContentType="application/vnd.openxmlformats-officedocument.presentationml.slideLayout+xml"/>
  <Override PartName="/ppt/slideLayouts/slideLayout1852.xml" ContentType="application/vnd.openxmlformats-officedocument.presentationml.slideLayout+xml"/>
  <Override PartName="/ppt/slideLayouts/slideLayout1853.xml" ContentType="application/vnd.openxmlformats-officedocument.presentationml.slideLayout+xml"/>
  <Override PartName="/ppt/slideLayouts/slideLayout1854.xml" ContentType="application/vnd.openxmlformats-officedocument.presentationml.slideLayout+xml"/>
  <Override PartName="/ppt/slideLayouts/slideLayout1855.xml" ContentType="application/vnd.openxmlformats-officedocument.presentationml.slideLayout+xml"/>
  <Override PartName="/ppt/slideLayouts/slideLayout1856.xml" ContentType="application/vnd.openxmlformats-officedocument.presentationml.slideLayout+xml"/>
  <Override PartName="/ppt/slideLayouts/slideLayout1857.xml" ContentType="application/vnd.openxmlformats-officedocument.presentationml.slideLayout+xml"/>
  <Override PartName="/ppt/slideLayouts/slideLayout1858.xml" ContentType="application/vnd.openxmlformats-officedocument.presentationml.slideLayout+xml"/>
  <Override PartName="/ppt/slideLayouts/slideLayout1859.xml" ContentType="application/vnd.openxmlformats-officedocument.presentationml.slideLayout+xml"/>
  <Override PartName="/ppt/slideLayouts/slideLayout1860.xml" ContentType="application/vnd.openxmlformats-officedocument.presentationml.slideLayout+xml"/>
  <Override PartName="/ppt/slideLayouts/slideLayout1861.xml" ContentType="application/vnd.openxmlformats-officedocument.presentationml.slideLayout+xml"/>
  <Override PartName="/ppt/slideLayouts/slideLayout1862.xml" ContentType="application/vnd.openxmlformats-officedocument.presentationml.slideLayout+xml"/>
  <Override PartName="/ppt/slideLayouts/slideLayout1863.xml" ContentType="application/vnd.openxmlformats-officedocument.presentationml.slideLayout+xml"/>
  <Override PartName="/ppt/slideLayouts/slideLayout1864.xml" ContentType="application/vnd.openxmlformats-officedocument.presentationml.slideLayout+xml"/>
  <Override PartName="/ppt/slideLayouts/slideLayout1865.xml" ContentType="application/vnd.openxmlformats-officedocument.presentationml.slideLayout+xml"/>
  <Override PartName="/ppt/slideLayouts/slideLayout1866.xml" ContentType="application/vnd.openxmlformats-officedocument.presentationml.slideLayout+xml"/>
  <Override PartName="/ppt/slideLayouts/slideLayout1867.xml" ContentType="application/vnd.openxmlformats-officedocument.presentationml.slideLayout+xml"/>
  <Override PartName="/ppt/slideLayouts/slideLayout1868.xml" ContentType="application/vnd.openxmlformats-officedocument.presentationml.slideLayout+xml"/>
  <Override PartName="/ppt/slideLayouts/slideLayout1869.xml" ContentType="application/vnd.openxmlformats-officedocument.presentationml.slideLayout+xml"/>
  <Override PartName="/ppt/slideLayouts/slideLayout1870.xml" ContentType="application/vnd.openxmlformats-officedocument.presentationml.slideLayout+xml"/>
  <Override PartName="/ppt/slideLayouts/slideLayout1871.xml" ContentType="application/vnd.openxmlformats-officedocument.presentationml.slideLayout+xml"/>
  <Override PartName="/ppt/slideLayouts/slideLayout1872.xml" ContentType="application/vnd.openxmlformats-officedocument.presentationml.slideLayout+xml"/>
  <Override PartName="/ppt/slideLayouts/slideLayout1873.xml" ContentType="application/vnd.openxmlformats-officedocument.presentationml.slideLayout+xml"/>
  <Override PartName="/ppt/slideLayouts/slideLayout1874.xml" ContentType="application/vnd.openxmlformats-officedocument.presentationml.slideLayout+xml"/>
  <Override PartName="/ppt/slideLayouts/slideLayout1875.xml" ContentType="application/vnd.openxmlformats-officedocument.presentationml.slideLayout+xml"/>
  <Override PartName="/ppt/slideLayouts/slideLayout1876.xml" ContentType="application/vnd.openxmlformats-officedocument.presentationml.slideLayout+xml"/>
  <Override PartName="/ppt/slideLayouts/slideLayout1877.xml" ContentType="application/vnd.openxmlformats-officedocument.presentationml.slideLayout+xml"/>
  <Override PartName="/ppt/slideLayouts/slideLayout1878.xml" ContentType="application/vnd.openxmlformats-officedocument.presentationml.slideLayout+xml"/>
  <Override PartName="/ppt/slideLayouts/slideLayout1879.xml" ContentType="application/vnd.openxmlformats-officedocument.presentationml.slideLayout+xml"/>
  <Override PartName="/ppt/slideLayouts/slideLayout1880.xml" ContentType="application/vnd.openxmlformats-officedocument.presentationml.slideLayout+xml"/>
  <Override PartName="/ppt/slideLayouts/slideLayout1881.xml" ContentType="application/vnd.openxmlformats-officedocument.presentationml.slideLayout+xml"/>
  <Override PartName="/ppt/slideLayouts/slideLayout1882.xml" ContentType="application/vnd.openxmlformats-officedocument.presentationml.slideLayout+xml"/>
  <Override PartName="/ppt/slideLayouts/slideLayout1883.xml" ContentType="application/vnd.openxmlformats-officedocument.presentationml.slideLayout+xml"/>
  <Override PartName="/ppt/slideLayouts/slideLayout1884.xml" ContentType="application/vnd.openxmlformats-officedocument.presentationml.slideLayout+xml"/>
  <Override PartName="/ppt/slideLayouts/slideLayout1885.xml" ContentType="application/vnd.openxmlformats-officedocument.presentationml.slideLayout+xml"/>
  <Override PartName="/ppt/slideLayouts/slideLayout1886.xml" ContentType="application/vnd.openxmlformats-officedocument.presentationml.slideLayout+xml"/>
  <Override PartName="/ppt/slideLayouts/slideLayout1887.xml" ContentType="application/vnd.openxmlformats-officedocument.presentationml.slideLayout+xml"/>
  <Override PartName="/ppt/slideLayouts/slideLayout1888.xml" ContentType="application/vnd.openxmlformats-officedocument.presentationml.slideLayout+xml"/>
  <Override PartName="/ppt/slideLayouts/slideLayout1889.xml" ContentType="application/vnd.openxmlformats-officedocument.presentationml.slideLayout+xml"/>
  <Override PartName="/ppt/slideLayouts/slideLayout1890.xml" ContentType="application/vnd.openxmlformats-officedocument.presentationml.slideLayout+xml"/>
  <Override PartName="/ppt/slideLayouts/slideLayout1891.xml" ContentType="application/vnd.openxmlformats-officedocument.presentationml.slideLayout+xml"/>
  <Override PartName="/ppt/slideLayouts/slideLayout1892.xml" ContentType="application/vnd.openxmlformats-officedocument.presentationml.slideLayout+xml"/>
  <Override PartName="/ppt/slideLayouts/slideLayout1893.xml" ContentType="application/vnd.openxmlformats-officedocument.presentationml.slideLayout+xml"/>
  <Override PartName="/ppt/slideLayouts/slideLayout1894.xml" ContentType="application/vnd.openxmlformats-officedocument.presentationml.slideLayout+xml"/>
  <Override PartName="/ppt/slideLayouts/slideLayout1895.xml" ContentType="application/vnd.openxmlformats-officedocument.presentationml.slideLayout+xml"/>
  <Override PartName="/ppt/slideLayouts/slideLayout1896.xml" ContentType="application/vnd.openxmlformats-officedocument.presentationml.slideLayout+xml"/>
  <Override PartName="/ppt/slideLayouts/slideLayout1897.xml" ContentType="application/vnd.openxmlformats-officedocument.presentationml.slideLayout+xml"/>
  <Override PartName="/ppt/slideLayouts/slideLayout1898.xml" ContentType="application/vnd.openxmlformats-officedocument.presentationml.slideLayout+xml"/>
  <Override PartName="/ppt/slideLayouts/slideLayout1899.xml" ContentType="application/vnd.openxmlformats-officedocument.presentationml.slideLayout+xml"/>
  <Override PartName="/ppt/slideLayouts/slideLayout1900.xml" ContentType="application/vnd.openxmlformats-officedocument.presentationml.slideLayout+xml"/>
  <Override PartName="/ppt/slideLayouts/slideLayout1901.xml" ContentType="application/vnd.openxmlformats-officedocument.presentationml.slideLayout+xml"/>
  <Override PartName="/ppt/slideLayouts/slideLayout1902.xml" ContentType="application/vnd.openxmlformats-officedocument.presentationml.slideLayout+xml"/>
  <Override PartName="/ppt/slideLayouts/slideLayout1903.xml" ContentType="application/vnd.openxmlformats-officedocument.presentationml.slideLayout+xml"/>
  <Override PartName="/ppt/slideLayouts/slideLayout1904.xml" ContentType="application/vnd.openxmlformats-officedocument.presentationml.slideLayout+xml"/>
  <Override PartName="/ppt/slideLayouts/slideLayout1905.xml" ContentType="application/vnd.openxmlformats-officedocument.presentationml.slideLayout+xml"/>
  <Override PartName="/ppt/slideLayouts/slideLayout1906.xml" ContentType="application/vnd.openxmlformats-officedocument.presentationml.slideLayout+xml"/>
  <Override PartName="/ppt/slideLayouts/slideLayout1907.xml" ContentType="application/vnd.openxmlformats-officedocument.presentationml.slideLayout+xml"/>
  <Override PartName="/ppt/slideLayouts/slideLayout1908.xml" ContentType="application/vnd.openxmlformats-officedocument.presentationml.slideLayout+xml"/>
  <Override PartName="/ppt/slideLayouts/slideLayout1909.xml" ContentType="application/vnd.openxmlformats-officedocument.presentationml.slideLayout+xml"/>
  <Override PartName="/ppt/slideLayouts/slideLayout1910.xml" ContentType="application/vnd.openxmlformats-officedocument.presentationml.slideLayout+xml"/>
  <Override PartName="/ppt/slideLayouts/slideLayout1911.xml" ContentType="application/vnd.openxmlformats-officedocument.presentationml.slideLayout+xml"/>
  <Override PartName="/ppt/slideLayouts/slideLayout1912.xml" ContentType="application/vnd.openxmlformats-officedocument.presentationml.slideLayout+xml"/>
  <Override PartName="/ppt/slideLayouts/slideLayout1913.xml" ContentType="application/vnd.openxmlformats-officedocument.presentationml.slideLayout+xml"/>
  <Override PartName="/ppt/slideLayouts/slideLayout1914.xml" ContentType="application/vnd.openxmlformats-officedocument.presentationml.slideLayout+xml"/>
  <Override PartName="/ppt/slideLayouts/slideLayout1915.xml" ContentType="application/vnd.openxmlformats-officedocument.presentationml.slideLayout+xml"/>
  <Override PartName="/ppt/slideLayouts/slideLayout1916.xml" ContentType="application/vnd.openxmlformats-officedocument.presentationml.slideLayout+xml"/>
  <Override PartName="/ppt/slideLayouts/slideLayout1917.xml" ContentType="application/vnd.openxmlformats-officedocument.presentationml.slideLayout+xml"/>
  <Override PartName="/ppt/slideLayouts/slideLayout1918.xml" ContentType="application/vnd.openxmlformats-officedocument.presentationml.slideLayout+xml"/>
  <Override PartName="/ppt/slideLayouts/slideLayout1919.xml" ContentType="application/vnd.openxmlformats-officedocument.presentationml.slideLayout+xml"/>
  <Override PartName="/ppt/theme/theme4.xml" ContentType="application/vnd.openxmlformats-officedocument.theme+xml"/>
  <Override PartName="/ppt/slideLayouts/slideLayout1920.xml" ContentType="application/vnd.openxmlformats-officedocument.presentationml.slideLayout+xml"/>
  <Override PartName="/ppt/slideLayouts/slideLayout1921.xml" ContentType="application/vnd.openxmlformats-officedocument.presentationml.slideLayout+xml"/>
  <Override PartName="/ppt/slideLayouts/slideLayout1922.xml" ContentType="application/vnd.openxmlformats-officedocument.presentationml.slideLayout+xml"/>
  <Override PartName="/ppt/slideLayouts/slideLayout1923.xml" ContentType="application/vnd.openxmlformats-officedocument.presentationml.slideLayout+xml"/>
  <Override PartName="/ppt/slideLayouts/slideLayout1924.xml" ContentType="application/vnd.openxmlformats-officedocument.presentationml.slideLayout+xml"/>
  <Override PartName="/ppt/slideLayouts/slideLayout1925.xml" ContentType="application/vnd.openxmlformats-officedocument.presentationml.slideLayout+xml"/>
  <Override PartName="/ppt/slideLayouts/slideLayout1926.xml" ContentType="application/vnd.openxmlformats-officedocument.presentationml.slideLayout+xml"/>
  <Override PartName="/ppt/slideLayouts/slideLayout1927.xml" ContentType="application/vnd.openxmlformats-officedocument.presentationml.slideLayout+xml"/>
  <Override PartName="/ppt/slideLayouts/slideLayout1928.xml" ContentType="application/vnd.openxmlformats-officedocument.presentationml.slideLayout+xml"/>
  <Override PartName="/ppt/slideLayouts/slideLayout1929.xml" ContentType="application/vnd.openxmlformats-officedocument.presentationml.slideLayout+xml"/>
  <Override PartName="/ppt/slideLayouts/slideLayout1930.xml" ContentType="application/vnd.openxmlformats-officedocument.presentationml.slideLayout+xml"/>
  <Override PartName="/ppt/slideLayouts/slideLayout1931.xml" ContentType="application/vnd.openxmlformats-officedocument.presentationml.slideLayout+xml"/>
  <Override PartName="/ppt/theme/theme5.xml" ContentType="application/vnd.openxmlformats-officedocument.theme+xml"/>
  <Override PartName="/ppt/slideLayouts/slideLayout1932.xml" ContentType="application/vnd.openxmlformats-officedocument.presentationml.slideLayout+xml"/>
  <Override PartName="/ppt/slideLayouts/slideLayout1933.xml" ContentType="application/vnd.openxmlformats-officedocument.presentationml.slideLayout+xml"/>
  <Override PartName="/ppt/slideLayouts/slideLayout1934.xml" ContentType="application/vnd.openxmlformats-officedocument.presentationml.slideLayout+xml"/>
  <Override PartName="/ppt/slideLayouts/slideLayout1935.xml" ContentType="application/vnd.openxmlformats-officedocument.presentationml.slideLayout+xml"/>
  <Override PartName="/ppt/slideLayouts/slideLayout1936.xml" ContentType="application/vnd.openxmlformats-officedocument.presentationml.slideLayout+xml"/>
  <Override PartName="/ppt/slideLayouts/slideLayout1937.xml" ContentType="application/vnd.openxmlformats-officedocument.presentationml.slideLayout+xml"/>
  <Override PartName="/ppt/slideLayouts/slideLayout1938.xml" ContentType="application/vnd.openxmlformats-officedocument.presentationml.slideLayout+xml"/>
  <Override PartName="/ppt/slideLayouts/slideLayout1939.xml" ContentType="application/vnd.openxmlformats-officedocument.presentationml.slideLayout+xml"/>
  <Override PartName="/ppt/slideLayouts/slideLayout1940.xml" ContentType="application/vnd.openxmlformats-officedocument.presentationml.slideLayout+xml"/>
  <Override PartName="/ppt/slideLayouts/slideLayout1941.xml" ContentType="application/vnd.openxmlformats-officedocument.presentationml.slideLayout+xml"/>
  <Override PartName="/ppt/slideLayouts/slideLayout1942.xml" ContentType="application/vnd.openxmlformats-officedocument.presentationml.slideLayout+xml"/>
  <Override PartName="/ppt/theme/theme6.xml" ContentType="application/vnd.openxmlformats-officedocument.theme+xml"/>
  <Override PartName="/ppt/slideLayouts/slideLayout1943.xml" ContentType="application/vnd.openxmlformats-officedocument.presentationml.slideLayout+xml"/>
  <Override PartName="/ppt/slideLayouts/slideLayout1944.xml" ContentType="application/vnd.openxmlformats-officedocument.presentationml.slideLayout+xml"/>
  <Override PartName="/ppt/slideLayouts/slideLayout1945.xml" ContentType="application/vnd.openxmlformats-officedocument.presentationml.slideLayout+xml"/>
  <Override PartName="/ppt/slideLayouts/slideLayout1946.xml" ContentType="application/vnd.openxmlformats-officedocument.presentationml.slideLayout+xml"/>
  <Override PartName="/ppt/slideLayouts/slideLayout1947.xml" ContentType="application/vnd.openxmlformats-officedocument.presentationml.slideLayout+xml"/>
  <Override PartName="/ppt/slideLayouts/slideLayout1948.xml" ContentType="application/vnd.openxmlformats-officedocument.presentationml.slideLayout+xml"/>
  <Override PartName="/ppt/slideLayouts/slideLayout1949.xml" ContentType="application/vnd.openxmlformats-officedocument.presentationml.slideLayout+xml"/>
  <Override PartName="/ppt/slideLayouts/slideLayout1950.xml" ContentType="application/vnd.openxmlformats-officedocument.presentationml.slideLayout+xml"/>
  <Override PartName="/ppt/slideLayouts/slideLayout1951.xml" ContentType="application/vnd.openxmlformats-officedocument.presentationml.slideLayout+xml"/>
  <Override PartName="/ppt/slideLayouts/slideLayout1952.xml" ContentType="application/vnd.openxmlformats-officedocument.presentationml.slideLayout+xml"/>
  <Override PartName="/ppt/slideLayouts/slideLayout1953.xml" ContentType="application/vnd.openxmlformats-officedocument.presentationml.slideLayout+xml"/>
  <Override PartName="/ppt/theme/theme7.xml" ContentType="application/vnd.openxmlformats-officedocument.theme+xml"/>
  <Override PartName="/ppt/slideLayouts/slideLayout1954.xml" ContentType="application/vnd.openxmlformats-officedocument.presentationml.slideLayout+xml"/>
  <Override PartName="/ppt/slideLayouts/slideLayout1955.xml" ContentType="application/vnd.openxmlformats-officedocument.presentationml.slideLayout+xml"/>
  <Override PartName="/ppt/slideLayouts/slideLayout1956.xml" ContentType="application/vnd.openxmlformats-officedocument.presentationml.slideLayout+xml"/>
  <Override PartName="/ppt/slideLayouts/slideLayout1957.xml" ContentType="application/vnd.openxmlformats-officedocument.presentationml.slideLayout+xml"/>
  <Override PartName="/ppt/slideLayouts/slideLayout1958.xml" ContentType="application/vnd.openxmlformats-officedocument.presentationml.slideLayout+xml"/>
  <Override PartName="/ppt/slideLayouts/slideLayout1959.xml" ContentType="application/vnd.openxmlformats-officedocument.presentationml.slideLayout+xml"/>
  <Override PartName="/ppt/slideLayouts/slideLayout1960.xml" ContentType="application/vnd.openxmlformats-officedocument.presentationml.slideLayout+xml"/>
  <Override PartName="/ppt/slideLayouts/slideLayout1961.xml" ContentType="application/vnd.openxmlformats-officedocument.presentationml.slideLayout+xml"/>
  <Override PartName="/ppt/slideLayouts/slideLayout1962.xml" ContentType="application/vnd.openxmlformats-officedocument.presentationml.slideLayout+xml"/>
  <Override PartName="/ppt/slideLayouts/slideLayout1963.xml" ContentType="application/vnd.openxmlformats-officedocument.presentationml.slideLayout+xml"/>
  <Override PartName="/ppt/slideLayouts/slideLayout1964.xml" ContentType="application/vnd.openxmlformats-officedocument.presentationml.slideLayout+xml"/>
  <Override PartName="/ppt/slideLayouts/slideLayout1965.xml" ContentType="application/vnd.openxmlformats-officedocument.presentationml.slideLayout+xml"/>
  <Override PartName="/ppt/theme/theme8.xml" ContentType="application/vnd.openxmlformats-officedocument.theme+xml"/>
  <Override PartName="/ppt/slideLayouts/slideLayout1966.xml" ContentType="application/vnd.openxmlformats-officedocument.presentationml.slideLayout+xml"/>
  <Override PartName="/ppt/slideLayouts/slideLayout1967.xml" ContentType="application/vnd.openxmlformats-officedocument.presentationml.slideLayout+xml"/>
  <Override PartName="/ppt/slideLayouts/slideLayout1968.xml" ContentType="application/vnd.openxmlformats-officedocument.presentationml.slideLayout+xml"/>
  <Override PartName="/ppt/slideLayouts/slideLayout1969.xml" ContentType="application/vnd.openxmlformats-officedocument.presentationml.slideLayout+xml"/>
  <Override PartName="/ppt/slideLayouts/slideLayout1970.xml" ContentType="application/vnd.openxmlformats-officedocument.presentationml.slideLayout+xml"/>
  <Override PartName="/ppt/slideLayouts/slideLayout1971.xml" ContentType="application/vnd.openxmlformats-officedocument.presentationml.slideLayout+xml"/>
  <Override PartName="/ppt/slideLayouts/slideLayout1972.xml" ContentType="application/vnd.openxmlformats-officedocument.presentationml.slideLayout+xml"/>
  <Override PartName="/ppt/slideLayouts/slideLayout1973.xml" ContentType="application/vnd.openxmlformats-officedocument.presentationml.slideLayout+xml"/>
  <Override PartName="/ppt/slideLayouts/slideLayout1974.xml" ContentType="application/vnd.openxmlformats-officedocument.presentationml.slideLayout+xml"/>
  <Override PartName="/ppt/slideLayouts/slideLayout1975.xml" ContentType="application/vnd.openxmlformats-officedocument.presentationml.slideLayout+xml"/>
  <Override PartName="/ppt/slideLayouts/slideLayout1976.xml" ContentType="application/vnd.openxmlformats-officedocument.presentationml.slideLayout+xml"/>
  <Override PartName="/ppt/slideLayouts/slideLayout197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5126" r:id="rId1"/>
    <p:sldMasterId id="2147485140" r:id="rId2"/>
    <p:sldMasterId id="2147485153" r:id="rId3"/>
    <p:sldMasterId id="2147485166" r:id="rId4"/>
    <p:sldMasterId id="2147485179" r:id="rId5"/>
    <p:sldMasterId id="2147485192" r:id="rId6"/>
    <p:sldMasterId id="2147485231" r:id="rId7"/>
    <p:sldMasterId id="2147485243" r:id="rId8"/>
    <p:sldMasterId id="2147485256" r:id="rId9"/>
  </p:sldMasterIdLst>
  <p:notesMasterIdLst>
    <p:notesMasterId r:id="rId21"/>
  </p:notesMasterIdLst>
  <p:sldIdLst>
    <p:sldId id="579" r:id="rId10"/>
    <p:sldId id="580" r:id="rId11"/>
    <p:sldId id="582" r:id="rId12"/>
    <p:sldId id="509" r:id="rId13"/>
    <p:sldId id="465" r:id="rId14"/>
    <p:sldId id="583" r:id="rId15"/>
    <p:sldId id="512" r:id="rId16"/>
    <p:sldId id="516" r:id="rId17"/>
    <p:sldId id="433" r:id="rId18"/>
    <p:sldId id="510" r:id="rId19"/>
    <p:sldId id="451"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4E4"/>
    <a:srgbClr val="0000FF"/>
    <a:srgbClr val="FFCCFF"/>
    <a:srgbClr val="FFE79B"/>
    <a:srgbClr val="D3F652"/>
    <a:srgbClr val="BBF7E7"/>
    <a:srgbClr val="E5FE8A"/>
    <a:srgbClr val="0BE5CB"/>
    <a:srgbClr val="CCFFCC"/>
    <a:srgbClr val="E8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73" d="100"/>
          <a:sy n="73" d="100"/>
        </p:scale>
        <p:origin x="540" y="96"/>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pPr/>
              <a:t>2021/11/27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pPr/>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5BF231-8929-4611-82A5-41EEC78664EC}" type="slidenum">
              <a:rPr lang="en-US" altLang="en-US" smtClean="0">
                <a:solidFill>
                  <a:srgbClr val="000000"/>
                </a:solidFill>
              </a:rPr>
              <a:pPr>
                <a:spcBef>
                  <a:spcPct val="0"/>
                </a:spcBef>
              </a:pPr>
              <a:t>3</a:t>
            </a:fld>
            <a:endParaRPr lang="en-US" altLang="en-US" smtClean="0">
              <a:solidFill>
                <a:srgbClr val="000000"/>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9711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12702-6AC6-46D6-870E-5644F24A306F}" type="slidenum">
              <a:rPr lang="en-US" altLang="vi-VN">
                <a:solidFill>
                  <a:srgbClr val="000000"/>
                </a:solidFill>
              </a:rPr>
              <a:pPr/>
              <a:t>8</a:t>
            </a:fld>
            <a:endParaRPr lang="en-US" altLang="vi-VN">
              <a:solidFill>
                <a:srgbClr val="000000"/>
              </a:solidFill>
            </a:endParaRPr>
          </a:p>
        </p:txBody>
      </p:sp>
    </p:spTree>
    <p:extLst>
      <p:ext uri="{BB962C8B-B14F-4D97-AF65-F5344CB8AC3E}">
        <p14:creationId xmlns:p14="http://schemas.microsoft.com/office/powerpoint/2010/main" val="282096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4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4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4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7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5886964"/>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0326519"/>
      </p:ext>
    </p:extLst>
  </p:cSld>
  <p:clrMapOvr>
    <a:masterClrMapping/>
  </p:clrMapOvr>
  <p:transition>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655398"/>
      </p:ext>
    </p:extLst>
  </p:cSld>
  <p:clrMapOvr>
    <a:masterClrMapping/>
  </p:clrMapOvr>
  <p:transition>
    <p:randomBar dir="vert"/>
  </p:transition>
  <p:timing>
    <p:tnLst>
      <p:par>
        <p:cTn id="1" dur="indefinite" restart="never" nodeType="tmRoot"/>
      </p:par>
    </p:tnLst>
  </p:timing>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266410"/>
      </p:ext>
    </p:extLst>
  </p:cSld>
  <p:clrMapOvr>
    <a:masterClrMapping/>
  </p:clrMapOvr>
  <p:transition>
    <p:randomBar dir="vert"/>
  </p:transition>
  <p:timing>
    <p:tnLst>
      <p:par>
        <p:cTn id="1" dur="indefinite" restart="never" nodeType="tmRoot"/>
      </p:par>
    </p:tnLst>
  </p:timing>
</p:sldLayout>
</file>

<file path=ppt/slideLayouts/slideLayout100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230982"/>
      </p:ext>
    </p:extLst>
  </p:cSld>
  <p:clrMapOvr>
    <a:masterClrMapping/>
  </p:clrMapOvr>
  <p:transition spd="slow" advTm="3000">
    <p:random/>
  </p:transition>
</p:sldLayout>
</file>

<file path=ppt/slideLayouts/slideLayout100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470225"/>
      </p:ext>
    </p:extLst>
  </p:cSld>
  <p:clrMapOvr>
    <a:masterClrMapping/>
  </p:clrMapOvr>
  <p:transition>
    <p:randomBar dir="vert"/>
  </p:transition>
</p:sldLayout>
</file>

<file path=ppt/slideLayouts/slideLayout1003.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289663"/>
      </p:ext>
    </p:extLst>
  </p:cSld>
  <p:clrMapOvr>
    <a:masterClrMapping/>
  </p:clrMapOvr>
  <p:transition>
    <p:randomBar dir="vert"/>
  </p:transition>
</p:sldLayout>
</file>

<file path=ppt/slideLayouts/slideLayout100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204883"/>
      </p:ext>
    </p:extLst>
  </p:cSld>
  <p:clrMapOvr>
    <a:masterClrMapping/>
  </p:clrMapOvr>
  <p:transition>
    <p:randomBar dir="vert"/>
  </p:transition>
</p:sldLayout>
</file>

<file path=ppt/slideLayouts/slideLayout1005.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521238"/>
      </p:ext>
    </p:extLst>
  </p:cSld>
  <p:clrMapOvr>
    <a:masterClrMapping/>
  </p:clrMapOvr>
  <p:transition>
    <p:randomBar dir="vert"/>
  </p:transition>
</p:sldLayout>
</file>

<file path=ppt/slideLayouts/slideLayout1006.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84833"/>
      </p:ext>
    </p:extLst>
  </p:cSld>
  <p:clrMapOvr>
    <a:masterClrMapping/>
  </p:clrMapOvr>
  <p:transition>
    <p:randomBar dir="vert"/>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785544"/>
      </p:ext>
    </p:extLst>
  </p:cSld>
  <p:clrMapOvr>
    <a:masterClrMapping/>
  </p:clrMapOvr>
  <p:transition>
    <p:randomBar dir="vert"/>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341164"/>
      </p:ext>
    </p:extLst>
  </p:cSld>
  <p:clrMapOvr>
    <a:masterClrMapping/>
  </p:clrMapOvr>
  <p:transition>
    <p:randomBar dir="vert"/>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038422"/>
      </p:ext>
    </p:extLst>
  </p:cSld>
  <p:clrMapOvr>
    <a:masterClrMapping/>
  </p:clrMapOvr>
  <p:transition>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08045"/>
      </p:ext>
    </p:extLst>
  </p:cSld>
  <p:clrMapOvr>
    <a:masterClrMapping/>
  </p:clrMapOvr>
  <p:transition>
    <p:randomBar dir="vert"/>
  </p:transition>
  <p:timing>
    <p:tnLst>
      <p:par>
        <p:cTn id="1" dur="indefinite" restart="never" nodeType="tmRoot"/>
      </p:par>
    </p:tnLst>
  </p:timing>
</p:sldLayout>
</file>

<file path=ppt/slideLayouts/slideLayout101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566609"/>
      </p:ext>
    </p:extLst>
  </p:cSld>
  <p:clrMapOvr>
    <a:masterClrMapping/>
  </p:clrMapOvr>
  <p:transition spd="slow" advTm="3000">
    <p:random/>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768825"/>
      </p:ext>
    </p:extLst>
  </p:cSld>
  <p:clrMapOvr>
    <a:masterClrMapping/>
  </p:clrMapOvr>
  <p:transition>
    <p:randomBar dir="vert"/>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705778"/>
      </p:ext>
    </p:extLst>
  </p:cSld>
  <p:clrMapOvr>
    <a:masterClrMapping/>
  </p:clrMapOvr>
  <p:transition>
    <p:randomBar dir="vert"/>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73354"/>
      </p:ext>
    </p:extLst>
  </p:cSld>
  <p:clrMapOvr>
    <a:masterClrMapping/>
  </p:clrMapOvr>
  <p:transition>
    <p:randomBar dir="vert"/>
  </p:transition>
</p:sldLayout>
</file>

<file path=ppt/slideLayouts/slideLayout1014.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18649"/>
      </p:ext>
    </p:extLst>
  </p:cSld>
  <p:clrMapOvr>
    <a:masterClrMapping/>
  </p:clrMapOvr>
  <p:transition>
    <p:randomBar dir="vert"/>
  </p:transition>
</p:sldLayout>
</file>

<file path=ppt/slideLayouts/slideLayout1015.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269382"/>
      </p:ext>
    </p:extLst>
  </p:cSld>
  <p:clrMapOvr>
    <a:masterClrMapping/>
  </p:clrMapOvr>
  <p:transition>
    <p:randomBar dir="vert"/>
  </p:transition>
</p:sldLayout>
</file>

<file path=ppt/slideLayouts/slideLayout101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863823"/>
      </p:ext>
    </p:extLst>
  </p:cSld>
  <p:clrMapOvr>
    <a:masterClrMapping/>
  </p:clrMapOvr>
  <p:transition>
    <p:randomBar dir="vert"/>
  </p:transition>
</p:sldLayout>
</file>

<file path=ppt/slideLayouts/slideLayout1017.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89769"/>
      </p:ext>
    </p:extLst>
  </p:cSld>
  <p:clrMapOvr>
    <a:masterClrMapping/>
  </p:clrMapOvr>
  <p:transition>
    <p:randomBar dir="vert"/>
  </p:transition>
</p:sldLayout>
</file>

<file path=ppt/slideLayouts/slideLayout1018.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63003"/>
      </p:ext>
    </p:extLst>
  </p:cSld>
  <p:clrMapOvr>
    <a:masterClrMapping/>
  </p:clrMapOvr>
  <p:transition>
    <p:randomBar dir="vert"/>
  </p:transition>
</p:sldLayout>
</file>

<file path=ppt/slideLayouts/slideLayout1019.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399116"/>
      </p:ext>
    </p:extLst>
  </p:cSld>
  <p:clrMapOvr>
    <a:masterClrMapping/>
  </p:clrMapOvr>
  <p:transition>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480044"/>
      </p:ext>
    </p:extLst>
  </p:cSld>
  <p:clrMapOvr>
    <a:masterClrMapping/>
  </p:clrMapOvr>
  <p:transition>
    <p:randomBar dir="vert"/>
  </p:transition>
  <p:timing>
    <p:tnLst>
      <p:par>
        <p:cTn id="1" dur="indefinite" restart="never" nodeType="tmRoot"/>
      </p:par>
    </p:tnLst>
  </p:timing>
</p:sldLayout>
</file>

<file path=ppt/slideLayouts/slideLayout1020.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3041"/>
      </p:ext>
    </p:extLst>
  </p:cSld>
  <p:clrMapOvr>
    <a:masterClrMapping/>
  </p:clrMapOvr>
  <p:transition spd="slow" advClick="0" advTm="4000">
    <p:comb/>
  </p:transition>
</p:sldLayout>
</file>

<file path=ppt/slideLayouts/slideLayout1021.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869950"/>
      </p:ext>
    </p:extLst>
  </p:cSld>
  <p:clrMapOvr>
    <a:masterClrMapping/>
  </p:clrMapOvr>
  <p:transition>
    <p:randomBar dir="vert"/>
  </p:transition>
</p:sldLayout>
</file>

<file path=ppt/slideLayouts/slideLayout10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Tree>
    <p:extLst>
      <p:ext uri="{BB962C8B-B14F-4D97-AF65-F5344CB8AC3E}">
        <p14:creationId xmlns:p14="http://schemas.microsoft.com/office/powerpoint/2010/main" val="901768347"/>
      </p:ext>
    </p:extLst>
  </p:cSld>
  <p:clrMapOvr>
    <a:masterClrMapping/>
  </p:clrMapOvr>
  <p:transition>
    <p:randomBar dir="vert"/>
  </p:transition>
</p:sldLayout>
</file>

<file path=ppt/slideLayouts/slideLayout102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90969"/>
      </p:ext>
    </p:extLst>
  </p:cSld>
  <p:clrMapOvr>
    <a:masterClrMapping/>
  </p:clrMapOvr>
  <p:transition>
    <p:randomBar dir="vert"/>
  </p:transition>
</p:sldLayout>
</file>

<file path=ppt/slideLayouts/slideLayout1024.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55810"/>
      </p:ext>
    </p:extLst>
  </p:cSld>
  <p:clrMapOvr>
    <a:masterClrMapping/>
  </p:clrMapOvr>
  <p:transition>
    <p:randomBar dir="vert"/>
  </p:transition>
  <p:timing>
    <p:tnLst>
      <p:par>
        <p:cTn id="1" dur="indefinite" restart="never" nodeType="tmRoot"/>
      </p:par>
    </p:tnLst>
  </p:timing>
</p:sldLayout>
</file>

<file path=ppt/slideLayouts/slideLayout1025.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026619"/>
      </p:ext>
    </p:extLst>
  </p:cSld>
  <p:clrMapOvr>
    <a:masterClrMapping/>
  </p:clrMapOvr>
  <p:transition spd="slow" advTm="3000">
    <p:random/>
  </p:transition>
</p:sldLayout>
</file>

<file path=ppt/slideLayouts/slideLayout1026.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744270"/>
      </p:ext>
    </p:extLst>
  </p:cSld>
  <p:clrMapOvr>
    <a:masterClrMapping/>
  </p:clrMapOvr>
  <p:transition>
    <p:randomBar dir="vert"/>
  </p:transition>
</p:sldLayout>
</file>

<file path=ppt/slideLayouts/slideLayout1027.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113282"/>
      </p:ext>
    </p:extLst>
  </p:cSld>
  <p:clrMapOvr>
    <a:masterClrMapping/>
  </p:clrMapOvr>
  <p:transition>
    <p:randomBar dir="vert"/>
  </p:transition>
</p:sldLayout>
</file>

<file path=ppt/slideLayouts/slideLayout1028.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587801"/>
      </p:ext>
    </p:extLst>
  </p:cSld>
  <p:clrMapOvr>
    <a:masterClrMapping/>
  </p:clrMapOvr>
  <p:transition>
    <p:randomBar dir="vert"/>
  </p:transition>
</p:sldLayout>
</file>

<file path=ppt/slideLayouts/slideLayout1029.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230279"/>
      </p:ext>
    </p:extLst>
  </p:cSld>
  <p:clrMapOvr>
    <a:masterClrMapping/>
  </p:clrMapOvr>
  <p:transition>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276789"/>
      </p:ext>
    </p:extLst>
  </p:cSld>
  <p:clrMapOvr>
    <a:masterClrMapping/>
  </p:clrMapOvr>
  <p:transition>
    <p:randomBar dir="vert"/>
  </p:transition>
  <p:timing>
    <p:tnLst>
      <p:par>
        <p:cTn id="1" dur="indefinite" restart="never" nodeType="tmRoot"/>
      </p:par>
    </p:tnLst>
  </p:timing>
</p:sldLayout>
</file>

<file path=ppt/slideLayouts/slideLayout1030.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101263"/>
      </p:ext>
    </p:extLst>
  </p:cSld>
  <p:clrMapOvr>
    <a:masterClrMapping/>
  </p:clrMapOvr>
  <p:transition>
    <p:randomBar dir="vert"/>
  </p:transition>
</p:sldLayout>
</file>

<file path=ppt/slideLayouts/slideLayout1031.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31715"/>
      </p:ext>
    </p:extLst>
  </p:cSld>
  <p:clrMapOvr>
    <a:masterClrMapping/>
  </p:clrMapOvr>
  <p:transition>
    <p:randomBar dir="vert"/>
  </p:transition>
</p:sldLayout>
</file>

<file path=ppt/slideLayouts/slideLayout1032.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423499"/>
      </p:ext>
    </p:extLst>
  </p:cSld>
  <p:clrMapOvr>
    <a:masterClrMapping/>
  </p:clrMapOvr>
  <p:transition>
    <p:randomBar dir="vert"/>
  </p:transition>
</p:sldLayout>
</file>

<file path=ppt/slideLayouts/slideLayout1033.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92432"/>
      </p:ext>
    </p:extLst>
  </p:cSld>
  <p:clrMapOvr>
    <a:masterClrMapping/>
  </p:clrMapOvr>
  <p:transition>
    <p:randomBar dir="vert"/>
  </p:transition>
</p:sldLayout>
</file>

<file path=ppt/slideLayouts/slideLayout103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363249"/>
      </p:ext>
    </p:extLst>
  </p:cSld>
  <p:clrMapOvr>
    <a:masterClrMapping/>
  </p:clrMapOvr>
  <p:transition spd="slow" advTm="3000">
    <p:random/>
  </p:transition>
</p:sldLayout>
</file>

<file path=ppt/slideLayouts/slideLayout1035.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875014"/>
      </p:ext>
    </p:extLst>
  </p:cSld>
  <p:clrMapOvr>
    <a:masterClrMapping/>
  </p:clrMapOvr>
  <p:transition>
    <p:randomBar dir="vert"/>
  </p:transition>
</p:sldLayout>
</file>

<file path=ppt/slideLayouts/slideLayout1036.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560426"/>
      </p:ext>
    </p:extLst>
  </p:cSld>
  <p:clrMapOvr>
    <a:masterClrMapping/>
  </p:clrMapOvr>
  <p:transition>
    <p:randomBar dir="vert"/>
  </p:transition>
</p:sldLayout>
</file>

<file path=ppt/slideLayouts/slideLayout103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057728"/>
      </p:ext>
    </p:extLst>
  </p:cSld>
  <p:clrMapOvr>
    <a:masterClrMapping/>
  </p:clrMapOvr>
  <p:transition>
    <p:randomBar dir="vert"/>
  </p:transition>
</p:sldLayout>
</file>

<file path=ppt/slideLayouts/slideLayout1038.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957040"/>
      </p:ext>
    </p:extLst>
  </p:cSld>
  <p:clrMapOvr>
    <a:masterClrMapping/>
  </p:clrMapOvr>
  <p:transition>
    <p:randomBar dir="vert"/>
  </p:transition>
</p:sldLayout>
</file>

<file path=ppt/slideLayouts/slideLayout1039.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176428"/>
      </p:ext>
    </p:extLst>
  </p:cSld>
  <p:clrMapOvr>
    <a:masterClrMapping/>
  </p:clrMapOvr>
  <p:transition>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35870"/>
      </p:ext>
    </p:extLst>
  </p:cSld>
  <p:clrMapOvr>
    <a:masterClrMapping/>
  </p:clrMapOvr>
  <p:transition>
    <p:randomBar dir="vert"/>
  </p:transition>
  <p:timing>
    <p:tnLst>
      <p:par>
        <p:cTn id="1" dur="indefinite" restart="never" nodeType="tmRoot"/>
      </p:par>
    </p:tnLst>
  </p:timing>
</p:sldLayout>
</file>

<file path=ppt/slideLayouts/slideLayout1040.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415378"/>
      </p:ext>
    </p:extLst>
  </p:cSld>
  <p:clrMapOvr>
    <a:masterClrMapping/>
  </p:clrMapOvr>
  <p:transition>
    <p:randomBar dir="vert"/>
  </p:transition>
</p:sldLayout>
</file>

<file path=ppt/slideLayouts/slideLayout1041.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622523"/>
      </p:ext>
    </p:extLst>
  </p:cSld>
  <p:clrMapOvr>
    <a:masterClrMapping/>
  </p:clrMapOvr>
  <p:transition>
    <p:randomBar dir="vert"/>
  </p:transition>
</p:sldLayout>
</file>

<file path=ppt/slideLayouts/slideLayout1042.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460354"/>
      </p:ext>
    </p:extLst>
  </p:cSld>
  <p:clrMapOvr>
    <a:masterClrMapping/>
  </p:clrMapOvr>
  <p:transition>
    <p:randomBar dir="vert"/>
  </p:transition>
</p:sldLayout>
</file>

<file path=ppt/slideLayouts/slideLayout1043.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284855"/>
      </p:ext>
    </p:extLst>
  </p:cSld>
  <p:clrMapOvr>
    <a:masterClrMapping/>
  </p:clrMapOvr>
  <p:transition>
    <p:randomBar dir="vert"/>
  </p:transition>
</p:sldLayout>
</file>

<file path=ppt/slideLayouts/slideLayout1044.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11264"/>
      </p:ext>
    </p:extLst>
  </p:cSld>
  <p:clrMapOvr>
    <a:masterClrMapping/>
  </p:clrMapOvr>
  <p:transition spd="slow" advClick="0" advTm="4000">
    <p:comb/>
  </p:transition>
</p:sldLayout>
</file>

<file path=ppt/slideLayouts/slideLayout1045.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06751"/>
      </p:ext>
    </p:extLst>
  </p:cSld>
  <p:clrMapOvr>
    <a:masterClrMapping/>
  </p:clrMapOvr>
  <p:transition>
    <p:randomBar dir="vert"/>
  </p:transition>
</p:sldLayout>
</file>

<file path=ppt/slideLayouts/slideLayout1046.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Tree>
    <p:extLst>
      <p:ext uri="{BB962C8B-B14F-4D97-AF65-F5344CB8AC3E}">
        <p14:creationId xmlns:p14="http://schemas.microsoft.com/office/powerpoint/2010/main" val="263465248"/>
      </p:ext>
    </p:extLst>
  </p:cSld>
  <p:clrMapOvr>
    <a:masterClrMapping/>
  </p:clrMapOvr>
  <p:transition>
    <p:randomBar dir="vert"/>
  </p:transition>
</p:sldLayout>
</file>

<file path=ppt/slideLayouts/slideLayout1047.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405204"/>
      </p:ext>
    </p:extLst>
  </p:cSld>
  <p:clrMapOvr>
    <a:masterClrMapping/>
  </p:clrMapOvr>
  <p:transition>
    <p:randomBar dir="vert"/>
  </p:transition>
  <p:timing>
    <p:tnLst>
      <p:par>
        <p:cTn id="1" dur="indefinite" restart="never" nodeType="tmRoot"/>
      </p:par>
    </p:tnLst>
  </p:timing>
</p:sldLayout>
</file>

<file path=ppt/slideLayouts/slideLayout1048.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434156"/>
      </p:ext>
    </p:extLst>
  </p:cSld>
  <p:clrMapOvr>
    <a:masterClrMapping/>
  </p:clrMapOvr>
  <p:transition spd="slow" advTm="3000">
    <p:random/>
  </p:transition>
</p:sldLayout>
</file>

<file path=ppt/slideLayouts/slideLayout1049.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701979"/>
      </p:ext>
    </p:extLst>
  </p:cSld>
  <p:clrMapOvr>
    <a:masterClrMapping/>
  </p:clrMapOvr>
  <p:transition>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117783"/>
      </p:ext>
    </p:extLst>
  </p:cSld>
  <p:clrMapOvr>
    <a:masterClrMapping/>
  </p:clrMapOvr>
  <p:transition>
    <p:randomBar dir="vert"/>
  </p:transition>
  <p:timing>
    <p:tnLst>
      <p:par>
        <p:cTn id="1" dur="indefinite" restart="never" nodeType="tmRoot"/>
      </p:par>
    </p:tnLst>
  </p:timing>
</p:sldLayout>
</file>

<file path=ppt/slideLayouts/slideLayout1050.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314811"/>
      </p:ext>
    </p:extLst>
  </p:cSld>
  <p:clrMapOvr>
    <a:masterClrMapping/>
  </p:clrMapOvr>
  <p:transition>
    <p:randomBar dir="vert"/>
  </p:transition>
</p:sldLayout>
</file>

<file path=ppt/slideLayouts/slideLayout1051.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686032"/>
      </p:ext>
    </p:extLst>
  </p:cSld>
  <p:clrMapOvr>
    <a:masterClrMapping/>
  </p:clrMapOvr>
  <p:transition>
    <p:randomBar dir="vert"/>
  </p:transition>
</p:sldLayout>
</file>

<file path=ppt/slideLayouts/slideLayout1052.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509363"/>
      </p:ext>
    </p:extLst>
  </p:cSld>
  <p:clrMapOvr>
    <a:masterClrMapping/>
  </p:clrMapOvr>
  <p:transition>
    <p:randomBar dir="vert"/>
  </p:transition>
</p:sldLayout>
</file>

<file path=ppt/slideLayouts/slideLayout1053.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11157"/>
      </p:ext>
    </p:extLst>
  </p:cSld>
  <p:clrMapOvr>
    <a:masterClrMapping/>
  </p:clrMapOvr>
  <p:transition>
    <p:randomBar dir="vert"/>
  </p:transition>
</p:sldLayout>
</file>

<file path=ppt/slideLayouts/slideLayout105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59646"/>
      </p:ext>
    </p:extLst>
  </p:cSld>
  <p:clrMapOvr>
    <a:masterClrMapping/>
  </p:clrMapOvr>
  <p:transition>
    <p:randomBar dir="vert"/>
  </p:transition>
</p:sldLayout>
</file>

<file path=ppt/slideLayouts/slideLayout1055.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491199"/>
      </p:ext>
    </p:extLst>
  </p:cSld>
  <p:clrMapOvr>
    <a:masterClrMapping/>
  </p:clrMapOvr>
  <p:transition>
    <p:randomBar dir="vert"/>
  </p:transition>
</p:sldLayout>
</file>

<file path=ppt/slideLayouts/slideLayout1056.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632983"/>
      </p:ext>
    </p:extLst>
  </p:cSld>
  <p:clrMapOvr>
    <a:masterClrMapping/>
  </p:clrMapOvr>
  <p:transition>
    <p:randomBar dir="vert"/>
  </p:transition>
</p:sldLayout>
</file>

<file path=ppt/slideLayouts/slideLayout105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63508"/>
      </p:ext>
    </p:extLst>
  </p:cSld>
  <p:clrMapOvr>
    <a:masterClrMapping/>
  </p:clrMapOvr>
  <p:transition spd="slow" advTm="3000">
    <p:random/>
  </p:transition>
</p:sldLayout>
</file>

<file path=ppt/slideLayouts/slideLayout1058.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538157"/>
      </p:ext>
    </p:extLst>
  </p:cSld>
  <p:clrMapOvr>
    <a:masterClrMapping/>
  </p:clrMapOvr>
  <p:transition>
    <p:randomBar dir="vert"/>
  </p:transition>
</p:sldLayout>
</file>

<file path=ppt/slideLayouts/slideLayout1059.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442705"/>
      </p:ext>
    </p:extLst>
  </p:cSld>
  <p:clrMapOvr>
    <a:masterClrMapping/>
  </p:clrMapOvr>
  <p:transition>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68941"/>
      </p:ext>
    </p:extLst>
  </p:cSld>
  <p:clrMapOvr>
    <a:masterClrMapping/>
  </p:clrMapOvr>
  <p:transition>
    <p:randomBar dir="vert"/>
  </p:transition>
  <p:timing>
    <p:tnLst>
      <p:par>
        <p:cTn id="1" dur="indefinite" restart="never" nodeType="tmRoot"/>
      </p:par>
    </p:tnLst>
  </p:timing>
</p:sldLayout>
</file>

<file path=ppt/slideLayouts/slideLayout1060.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361462"/>
      </p:ext>
    </p:extLst>
  </p:cSld>
  <p:clrMapOvr>
    <a:masterClrMapping/>
  </p:clrMapOvr>
  <p:transition>
    <p:randomBar dir="vert"/>
  </p:transition>
</p:sldLayout>
</file>

<file path=ppt/slideLayouts/slideLayout1061.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303280"/>
      </p:ext>
    </p:extLst>
  </p:cSld>
  <p:clrMapOvr>
    <a:masterClrMapping/>
  </p:clrMapOvr>
  <p:transition>
    <p:randomBar dir="vert"/>
  </p:transition>
</p:sldLayout>
</file>

<file path=ppt/slideLayouts/slideLayout1062.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154031"/>
      </p:ext>
    </p:extLst>
  </p:cSld>
  <p:clrMapOvr>
    <a:masterClrMapping/>
  </p:clrMapOvr>
  <p:transition>
    <p:randomBar dir="vert"/>
  </p:transition>
</p:sldLayout>
</file>

<file path=ppt/slideLayouts/slideLayout1063.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64755"/>
      </p:ext>
    </p:extLst>
  </p:cSld>
  <p:clrMapOvr>
    <a:masterClrMapping/>
  </p:clrMapOvr>
  <p:transition>
    <p:randomBar dir="vert"/>
  </p:transition>
</p:sldLayout>
</file>

<file path=ppt/slideLayouts/slideLayout1064.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18656"/>
      </p:ext>
    </p:extLst>
  </p:cSld>
  <p:clrMapOvr>
    <a:masterClrMapping/>
  </p:clrMapOvr>
  <p:transition>
    <p:randomBar dir="vert"/>
  </p:transition>
</p:sldLayout>
</file>

<file path=ppt/slideLayouts/slideLayout1065.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622441"/>
      </p:ext>
    </p:extLst>
  </p:cSld>
  <p:clrMapOvr>
    <a:masterClrMapping/>
  </p:clrMapOvr>
  <p:transition>
    <p:randomBar dir="vert"/>
  </p:transition>
</p:sldLayout>
</file>

<file path=ppt/slideLayouts/slideLayout1066.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925692"/>
      </p:ext>
    </p:extLst>
  </p:cSld>
  <p:clrMapOvr>
    <a:masterClrMapping/>
  </p:clrMapOvr>
  <p:transition>
    <p:randomBar dir="vert"/>
  </p:transition>
</p:sldLayout>
</file>

<file path=ppt/slideLayouts/slideLayout1067.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009086"/>
      </p:ext>
    </p:extLst>
  </p:cSld>
  <p:clrMapOvr>
    <a:masterClrMapping/>
  </p:clrMapOvr>
  <p:transition spd="slow" advClick="0" advTm="4000">
    <p:comb/>
  </p:transition>
</p:sldLayout>
</file>

<file path=ppt/slideLayouts/slideLayout1068.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313842"/>
      </p:ext>
    </p:extLst>
  </p:cSld>
  <p:clrMapOvr>
    <a:masterClrMapping/>
  </p:clrMapOvr>
  <p:transition>
    <p:randomBar dir="vert"/>
  </p:transition>
</p:sldLayout>
</file>

<file path=ppt/slideLayouts/slideLayout1069.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Tree>
    <p:extLst>
      <p:ext uri="{BB962C8B-B14F-4D97-AF65-F5344CB8AC3E}">
        <p14:creationId xmlns:p14="http://schemas.microsoft.com/office/powerpoint/2010/main" val="1708132872"/>
      </p:ext>
    </p:extLst>
  </p:cSld>
  <p:clrMapOvr>
    <a:masterClrMapping/>
  </p:clrMapOvr>
  <p:transition>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676070"/>
      </p:ext>
    </p:extLst>
  </p:cSld>
  <p:clrMapOvr>
    <a:masterClrMapping/>
  </p:clrMapOvr>
  <p:transition>
    <p:randomBar dir="vert"/>
  </p:transition>
  <p:timing>
    <p:tnLst>
      <p:par>
        <p:cTn id="1" dur="indefinite" restart="never" nodeType="tmRoot"/>
      </p:par>
    </p:tnLst>
  </p:timing>
</p:sldLayout>
</file>

<file path=ppt/slideLayouts/slideLayout1070.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28493"/>
      </p:ext>
    </p:extLst>
  </p:cSld>
  <p:clrMapOvr>
    <a:masterClrMapping/>
  </p:clrMapOvr>
  <p:transition>
    <p:randomBar dir="vert"/>
  </p:transition>
  <p:timing>
    <p:tnLst>
      <p:par>
        <p:cTn id="1" dur="indefinite" restart="never" nodeType="tmRoot"/>
      </p:par>
    </p:tnLst>
  </p:timing>
</p:sldLayout>
</file>

<file path=ppt/slideLayouts/slideLayout1071.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25534"/>
      </p:ext>
    </p:extLst>
  </p:cSld>
  <p:clrMapOvr>
    <a:masterClrMapping/>
  </p:clrMapOvr>
  <p:transition spd="slow" advTm="3000">
    <p:random/>
  </p:transition>
</p:sldLayout>
</file>

<file path=ppt/slideLayouts/slideLayout1072.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03796"/>
      </p:ext>
    </p:extLst>
  </p:cSld>
  <p:clrMapOvr>
    <a:masterClrMapping/>
  </p:clrMapOvr>
  <p:transition>
    <p:randomBar dir="vert"/>
  </p:transition>
</p:sldLayout>
</file>

<file path=ppt/slideLayouts/slideLayout1073.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794249"/>
      </p:ext>
    </p:extLst>
  </p:cSld>
  <p:clrMapOvr>
    <a:masterClrMapping/>
  </p:clrMapOvr>
  <p:transition>
    <p:randomBar dir="vert"/>
  </p:transition>
</p:sldLayout>
</file>

<file path=ppt/slideLayouts/slideLayout1074.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55325"/>
      </p:ext>
    </p:extLst>
  </p:cSld>
  <p:clrMapOvr>
    <a:masterClrMapping/>
  </p:clrMapOvr>
  <p:transition>
    <p:randomBar dir="vert"/>
  </p:transition>
</p:sldLayout>
</file>

<file path=ppt/slideLayouts/slideLayout1075.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191223"/>
      </p:ext>
    </p:extLst>
  </p:cSld>
  <p:clrMapOvr>
    <a:masterClrMapping/>
  </p:clrMapOvr>
  <p:transition>
    <p:randomBar dir="vert"/>
  </p:transition>
</p:sldLayout>
</file>

<file path=ppt/slideLayouts/slideLayout1076.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280545"/>
      </p:ext>
    </p:extLst>
  </p:cSld>
  <p:clrMapOvr>
    <a:masterClrMapping/>
  </p:clrMapOvr>
  <p:transition>
    <p:randomBar dir="vert"/>
  </p:transition>
</p:sldLayout>
</file>

<file path=ppt/slideLayouts/slideLayout1077.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95099"/>
      </p:ext>
    </p:extLst>
  </p:cSld>
  <p:clrMapOvr>
    <a:masterClrMapping/>
  </p:clrMapOvr>
  <p:transition>
    <p:randomBar dir="vert"/>
  </p:transition>
</p:sldLayout>
</file>

<file path=ppt/slideLayouts/slideLayout1078.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63877"/>
      </p:ext>
    </p:extLst>
  </p:cSld>
  <p:clrMapOvr>
    <a:masterClrMapping/>
  </p:clrMapOvr>
  <p:transition>
    <p:randomBar dir="vert"/>
  </p:transition>
</p:sldLayout>
</file>

<file path=ppt/slideLayouts/slideLayout1079.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314175"/>
      </p:ext>
    </p:extLst>
  </p:cSld>
  <p:clrMapOvr>
    <a:masterClrMapping/>
  </p:clrMapOvr>
  <p:transition>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45899097"/>
      </p:ext>
    </p:extLst>
  </p:cSld>
  <p:clrMapOvr>
    <a:masterClrMapping/>
  </p:clrMapOvr>
  <p:transition>
    <p:randomBar dir="vert"/>
  </p:transition>
  <p:timing>
    <p:tnLst>
      <p:par>
        <p:cTn id="1" dur="indefinite" restart="never" nodeType="tmRoot"/>
      </p:par>
    </p:tnLst>
  </p:timing>
</p:sldLayout>
</file>

<file path=ppt/slideLayouts/slideLayout108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186067"/>
      </p:ext>
    </p:extLst>
  </p:cSld>
  <p:clrMapOvr>
    <a:masterClrMapping/>
  </p:clrMapOvr>
  <p:transition spd="slow" advTm="3000">
    <p:random/>
  </p:transition>
</p:sldLayout>
</file>

<file path=ppt/slideLayouts/slideLayout1081.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79870"/>
      </p:ext>
    </p:extLst>
  </p:cSld>
  <p:clrMapOvr>
    <a:masterClrMapping/>
  </p:clrMapOvr>
  <p:transition>
    <p:randomBar dir="vert"/>
  </p:transition>
</p:sldLayout>
</file>

<file path=ppt/slideLayouts/slideLayout1082.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63999"/>
      </p:ext>
    </p:extLst>
  </p:cSld>
  <p:clrMapOvr>
    <a:masterClrMapping/>
  </p:clrMapOvr>
  <p:transition>
    <p:randomBar dir="vert"/>
  </p:transition>
</p:sldLayout>
</file>

<file path=ppt/slideLayouts/slideLayout1083.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717140"/>
      </p:ext>
    </p:extLst>
  </p:cSld>
  <p:clrMapOvr>
    <a:masterClrMapping/>
  </p:clrMapOvr>
  <p:transition>
    <p:randomBar dir="vert"/>
  </p:transition>
</p:sldLayout>
</file>

<file path=ppt/slideLayouts/slideLayout1084.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468511"/>
      </p:ext>
    </p:extLst>
  </p:cSld>
  <p:clrMapOvr>
    <a:masterClrMapping/>
  </p:clrMapOvr>
  <p:transition>
    <p:randomBar dir="vert"/>
  </p:transition>
</p:sldLayout>
</file>

<file path=ppt/slideLayouts/slideLayout1085.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26083"/>
      </p:ext>
    </p:extLst>
  </p:cSld>
  <p:clrMapOvr>
    <a:masterClrMapping/>
  </p:clrMapOvr>
  <p:transition>
    <p:randomBar dir="vert"/>
  </p:transition>
</p:sldLayout>
</file>

<file path=ppt/slideLayouts/slideLayout1086.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9670"/>
      </p:ext>
    </p:extLst>
  </p:cSld>
  <p:clrMapOvr>
    <a:masterClrMapping/>
  </p:clrMapOvr>
  <p:transition>
    <p:randomBar dir="vert"/>
  </p:transition>
</p:sldLayout>
</file>

<file path=ppt/slideLayouts/slideLayout1087.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201055"/>
      </p:ext>
    </p:extLst>
  </p:cSld>
  <p:clrMapOvr>
    <a:masterClrMapping/>
  </p:clrMapOvr>
  <p:transition>
    <p:randomBar dir="vert"/>
  </p:transition>
</p:sldLayout>
</file>

<file path=ppt/slideLayouts/slideLayout1088.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172203"/>
      </p:ext>
    </p:extLst>
  </p:cSld>
  <p:clrMapOvr>
    <a:masterClrMapping/>
  </p:clrMapOvr>
  <p:transition>
    <p:randomBar dir="vert"/>
  </p:transition>
</p:sldLayout>
</file>

<file path=ppt/slideLayouts/slideLayout1089.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495596"/>
      </p:ext>
    </p:extLst>
  </p:cSld>
  <p:clrMapOvr>
    <a:masterClrMapping/>
  </p:clrMapOvr>
  <p:transition>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71261203"/>
      </p:ext>
    </p:extLst>
  </p:cSld>
  <p:clrMapOvr>
    <a:masterClrMapping/>
  </p:clrMapOvr>
  <p:transition>
    <p:randomBar dir="vert"/>
  </p:transition>
  <p:timing>
    <p:tnLst>
      <p:par>
        <p:cTn id="1" dur="indefinite" restart="never" nodeType="tmRoot"/>
      </p:par>
    </p:tnLst>
  </p:timing>
</p:sldLayout>
</file>

<file path=ppt/slideLayouts/slideLayout1090.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374758"/>
      </p:ext>
    </p:extLst>
  </p:cSld>
  <p:clrMapOvr>
    <a:masterClrMapping/>
  </p:clrMapOvr>
  <p:transition spd="slow" advClick="0" advTm="4000">
    <p:comb/>
  </p:transition>
</p:sldLayout>
</file>

<file path=ppt/slideLayouts/slideLayout1091.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459600"/>
      </p:ext>
    </p:extLst>
  </p:cSld>
  <p:clrMapOvr>
    <a:masterClrMapping/>
  </p:clrMapOvr>
  <p:transition>
    <p:randomBar dir="vert"/>
  </p:transition>
</p:sldLayout>
</file>

<file path=ppt/slideLayouts/slideLayout1092.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Tree>
    <p:extLst>
      <p:ext uri="{BB962C8B-B14F-4D97-AF65-F5344CB8AC3E}">
        <p14:creationId xmlns:p14="http://schemas.microsoft.com/office/powerpoint/2010/main" val="417783810"/>
      </p:ext>
    </p:extLst>
  </p:cSld>
  <p:clrMapOvr>
    <a:masterClrMapping/>
  </p:clrMapOvr>
  <p:transition>
    <p:randomBar dir="vert"/>
  </p:transition>
</p:sldLayout>
</file>

<file path=ppt/slideLayouts/slideLayout1093.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978592"/>
      </p:ext>
    </p:extLst>
  </p:cSld>
  <p:clrMapOvr>
    <a:masterClrMapping/>
  </p:clrMapOvr>
  <p:transition>
    <p:randomBar dir="vert"/>
  </p:transition>
</p:sldLayout>
</file>

<file path=ppt/slideLayouts/slideLayout109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612420"/>
      </p:ext>
    </p:extLst>
  </p:cSld>
  <p:clrMapOvr>
    <a:masterClrMapping/>
  </p:clrMapOvr>
  <p:transition>
    <p:randomBar dir="vert"/>
  </p:transition>
  <p:timing>
    <p:tnLst>
      <p:par>
        <p:cTn id="1" dur="indefinite" restart="never" nodeType="tmRoot"/>
      </p:par>
    </p:tnLst>
  </p:timing>
</p:sldLayout>
</file>

<file path=ppt/slideLayouts/slideLayout109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712825"/>
      </p:ext>
    </p:extLst>
  </p:cSld>
  <p:clrMapOvr>
    <a:masterClrMapping/>
  </p:clrMapOvr>
  <p:transition>
    <p:randomBar dir="vert"/>
  </p:transition>
  <p:timing>
    <p:tnLst>
      <p:par>
        <p:cTn id="1" dur="indefinite" restart="never" nodeType="tmRoot"/>
      </p:par>
    </p:tnLst>
  </p:timing>
</p:sldLayout>
</file>

<file path=ppt/slideLayouts/slideLayout109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39467"/>
      </p:ext>
    </p:extLst>
  </p:cSld>
  <p:clrMapOvr>
    <a:masterClrMapping/>
  </p:clrMapOvr>
  <p:transition>
    <p:randomBar dir="vert"/>
  </p:transition>
  <p:timing>
    <p:tnLst>
      <p:par>
        <p:cTn id="1" dur="indefinite" restart="never" nodeType="tmRoot"/>
      </p:par>
    </p:tnLst>
  </p:timing>
</p:sldLayout>
</file>

<file path=ppt/slideLayouts/slideLayout109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90158"/>
      </p:ext>
    </p:extLst>
  </p:cSld>
  <p:clrMapOvr>
    <a:masterClrMapping/>
  </p:clrMapOvr>
  <p:transition>
    <p:randomBar dir="vert"/>
  </p:transition>
  <p:timing>
    <p:tnLst>
      <p:par>
        <p:cTn id="1" dur="indefinite" restart="never" nodeType="tmRoot"/>
      </p:par>
    </p:tnLst>
  </p:timing>
</p:sldLayout>
</file>

<file path=ppt/slideLayouts/slideLayout109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695697"/>
      </p:ext>
    </p:extLst>
  </p:cSld>
  <p:clrMapOvr>
    <a:masterClrMapping/>
  </p:clrMapOvr>
  <p:transition>
    <p:randomBar dir="vert"/>
  </p:transition>
  <p:timing>
    <p:tnLst>
      <p:par>
        <p:cTn id="1" dur="indefinite" restart="never" nodeType="tmRoot"/>
      </p:par>
    </p:tnLst>
  </p:timing>
</p:sldLayout>
</file>

<file path=ppt/slideLayouts/slideLayout1099.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21713"/>
      </p:ext>
    </p:extLst>
  </p:cSld>
  <p:clrMapOvr>
    <a:masterClrMapping/>
  </p:clrMapOvr>
  <p:transition>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298917"/>
      </p:ext>
    </p:extLst>
  </p:cSld>
  <p:clrMapOvr>
    <a:masterClrMapping/>
  </p:clrMapOvr>
  <p:transition>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8485138"/>
      </p:ext>
    </p:extLst>
  </p:cSld>
  <p:clrMapOvr>
    <a:masterClrMapping/>
  </p:clrMapOvr>
  <p:transition>
    <p:randomBar dir="vert"/>
  </p:transition>
  <p:timing>
    <p:tnLst>
      <p:par>
        <p:cTn id="1" dur="indefinite" restart="never" nodeType="tmRoot"/>
      </p:par>
    </p:tnLst>
  </p:timing>
</p:sldLayout>
</file>

<file path=ppt/slideLayouts/slideLayout1100.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394538"/>
      </p:ext>
    </p:extLst>
  </p:cSld>
  <p:clrMapOvr>
    <a:masterClrMapping/>
  </p:clrMapOvr>
  <p:transition>
    <p:randomBar dir="vert"/>
  </p:transition>
  <p:timing>
    <p:tnLst>
      <p:par>
        <p:cTn id="1" dur="indefinite" restart="never" nodeType="tmRoot"/>
      </p:par>
    </p:tnLst>
  </p:timing>
</p:sldLayout>
</file>

<file path=ppt/slideLayouts/slideLayout1101.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076997"/>
      </p:ext>
    </p:extLst>
  </p:cSld>
  <p:clrMapOvr>
    <a:masterClrMapping/>
  </p:clrMapOvr>
  <p:transition>
    <p:randomBar dir="vert"/>
  </p:transition>
  <p:timing>
    <p:tnLst>
      <p:par>
        <p:cTn id="1" dur="indefinite" restart="never" nodeType="tmRoot"/>
      </p:par>
    </p:tnLst>
  </p:timing>
</p:sldLayout>
</file>

<file path=ppt/slideLayouts/slideLayout110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68419"/>
      </p:ext>
    </p:extLst>
  </p:cSld>
  <p:clrMapOvr>
    <a:masterClrMapping/>
  </p:clrMapOvr>
  <p:transition>
    <p:randomBar dir="vert"/>
  </p:transition>
  <p:timing>
    <p:tnLst>
      <p:par>
        <p:cTn id="1" dur="indefinite" restart="never" nodeType="tmRoot"/>
      </p:par>
    </p:tnLst>
  </p:timing>
</p:sldLayout>
</file>

<file path=ppt/slideLayouts/slideLayout110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324773"/>
      </p:ext>
    </p:extLst>
  </p:cSld>
  <p:clrMapOvr>
    <a:masterClrMapping/>
  </p:clrMapOvr>
  <p:transition>
    <p:randomBar dir="vert"/>
  </p:transition>
  <p:timing>
    <p:tnLst>
      <p:par>
        <p:cTn id="1" dur="indefinite" restart="never" nodeType="tmRoot"/>
      </p:par>
    </p:tnLst>
  </p:timing>
</p:sldLayout>
</file>

<file path=ppt/slideLayouts/slideLayout1104.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249419"/>
      </p:ext>
    </p:extLst>
  </p:cSld>
  <p:clrMapOvr>
    <a:masterClrMapping/>
  </p:clrMapOvr>
  <p:transition>
    <p:randomBar dir="vert"/>
  </p:transition>
  <p:timing>
    <p:tnLst>
      <p:par>
        <p:cTn id="1" dur="indefinite" restart="never" nodeType="tmRoot"/>
      </p:par>
    </p:tnLst>
  </p:timing>
</p:sldLayout>
</file>

<file path=ppt/slideLayouts/slideLayout110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75126"/>
      </p:ext>
    </p:extLst>
  </p:cSld>
  <p:clrMapOvr>
    <a:masterClrMapping/>
  </p:clrMapOvr>
  <p:transition>
    <p:randomBar dir="vert"/>
  </p:transition>
  <p:timing>
    <p:tnLst>
      <p:par>
        <p:cTn id="1" dur="indefinite" restart="never" nodeType="tmRoot"/>
      </p:par>
    </p:tnLst>
  </p:timing>
</p:sldLayout>
</file>

<file path=ppt/slideLayouts/slideLayout1106.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650883"/>
      </p:ext>
    </p:extLst>
  </p:cSld>
  <p:clrMapOvr>
    <a:masterClrMapping/>
  </p:clrMapOvr>
  <p:transition>
    <p:randomBar dir="vert"/>
  </p:transition>
  <p:timing>
    <p:tnLst>
      <p:par>
        <p:cTn id="1" dur="indefinite" restart="never" nodeType="tmRoot"/>
      </p:par>
    </p:tnLst>
  </p:timing>
</p:sldLayout>
</file>

<file path=ppt/slideLayouts/slideLayout1107.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135285"/>
      </p:ext>
    </p:extLst>
  </p:cSld>
  <p:clrMapOvr>
    <a:masterClrMapping/>
  </p:clrMapOvr>
  <p:transition>
    <p:randomBar dir="vert"/>
  </p:transition>
  <p:timing>
    <p:tnLst>
      <p:par>
        <p:cTn id="1" dur="indefinite" restart="never" nodeType="tmRoot"/>
      </p:par>
    </p:tnLst>
  </p:timing>
</p:sldLayout>
</file>

<file path=ppt/slideLayouts/slideLayout1108.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884097"/>
      </p:ext>
    </p:extLst>
  </p:cSld>
  <p:clrMapOvr>
    <a:masterClrMapping/>
  </p:clrMapOvr>
  <p:transition>
    <p:randomBar dir="vert"/>
  </p:transition>
  <p:timing>
    <p:tnLst>
      <p:par>
        <p:cTn id="1" dur="indefinite" restart="never" nodeType="tmRoot"/>
      </p:par>
    </p:tnLst>
  </p:timing>
</p:sldLayout>
</file>

<file path=ppt/slideLayouts/slideLayout1109.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58108"/>
      </p:ext>
    </p:extLst>
  </p:cSld>
  <p:clrMapOvr>
    <a:masterClrMapping/>
  </p:clrMapOvr>
  <p:transition>
    <p:randomBar dir="vert"/>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0874449"/>
      </p:ext>
    </p:extLst>
  </p:cSld>
  <p:clrMapOvr>
    <a:masterClrMapping/>
  </p:clrMapOvr>
  <p:transition>
    <p:randomBar dir="vert"/>
  </p:transition>
  <p:timing>
    <p:tnLst>
      <p:par>
        <p:cTn id="1" dur="indefinite" restart="never" nodeType="tmRoot"/>
      </p:par>
    </p:tnLst>
  </p:timing>
</p:sldLayout>
</file>

<file path=ppt/slideLayouts/slideLayout1110.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65331"/>
      </p:ext>
    </p:extLst>
  </p:cSld>
  <p:clrMapOvr>
    <a:masterClrMapping/>
  </p:clrMapOvr>
  <p:transition>
    <p:randomBar dir="vert"/>
  </p:transition>
  <p:timing>
    <p:tnLst>
      <p:par>
        <p:cTn id="1" dur="indefinite" restart="never" nodeType="tmRoot"/>
      </p:par>
    </p:tnLst>
  </p:timing>
</p:sldLayout>
</file>

<file path=ppt/slideLayouts/slideLayout1111.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187666"/>
      </p:ext>
    </p:extLst>
  </p:cSld>
  <p:clrMapOvr>
    <a:masterClrMapping/>
  </p:clrMapOvr>
  <p:transition>
    <p:randomBar dir="vert"/>
  </p:transition>
  <p:timing>
    <p:tnLst>
      <p:par>
        <p:cTn id="1" dur="indefinite" restart="never" nodeType="tmRoot"/>
      </p:par>
    </p:tnLst>
  </p:timing>
</p:sldLayout>
</file>

<file path=ppt/slideLayouts/slideLayout1112.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0027357"/>
      </p:ext>
    </p:extLst>
  </p:cSld>
  <p:clrMapOvr>
    <a:masterClrMapping/>
  </p:clrMapOvr>
  <p:transition>
    <p:randomBar dir="vert"/>
  </p:transition>
  <p:timing>
    <p:tnLst>
      <p:par>
        <p:cTn id="1" dur="indefinite" restart="never" nodeType="tmRoot"/>
      </p:par>
    </p:tnLst>
  </p:timing>
</p:sldLayout>
</file>

<file path=ppt/slideLayouts/slideLayout1113.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485099"/>
      </p:ext>
    </p:extLst>
  </p:cSld>
  <p:clrMapOvr>
    <a:masterClrMapping/>
  </p:clrMapOvr>
  <p:transition>
    <p:randomBar dir="vert"/>
  </p:transition>
  <p:timing>
    <p:tnLst>
      <p:par>
        <p:cTn id="1" dur="indefinite" restart="never" nodeType="tmRoot"/>
      </p:par>
    </p:tnLst>
  </p:timing>
</p:sldLayout>
</file>

<file path=ppt/slideLayouts/slideLayout1114.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40323"/>
      </p:ext>
    </p:extLst>
  </p:cSld>
  <p:clrMapOvr>
    <a:masterClrMapping/>
  </p:clrMapOvr>
  <p:transition>
    <p:randomBar dir="vert"/>
  </p:transition>
  <p:timing>
    <p:tnLst>
      <p:par>
        <p:cTn id="1" dur="indefinite" restart="never" nodeType="tmRoot"/>
      </p:par>
    </p:tnLst>
  </p:timing>
</p:sldLayout>
</file>

<file path=ppt/slideLayouts/slideLayout1115.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34153179"/>
      </p:ext>
    </p:extLst>
  </p:cSld>
  <p:clrMapOvr>
    <a:masterClrMapping/>
  </p:clrMapOvr>
  <p:transition>
    <p:randomBar dir="vert"/>
  </p:transition>
  <p:timing>
    <p:tnLst>
      <p:par>
        <p:cTn id="1" dur="indefinite" restart="never" nodeType="tmRoot"/>
      </p:par>
    </p:tnLst>
  </p:timing>
</p:sldLayout>
</file>

<file path=ppt/slideLayouts/slideLayout1116.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4251555"/>
      </p:ext>
    </p:extLst>
  </p:cSld>
  <p:clrMapOvr>
    <a:masterClrMapping/>
  </p:clrMapOvr>
  <p:transition>
    <p:randomBar dir="vert"/>
  </p:transition>
  <p:timing>
    <p:tnLst>
      <p:par>
        <p:cTn id="1" dur="indefinite" restart="never" nodeType="tmRoot"/>
      </p:par>
    </p:tnLst>
  </p:timing>
</p:sldLayout>
</file>

<file path=ppt/slideLayouts/slideLayout1117.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9881318"/>
      </p:ext>
    </p:extLst>
  </p:cSld>
  <p:clrMapOvr>
    <a:masterClrMapping/>
  </p:clrMapOvr>
  <p:transition>
    <p:randomBar dir="vert"/>
  </p:transition>
  <p:timing>
    <p:tnLst>
      <p:par>
        <p:cTn id="1" dur="indefinite" restart="never" nodeType="tmRoot"/>
      </p:par>
    </p:tnLst>
  </p:timing>
</p:sldLayout>
</file>

<file path=ppt/slideLayouts/slideLayout1118.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64841465"/>
      </p:ext>
    </p:extLst>
  </p:cSld>
  <p:clrMapOvr>
    <a:masterClrMapping/>
  </p:clrMapOvr>
  <p:transition>
    <p:randomBar dir="vert"/>
  </p:transition>
  <p:timing>
    <p:tnLst>
      <p:par>
        <p:cTn id="1" dur="indefinite" restart="never" nodeType="tmRoot"/>
      </p:par>
    </p:tnLst>
  </p:timing>
</p:sldLayout>
</file>

<file path=ppt/slideLayouts/slideLayout1119.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21917885"/>
      </p:ext>
    </p:extLst>
  </p:cSld>
  <p:clrMapOvr>
    <a:masterClrMapping/>
  </p:clrMapOvr>
  <p:transition>
    <p:randomBar dir="vert"/>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48295610"/>
      </p:ext>
    </p:extLst>
  </p:cSld>
  <p:clrMapOvr>
    <a:masterClrMapping/>
  </p:clrMapOvr>
  <p:transition>
    <p:randomBar dir="vert"/>
  </p:transition>
  <p:timing>
    <p:tnLst>
      <p:par>
        <p:cTn id="1" dur="indefinite" restart="never" nodeType="tmRoot"/>
      </p:par>
    </p:tnLst>
  </p:timing>
</p:sldLayout>
</file>

<file path=ppt/slideLayouts/slideLayout1120.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92376400"/>
      </p:ext>
    </p:extLst>
  </p:cSld>
  <p:clrMapOvr>
    <a:masterClrMapping/>
  </p:clrMapOvr>
  <p:transition>
    <p:randomBar dir="vert"/>
  </p:transition>
  <p:timing>
    <p:tnLst>
      <p:par>
        <p:cTn id="1" dur="indefinite" restart="never" nodeType="tmRoot"/>
      </p:par>
    </p:tnLst>
  </p:timing>
</p:sldLayout>
</file>

<file path=ppt/slideLayouts/slideLayout1121.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97286392"/>
      </p:ext>
    </p:extLst>
  </p:cSld>
  <p:clrMapOvr>
    <a:masterClrMapping/>
  </p:clrMapOvr>
  <p:transition>
    <p:randomBar dir="vert"/>
  </p:transition>
</p:sldLayout>
</file>

<file path=ppt/slideLayouts/slideLayout1122.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7026"/>
      </p:ext>
    </p:extLst>
  </p:cSld>
  <p:clrMapOvr>
    <a:masterClrMapping/>
  </p:clrMapOvr>
  <p:transition>
    <p:randomBar dir="vert"/>
  </p:transition>
  <p:timing>
    <p:tnLst>
      <p:par>
        <p:cTn id="1" dur="indefinite" restart="never" nodeType="tmRoot"/>
      </p:par>
    </p:tnLst>
  </p:timing>
</p:sldLayout>
</file>

<file path=ppt/slideLayouts/slideLayout1123.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056959247"/>
      </p:ext>
    </p:extLst>
  </p:cSld>
  <p:clrMapOvr>
    <a:masterClrMapping/>
  </p:clrMapOvr>
  <p:transition>
    <p:randomBar dir="vert"/>
  </p:transition>
</p:sldLayout>
</file>

<file path=ppt/slideLayouts/slideLayout1124.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815210"/>
      </p:ext>
    </p:extLst>
  </p:cSld>
  <p:clrMapOvr>
    <a:masterClrMapping/>
  </p:clrMapOvr>
  <p:transition>
    <p:randomBar dir="vert"/>
  </p:transition>
  <p:timing>
    <p:tnLst>
      <p:par>
        <p:cTn id="1" dur="indefinite" restart="never" nodeType="tmRoot"/>
      </p:par>
    </p:tnLst>
  </p:timing>
</p:sldLayout>
</file>

<file path=ppt/slideLayouts/slideLayout1125.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928877984"/>
      </p:ext>
    </p:extLst>
  </p:cSld>
  <p:clrMapOvr>
    <a:masterClrMapping/>
  </p:clrMapOvr>
  <p:transition>
    <p:randomBar dir="vert"/>
  </p:transition>
</p:sldLayout>
</file>

<file path=ppt/slideLayouts/slideLayout1126.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35544"/>
      </p:ext>
    </p:extLst>
  </p:cSld>
  <p:clrMapOvr>
    <a:masterClrMapping/>
  </p:clrMapOvr>
  <p:transition>
    <p:randomBar dir="vert"/>
  </p:transition>
  <p:timing>
    <p:tnLst>
      <p:par>
        <p:cTn id="1" dur="indefinite" restart="never" nodeType="tmRoot"/>
      </p:par>
    </p:tnLst>
  </p:timing>
</p:sldLayout>
</file>

<file path=ppt/slideLayouts/slideLayout1127.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451552114"/>
      </p:ext>
    </p:extLst>
  </p:cSld>
  <p:clrMapOvr>
    <a:masterClrMapping/>
  </p:clrMapOvr>
  <p:transition>
    <p:randomBar dir="vert"/>
  </p:transition>
</p:sldLayout>
</file>

<file path=ppt/slideLayouts/slideLayout1128.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375315"/>
      </p:ext>
    </p:extLst>
  </p:cSld>
  <p:clrMapOvr>
    <a:masterClrMapping/>
  </p:clrMapOvr>
  <p:transition>
    <p:randomBar dir="vert"/>
  </p:transition>
  <p:timing>
    <p:tnLst>
      <p:par>
        <p:cTn id="1" dur="indefinite" restart="never" nodeType="tmRoot"/>
      </p:par>
    </p:tnLst>
  </p:timing>
</p:sldLayout>
</file>

<file path=ppt/slideLayouts/slideLayout1129.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419984456"/>
      </p:ext>
    </p:extLst>
  </p:cSld>
  <p:clrMapOvr>
    <a:masterClrMapping/>
  </p:clrMapOvr>
  <p:transition>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42429498"/>
      </p:ext>
    </p:extLst>
  </p:cSld>
  <p:clrMapOvr>
    <a:masterClrMapping/>
  </p:clrMapOvr>
  <p:transition>
    <p:randomBar dir="vert"/>
  </p:transition>
  <p:timing>
    <p:tnLst>
      <p:par>
        <p:cTn id="1" dur="indefinite" restart="never" nodeType="tmRoot"/>
      </p:par>
    </p:tnLst>
  </p:timing>
</p:sldLayout>
</file>

<file path=ppt/slideLayouts/slideLayout1130.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836604"/>
      </p:ext>
    </p:extLst>
  </p:cSld>
  <p:clrMapOvr>
    <a:masterClrMapping/>
  </p:clrMapOvr>
  <p:transition>
    <p:randomBar dir="vert"/>
  </p:transition>
  <p:timing>
    <p:tnLst>
      <p:par>
        <p:cTn id="1" dur="indefinite" restart="never" nodeType="tmRoot"/>
      </p:par>
    </p:tnLst>
  </p:timing>
</p:sldLayout>
</file>

<file path=ppt/slideLayouts/slideLayout1131.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060787"/>
      </p:ext>
    </p:extLst>
  </p:cSld>
  <p:clrMapOvr>
    <a:masterClrMapping/>
  </p:clrMapOvr>
  <p:transition>
    <p:randomBar dir="vert"/>
  </p:transition>
  <p:timing>
    <p:tnLst>
      <p:par>
        <p:cTn id="1" dur="indefinite" restart="never" nodeType="tmRoot"/>
      </p:par>
    </p:tnLst>
  </p:timing>
</p:sldLayout>
</file>

<file path=ppt/slideLayouts/slideLayout1132.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22485794"/>
      </p:ext>
    </p:extLst>
  </p:cSld>
  <p:clrMapOvr>
    <a:masterClrMapping/>
  </p:clrMapOvr>
  <p:transition>
    <p:randomBar dir="vert"/>
  </p:transition>
  <p:timing>
    <p:tnLst>
      <p:par>
        <p:cTn id="1" dur="indefinite" restart="never" nodeType="tmRoot"/>
      </p:par>
    </p:tnLst>
  </p:timing>
</p:sldLayout>
</file>

<file path=ppt/slideLayouts/slideLayout1133.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48370534"/>
      </p:ext>
    </p:extLst>
  </p:cSld>
  <p:clrMapOvr>
    <a:masterClrMapping/>
  </p:clrMapOvr>
  <p:transition>
    <p:randomBar dir="vert"/>
  </p:transition>
  <p:timing>
    <p:tnLst>
      <p:par>
        <p:cTn id="1" dur="indefinite" restart="never" nodeType="tmRoot"/>
      </p:par>
    </p:tnLst>
  </p:timing>
</p:sldLayout>
</file>

<file path=ppt/slideLayouts/slideLayout1134.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6302312"/>
      </p:ext>
    </p:extLst>
  </p:cSld>
  <p:clrMapOvr>
    <a:masterClrMapping/>
  </p:clrMapOvr>
  <p:transition>
    <p:randomBar dir="vert"/>
  </p:transition>
  <p:timing>
    <p:tnLst>
      <p:par>
        <p:cTn id="1" dur="indefinite" restart="never" nodeType="tmRoot"/>
      </p:par>
    </p:tnLst>
  </p:timing>
</p:sldLayout>
</file>

<file path=ppt/slideLayouts/slideLayout1135.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30472476"/>
      </p:ext>
    </p:extLst>
  </p:cSld>
  <p:clrMapOvr>
    <a:masterClrMapping/>
  </p:clrMapOvr>
  <p:transition>
    <p:randomBar dir="vert"/>
  </p:transition>
  <p:timing>
    <p:tnLst>
      <p:par>
        <p:cTn id="1" dur="indefinite" restart="never" nodeType="tmRoot"/>
      </p:par>
    </p:tnLst>
  </p:timing>
</p:sldLayout>
</file>

<file path=ppt/slideLayouts/slideLayout1136.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6888677"/>
      </p:ext>
    </p:extLst>
  </p:cSld>
  <p:clrMapOvr>
    <a:masterClrMapping/>
  </p:clrMapOvr>
  <p:transition>
    <p:randomBar dir="vert"/>
  </p:transition>
  <p:timing>
    <p:tnLst>
      <p:par>
        <p:cTn id="1" dur="indefinite" restart="never" nodeType="tmRoot"/>
      </p:par>
    </p:tnLst>
  </p:timing>
</p:sldLayout>
</file>

<file path=ppt/slideLayouts/slideLayout1137.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16829355"/>
      </p:ext>
    </p:extLst>
  </p:cSld>
  <p:clrMapOvr>
    <a:masterClrMapping/>
  </p:clrMapOvr>
  <p:transition>
    <p:randomBar dir="vert"/>
  </p:transition>
  <p:timing>
    <p:tnLst>
      <p:par>
        <p:cTn id="1" dur="indefinite" restart="never" nodeType="tmRoot"/>
      </p:par>
    </p:tnLst>
  </p:timing>
</p:sldLayout>
</file>

<file path=ppt/slideLayouts/slideLayout1138.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344060605"/>
      </p:ext>
    </p:extLst>
  </p:cSld>
  <p:clrMapOvr>
    <a:masterClrMapping/>
  </p:clrMapOvr>
  <p:transition>
    <p:randomBar dir="vert"/>
  </p:transition>
</p:sldLayout>
</file>

<file path=ppt/slideLayouts/slideLayout1139.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950721"/>
      </p:ext>
    </p:extLst>
  </p:cSld>
  <p:clrMapOvr>
    <a:masterClrMapping/>
  </p:clrMapOvr>
  <p:transition>
    <p:randomBar dir="vert"/>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0862866"/>
      </p:ext>
    </p:extLst>
  </p:cSld>
  <p:clrMapOvr>
    <a:masterClrMapping/>
  </p:clrMapOvr>
  <p:transition>
    <p:randomBar dir="vert"/>
  </p:transition>
</p:sldLayout>
</file>

<file path=ppt/slideLayouts/slideLayout1140.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659076020"/>
      </p:ext>
    </p:extLst>
  </p:cSld>
  <p:clrMapOvr>
    <a:masterClrMapping/>
  </p:clrMapOvr>
  <p:transition>
    <p:randomBar dir="vert"/>
  </p:transition>
</p:sldLayout>
</file>

<file path=ppt/slideLayouts/slideLayout1141.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408736"/>
      </p:ext>
    </p:extLst>
  </p:cSld>
  <p:clrMapOvr>
    <a:masterClrMapping/>
  </p:clrMapOvr>
  <p:transition>
    <p:randomBar dir="vert"/>
  </p:transition>
  <p:timing>
    <p:tnLst>
      <p:par>
        <p:cTn id="1" dur="indefinite" restart="never" nodeType="tmRoot"/>
      </p:par>
    </p:tnLst>
  </p:timing>
</p:sldLayout>
</file>

<file path=ppt/slideLayouts/slideLayout1142.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207865400"/>
      </p:ext>
    </p:extLst>
  </p:cSld>
  <p:clrMapOvr>
    <a:masterClrMapping/>
  </p:clrMapOvr>
  <p:transition>
    <p:randomBar dir="vert"/>
  </p:transition>
</p:sldLayout>
</file>

<file path=ppt/slideLayouts/slideLayout1143.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42191"/>
      </p:ext>
    </p:extLst>
  </p:cSld>
  <p:clrMapOvr>
    <a:masterClrMapping/>
  </p:clrMapOvr>
  <p:transition>
    <p:randomBar dir="vert"/>
  </p:transition>
  <p:timing>
    <p:tnLst>
      <p:par>
        <p:cTn id="1" dur="indefinite" restart="never" nodeType="tmRoot"/>
      </p:par>
    </p:tnLst>
  </p:timing>
</p:sldLayout>
</file>

<file path=ppt/slideLayouts/slideLayout1144.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047898363"/>
      </p:ext>
    </p:extLst>
  </p:cSld>
  <p:clrMapOvr>
    <a:masterClrMapping/>
  </p:clrMapOvr>
  <p:transition>
    <p:randomBar dir="vert"/>
  </p:transition>
</p:sldLayout>
</file>

<file path=ppt/slideLayouts/slideLayout1145.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40231"/>
      </p:ext>
    </p:extLst>
  </p:cSld>
  <p:clrMapOvr>
    <a:masterClrMapping/>
  </p:clrMapOvr>
  <p:transition>
    <p:randomBar dir="vert"/>
  </p:transition>
  <p:timing>
    <p:tnLst>
      <p:par>
        <p:cTn id="1" dur="indefinite" restart="never" nodeType="tmRoot"/>
      </p:par>
    </p:tnLst>
  </p:timing>
</p:sldLayout>
</file>

<file path=ppt/slideLayouts/slideLayout1146.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795271582"/>
      </p:ext>
    </p:extLst>
  </p:cSld>
  <p:clrMapOvr>
    <a:masterClrMapping/>
  </p:clrMapOvr>
  <p:transition>
    <p:randomBar dir="vert"/>
  </p:transition>
</p:sldLayout>
</file>

<file path=ppt/slideLayouts/slideLayout1147.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948034"/>
      </p:ext>
    </p:extLst>
  </p:cSld>
  <p:clrMapOvr>
    <a:masterClrMapping/>
  </p:clrMapOvr>
  <p:transition>
    <p:randomBar dir="vert"/>
  </p:transition>
  <p:timing>
    <p:tnLst>
      <p:par>
        <p:cTn id="1" dur="indefinite" restart="never" nodeType="tmRoot"/>
      </p:par>
    </p:tnLst>
  </p:timing>
</p:sldLayout>
</file>

<file path=ppt/slideLayouts/slideLayout1148.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rPr>
              <a:pPr defTabSz="913532"/>
              <a:t>2021/11/27</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rPr>
              <a:pPr defTabSz="913532"/>
              <a:t>‹#›</a:t>
            </a:fld>
            <a:endParaRPr lang="zh-CN" altLang="en-US" sz="1865">
              <a:solidFill>
                <a:prstClr val="black">
                  <a:tint val="75000"/>
                </a:prstClr>
              </a:solidFill>
            </a:endParaRPr>
          </a:p>
        </p:txBody>
      </p:sp>
    </p:spTree>
    <p:extLst>
      <p:ext uri="{BB962C8B-B14F-4D97-AF65-F5344CB8AC3E}">
        <p14:creationId xmlns:p14="http://schemas.microsoft.com/office/powerpoint/2010/main" val="739135369"/>
      </p:ext>
    </p:extLst>
  </p:cSld>
  <p:clrMapOvr>
    <a:masterClrMapping/>
  </p:clrMapOvr>
  <p:transition>
    <p:randomBar dir="vert"/>
  </p:transition>
  <p:timing>
    <p:tnLst>
      <p:par>
        <p:cTn id="1" dur="indefinite" restart="never" nodeType="tmRoot"/>
      </p:par>
    </p:tnLst>
  </p:timing>
</p:sldLayout>
</file>

<file path=ppt/slideLayouts/slideLayout1149.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21669167"/>
      </p:ext>
    </p:extLst>
  </p:cSld>
  <p:clrMapOvr>
    <a:masterClrMapping/>
  </p:clrMapOvr>
  <p:transition>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301312"/>
      </p:ext>
    </p:extLst>
  </p:cSld>
  <p:clrMapOvr>
    <a:masterClrMapping/>
  </p:clrMapOvr>
  <p:transition>
    <p:randomBar dir="vert"/>
  </p:transition>
  <p:timing>
    <p:tnLst>
      <p:par>
        <p:cTn id="1" dur="indefinite" restart="never" nodeType="tmRoot"/>
      </p:par>
    </p:tnLst>
  </p:timing>
</p:sldLayout>
</file>

<file path=ppt/slideLayouts/slideLayout1150.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624282"/>
      </p:ext>
    </p:extLst>
  </p:cSld>
  <p:clrMapOvr>
    <a:masterClrMapping/>
  </p:clrMapOvr>
  <p:transition>
    <p:randomBar dir="vert"/>
  </p:transition>
</p:sldLayout>
</file>

<file path=ppt/slideLayouts/slideLayout1151.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8432"/>
      </p:ext>
    </p:extLst>
  </p:cSld>
  <p:clrMapOvr>
    <a:masterClrMapping/>
  </p:clrMapOvr>
  <p:transition>
    <p:randomBar dir="vert"/>
  </p:transition>
</p:sldLayout>
</file>

<file path=ppt/slideLayouts/slideLayout1152.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382717"/>
      </p:ext>
    </p:extLst>
  </p:cSld>
  <p:clrMapOvr>
    <a:masterClrMapping/>
  </p:clrMapOvr>
  <p:transition>
    <p:randomBar dir="vert"/>
  </p:transition>
</p:sldLayout>
</file>

<file path=ppt/slideLayouts/slideLayout1153.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71661899"/>
      </p:ext>
    </p:extLst>
  </p:cSld>
  <p:clrMapOvr>
    <a:masterClrMapping/>
  </p:clrMapOvr>
  <p:transition>
    <p:randomBar dir="vert"/>
  </p:transition>
</p:sldLayout>
</file>

<file path=ppt/slideLayouts/slideLayout1154.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068439021"/>
      </p:ext>
    </p:extLst>
  </p:cSld>
  <p:clrMapOvr>
    <a:masterClrMapping/>
  </p:clrMapOvr>
  <p:transition>
    <p:randomBar dir="vert"/>
  </p:transition>
</p:sldLayout>
</file>

<file path=ppt/slideLayouts/slideLayout1155.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1501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56.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4158937407"/>
      </p:ext>
    </p:extLst>
  </p:cSld>
  <p:clrMapOvr>
    <a:masterClrMapping/>
  </p:clrMapOvr>
  <p:transition>
    <p:randomBar dir="vert"/>
  </p:transition>
</p:sldLayout>
</file>

<file path=ppt/slideLayouts/slideLayout1157.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277646"/>
      </p:ext>
    </p:extLst>
  </p:cSld>
  <p:clrMapOvr>
    <a:masterClrMapping/>
  </p:clrMapOvr>
  <p:transition>
    <p:randomBar dir="vert"/>
  </p:transition>
</p:sldLayout>
</file>

<file path=ppt/slideLayouts/slideLayout1158.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064186"/>
      </p:ext>
    </p:extLst>
  </p:cSld>
  <p:clrMapOvr>
    <a:masterClrMapping/>
  </p:clrMapOvr>
  <p:transition>
    <p:randomBar dir="vert"/>
  </p:transition>
</p:sldLayout>
</file>

<file path=ppt/slideLayouts/slideLayout1159.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85286"/>
      </p:ext>
    </p:extLst>
  </p:cSld>
  <p:clrMapOvr>
    <a:masterClrMapping/>
  </p:clrMapOvr>
  <p:transition>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762918762"/>
      </p:ext>
    </p:extLst>
  </p:cSld>
  <p:clrMapOvr>
    <a:masterClrMapping/>
  </p:clrMapOvr>
  <p:transition>
    <p:randomBar dir="vert"/>
  </p:transition>
</p:sldLayout>
</file>

<file path=ppt/slideLayouts/slideLayout1160.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271927"/>
      </p:ext>
    </p:extLst>
  </p:cSld>
  <p:clrMapOvr>
    <a:masterClrMapping/>
  </p:clrMapOvr>
  <p:transition>
    <p:randomBar dir="vert"/>
  </p:transition>
</p:sldLayout>
</file>

<file path=ppt/slideLayouts/slideLayout1161.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023206"/>
      </p:ext>
    </p:extLst>
  </p:cSld>
  <p:clrMapOvr>
    <a:masterClrMapping/>
  </p:clrMapOvr>
  <p:transition>
    <p:randomBar dir="vert"/>
  </p:transition>
</p:sldLayout>
</file>

<file path=ppt/slideLayouts/slideLayout1162.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479746"/>
      </p:ext>
    </p:extLst>
  </p:cSld>
  <p:clrMapOvr>
    <a:masterClrMapping/>
  </p:clrMapOvr>
  <p:transition>
    <p:randomBar dir="vert"/>
  </p:transition>
</p:sldLayout>
</file>

<file path=ppt/slideLayouts/slideLayout1163.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DD22C65B-FAC9-421A-9391-569306C0644A}"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BEBC0E72-BF06-4A19-B2CD-574FB1E7DA1E}" type="slidenum">
              <a:rPr lang="zh-CN" altLang="en-US" smtClean="0"/>
              <a:pPr defTabSz="1218072">
                <a:defRPr/>
              </a:pPr>
              <a:t>‹#›</a:t>
            </a:fld>
            <a:endParaRPr lang="zh-CN" altLang="en-US"/>
          </a:p>
        </p:txBody>
      </p:sp>
    </p:spTree>
    <p:extLst>
      <p:ext uri="{BB962C8B-B14F-4D97-AF65-F5344CB8AC3E}">
        <p14:creationId xmlns:p14="http://schemas.microsoft.com/office/powerpoint/2010/main" val="3345906307"/>
      </p:ext>
    </p:extLst>
  </p:cSld>
  <p:clrMapOvr>
    <a:masterClrMapping/>
  </p:clrMapOvr>
  <p:transition>
    <p:randomBar dir="vert"/>
  </p:transition>
</p:sldLayout>
</file>

<file path=ppt/slideLayouts/slideLayout1164.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60329089-014F-40B7-AF9F-C11F97BF94C2}"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C06FD32C-10E6-4306-A8A9-F7761EEB30E2}" type="slidenum">
              <a:rPr lang="zh-CN" altLang="en-US" smtClean="0"/>
              <a:pPr defTabSz="1218072">
                <a:defRPr/>
              </a:pPr>
              <a:t>‹#›</a:t>
            </a:fld>
            <a:endParaRPr lang="zh-CN" altLang="en-US"/>
          </a:p>
        </p:txBody>
      </p:sp>
    </p:spTree>
    <p:extLst>
      <p:ext uri="{BB962C8B-B14F-4D97-AF65-F5344CB8AC3E}">
        <p14:creationId xmlns:p14="http://schemas.microsoft.com/office/powerpoint/2010/main" val="1568467282"/>
      </p:ext>
    </p:extLst>
  </p:cSld>
  <p:clrMapOvr>
    <a:masterClrMapping/>
  </p:clrMapOvr>
  <p:transition>
    <p:randomBar dir="vert"/>
  </p:transition>
</p:sldLayout>
</file>

<file path=ppt/slideLayouts/slideLayout1165.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75471"/>
      </p:ext>
    </p:extLst>
  </p:cSld>
  <p:clrMapOvr>
    <a:masterClrMapping/>
  </p:clrMapOvr>
  <p:transition>
    <p:randomBar dir="vert"/>
  </p:transition>
</p:sldLayout>
</file>

<file path=ppt/slideLayouts/slideLayout1166.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695039"/>
      </p:ext>
    </p:extLst>
  </p:cSld>
  <p:clrMapOvr>
    <a:masterClrMapping/>
  </p:clrMapOvr>
  <p:transition>
    <p:randomBar dir="vert"/>
  </p:transition>
</p:sldLayout>
</file>

<file path=ppt/slideLayouts/slideLayout1167.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738"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813579"/>
      </p:ext>
    </p:extLst>
  </p:cSld>
  <p:clrMapOvr>
    <a:masterClrMapping/>
  </p:clrMapOvr>
  <p:transition>
    <p:randomBar dir="vert"/>
  </p:transition>
</p:sldLayout>
</file>

<file path=ppt/slideLayouts/slideLayout11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179809"/>
      </p:ext>
    </p:extLst>
  </p:cSld>
  <p:clrMapOvr>
    <a:masterClrMapping/>
  </p:clrMapOvr>
  <p:transition>
    <p:randomBar dir="vert"/>
  </p:transition>
  <p:timing>
    <p:tnLst>
      <p:par>
        <p:cTn id="1" dur="indefinite" restart="never" nodeType="tmRoot"/>
      </p:par>
    </p:tnLst>
  </p:timing>
</p:sldLayout>
</file>

<file path=ppt/slideLayouts/slideLayout116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864039"/>
      </p:ext>
    </p:extLst>
  </p:cSld>
  <p:clrMapOvr>
    <a:masterClrMapping/>
  </p:clrMapOvr>
  <p:transition>
    <p:randomBar dir="vert"/>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521395"/>
      </p:ext>
    </p:extLst>
  </p:cSld>
  <p:clrMapOvr>
    <a:masterClrMapping/>
  </p:clrMapOvr>
  <p:transition>
    <p:randomBar dir="vert"/>
  </p:transition>
  <p:timing>
    <p:tnLst>
      <p:par>
        <p:cTn id="1" dur="indefinite" restart="never" nodeType="tmRoot"/>
      </p:par>
    </p:tnLst>
  </p:timing>
</p:sldLayout>
</file>

<file path=ppt/slideLayouts/slideLayout117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74753"/>
      </p:ext>
    </p:extLst>
  </p:cSld>
  <p:clrMapOvr>
    <a:masterClrMapping/>
  </p:clrMapOvr>
  <p:transition>
    <p:randomBar dir="vert"/>
  </p:transition>
  <p:timing>
    <p:tnLst>
      <p:par>
        <p:cTn id="1" dur="indefinite" restart="never" nodeType="tmRoot"/>
      </p:par>
    </p:tnLst>
  </p:timing>
</p:sldLayout>
</file>

<file path=ppt/slideLayouts/slideLayout117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259532"/>
      </p:ext>
    </p:extLst>
  </p:cSld>
  <p:clrMapOvr>
    <a:masterClrMapping/>
  </p:clrMapOvr>
  <p:transition>
    <p:randomBar dir="vert"/>
  </p:transition>
  <p:timing>
    <p:tnLst>
      <p:par>
        <p:cTn id="1" dur="indefinite" restart="never" nodeType="tmRoot"/>
      </p:par>
    </p:tnLst>
  </p:timing>
</p:sldLayout>
</file>

<file path=ppt/slideLayouts/slideLayout117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338008"/>
      </p:ext>
    </p:extLst>
  </p:cSld>
  <p:clrMapOvr>
    <a:masterClrMapping/>
  </p:clrMapOvr>
  <p:transition>
    <p:randomBar dir="vert"/>
  </p:transition>
  <p:timing>
    <p:tnLst>
      <p:par>
        <p:cTn id="1" dur="indefinite" restart="never" nodeType="tmRoot"/>
      </p:par>
    </p:tnLst>
  </p:timing>
</p:sldLayout>
</file>

<file path=ppt/slideLayouts/slideLayout1173.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48304"/>
      </p:ext>
    </p:extLst>
  </p:cSld>
  <p:clrMapOvr>
    <a:masterClrMapping/>
  </p:clrMapOvr>
  <p:transition>
    <p:randomBar dir="vert"/>
  </p:transition>
  <p:timing>
    <p:tnLst>
      <p:par>
        <p:cTn id="1" dur="indefinite" restart="never" nodeType="tmRoot"/>
      </p:par>
    </p:tnLst>
  </p:timing>
</p:sldLayout>
</file>

<file path=ppt/slideLayouts/slideLayout1174.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37234"/>
      </p:ext>
    </p:extLst>
  </p:cSld>
  <p:clrMapOvr>
    <a:masterClrMapping/>
  </p:clrMapOvr>
  <p:transition>
    <p:randomBar dir="vert"/>
  </p:transition>
  <p:timing>
    <p:tnLst>
      <p:par>
        <p:cTn id="1" dur="indefinite" restart="never" nodeType="tmRoot"/>
      </p:par>
    </p:tnLst>
  </p:timing>
</p:sldLayout>
</file>

<file path=ppt/slideLayouts/slideLayout1175.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344974"/>
      </p:ext>
    </p:extLst>
  </p:cSld>
  <p:clrMapOvr>
    <a:masterClrMapping/>
  </p:clrMapOvr>
  <p:transition>
    <p:randomBar dir="vert"/>
  </p:transition>
  <p:timing>
    <p:tnLst>
      <p:par>
        <p:cTn id="1" dur="indefinite" restart="never" nodeType="tmRoot"/>
      </p:par>
    </p:tnLst>
  </p:timing>
</p:sldLayout>
</file>

<file path=ppt/slideLayouts/slideLayout117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77172"/>
      </p:ext>
    </p:extLst>
  </p:cSld>
  <p:clrMapOvr>
    <a:masterClrMapping/>
  </p:clrMapOvr>
  <p:transition>
    <p:randomBar dir="vert"/>
  </p:transition>
  <p:timing>
    <p:tnLst>
      <p:par>
        <p:cTn id="1" dur="indefinite" restart="never" nodeType="tmRoot"/>
      </p:par>
    </p:tnLst>
  </p:timing>
</p:sldLayout>
</file>

<file path=ppt/slideLayouts/slideLayout117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779338"/>
      </p:ext>
    </p:extLst>
  </p:cSld>
  <p:clrMapOvr>
    <a:masterClrMapping/>
  </p:clrMapOvr>
  <p:transition>
    <p:randomBar dir="vert"/>
  </p:transition>
  <p:timing>
    <p:tnLst>
      <p:par>
        <p:cTn id="1" dur="indefinite" restart="never" nodeType="tmRoot"/>
      </p:par>
    </p:tnLst>
  </p:timing>
</p:sldLayout>
</file>

<file path=ppt/slideLayouts/slideLayout1178.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781602"/>
      </p:ext>
    </p:extLst>
  </p:cSld>
  <p:clrMapOvr>
    <a:masterClrMapping/>
  </p:clrMapOvr>
  <p:transition>
    <p:randomBar dir="vert"/>
  </p:transition>
  <p:timing>
    <p:tnLst>
      <p:par>
        <p:cTn id="1" dur="indefinite" restart="never" nodeType="tmRoot"/>
      </p:par>
    </p:tnLst>
  </p:timing>
</p:sldLayout>
</file>

<file path=ppt/slideLayouts/slideLayout1179.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097095"/>
      </p:ext>
    </p:extLst>
  </p:cSld>
  <p:clrMapOvr>
    <a:masterClrMapping/>
  </p:clrMapOvr>
  <p:transition>
    <p:randomBar dir="vert"/>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59774204"/>
      </p:ext>
    </p:extLst>
  </p:cSld>
  <p:clrMapOvr>
    <a:masterClrMapping/>
  </p:clrMapOvr>
  <p:transition>
    <p:randomBar dir="vert"/>
  </p:transition>
</p:sldLayout>
</file>

<file path=ppt/slideLayouts/slideLayout1180.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06232"/>
      </p:ext>
    </p:extLst>
  </p:cSld>
  <p:clrMapOvr>
    <a:masterClrMapping/>
  </p:clrMapOvr>
  <p:transition>
    <p:randomBar dir="vert"/>
  </p:transition>
  <p:timing>
    <p:tnLst>
      <p:par>
        <p:cTn id="1" dur="indefinite" restart="never" nodeType="tmRoot"/>
      </p:par>
    </p:tnLst>
  </p:timing>
</p:sldLayout>
</file>

<file path=ppt/slideLayouts/slideLayout1181.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353530"/>
      </p:ext>
    </p:extLst>
  </p:cSld>
  <p:clrMapOvr>
    <a:masterClrMapping/>
  </p:clrMapOvr>
  <p:transition>
    <p:randomBar dir="vert"/>
  </p:transition>
  <p:timing>
    <p:tnLst>
      <p:par>
        <p:cTn id="1" dur="indefinite" restart="never" nodeType="tmRoot"/>
      </p:par>
    </p:tnLst>
  </p:timing>
</p:sldLayout>
</file>

<file path=ppt/slideLayouts/slideLayout1182.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561226"/>
      </p:ext>
    </p:extLst>
  </p:cSld>
  <p:clrMapOvr>
    <a:masterClrMapping/>
  </p:clrMapOvr>
  <p:transition>
    <p:randomBar dir="vert"/>
  </p:transition>
  <p:timing>
    <p:tnLst>
      <p:par>
        <p:cTn id="1" dur="indefinite" restart="never" nodeType="tmRoot"/>
      </p:par>
    </p:tnLst>
  </p:timing>
</p:sldLayout>
</file>

<file path=ppt/slideLayouts/slideLayout1183.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911068"/>
      </p:ext>
    </p:extLst>
  </p:cSld>
  <p:clrMapOvr>
    <a:masterClrMapping/>
  </p:clrMapOvr>
  <p:transition>
    <p:randomBar dir="vert"/>
  </p:transition>
  <p:timing>
    <p:tnLst>
      <p:par>
        <p:cTn id="1" dur="indefinite" restart="never" nodeType="tmRoot"/>
      </p:par>
    </p:tnLst>
  </p:timing>
</p:sldLayout>
</file>

<file path=ppt/slideLayouts/slideLayout1184.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40170"/>
      </p:ext>
    </p:extLst>
  </p:cSld>
  <p:clrMapOvr>
    <a:masterClrMapping/>
  </p:clrMapOvr>
  <p:transition>
    <p:randomBar dir="vert"/>
  </p:transition>
  <p:timing>
    <p:tnLst>
      <p:par>
        <p:cTn id="1" dur="indefinite" restart="never" nodeType="tmRoot"/>
      </p:par>
    </p:tnLst>
  </p:timing>
</p:sldLayout>
</file>

<file path=ppt/slideLayouts/slideLayout1185.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000429"/>
      </p:ext>
    </p:extLst>
  </p:cSld>
  <p:clrMapOvr>
    <a:masterClrMapping/>
  </p:clrMapOvr>
  <p:transition>
    <p:randomBar dir="vert"/>
  </p:transition>
  <p:timing>
    <p:tnLst>
      <p:par>
        <p:cTn id="1" dur="indefinite" restart="never" nodeType="tmRoot"/>
      </p:par>
    </p:tnLst>
  </p:timing>
</p:sldLayout>
</file>

<file path=ppt/slideLayouts/slideLayout1186.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826057"/>
      </p:ext>
    </p:extLst>
  </p:cSld>
  <p:clrMapOvr>
    <a:masterClrMapping/>
  </p:clrMapOvr>
  <p:transition>
    <p:randomBar dir="vert"/>
  </p:transition>
  <p:timing>
    <p:tnLst>
      <p:par>
        <p:cTn id="1" dur="indefinite" restart="never" nodeType="tmRoot"/>
      </p:par>
    </p:tnLst>
  </p:timing>
</p:sldLayout>
</file>

<file path=ppt/slideLayouts/slideLayout1187.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582780"/>
      </p:ext>
    </p:extLst>
  </p:cSld>
  <p:clrMapOvr>
    <a:masterClrMapping/>
  </p:clrMapOvr>
  <p:transition>
    <p:randomBar dir="vert"/>
  </p:transition>
  <p:timing>
    <p:tnLst>
      <p:par>
        <p:cTn id="1" dur="indefinite" restart="never" nodeType="tmRoot"/>
      </p:par>
    </p:tnLst>
  </p:timing>
</p:sldLayout>
</file>

<file path=ppt/slideLayouts/slideLayout1188.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442236"/>
      </p:ext>
    </p:extLst>
  </p:cSld>
  <p:clrMapOvr>
    <a:masterClrMapping/>
  </p:clrMapOvr>
  <p:transition>
    <p:randomBar dir="vert"/>
  </p:transition>
  <p:timing>
    <p:tnLst>
      <p:par>
        <p:cTn id="1" dur="indefinite" restart="never" nodeType="tmRoot"/>
      </p:par>
    </p:tnLst>
  </p:timing>
</p:sldLayout>
</file>

<file path=ppt/slideLayouts/slideLayout1189.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80564453"/>
      </p:ext>
    </p:extLst>
  </p:cSld>
  <p:clrMapOvr>
    <a:masterClrMapping/>
  </p:clrMapOvr>
  <p:transition>
    <p:randomBar dir="vert"/>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044695"/>
      </p:ext>
    </p:extLst>
  </p:cSld>
  <p:clrMapOvr>
    <a:masterClrMapping/>
  </p:clrMapOvr>
  <p:transition>
    <p:randomBar dir="vert"/>
  </p:transition>
  <p:timing>
    <p:tnLst>
      <p:par>
        <p:cTn id="1" dur="indefinite" restart="never" nodeType="tmRoot"/>
      </p:par>
    </p:tnLst>
  </p:timing>
</p:sldLayout>
</file>

<file path=ppt/slideLayouts/slideLayout1190.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7842424"/>
      </p:ext>
    </p:extLst>
  </p:cSld>
  <p:clrMapOvr>
    <a:masterClrMapping/>
  </p:clrMapOvr>
  <p:transition>
    <p:randomBar dir="vert"/>
  </p:transition>
  <p:timing>
    <p:tnLst>
      <p:par>
        <p:cTn id="1" dur="indefinite" restart="never" nodeType="tmRoot"/>
      </p:par>
    </p:tnLst>
  </p:timing>
</p:sldLayout>
</file>

<file path=ppt/slideLayouts/slideLayout1191.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0591716"/>
      </p:ext>
    </p:extLst>
  </p:cSld>
  <p:clrMapOvr>
    <a:masterClrMapping/>
  </p:clrMapOvr>
  <p:transition>
    <p:randomBar dir="vert"/>
  </p:transition>
  <p:timing>
    <p:tnLst>
      <p:par>
        <p:cTn id="1" dur="indefinite" restart="never" nodeType="tmRoot"/>
      </p:par>
    </p:tnLst>
  </p:timing>
</p:sldLayout>
</file>

<file path=ppt/slideLayouts/slideLayout1192.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90910651"/>
      </p:ext>
    </p:extLst>
  </p:cSld>
  <p:clrMapOvr>
    <a:masterClrMapping/>
  </p:clrMapOvr>
  <p:transition>
    <p:randomBar dir="vert"/>
  </p:transition>
  <p:timing>
    <p:tnLst>
      <p:par>
        <p:cTn id="1" dur="indefinite" restart="never" nodeType="tmRoot"/>
      </p:par>
    </p:tnLst>
  </p:timing>
</p:sldLayout>
</file>

<file path=ppt/slideLayouts/slideLayout1193.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86427963"/>
      </p:ext>
    </p:extLst>
  </p:cSld>
  <p:clrMapOvr>
    <a:masterClrMapping/>
  </p:clrMapOvr>
  <p:transition>
    <p:randomBar dir="vert"/>
  </p:transition>
  <p:timing>
    <p:tnLst>
      <p:par>
        <p:cTn id="1" dur="indefinite" restart="never" nodeType="tmRoot"/>
      </p:par>
    </p:tnLst>
  </p:timing>
</p:sldLayout>
</file>

<file path=ppt/slideLayouts/slideLayout1194.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36941197"/>
      </p:ext>
    </p:extLst>
  </p:cSld>
  <p:clrMapOvr>
    <a:masterClrMapping/>
  </p:clrMapOvr>
  <p:transition>
    <p:randomBar dir="vert"/>
  </p:transition>
  <p:timing>
    <p:tnLst>
      <p:par>
        <p:cTn id="1" dur="indefinite" restart="never" nodeType="tmRoot"/>
      </p:par>
    </p:tnLst>
  </p:timing>
</p:sldLayout>
</file>

<file path=ppt/slideLayouts/slideLayout1195.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750351056"/>
      </p:ext>
    </p:extLst>
  </p:cSld>
  <p:clrMapOvr>
    <a:masterClrMapping/>
  </p:clrMapOvr>
  <p:transition>
    <p:randomBar dir="vert"/>
  </p:transition>
</p:sldLayout>
</file>

<file path=ppt/slideLayouts/slideLayout1196.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42"/>
      </p:ext>
    </p:extLst>
  </p:cSld>
  <p:clrMapOvr>
    <a:masterClrMapping/>
  </p:clrMapOvr>
  <p:transition>
    <p:randomBar dir="vert"/>
  </p:transition>
  <p:timing>
    <p:tnLst>
      <p:par>
        <p:cTn id="1" dur="indefinite" restart="never" nodeType="tmRoot"/>
      </p:par>
    </p:tnLst>
  </p:timing>
</p:sldLayout>
</file>

<file path=ppt/slideLayouts/slideLayout1197.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575210433"/>
      </p:ext>
    </p:extLst>
  </p:cSld>
  <p:clrMapOvr>
    <a:masterClrMapping/>
  </p:clrMapOvr>
  <p:transition>
    <p:randomBar dir="vert"/>
  </p:transition>
</p:sldLayout>
</file>

<file path=ppt/slideLayouts/slideLayout1198.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601976"/>
      </p:ext>
    </p:extLst>
  </p:cSld>
  <p:clrMapOvr>
    <a:masterClrMapping/>
  </p:clrMapOvr>
  <p:transition>
    <p:randomBar dir="vert"/>
  </p:transition>
  <p:timing>
    <p:tnLst>
      <p:par>
        <p:cTn id="1" dur="indefinite" restart="never" nodeType="tmRoot"/>
      </p:par>
    </p:tnLst>
  </p:timing>
</p:sldLayout>
</file>

<file path=ppt/slideLayouts/slideLayout1199.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420848459"/>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4585017"/>
      </p:ext>
    </p:extLst>
  </p:cSld>
  <p:clrMapOvr>
    <a:masterClrMapping/>
  </p:clrMapOvr>
  <p:transition>
    <p:randomBar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949590023"/>
      </p:ext>
    </p:extLst>
  </p:cSld>
  <p:clrMapOvr>
    <a:masterClrMapping/>
  </p:clrMapOvr>
  <p:transition>
    <p:randomBar dir="vert"/>
  </p:transition>
</p:sldLayout>
</file>

<file path=ppt/slideLayouts/slideLayout1200.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644438"/>
      </p:ext>
    </p:extLst>
  </p:cSld>
  <p:clrMapOvr>
    <a:masterClrMapping/>
  </p:clrMapOvr>
  <p:transition>
    <p:randomBar dir="vert"/>
  </p:transition>
  <p:timing>
    <p:tnLst>
      <p:par>
        <p:cTn id="1" dur="indefinite" restart="never" nodeType="tmRoot"/>
      </p:par>
    </p:tnLst>
  </p:timing>
</p:sldLayout>
</file>

<file path=ppt/slideLayouts/slideLayout1201.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709551544"/>
      </p:ext>
    </p:extLst>
  </p:cSld>
  <p:clrMapOvr>
    <a:masterClrMapping/>
  </p:clrMapOvr>
  <p:transition>
    <p:randomBar dir="vert"/>
  </p:transition>
</p:sldLayout>
</file>

<file path=ppt/slideLayouts/slideLayout1202.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361785"/>
      </p:ext>
    </p:extLst>
  </p:cSld>
  <p:clrMapOvr>
    <a:masterClrMapping/>
  </p:clrMapOvr>
  <p:transition>
    <p:randomBar dir="vert"/>
  </p:transition>
  <p:timing>
    <p:tnLst>
      <p:par>
        <p:cTn id="1" dur="indefinite" restart="never" nodeType="tmRoot"/>
      </p:par>
    </p:tnLst>
  </p:timing>
</p:sldLayout>
</file>

<file path=ppt/slideLayouts/slideLayout1203.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431866031"/>
      </p:ext>
    </p:extLst>
  </p:cSld>
  <p:clrMapOvr>
    <a:masterClrMapping/>
  </p:clrMapOvr>
  <p:transition>
    <p:randomBar dir="vert"/>
  </p:transition>
</p:sldLayout>
</file>

<file path=ppt/slideLayouts/slideLayout1204.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841797"/>
      </p:ext>
    </p:extLst>
  </p:cSld>
  <p:clrMapOvr>
    <a:masterClrMapping/>
  </p:clrMapOvr>
  <p:transition>
    <p:randomBar dir="vert"/>
  </p:transition>
  <p:timing>
    <p:tnLst>
      <p:par>
        <p:cTn id="1" dur="indefinite" restart="never" nodeType="tmRoot"/>
      </p:par>
    </p:tnLst>
  </p:timing>
</p:sldLayout>
</file>

<file path=ppt/slideLayouts/slideLayout1205.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345608"/>
      </p:ext>
    </p:extLst>
  </p:cSld>
  <p:clrMapOvr>
    <a:masterClrMapping/>
  </p:clrMapOvr>
  <p:transition>
    <p:randomBar dir="vert"/>
  </p:transition>
  <p:timing>
    <p:tnLst>
      <p:par>
        <p:cTn id="1" dur="indefinite" restart="never" nodeType="tmRoot"/>
      </p:par>
    </p:tnLst>
  </p:timing>
</p:sldLayout>
</file>

<file path=ppt/slideLayouts/slideLayout1206.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49409777"/>
      </p:ext>
    </p:extLst>
  </p:cSld>
  <p:clrMapOvr>
    <a:masterClrMapping/>
  </p:clrMapOvr>
  <p:transition>
    <p:randomBar dir="vert"/>
  </p:transition>
  <p:timing>
    <p:tnLst>
      <p:par>
        <p:cTn id="1" dur="indefinite" restart="never" nodeType="tmRoot"/>
      </p:par>
    </p:tnLst>
  </p:timing>
</p:sldLayout>
</file>

<file path=ppt/slideLayouts/slideLayout1207.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0253327"/>
      </p:ext>
    </p:extLst>
  </p:cSld>
  <p:clrMapOvr>
    <a:masterClrMapping/>
  </p:clrMapOvr>
  <p:transition>
    <p:randomBar dir="vert"/>
  </p:transition>
  <p:timing>
    <p:tnLst>
      <p:par>
        <p:cTn id="1" dur="indefinite" restart="never" nodeType="tmRoot"/>
      </p:par>
    </p:tnLst>
  </p:timing>
</p:sldLayout>
</file>

<file path=ppt/slideLayouts/slideLayout1208.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5615062"/>
      </p:ext>
    </p:extLst>
  </p:cSld>
  <p:clrMapOvr>
    <a:masterClrMapping/>
  </p:clrMapOvr>
  <p:transition>
    <p:randomBar dir="vert"/>
  </p:transition>
  <p:timing>
    <p:tnLst>
      <p:par>
        <p:cTn id="1" dur="indefinite" restart="never" nodeType="tmRoot"/>
      </p:par>
    </p:tnLst>
  </p:timing>
</p:sldLayout>
</file>

<file path=ppt/slideLayouts/slideLayout1209.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839560"/>
      </p:ext>
    </p:extLst>
  </p:cSld>
  <p:clrMapOvr>
    <a:masterClrMapping/>
  </p:clrMapOvr>
  <p:transition>
    <p:randomBar dir="vert"/>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011517"/>
      </p:ext>
    </p:extLst>
  </p:cSld>
  <p:clrMapOvr>
    <a:masterClrMapping/>
  </p:clrMapOvr>
  <p:transition>
    <p:randomBar dir="vert"/>
  </p:transition>
  <p:timing>
    <p:tnLst>
      <p:par>
        <p:cTn id="1" dur="indefinite" restart="never" nodeType="tmRoot"/>
      </p:par>
    </p:tnLst>
  </p:timing>
</p:sldLayout>
</file>

<file path=ppt/slideLayouts/slideLayout1210.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25570628"/>
      </p:ext>
    </p:extLst>
  </p:cSld>
  <p:clrMapOvr>
    <a:masterClrMapping/>
  </p:clrMapOvr>
  <p:transition>
    <p:randomBar dir="vert"/>
  </p:transition>
  <p:timing>
    <p:tnLst>
      <p:par>
        <p:cTn id="1" dur="indefinite" restart="never" nodeType="tmRoot"/>
      </p:par>
    </p:tnLst>
  </p:timing>
</p:sldLayout>
</file>

<file path=ppt/slideLayouts/slideLayout1211.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30405521"/>
      </p:ext>
    </p:extLst>
  </p:cSld>
  <p:clrMapOvr>
    <a:masterClrMapping/>
  </p:clrMapOvr>
  <p:transition>
    <p:randomBar dir="vert"/>
  </p:transition>
  <p:timing>
    <p:tnLst>
      <p:par>
        <p:cTn id="1" dur="indefinite" restart="never" nodeType="tmRoot"/>
      </p:par>
    </p:tnLst>
  </p:timing>
</p:sldLayout>
</file>

<file path=ppt/slideLayouts/slideLayout1212.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542315854"/>
      </p:ext>
    </p:extLst>
  </p:cSld>
  <p:clrMapOvr>
    <a:masterClrMapping/>
  </p:clrMapOvr>
  <p:transition>
    <p:randomBar dir="vert"/>
  </p:transition>
</p:sldLayout>
</file>

<file path=ppt/slideLayouts/slideLayout1213.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162418"/>
      </p:ext>
    </p:extLst>
  </p:cSld>
  <p:clrMapOvr>
    <a:masterClrMapping/>
  </p:clrMapOvr>
  <p:transition>
    <p:randomBar dir="vert"/>
  </p:transition>
  <p:timing>
    <p:tnLst>
      <p:par>
        <p:cTn id="1" dur="indefinite" restart="never" nodeType="tmRoot"/>
      </p:par>
    </p:tnLst>
  </p:timing>
</p:sldLayout>
</file>

<file path=ppt/slideLayouts/slideLayout1214.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103459030"/>
      </p:ext>
    </p:extLst>
  </p:cSld>
  <p:clrMapOvr>
    <a:masterClrMapping/>
  </p:clrMapOvr>
  <p:transition>
    <p:randomBar dir="vert"/>
  </p:transition>
</p:sldLayout>
</file>

<file path=ppt/slideLayouts/slideLayout1215.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819531"/>
      </p:ext>
    </p:extLst>
  </p:cSld>
  <p:clrMapOvr>
    <a:masterClrMapping/>
  </p:clrMapOvr>
  <p:transition>
    <p:randomBar dir="vert"/>
  </p:transition>
  <p:timing>
    <p:tnLst>
      <p:par>
        <p:cTn id="1" dur="indefinite" restart="never" nodeType="tmRoot"/>
      </p:par>
    </p:tnLst>
  </p:timing>
</p:sldLayout>
</file>

<file path=ppt/slideLayouts/slideLayout1216.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622003144"/>
      </p:ext>
    </p:extLst>
  </p:cSld>
  <p:clrMapOvr>
    <a:masterClrMapping/>
  </p:clrMapOvr>
  <p:transition>
    <p:randomBar dir="vert"/>
  </p:transition>
</p:sldLayout>
</file>

<file path=ppt/slideLayouts/slideLayout1217.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60890"/>
      </p:ext>
    </p:extLst>
  </p:cSld>
  <p:clrMapOvr>
    <a:masterClrMapping/>
  </p:clrMapOvr>
  <p:transition>
    <p:randomBar dir="vert"/>
  </p:transition>
  <p:timing>
    <p:tnLst>
      <p:par>
        <p:cTn id="1" dur="indefinite" restart="never" nodeType="tmRoot"/>
      </p:par>
    </p:tnLst>
  </p:timing>
</p:sldLayout>
</file>

<file path=ppt/slideLayouts/slideLayout1218.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445308584"/>
      </p:ext>
    </p:extLst>
  </p:cSld>
  <p:clrMapOvr>
    <a:masterClrMapping/>
  </p:clrMapOvr>
  <p:transition>
    <p:randomBar dir="vert"/>
  </p:transition>
</p:sldLayout>
</file>

<file path=ppt/slideLayouts/slideLayout1219.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64482"/>
      </p:ext>
    </p:extLst>
  </p:cSld>
  <p:clrMapOvr>
    <a:masterClrMapping/>
  </p:clrMapOvr>
  <p:transition>
    <p:randomBar dir="vert"/>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317430875"/>
      </p:ext>
    </p:extLst>
  </p:cSld>
  <p:clrMapOvr>
    <a:masterClrMapping/>
  </p:clrMapOvr>
  <p:transition>
    <p:randomBar dir="vert"/>
  </p:transition>
</p:sldLayout>
</file>

<file path=ppt/slideLayouts/slideLayout1220.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763764687"/>
      </p:ext>
    </p:extLst>
  </p:cSld>
  <p:clrMapOvr>
    <a:masterClrMapping/>
  </p:clrMapOvr>
  <p:transition>
    <p:randomBar dir="vert"/>
  </p:transition>
</p:sldLayout>
</file>

<file path=ppt/slideLayouts/slideLayout1221.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778785"/>
      </p:ext>
    </p:extLst>
  </p:cSld>
  <p:clrMapOvr>
    <a:masterClrMapping/>
  </p:clrMapOvr>
  <p:transition>
    <p:randomBar dir="vert"/>
  </p:transition>
  <p:timing>
    <p:tnLst>
      <p:par>
        <p:cTn id="1" dur="indefinite" restart="never" nodeType="tmRoot"/>
      </p:par>
    </p:tnLst>
  </p:timing>
</p:sldLayout>
</file>

<file path=ppt/slideLayouts/slideLayout1222.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rPr>
              <a:pPr defTabSz="913532"/>
              <a:t>2021/11/27</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rPr>
              <a:pPr defTabSz="913532"/>
              <a:t>‹#›</a:t>
            </a:fld>
            <a:endParaRPr lang="zh-CN" altLang="en-US" sz="1865">
              <a:solidFill>
                <a:prstClr val="black">
                  <a:tint val="75000"/>
                </a:prstClr>
              </a:solidFill>
            </a:endParaRPr>
          </a:p>
        </p:txBody>
      </p:sp>
    </p:spTree>
    <p:extLst>
      <p:ext uri="{BB962C8B-B14F-4D97-AF65-F5344CB8AC3E}">
        <p14:creationId xmlns:p14="http://schemas.microsoft.com/office/powerpoint/2010/main" val="425484697"/>
      </p:ext>
    </p:extLst>
  </p:cSld>
  <p:clrMapOvr>
    <a:masterClrMapping/>
  </p:clrMapOvr>
  <p:transition>
    <p:randomBar dir="vert"/>
  </p:transition>
  <p:timing>
    <p:tnLst>
      <p:par>
        <p:cTn id="1" dur="indefinite" restart="never" nodeType="tmRoot"/>
      </p:par>
    </p:tnLst>
  </p:timing>
</p:sldLayout>
</file>

<file path=ppt/slideLayouts/slideLayout1223.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341095695"/>
      </p:ext>
    </p:extLst>
  </p:cSld>
  <p:clrMapOvr>
    <a:masterClrMapping/>
  </p:clrMapOvr>
  <p:transition>
    <p:randomBar dir="vert"/>
  </p:transition>
</p:sldLayout>
</file>

<file path=ppt/slideLayouts/slideLayout1224.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424783"/>
      </p:ext>
    </p:extLst>
  </p:cSld>
  <p:clrMapOvr>
    <a:masterClrMapping/>
  </p:clrMapOvr>
  <p:transition>
    <p:randomBar dir="vert"/>
  </p:transition>
</p:sldLayout>
</file>

<file path=ppt/slideLayouts/slideLayout1225.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721019"/>
      </p:ext>
    </p:extLst>
  </p:cSld>
  <p:clrMapOvr>
    <a:masterClrMapping/>
  </p:clrMapOvr>
  <p:transition>
    <p:randomBar dir="vert"/>
  </p:transition>
</p:sldLayout>
</file>

<file path=ppt/slideLayouts/slideLayout1226.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486525"/>
      </p:ext>
    </p:extLst>
  </p:cSld>
  <p:clrMapOvr>
    <a:masterClrMapping/>
  </p:clrMapOvr>
  <p:transition>
    <p:randomBar dir="vert"/>
  </p:transition>
</p:sldLayout>
</file>

<file path=ppt/slideLayouts/slideLayout1227.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616064792"/>
      </p:ext>
    </p:extLst>
  </p:cSld>
  <p:clrMapOvr>
    <a:masterClrMapping/>
  </p:clrMapOvr>
  <p:transition>
    <p:randomBar dir="vert"/>
  </p:transition>
</p:sldLayout>
</file>

<file path=ppt/slideLayouts/slideLayout1228.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400788542"/>
      </p:ext>
    </p:extLst>
  </p:cSld>
  <p:clrMapOvr>
    <a:masterClrMapping/>
  </p:clrMapOvr>
  <p:transition>
    <p:randomBar dir="vert"/>
  </p:transition>
</p:sldLayout>
</file>

<file path=ppt/slideLayouts/slideLayout122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8281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607410"/>
      </p:ext>
    </p:extLst>
  </p:cSld>
  <p:clrMapOvr>
    <a:masterClrMapping/>
  </p:clrMapOvr>
  <p:transition>
    <p:randomBar dir="vert"/>
  </p:transition>
  <p:timing>
    <p:tnLst>
      <p:par>
        <p:cTn id="1" dur="indefinite" restart="never" nodeType="tmRoot"/>
      </p:par>
    </p:tnLst>
  </p:timing>
</p:sldLayout>
</file>

<file path=ppt/slideLayouts/slideLayout1230.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430747799"/>
      </p:ext>
    </p:extLst>
  </p:cSld>
  <p:clrMapOvr>
    <a:masterClrMapping/>
  </p:clrMapOvr>
  <p:transition>
    <p:randomBar dir="vert"/>
  </p:transition>
</p:sldLayout>
</file>

<file path=ppt/slideLayouts/slideLayout1231.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pPr defTabSz="456777">
                <a:defRPr/>
              </a:pPr>
              <a:t>2021/11/27</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2396306728"/>
      </p:ext>
    </p:extLst>
  </p:cSld>
  <p:clrMapOvr>
    <a:masterClrMapping/>
  </p:clrMapOvr>
  <p:transition>
    <p:randomBar dir="vert"/>
  </p:transition>
</p:sldLayout>
</file>

<file path=ppt/slideLayouts/slideLayout1232.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557639"/>
      </p:ext>
    </p:extLst>
  </p:cSld>
  <p:clrMapOvr>
    <a:masterClrMapping/>
  </p:clrMapOvr>
  <p:transition>
    <p:randomBar dir="vert"/>
  </p:transition>
  <p:timing>
    <p:tnLst>
      <p:par>
        <p:cTn id="1" dur="indefinite" restart="never" nodeType="tmRoot"/>
      </p:par>
    </p:tnLst>
  </p:timing>
</p:sldLayout>
</file>

<file path=ppt/slideLayouts/slideLayout1233.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pPr defTabSz="456777">
                <a:defRPr/>
              </a:pPr>
              <a:t>2021/11/27</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3017293096"/>
      </p:ext>
    </p:extLst>
  </p:cSld>
  <p:clrMapOvr>
    <a:masterClrMapping/>
  </p:clrMapOvr>
  <p:transition>
    <p:randomBar dir="vert"/>
  </p:transition>
</p:sldLayout>
</file>

<file path=ppt/slideLayouts/slideLayout1234.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503854"/>
      </p:ext>
    </p:extLst>
  </p:cSld>
  <p:clrMapOvr>
    <a:masterClrMapping/>
  </p:clrMapOvr>
  <p:transition>
    <p:randomBar dir="vert"/>
  </p:transition>
  <p:timing>
    <p:tnLst>
      <p:par>
        <p:cTn id="1" dur="indefinite" restart="never" nodeType="tmRoot"/>
      </p:par>
    </p:tnLst>
  </p:timing>
</p:sldLayout>
</file>

<file path=ppt/slideLayouts/slideLayout1235.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pPr defTabSz="456777">
                <a:defRPr/>
              </a:pPr>
              <a:t>2021/11/27</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3259065857"/>
      </p:ext>
    </p:extLst>
  </p:cSld>
  <p:clrMapOvr>
    <a:masterClrMapping/>
  </p:clrMapOvr>
  <p:transition>
    <p:randomBar dir="vert"/>
  </p:transition>
</p:sldLayout>
</file>

<file path=ppt/slideLayouts/slideLayout1236.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527400"/>
      </p:ext>
    </p:extLst>
  </p:cSld>
  <p:clrMapOvr>
    <a:masterClrMapping/>
  </p:clrMapOvr>
  <p:transition>
    <p:randomBar dir="vert"/>
  </p:transition>
  <p:timing>
    <p:tnLst>
      <p:par>
        <p:cTn id="1" dur="indefinite" restart="never" nodeType="tmRoot"/>
      </p:par>
    </p:tnLst>
  </p:timing>
</p:sldLayout>
</file>

<file path=ppt/slideLayouts/slideLayout1237.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pPr defTabSz="456777">
                <a:defRPr/>
              </a:pPr>
              <a:t>2021/11/27</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3910023602"/>
      </p:ext>
    </p:extLst>
  </p:cSld>
  <p:clrMapOvr>
    <a:masterClrMapping/>
  </p:clrMapOvr>
  <p:transition>
    <p:randomBar dir="vert"/>
  </p:transition>
</p:sldLayout>
</file>

<file path=ppt/slideLayouts/slideLayout1238.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142626"/>
      </p:ext>
    </p:extLst>
  </p:cSld>
  <p:clrMapOvr>
    <a:masterClrMapping/>
  </p:clrMapOvr>
  <p:transition>
    <p:randomBar dir="vert"/>
  </p:transition>
  <p:timing>
    <p:tnLst>
      <p:par>
        <p:cTn id="1" dur="indefinite" restart="never" nodeType="tmRoot"/>
      </p:par>
    </p:tnLst>
  </p:timing>
</p:sldLayout>
</file>

<file path=ppt/slideLayouts/slideLayout1239.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pPr defTabSz="456777">
                <a:defRPr/>
              </a:pPr>
              <a:t>2021/11/27</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1059990497"/>
      </p:ext>
    </p:extLst>
  </p:cSld>
  <p:clrMapOvr>
    <a:masterClrMapping/>
  </p:clrMapOvr>
  <p:transition>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915841"/>
      </p:ext>
    </p:extLst>
  </p:cSld>
  <p:clrMapOvr>
    <a:masterClrMapping/>
  </p:clrMapOvr>
  <p:transition>
    <p:randomBar dir="vert"/>
  </p:transition>
  <p:timing>
    <p:tnLst>
      <p:par>
        <p:cTn id="1" dur="indefinite" restart="never" nodeType="tmRoot"/>
      </p:par>
    </p:tnLst>
  </p:timing>
</p:sldLayout>
</file>

<file path=ppt/slideLayouts/slideLayout1240.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804385"/>
      </p:ext>
    </p:extLst>
  </p:cSld>
  <p:clrMapOvr>
    <a:masterClrMapping/>
  </p:clrMapOvr>
  <p:transition>
    <p:randomBar dir="vert"/>
  </p:transition>
  <p:timing>
    <p:tnLst>
      <p:par>
        <p:cTn id="1" dur="indefinite" restart="never" nodeType="tmRoot"/>
      </p:par>
    </p:tnLst>
  </p:timing>
</p:sldLayout>
</file>

<file path=ppt/slideLayouts/slideLayout1241.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38371"/>
      </p:ext>
    </p:extLst>
  </p:cSld>
  <p:clrMapOvr>
    <a:masterClrMapping/>
  </p:clrMapOvr>
  <p:transition>
    <p:randomBar dir="vert"/>
  </p:transition>
  <p:timing>
    <p:tnLst>
      <p:par>
        <p:cTn id="1" dur="indefinite" restart="never" nodeType="tmRoot"/>
      </p:par>
    </p:tnLst>
  </p:timing>
</p:sldLayout>
</file>

<file path=ppt/slideLayouts/slideLayout1242.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44080274"/>
      </p:ext>
    </p:extLst>
  </p:cSld>
  <p:clrMapOvr>
    <a:masterClrMapping/>
  </p:clrMapOvr>
  <p:transition>
    <p:randomBar dir="vert"/>
  </p:transition>
  <p:timing>
    <p:tnLst>
      <p:par>
        <p:cTn id="1" dur="indefinite" restart="never" nodeType="tmRoot"/>
      </p:par>
    </p:tnLst>
  </p:timing>
</p:sldLayout>
</file>

<file path=ppt/slideLayouts/slideLayout1243.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44389044"/>
      </p:ext>
    </p:extLst>
  </p:cSld>
  <p:clrMapOvr>
    <a:masterClrMapping/>
  </p:clrMapOvr>
  <p:transition>
    <p:randomBar dir="vert"/>
  </p:transition>
  <p:timing>
    <p:tnLst>
      <p:par>
        <p:cTn id="1" dur="indefinite" restart="never" nodeType="tmRoot"/>
      </p:par>
    </p:tnLst>
  </p:timing>
</p:sldLayout>
</file>

<file path=ppt/slideLayouts/slideLayout1244.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2674279"/>
      </p:ext>
    </p:extLst>
  </p:cSld>
  <p:clrMapOvr>
    <a:masterClrMapping/>
  </p:clrMapOvr>
  <p:transition>
    <p:randomBar dir="vert"/>
  </p:transition>
  <p:timing>
    <p:tnLst>
      <p:par>
        <p:cTn id="1" dur="indefinite" restart="never" nodeType="tmRoot"/>
      </p:par>
    </p:tnLst>
  </p:timing>
</p:sldLayout>
</file>

<file path=ppt/slideLayouts/slideLayout1245.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51992443"/>
      </p:ext>
    </p:extLst>
  </p:cSld>
  <p:clrMapOvr>
    <a:masterClrMapping/>
  </p:clrMapOvr>
  <p:transition>
    <p:randomBar dir="vert"/>
  </p:transition>
  <p:timing>
    <p:tnLst>
      <p:par>
        <p:cTn id="1" dur="indefinite" restart="never" nodeType="tmRoot"/>
      </p:par>
    </p:tnLst>
  </p:timing>
</p:sldLayout>
</file>

<file path=ppt/slideLayouts/slideLayout1246.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29953643"/>
      </p:ext>
    </p:extLst>
  </p:cSld>
  <p:clrMapOvr>
    <a:masterClrMapping/>
  </p:clrMapOvr>
  <p:transition>
    <p:randomBar dir="vert"/>
  </p:transition>
  <p:timing>
    <p:tnLst>
      <p:par>
        <p:cTn id="1" dur="indefinite" restart="never" nodeType="tmRoot"/>
      </p:par>
    </p:tnLst>
  </p:timing>
</p:sldLayout>
</file>

<file path=ppt/slideLayouts/slideLayout1247.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5313973"/>
      </p:ext>
    </p:extLst>
  </p:cSld>
  <p:clrMapOvr>
    <a:masterClrMapping/>
  </p:clrMapOvr>
  <p:transition>
    <p:randomBar dir="vert"/>
  </p:transition>
  <p:timing>
    <p:tnLst>
      <p:par>
        <p:cTn id="1" dur="indefinite" restart="never" nodeType="tmRoot"/>
      </p:par>
    </p:tnLst>
  </p:timing>
</p:sldLayout>
</file>

<file path=ppt/slideLayouts/slideLayout1248.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2876493169"/>
      </p:ext>
    </p:extLst>
  </p:cSld>
  <p:clrMapOvr>
    <a:masterClrMapping/>
  </p:clrMapOvr>
  <p:transition>
    <p:randomBar dir="vert"/>
  </p:transition>
</p:sldLayout>
</file>

<file path=ppt/slideLayouts/slideLayout1249.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364652"/>
      </p:ext>
    </p:extLst>
  </p:cSld>
  <p:clrMapOvr>
    <a:masterClrMapping/>
  </p:clrMapOvr>
  <p:transition>
    <p:randomBar dir="vert"/>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94196138"/>
      </p:ext>
    </p:extLst>
  </p:cSld>
  <p:clrMapOvr>
    <a:masterClrMapping/>
  </p:clrMapOvr>
  <p:transition>
    <p:randomBar dir="vert"/>
  </p:transition>
  <p:timing>
    <p:tnLst>
      <p:par>
        <p:cTn id="1" dur="indefinite" restart="never" nodeType="tmRoot"/>
      </p:par>
    </p:tnLst>
  </p:timing>
</p:sldLayout>
</file>

<file path=ppt/slideLayouts/slideLayout1250.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4006838150"/>
      </p:ext>
    </p:extLst>
  </p:cSld>
  <p:clrMapOvr>
    <a:masterClrMapping/>
  </p:clrMapOvr>
  <p:transition>
    <p:randomBar dir="vert"/>
  </p:transition>
</p:sldLayout>
</file>

<file path=ppt/slideLayouts/slideLayout1251.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995244"/>
      </p:ext>
    </p:extLst>
  </p:cSld>
  <p:clrMapOvr>
    <a:masterClrMapping/>
  </p:clrMapOvr>
  <p:transition>
    <p:randomBar dir="vert"/>
  </p:transition>
  <p:timing>
    <p:tnLst>
      <p:par>
        <p:cTn id="1" dur="indefinite" restart="never" nodeType="tmRoot"/>
      </p:par>
    </p:tnLst>
  </p:timing>
</p:sldLayout>
</file>

<file path=ppt/slideLayouts/slideLayout1252.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1021127999"/>
      </p:ext>
    </p:extLst>
  </p:cSld>
  <p:clrMapOvr>
    <a:masterClrMapping/>
  </p:clrMapOvr>
  <p:transition>
    <p:randomBar dir="vert"/>
  </p:transition>
</p:sldLayout>
</file>

<file path=ppt/slideLayouts/slideLayout1253.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876839"/>
      </p:ext>
    </p:extLst>
  </p:cSld>
  <p:clrMapOvr>
    <a:masterClrMapping/>
  </p:clrMapOvr>
  <p:transition>
    <p:randomBar dir="vert"/>
  </p:transition>
  <p:timing>
    <p:tnLst>
      <p:par>
        <p:cTn id="1" dur="indefinite" restart="never" nodeType="tmRoot"/>
      </p:par>
    </p:tnLst>
  </p:timing>
</p:sldLayout>
</file>

<file path=ppt/slideLayouts/slideLayout1254.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3595294465"/>
      </p:ext>
    </p:extLst>
  </p:cSld>
  <p:clrMapOvr>
    <a:masterClrMapping/>
  </p:clrMapOvr>
  <p:transition>
    <p:randomBar dir="vert"/>
  </p:transition>
</p:sldLayout>
</file>

<file path=ppt/slideLayouts/slideLayout1255.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498014"/>
      </p:ext>
    </p:extLst>
  </p:cSld>
  <p:clrMapOvr>
    <a:masterClrMapping/>
  </p:clrMapOvr>
  <p:transition>
    <p:randomBar dir="vert"/>
  </p:transition>
  <p:timing>
    <p:tnLst>
      <p:par>
        <p:cTn id="1" dur="indefinite" restart="never" nodeType="tmRoot"/>
      </p:par>
    </p:tnLst>
  </p:timing>
</p:sldLayout>
</file>

<file path=ppt/slideLayouts/slideLayout1256.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3729294780"/>
      </p:ext>
    </p:extLst>
  </p:cSld>
  <p:clrMapOvr>
    <a:masterClrMapping/>
  </p:clrMapOvr>
  <p:transition>
    <p:randomBar dir="vert"/>
  </p:transition>
</p:sldLayout>
</file>

<file path=ppt/slideLayouts/slideLayout1257.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04568"/>
      </p:ext>
    </p:extLst>
  </p:cSld>
  <p:clrMapOvr>
    <a:masterClrMapping/>
  </p:clrMapOvr>
  <p:transition>
    <p:randomBar dir="vert"/>
  </p:transition>
  <p:timing>
    <p:tnLst>
      <p:par>
        <p:cTn id="1" dur="indefinite" restart="never" nodeType="tmRoot"/>
      </p:par>
    </p:tnLst>
  </p:timing>
</p:sldLayout>
</file>

<file path=ppt/slideLayouts/slideLayout1258.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704753"/>
      </p:ext>
    </p:extLst>
  </p:cSld>
  <p:clrMapOvr>
    <a:masterClrMapping/>
  </p:clrMapOvr>
  <p:transition>
    <p:randomBar dir="vert"/>
  </p:transition>
  <p:timing>
    <p:tnLst>
      <p:par>
        <p:cTn id="1" dur="indefinite" restart="never" nodeType="tmRoot"/>
      </p:par>
    </p:tnLst>
  </p:timing>
</p:sldLayout>
</file>

<file path=ppt/slideLayouts/slideLayout1259.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75929501"/>
      </p:ext>
    </p:extLst>
  </p:cSld>
  <p:clrMapOvr>
    <a:masterClrMapping/>
  </p:clrMapOvr>
  <p:transition>
    <p:randomBar dir="vert"/>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24989866"/>
      </p:ext>
    </p:extLst>
  </p:cSld>
  <p:clrMapOvr>
    <a:masterClrMapping/>
  </p:clrMapOvr>
  <p:transition>
    <p:randomBar dir="vert"/>
  </p:transition>
  <p:timing>
    <p:tnLst>
      <p:par>
        <p:cTn id="1" dur="indefinite" restart="never" nodeType="tmRoot"/>
      </p:par>
    </p:tnLst>
  </p:timing>
</p:sldLayout>
</file>

<file path=ppt/slideLayouts/slideLayout1260.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16137526"/>
      </p:ext>
    </p:extLst>
  </p:cSld>
  <p:clrMapOvr>
    <a:masterClrMapping/>
  </p:clrMapOvr>
  <p:transition>
    <p:randomBar dir="vert"/>
  </p:transition>
  <p:timing>
    <p:tnLst>
      <p:par>
        <p:cTn id="1" dur="indefinite" restart="never" nodeType="tmRoot"/>
      </p:par>
    </p:tnLst>
  </p:timing>
</p:sldLayout>
</file>

<file path=ppt/slideLayouts/slideLayout1261.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590233777"/>
      </p:ext>
    </p:extLst>
  </p:cSld>
  <p:clrMapOvr>
    <a:masterClrMapping/>
  </p:clrMapOvr>
  <p:transition>
    <p:randomBar dir="vert"/>
  </p:transition>
  <p:timing>
    <p:tnLst>
      <p:par>
        <p:cTn id="1" dur="indefinite" restart="never" nodeType="tmRoot"/>
      </p:par>
    </p:tnLst>
  </p:timing>
</p:sldLayout>
</file>

<file path=ppt/slideLayouts/slideLayout1262.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98643240"/>
      </p:ext>
    </p:extLst>
  </p:cSld>
  <p:clrMapOvr>
    <a:masterClrMapping/>
  </p:clrMapOvr>
  <p:transition>
    <p:randomBar dir="vert"/>
  </p:transition>
  <p:timing>
    <p:tnLst>
      <p:par>
        <p:cTn id="1" dur="indefinite" restart="never" nodeType="tmRoot"/>
      </p:par>
    </p:tnLst>
  </p:timing>
</p:sldLayout>
</file>

<file path=ppt/slideLayouts/slideLayout1263.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3572817"/>
      </p:ext>
    </p:extLst>
  </p:cSld>
  <p:clrMapOvr>
    <a:masterClrMapping/>
  </p:clrMapOvr>
  <p:transition>
    <p:randomBar dir="vert"/>
  </p:transition>
  <p:timing>
    <p:tnLst>
      <p:par>
        <p:cTn id="1" dur="indefinite" restart="never" nodeType="tmRoot"/>
      </p:par>
    </p:tnLst>
  </p:timing>
</p:sldLayout>
</file>

<file path=ppt/slideLayouts/slideLayout1264.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30806777"/>
      </p:ext>
    </p:extLst>
  </p:cSld>
  <p:clrMapOvr>
    <a:masterClrMapping/>
  </p:clrMapOvr>
  <p:transition>
    <p:randomBar dir="vert"/>
  </p:transition>
  <p:timing>
    <p:tnLst>
      <p:par>
        <p:cTn id="1" dur="indefinite" restart="never" nodeType="tmRoot"/>
      </p:par>
    </p:tnLst>
  </p:timing>
</p:sldLayout>
</file>

<file path=ppt/slideLayouts/slideLayout1265.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1746035229"/>
      </p:ext>
    </p:extLst>
  </p:cSld>
  <p:clrMapOvr>
    <a:masterClrMapping/>
  </p:clrMapOvr>
  <p:transition>
    <p:randomBar dir="vert"/>
  </p:transition>
</p:sldLayout>
</file>

<file path=ppt/slideLayouts/slideLayout1266.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273640"/>
      </p:ext>
    </p:extLst>
  </p:cSld>
  <p:clrMapOvr>
    <a:masterClrMapping/>
  </p:clrMapOvr>
  <p:transition>
    <p:randomBar dir="vert"/>
  </p:transition>
  <p:timing>
    <p:tnLst>
      <p:par>
        <p:cTn id="1" dur="indefinite" restart="never" nodeType="tmRoot"/>
      </p:par>
    </p:tnLst>
  </p:timing>
</p:sldLayout>
</file>

<file path=ppt/slideLayouts/slideLayout1267.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2030522528"/>
      </p:ext>
    </p:extLst>
  </p:cSld>
  <p:clrMapOvr>
    <a:masterClrMapping/>
  </p:clrMapOvr>
  <p:transition>
    <p:randomBar dir="vert"/>
  </p:transition>
</p:sldLayout>
</file>

<file path=ppt/slideLayouts/slideLayout1268.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59943"/>
      </p:ext>
    </p:extLst>
  </p:cSld>
  <p:clrMapOvr>
    <a:masterClrMapping/>
  </p:clrMapOvr>
  <p:transition>
    <p:randomBar dir="vert"/>
  </p:transition>
  <p:timing>
    <p:tnLst>
      <p:par>
        <p:cTn id="1" dur="indefinite" restart="never" nodeType="tmRoot"/>
      </p:par>
    </p:tnLst>
  </p:timing>
</p:sldLayout>
</file>

<file path=ppt/slideLayouts/slideLayout1269.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1779012791"/>
      </p:ext>
    </p:extLst>
  </p:cSld>
  <p:clrMapOvr>
    <a:masterClrMapping/>
  </p:clrMapOvr>
  <p:transition>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04092591"/>
      </p:ext>
    </p:extLst>
  </p:cSld>
  <p:clrMapOvr>
    <a:masterClrMapping/>
  </p:clrMapOvr>
  <p:transition>
    <p:randomBar dir="vert"/>
  </p:transition>
  <p:timing>
    <p:tnLst>
      <p:par>
        <p:cTn id="1" dur="indefinite" restart="never" nodeType="tmRoot"/>
      </p:par>
    </p:tnLst>
  </p:timing>
</p:sldLayout>
</file>

<file path=ppt/slideLayouts/slideLayout1270.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05809"/>
      </p:ext>
    </p:extLst>
  </p:cSld>
  <p:clrMapOvr>
    <a:masterClrMapping/>
  </p:clrMapOvr>
  <p:transition>
    <p:randomBar dir="vert"/>
  </p:transition>
  <p:timing>
    <p:tnLst>
      <p:par>
        <p:cTn id="1" dur="indefinite" restart="never" nodeType="tmRoot"/>
      </p:par>
    </p:tnLst>
  </p:timing>
</p:sldLayout>
</file>

<file path=ppt/slideLayouts/slideLayout1271.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1576365118"/>
      </p:ext>
    </p:extLst>
  </p:cSld>
  <p:clrMapOvr>
    <a:masterClrMapping/>
  </p:clrMapOvr>
  <p:transition>
    <p:randomBar dir="vert"/>
  </p:transition>
</p:sldLayout>
</file>

<file path=ppt/slideLayouts/slideLayout1272.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044326"/>
      </p:ext>
    </p:extLst>
  </p:cSld>
  <p:clrMapOvr>
    <a:masterClrMapping/>
  </p:clrMapOvr>
  <p:transition>
    <p:randomBar dir="vert"/>
  </p:transition>
  <p:timing>
    <p:tnLst>
      <p:par>
        <p:cTn id="1" dur="indefinite" restart="never" nodeType="tmRoot"/>
      </p:par>
    </p:tnLst>
  </p:timing>
</p:sldLayout>
</file>

<file path=ppt/slideLayouts/slideLayout1273.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4018022529"/>
      </p:ext>
    </p:extLst>
  </p:cSld>
  <p:clrMapOvr>
    <a:masterClrMapping/>
  </p:clrMapOvr>
  <p:transition>
    <p:randomBar dir="vert"/>
  </p:transition>
</p:sldLayout>
</file>

<file path=ppt/slideLayouts/slideLayout1274.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457416"/>
      </p:ext>
    </p:extLst>
  </p:cSld>
  <p:clrMapOvr>
    <a:masterClrMapping/>
  </p:clrMapOvr>
  <p:transition>
    <p:randomBar dir="vert"/>
  </p:transition>
  <p:timing>
    <p:tnLst>
      <p:par>
        <p:cTn id="1" dur="indefinite" restart="never" nodeType="tmRoot"/>
      </p:par>
    </p:tnLst>
  </p:timing>
</p:sldLayout>
</file>

<file path=ppt/slideLayouts/slideLayout1275.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1218072"/>
            <a:fld id="{32BF82D2-7A68-459D-A996-9BDDA2518FA4}" type="datetimeFigureOut">
              <a:rPr lang="zh-CN" altLang="en-US" smtClean="0">
                <a:solidFill>
                  <a:prstClr val="black">
                    <a:tint val="75000"/>
                  </a:prstClr>
                </a:solidFill>
              </a:rPr>
              <a:pPr defTabSz="1218072"/>
              <a:t>2021/11/27</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1218072"/>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1218072"/>
            <a:fld id="{3E01EE5D-26FB-46D5-A381-ECFB35BF1D34}" type="slidenum">
              <a:rPr lang="zh-CN" altLang="en-US" smtClean="0">
                <a:solidFill>
                  <a:prstClr val="black">
                    <a:tint val="75000"/>
                  </a:prstClr>
                </a:solidFill>
              </a:rPr>
              <a:pPr defTabSz="1218072"/>
              <a:t>‹#›</a:t>
            </a:fld>
            <a:endParaRPr lang="zh-CN" altLang="en-US">
              <a:solidFill>
                <a:prstClr val="black">
                  <a:tint val="75000"/>
                </a:prstClr>
              </a:solidFill>
            </a:endParaRPr>
          </a:p>
        </p:txBody>
      </p:sp>
    </p:spTree>
    <p:extLst>
      <p:ext uri="{BB962C8B-B14F-4D97-AF65-F5344CB8AC3E}">
        <p14:creationId xmlns:p14="http://schemas.microsoft.com/office/powerpoint/2010/main" val="213443362"/>
      </p:ext>
    </p:extLst>
  </p:cSld>
  <p:clrMapOvr>
    <a:masterClrMapping/>
  </p:clrMapOvr>
  <p:transition>
    <p:randomBar dir="vert"/>
  </p:transition>
  <p:timing>
    <p:tnLst>
      <p:par>
        <p:cTn id="1" dur="indefinite" restart="never" nodeType="tmRoot"/>
      </p:par>
    </p:tnLst>
  </p:timing>
</p:sldLayout>
</file>

<file path=ppt/slideLayouts/slideLayout1276.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1218072">
              <a:defRPr/>
            </a:pPr>
            <a:fld id="{0C6303A0-9065-42AF-906A-DE1E800FE257}"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1218072">
              <a:defRPr/>
            </a:pPr>
            <a:fld id="{2AD3D7CA-7BD8-4738-B6AB-718737AA462A}" type="slidenum">
              <a:rPr lang="zh-CN" altLang="en-US" smtClean="0"/>
              <a:pPr defTabSz="1218072">
                <a:defRPr/>
              </a:pPr>
              <a:t>‹#›</a:t>
            </a:fld>
            <a:endParaRPr lang="zh-CN" altLang="en-US"/>
          </a:p>
        </p:txBody>
      </p:sp>
    </p:spTree>
    <p:extLst>
      <p:ext uri="{BB962C8B-B14F-4D97-AF65-F5344CB8AC3E}">
        <p14:creationId xmlns:p14="http://schemas.microsoft.com/office/powerpoint/2010/main" val="601260964"/>
      </p:ext>
    </p:extLst>
  </p:cSld>
  <p:clrMapOvr>
    <a:masterClrMapping/>
  </p:clrMapOvr>
  <p:transition>
    <p:randomBar dir="vert"/>
  </p:transition>
</p:sldLayout>
</file>

<file path=ppt/slideLayouts/slideLayout1277.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724743"/>
      </p:ext>
    </p:extLst>
  </p:cSld>
  <p:clrMapOvr>
    <a:masterClrMapping/>
  </p:clrMapOvr>
  <p:transition>
    <p:randomBar dir="vert"/>
  </p:transition>
</p:sldLayout>
</file>

<file path=ppt/slideLayouts/slideLayout1278.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578582"/>
      </p:ext>
    </p:extLst>
  </p:cSld>
  <p:clrMapOvr>
    <a:masterClrMapping/>
  </p:clrMapOvr>
  <p:transition>
    <p:randomBar dir="vert"/>
  </p:transition>
</p:sldLayout>
</file>

<file path=ppt/slideLayouts/slideLayout1279.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561889"/>
      </p:ext>
    </p:extLst>
  </p:cSld>
  <p:clrMapOvr>
    <a:masterClrMapping/>
  </p:clrMapOvr>
  <p:transition>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69586058"/>
      </p:ext>
    </p:extLst>
  </p:cSld>
  <p:clrMapOvr>
    <a:masterClrMapping/>
  </p:clrMapOvr>
  <p:transition>
    <p:randomBar dir="vert"/>
  </p:transition>
  <p:timing>
    <p:tnLst>
      <p:par>
        <p:cTn id="1" dur="indefinite" restart="never" nodeType="tmRoot"/>
      </p:par>
    </p:tnLst>
  </p:timing>
</p:sldLayout>
</file>

<file path=ppt/slideLayouts/slideLayout1280.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3ACFC516-0EBD-4852-9DFD-FFC809B16810}"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855DB59F-0B7A-4009-ADD8-CBB6E0E22669}" type="slidenum">
              <a:rPr lang="zh-CN" altLang="en-US" smtClean="0"/>
              <a:pPr defTabSz="1218072">
                <a:defRPr/>
              </a:pPr>
              <a:t>‹#›</a:t>
            </a:fld>
            <a:endParaRPr lang="zh-CN" altLang="en-US"/>
          </a:p>
        </p:txBody>
      </p:sp>
    </p:spTree>
    <p:extLst>
      <p:ext uri="{BB962C8B-B14F-4D97-AF65-F5344CB8AC3E}">
        <p14:creationId xmlns:p14="http://schemas.microsoft.com/office/powerpoint/2010/main" val="2409744464"/>
      </p:ext>
    </p:extLst>
  </p:cSld>
  <p:clrMapOvr>
    <a:masterClrMapping/>
  </p:clrMapOvr>
  <p:transition>
    <p:randomBar dir="vert"/>
  </p:transition>
</p:sldLayout>
</file>

<file path=ppt/slideLayouts/slideLayout1281.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496501352"/>
      </p:ext>
    </p:extLst>
  </p:cSld>
  <p:clrMapOvr>
    <a:masterClrMapping/>
  </p:clrMapOvr>
  <p:transition>
    <p:randomBar dir="vert"/>
  </p:transition>
</p:sldLayout>
</file>

<file path=ppt/slideLayouts/slideLayout1282.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79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83.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1218072">
              <a:defRPr/>
            </a:pPr>
            <a:fld id="{233108B3-3C5F-434E-B7C6-124BB30C5988}"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0FCC38CE-CFED-41E2-93E2-A213294AFB8B}" type="slidenum">
              <a:rPr lang="zh-CN" altLang="en-US" smtClean="0"/>
              <a:pPr defTabSz="1218072">
                <a:defRPr/>
              </a:pPr>
              <a:t>‹#›</a:t>
            </a:fld>
            <a:endParaRPr lang="zh-CN" altLang="en-US"/>
          </a:p>
        </p:txBody>
      </p:sp>
    </p:spTree>
    <p:extLst>
      <p:ext uri="{BB962C8B-B14F-4D97-AF65-F5344CB8AC3E}">
        <p14:creationId xmlns:p14="http://schemas.microsoft.com/office/powerpoint/2010/main" val="2884961469"/>
      </p:ext>
    </p:extLst>
  </p:cSld>
  <p:clrMapOvr>
    <a:masterClrMapping/>
  </p:clrMapOvr>
  <p:transition>
    <p:randomBar dir="vert"/>
  </p:transition>
</p:sldLayout>
</file>

<file path=ppt/slideLayouts/slideLayout1284.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47565"/>
      </p:ext>
    </p:extLst>
  </p:cSld>
  <p:clrMapOvr>
    <a:masterClrMapping/>
  </p:clrMapOvr>
  <p:transition>
    <p:randomBar dir="vert"/>
  </p:transition>
</p:sldLayout>
</file>

<file path=ppt/slideLayouts/slideLayout1285.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71635635"/>
      </p:ext>
    </p:extLst>
  </p:cSld>
  <p:clrMapOvr>
    <a:masterClrMapping/>
  </p:clrMapOvr>
  <p:transition>
    <p:randomBar dir="vert"/>
  </p:transition>
</p:sldLayout>
</file>

<file path=ppt/slideLayouts/slideLayout1286.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74154339"/>
      </p:ext>
    </p:extLst>
  </p:cSld>
  <p:clrMapOvr>
    <a:masterClrMapping/>
  </p:clrMapOvr>
  <p:transition>
    <p:randomBar dir="vert"/>
  </p:transition>
</p:sldLayout>
</file>

<file path=ppt/slideLayouts/slideLayout1287.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02001351"/>
      </p:ext>
    </p:extLst>
  </p:cSld>
  <p:clrMapOvr>
    <a:masterClrMapping/>
  </p:clrMapOvr>
  <p:transition>
    <p:randomBar dir="vert"/>
  </p:transition>
</p:sldLayout>
</file>

<file path=ppt/slideLayouts/slideLayout1288.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14335417"/>
      </p:ext>
    </p:extLst>
  </p:cSld>
  <p:clrMapOvr>
    <a:masterClrMapping/>
  </p:clrMapOvr>
  <p:transition>
    <p:randomBar dir="vert"/>
  </p:transition>
</p:sldLayout>
</file>

<file path=ppt/slideLayouts/slideLayout1289.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85564785"/>
      </p:ext>
    </p:extLst>
  </p:cSld>
  <p:clrMapOvr>
    <a:masterClrMapping/>
  </p:clrMapOvr>
  <p:transition>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07922370"/>
      </p:ext>
    </p:extLst>
  </p:cSld>
  <p:clrMapOvr>
    <a:masterClrMapping/>
  </p:clrMapOvr>
  <p:transition>
    <p:randomBar dir="vert"/>
  </p:transition>
  <p:timing>
    <p:tnLst>
      <p:par>
        <p:cTn id="1" dur="indefinite" restart="never" nodeType="tmRoot"/>
      </p:par>
    </p:tnLst>
  </p:timing>
</p:sldLayout>
</file>

<file path=ppt/slideLayouts/slideLayout1290.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9057539"/>
      </p:ext>
    </p:extLst>
  </p:cSld>
  <p:clrMapOvr>
    <a:masterClrMapping/>
  </p:clrMapOvr>
  <p:transition>
    <p:randomBar dir="vert"/>
  </p:transition>
</p:sldLayout>
</file>

<file path=ppt/slideLayouts/slideLayout1291.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010762426"/>
      </p:ext>
    </p:extLst>
  </p:cSld>
  <p:clrMapOvr>
    <a:masterClrMapping/>
  </p:clrMapOvr>
  <p:transition>
    <p:randomBar dir="vert"/>
  </p:transition>
</p:sldLayout>
</file>

<file path=ppt/slideLayouts/slideLayout1292.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015821"/>
      </p:ext>
    </p:extLst>
  </p:cSld>
  <p:clrMapOvr>
    <a:masterClrMapping/>
  </p:clrMapOvr>
  <p:transition>
    <p:randomBar dir="vert"/>
  </p:transition>
</p:sldLayout>
</file>

<file path=ppt/slideLayouts/slideLayout1293.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1351438165"/>
      </p:ext>
    </p:extLst>
  </p:cSld>
  <p:clrMapOvr>
    <a:masterClrMapping/>
  </p:clrMapOvr>
  <p:transition>
    <p:randomBar dir="vert"/>
  </p:transition>
</p:sldLayout>
</file>

<file path=ppt/slideLayouts/slideLayout1294.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36006"/>
      </p:ext>
    </p:extLst>
  </p:cSld>
  <p:clrMapOvr>
    <a:masterClrMapping/>
  </p:clrMapOvr>
  <p:transition>
    <p:randomBar dir="vert"/>
  </p:transition>
</p:sldLayout>
</file>

<file path=ppt/slideLayouts/slideLayout1295.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3164547458"/>
      </p:ext>
    </p:extLst>
  </p:cSld>
  <p:clrMapOvr>
    <a:masterClrMapping/>
  </p:clrMapOvr>
  <p:transition>
    <p:randomBar dir="vert"/>
  </p:transition>
</p:sldLayout>
</file>

<file path=ppt/slideLayouts/slideLayout1296.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181716"/>
      </p:ext>
    </p:extLst>
  </p:cSld>
  <p:clrMapOvr>
    <a:masterClrMapping/>
  </p:clrMapOvr>
  <p:transition>
    <p:randomBar dir="vert"/>
  </p:transition>
</p:sldLayout>
</file>

<file path=ppt/slideLayouts/slideLayout1297.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3055952002"/>
      </p:ext>
    </p:extLst>
  </p:cSld>
  <p:clrMapOvr>
    <a:masterClrMapping/>
  </p:clrMapOvr>
  <p:transition>
    <p:randomBar dir="vert"/>
  </p:transition>
</p:sldLayout>
</file>

<file path=ppt/slideLayouts/slideLayout1298.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921685"/>
      </p:ext>
    </p:extLst>
  </p:cSld>
  <p:clrMapOvr>
    <a:masterClrMapping/>
  </p:clrMapOvr>
  <p:transition>
    <p:randomBar dir="vert"/>
  </p:transition>
</p:sldLayout>
</file>

<file path=ppt/slideLayouts/slideLayout1299.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704712964"/>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5542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05380408"/>
      </p:ext>
    </p:extLst>
  </p:cSld>
  <p:clrMapOvr>
    <a:masterClrMapping/>
  </p:clrMapOvr>
  <p:transition>
    <p:randomBar dir="vert"/>
  </p:transition>
  <p:timing>
    <p:tnLst>
      <p:par>
        <p:cTn id="1" dur="indefinite" restart="never" nodeType="tmRoot"/>
      </p:par>
    </p:tnLst>
  </p:timing>
</p:sldLayout>
</file>

<file path=ppt/slideLayouts/slideLayout1300.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474238"/>
      </p:ext>
    </p:extLst>
  </p:cSld>
  <p:clrMapOvr>
    <a:masterClrMapping/>
  </p:clrMapOvr>
  <p:transition>
    <p:randomBar dir="vert"/>
  </p:transition>
</p:sldLayout>
</file>

<file path=ppt/slideLayouts/slideLayout1301.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51622"/>
      </p:ext>
    </p:extLst>
  </p:cSld>
  <p:clrMapOvr>
    <a:masterClrMapping/>
  </p:clrMapOvr>
  <p:transition>
    <p:randomBar dir="vert"/>
  </p:transition>
</p:sldLayout>
</file>

<file path=ppt/slideLayouts/slideLayout1302.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81414476"/>
      </p:ext>
    </p:extLst>
  </p:cSld>
  <p:clrMapOvr>
    <a:masterClrMapping/>
  </p:clrMapOvr>
  <p:transition>
    <p:randomBar dir="vert"/>
  </p:transition>
</p:sldLayout>
</file>

<file path=ppt/slideLayouts/slideLayout1303.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20816248"/>
      </p:ext>
    </p:extLst>
  </p:cSld>
  <p:clrMapOvr>
    <a:masterClrMapping/>
  </p:clrMapOvr>
  <p:transition>
    <p:randomBar dir="vert"/>
  </p:transition>
</p:sldLayout>
</file>

<file path=ppt/slideLayouts/slideLayout1304.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8988944"/>
      </p:ext>
    </p:extLst>
  </p:cSld>
  <p:clrMapOvr>
    <a:masterClrMapping/>
  </p:clrMapOvr>
  <p:transition>
    <p:randomBar dir="vert"/>
  </p:transition>
</p:sldLayout>
</file>

<file path=ppt/slideLayouts/slideLayout1305.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5606068"/>
      </p:ext>
    </p:extLst>
  </p:cSld>
  <p:clrMapOvr>
    <a:masterClrMapping/>
  </p:clrMapOvr>
  <p:transition>
    <p:randomBar dir="vert"/>
  </p:transition>
</p:sldLayout>
</file>

<file path=ppt/slideLayouts/slideLayout1306.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2427804"/>
      </p:ext>
    </p:extLst>
  </p:cSld>
  <p:clrMapOvr>
    <a:masterClrMapping/>
  </p:clrMapOvr>
  <p:transition>
    <p:randomBar dir="vert"/>
  </p:transition>
</p:sldLayout>
</file>

<file path=ppt/slideLayouts/slideLayout1307.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92092372"/>
      </p:ext>
    </p:extLst>
  </p:cSld>
  <p:clrMapOvr>
    <a:masterClrMapping/>
  </p:clrMapOvr>
  <p:transition>
    <p:randomBar dir="vert"/>
  </p:transition>
</p:sldLayout>
</file>

<file path=ppt/slideLayouts/slideLayout1308.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3399474024"/>
      </p:ext>
    </p:extLst>
  </p:cSld>
  <p:clrMapOvr>
    <a:masterClrMapping/>
  </p:clrMapOvr>
  <p:transition>
    <p:randomBar dir="vert"/>
  </p:transition>
</p:sldLayout>
</file>

<file path=ppt/slideLayouts/slideLayout1309.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62522"/>
      </p:ext>
    </p:extLst>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53309239"/>
      </p:ext>
    </p:extLst>
  </p:cSld>
  <p:clrMapOvr>
    <a:masterClrMapping/>
  </p:clrMapOvr>
  <p:transition>
    <p:randomBar dir="vert"/>
  </p:transition>
</p:sldLayout>
</file>

<file path=ppt/slideLayouts/slideLayout1310.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3678016982"/>
      </p:ext>
    </p:extLst>
  </p:cSld>
  <p:clrMapOvr>
    <a:masterClrMapping/>
  </p:clrMapOvr>
  <p:transition>
    <p:randomBar dir="vert"/>
  </p:transition>
</p:sldLayout>
</file>

<file path=ppt/slideLayouts/slideLayout1311.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231347"/>
      </p:ext>
    </p:extLst>
  </p:cSld>
  <p:clrMapOvr>
    <a:masterClrMapping/>
  </p:clrMapOvr>
  <p:transition>
    <p:randomBar dir="vert"/>
  </p:transition>
</p:sldLayout>
</file>

<file path=ppt/slideLayouts/slideLayout1312.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1636112091"/>
      </p:ext>
    </p:extLst>
  </p:cSld>
  <p:clrMapOvr>
    <a:masterClrMapping/>
  </p:clrMapOvr>
  <p:transition>
    <p:randomBar dir="vert"/>
  </p:transition>
</p:sldLayout>
</file>

<file path=ppt/slideLayouts/slideLayout1313.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72367"/>
      </p:ext>
    </p:extLst>
  </p:cSld>
  <p:clrMapOvr>
    <a:masterClrMapping/>
  </p:clrMapOvr>
  <p:transition>
    <p:randomBar dir="vert"/>
  </p:transition>
</p:sldLayout>
</file>

<file path=ppt/slideLayouts/slideLayout1314.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1904378925"/>
      </p:ext>
    </p:extLst>
  </p:cSld>
  <p:clrMapOvr>
    <a:masterClrMapping/>
  </p:clrMapOvr>
  <p:transition>
    <p:randomBar dir="vert"/>
  </p:transition>
</p:sldLayout>
</file>

<file path=ppt/slideLayouts/slideLayout1315.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182581"/>
      </p:ext>
    </p:extLst>
  </p:cSld>
  <p:clrMapOvr>
    <a:masterClrMapping/>
  </p:clrMapOvr>
  <p:transition>
    <p:randomBar dir="vert"/>
  </p:transition>
</p:sldLayout>
</file>

<file path=ppt/slideLayouts/slideLayout1316.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1457631561"/>
      </p:ext>
    </p:extLst>
  </p:cSld>
  <p:clrMapOvr>
    <a:masterClrMapping/>
  </p:clrMapOvr>
  <p:transition>
    <p:randomBar dir="vert"/>
  </p:transition>
</p:sldLayout>
</file>

<file path=ppt/slideLayouts/slideLayout1317.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607339"/>
      </p:ext>
    </p:extLst>
  </p:cSld>
  <p:clrMapOvr>
    <a:masterClrMapping/>
  </p:clrMapOvr>
  <p:transition>
    <p:randomBar dir="vert"/>
  </p:transition>
</p:sldLayout>
</file>

<file path=ppt/slideLayouts/slideLayout1318.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2021/11/27</a:t>
            </a:fld>
            <a:endParaRPr lang="zh-CN" altLang="en-US">
              <a:solidFill>
                <a:srgbClr val="5F5F5F"/>
              </a:solidFill>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3839568538"/>
      </p:ext>
    </p:extLst>
  </p:cSld>
  <p:clrMapOvr>
    <a:masterClrMapping/>
  </p:clrMapOvr>
  <p:transition>
    <p:randomBar dir="vert"/>
  </p:transition>
</p:sldLayout>
</file>

<file path=ppt/slideLayouts/slideLayout1319.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3844186577"/>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347945"/>
      </p:ext>
    </p:extLst>
  </p:cSld>
  <p:clrMapOvr>
    <a:masterClrMapping/>
  </p:clrMapOvr>
  <p:transition>
    <p:randomBar dir="vert"/>
  </p:transition>
  <p:timing>
    <p:tnLst>
      <p:par>
        <p:cTn id="1" dur="indefinite" restart="never" nodeType="tmRoot"/>
      </p:par>
    </p:tnLst>
  </p:timing>
</p:sldLayout>
</file>

<file path=ppt/slideLayouts/slideLayout1320.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1"/>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937250"/>
      </p:ext>
    </p:extLst>
  </p:cSld>
  <p:clrMapOvr>
    <a:masterClrMapping/>
  </p:clrMapOvr>
  <p:transition>
    <p:randomBar dir="vert"/>
  </p:transition>
</p:sldLayout>
</file>

<file path=ppt/slideLayouts/slideLayout1321.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1"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68971"/>
      </p:ext>
    </p:extLst>
  </p:cSld>
  <p:clrMapOvr>
    <a:masterClrMapping/>
  </p:clrMapOvr>
  <p:transition>
    <p:randomBar dir="vert"/>
  </p:transition>
</p:sldLayout>
</file>

<file path=ppt/slideLayouts/slideLayout1322.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980836"/>
      </p:ext>
    </p:extLst>
  </p:cSld>
  <p:clrMapOvr>
    <a:masterClrMapping/>
  </p:clrMapOvr>
  <p:transition>
    <p:randomBar dir="vert"/>
  </p:transition>
</p:sldLayout>
</file>

<file path=ppt/slideLayouts/slideLayout1323.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4006126452"/>
      </p:ext>
    </p:extLst>
  </p:cSld>
  <p:clrMapOvr>
    <a:masterClrMapping/>
  </p:clrMapOvr>
  <p:transition>
    <p:randomBar dir="vert"/>
  </p:transition>
</p:sldLayout>
</file>

<file path=ppt/slideLayouts/slideLayout1324.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3262219116"/>
      </p:ext>
    </p:extLst>
  </p:cSld>
  <p:clrMapOvr>
    <a:masterClrMapping/>
  </p:clrMapOvr>
  <p:transition>
    <p:randomBar dir="vert"/>
  </p:transition>
</p:sldLayout>
</file>

<file path=ppt/slideLayouts/slideLayout1325.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833083"/>
      </p:ext>
    </p:extLst>
  </p:cSld>
  <p:clrMapOvr>
    <a:masterClrMapping/>
  </p:clrMapOvr>
  <p:transition spd="slow" advClick="0" advTm="0">
    <p:random/>
  </p:transition>
</p:sldLayout>
</file>

<file path=ppt/slideLayouts/slideLayout1326.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3432807041"/>
      </p:ext>
    </p:extLst>
  </p:cSld>
  <p:clrMapOvr>
    <a:masterClrMapping/>
  </p:clrMapOvr>
  <p:transition>
    <p:randomBar dir="vert"/>
  </p:transition>
</p:sldLayout>
</file>

<file path=ppt/slideLayouts/slideLayout132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39387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328.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09600" y="6245225"/>
            <a:ext cx="2844800" cy="476250"/>
          </a:xfrm>
          <a:prstGeom prst="rect">
            <a:avLst/>
          </a:prstGeom>
        </p:spPr>
        <p:txBody>
          <a:bodyPr/>
          <a:lstStyle>
            <a:lvl1pPr>
              <a:defRPr>
                <a:solidFill>
                  <a:prstClr val="black">
                    <a:tint val="75000"/>
                  </a:prstClr>
                </a:solidFill>
              </a:defRPr>
            </a:lvl1pPr>
          </a:lstStyle>
          <a:p>
            <a:pPr>
              <a:defRPr/>
            </a:pPr>
            <a:fld id="{88F34C8F-72E3-4972-B8B1-DEDD989F7B1D}" type="datetimeFigureOut">
              <a:rPr lang="zh-CN" altLang="en-US"/>
              <a:pPr>
                <a:defRPr/>
              </a:pPr>
              <a:t>2021/11/27</a:t>
            </a:fld>
            <a:endParaRPr lang="zh-CN" altLang="en-US"/>
          </a:p>
        </p:txBody>
      </p:sp>
      <p:sp>
        <p:nvSpPr>
          <p:cNvPr id="3" name="页脚占位符 3"/>
          <p:cNvSpPr>
            <a:spLocks noGrp="1"/>
          </p:cNvSpPr>
          <p:nvPr>
            <p:ph type="ftr" sz="quarter" idx="11"/>
          </p:nvPr>
        </p:nvSpPr>
        <p:spPr>
          <a:xfrm>
            <a:off x="4165600" y="6245225"/>
            <a:ext cx="3860800" cy="476250"/>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737600" y="6245225"/>
            <a:ext cx="2844800" cy="476250"/>
          </a:xfrm>
          <a:prstGeom prst="rect">
            <a:avLst/>
          </a:prstGeom>
        </p:spPr>
        <p:txBody>
          <a:bodyPr/>
          <a:lstStyle>
            <a:lvl1pPr>
              <a:defRPr>
                <a:solidFill>
                  <a:prstClr val="black">
                    <a:tint val="75000"/>
                  </a:prstClr>
                </a:solidFill>
              </a:defRPr>
            </a:lvl1pPr>
          </a:lstStyle>
          <a:p>
            <a:pPr>
              <a:defRPr/>
            </a:pPr>
            <a:fld id="{70469CD0-C520-4E49-85BC-EE4F185405EA}" type="slidenum">
              <a:rPr lang="zh-CN" altLang="en-US"/>
              <a:pPr>
                <a:defRPr/>
              </a:pPr>
              <a:t>‹#›</a:t>
            </a:fld>
            <a:endParaRPr lang="zh-CN" altLang="en-US"/>
          </a:p>
        </p:txBody>
      </p:sp>
    </p:spTree>
    <p:extLst>
      <p:ext uri="{BB962C8B-B14F-4D97-AF65-F5344CB8AC3E}">
        <p14:creationId xmlns:p14="http://schemas.microsoft.com/office/powerpoint/2010/main" val="384557473"/>
      </p:ext>
    </p:extLst>
  </p:cSld>
  <p:clrMapOvr>
    <a:masterClrMapping/>
  </p:clrMapOvr>
  <p:transition>
    <p:randomBar dir="vert"/>
  </p:transition>
</p:sldLayout>
</file>

<file path=ppt/slideLayouts/slideLayout1329.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272403"/>
      </p:ext>
    </p:extLst>
  </p:cSld>
  <p:clrMapOvr>
    <a:masterClrMapping/>
  </p:clrMapOvr>
  <p:transition spd="slow"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183185752"/>
      </p:ext>
    </p:extLst>
  </p:cSld>
  <p:clrMapOvr>
    <a:masterClrMapping/>
  </p:clrMapOvr>
  <p:transition>
    <p:randomBar dir="vert"/>
  </p:transition>
</p:sldLayout>
</file>

<file path=ppt/slideLayouts/slideLayout1330.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343671"/>
      </p:ext>
    </p:extLst>
  </p:cSld>
  <p:clrMapOvr>
    <a:masterClrMapping/>
  </p:clrMapOvr>
  <p:transition spd="slow" advTm="3000"/>
</p:sldLayout>
</file>

<file path=ppt/slideLayouts/slideLayout1331.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839650"/>
      </p:ext>
    </p:extLst>
  </p:cSld>
  <p:clrMapOvr>
    <a:masterClrMapping/>
  </p:clrMapOvr>
  <p:transition spd="slow" advTm="3000"/>
</p:sldLayout>
</file>

<file path=ppt/slideLayouts/slideLayout1332.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09072"/>
      </p:ext>
    </p:extLst>
  </p:cSld>
  <p:clrMapOvr>
    <a:masterClrMapping/>
  </p:clrMapOvr>
  <p:transition spd="slow" advTm="3000"/>
</p:sldLayout>
</file>

<file path=ppt/slideLayouts/slideLayout1333.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3689871911"/>
      </p:ext>
    </p:extLst>
  </p:cSld>
  <p:clrMapOvr>
    <a:masterClrMapping/>
  </p:clrMapOvr>
  <p:transition>
    <p:randomBar dir="vert"/>
  </p:transition>
</p:sldLayout>
</file>

<file path=ppt/slideLayouts/slideLayout1334.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214385"/>
      </p:ext>
    </p:extLst>
  </p:cSld>
  <p:clrMapOvr>
    <a:masterClrMapping/>
  </p:clrMapOvr>
  <p:transition spd="slow" advTm="3000"/>
</p:sldLayout>
</file>

<file path=ppt/slideLayouts/slideLayout1335.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695039"/>
      </p:ext>
    </p:extLst>
  </p:cSld>
  <p:clrMapOvr>
    <a:masterClrMapping/>
  </p:clrMapOvr>
  <p:transition spd="slow" advTm="3000"/>
</p:sldLayout>
</file>

<file path=ppt/slideLayouts/slideLayout1336.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396029"/>
      </p:ext>
    </p:extLst>
  </p:cSld>
  <p:clrMapOvr>
    <a:masterClrMapping/>
  </p:clrMapOvr>
  <p:transition spd="slow" advTm="3000"/>
</p:sldLayout>
</file>

<file path=ppt/slideLayouts/slideLayout1337.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D3651C4A-636C-43D5-8F45-9B7FA68B1021}"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0CB755A3-A002-406D-A30A-EA229C631C3C}" type="slidenum">
              <a:rPr lang="zh-CN" altLang="en-US"/>
              <a:pPr>
                <a:defRPr/>
              </a:pPr>
              <a:t>‹#›</a:t>
            </a:fld>
            <a:endParaRPr lang="zh-CN" altLang="en-US"/>
          </a:p>
        </p:txBody>
      </p:sp>
    </p:spTree>
    <p:extLst>
      <p:ext uri="{BB962C8B-B14F-4D97-AF65-F5344CB8AC3E}">
        <p14:creationId xmlns:p14="http://schemas.microsoft.com/office/powerpoint/2010/main" val="3000823554"/>
      </p:ext>
    </p:extLst>
  </p:cSld>
  <p:clrMapOvr>
    <a:masterClrMapping/>
  </p:clrMapOvr>
  <p:transition>
    <p:randomBar dir="vert"/>
  </p:transition>
</p:sldLayout>
</file>

<file path=ppt/slideLayouts/slideLayout1338.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2021/11/27</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2829003701"/>
      </p:ext>
    </p:extLst>
  </p:cSld>
  <p:clrMapOvr>
    <a:masterClrMapping/>
  </p:clrMapOvr>
  <p:transition spd="slow" advTm="3000">
    <p:random/>
  </p:transition>
</p:sldLayout>
</file>

<file path=ppt/slideLayouts/slideLayout1339.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53687"/>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762597"/>
      </p:ext>
    </p:extLst>
  </p:cSld>
  <p:clrMapOvr>
    <a:masterClrMapping/>
  </p:clrMapOvr>
  <p:transition>
    <p:randomBar dir="vert"/>
  </p:transition>
  <p:timing>
    <p:tnLst>
      <p:par>
        <p:cTn id="1" dur="indefinite" restart="never" nodeType="tmRoot"/>
      </p:par>
    </p:tnLst>
  </p:timing>
</p:sldLayout>
</file>

<file path=ppt/slideLayouts/slideLayout1340.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45332"/>
      </p:ext>
    </p:extLst>
  </p:cSld>
  <p:clrMapOvr>
    <a:masterClrMapping/>
  </p:clrMapOvr>
  <p:transition>
    <p:randomBar dir="vert"/>
  </p:transition>
</p:sldLayout>
</file>

<file path=ppt/slideLayouts/slideLayout1341.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716267"/>
      </p:ext>
    </p:extLst>
  </p:cSld>
  <p:clrMapOvr>
    <a:masterClrMapping/>
  </p:clrMapOvr>
  <p:transition>
    <p:randomBar dir="vert"/>
  </p:transition>
</p:sldLayout>
</file>

<file path=ppt/slideLayouts/slideLayout1342.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37556"/>
      </p:ext>
    </p:extLst>
  </p:cSld>
  <p:clrMapOvr>
    <a:masterClrMapping/>
  </p:clrMapOvr>
  <p:transition>
    <p:randomBar dir="vert"/>
  </p:transition>
</p:sldLayout>
</file>

<file path=ppt/slideLayouts/slideLayout1343.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697632"/>
      </p:ext>
    </p:extLst>
  </p:cSld>
  <p:clrMapOvr>
    <a:masterClrMapping/>
  </p:clrMapOvr>
  <p:transition>
    <p:randomBar dir="vert"/>
  </p:transition>
</p:sldLayout>
</file>

<file path=ppt/slideLayouts/slideLayout1344.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316298"/>
      </p:ext>
    </p:extLst>
  </p:cSld>
  <p:clrMapOvr>
    <a:masterClrMapping/>
  </p:clrMapOvr>
  <p:transition>
    <p:randomBar dir="vert"/>
  </p:transition>
</p:sldLayout>
</file>

<file path=ppt/slideLayouts/slideLayout1345.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65108"/>
      </p:ext>
    </p:extLst>
  </p:cSld>
  <p:clrMapOvr>
    <a:masterClrMapping/>
  </p:clrMapOvr>
  <p:transition>
    <p:randomBar dir="vert"/>
  </p:transition>
</p:sldLayout>
</file>

<file path=ppt/slideLayouts/slideLayout1346.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008905"/>
      </p:ext>
    </p:extLst>
  </p:cSld>
  <p:clrMapOvr>
    <a:masterClrMapping/>
  </p:clrMapOvr>
  <p:transition>
    <p:randomBar dir="vert"/>
  </p:transition>
</p:sldLayout>
</file>

<file path=ppt/slideLayouts/slideLayout1347.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9F37422E-C080-45AE-A171-86F1DA5412CB}"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C6813B9-9666-40E6-9203-AE5DBA65578F}" type="slidenum">
              <a:rPr lang="zh-CN" altLang="en-US"/>
              <a:pPr>
                <a:defRPr/>
              </a:pPr>
              <a:t>‹#›</a:t>
            </a:fld>
            <a:endParaRPr lang="zh-CN" altLang="en-US"/>
          </a:p>
        </p:txBody>
      </p:sp>
    </p:spTree>
    <p:extLst>
      <p:ext uri="{BB962C8B-B14F-4D97-AF65-F5344CB8AC3E}">
        <p14:creationId xmlns:p14="http://schemas.microsoft.com/office/powerpoint/2010/main" val="1488065217"/>
      </p:ext>
    </p:extLst>
  </p:cSld>
  <p:clrMapOvr>
    <a:masterClrMapping/>
  </p:clrMapOvr>
  <p:transition>
    <p:randomBar dir="vert"/>
  </p:transition>
</p:sldLayout>
</file>

<file path=ppt/slideLayouts/slideLayout1348.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641696"/>
      </p:ext>
    </p:extLst>
  </p:cSld>
  <p:clrMapOvr>
    <a:masterClrMapping/>
  </p:clrMapOvr>
  <p:transition spd="slow" advTm="3000"/>
</p:sldLayout>
</file>

<file path=ppt/slideLayouts/slideLayout1349.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527771"/>
      </p:ext>
    </p:extLst>
  </p:cSld>
  <p:clrMapOvr>
    <a:masterClrMapping/>
  </p:clrMapOvr>
  <p:transition spd="slow"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541403575"/>
      </p:ext>
    </p:extLst>
  </p:cSld>
  <p:clrMapOvr>
    <a:masterClrMapping/>
  </p:clrMapOvr>
  <p:transition>
    <p:randomBar dir="vert"/>
  </p:transition>
</p:sldLayout>
</file>

<file path=ppt/slideLayouts/slideLayout1350.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651533"/>
      </p:ext>
    </p:extLst>
  </p:cSld>
  <p:clrMapOvr>
    <a:masterClrMapping/>
  </p:clrMapOvr>
  <p:transition spd="slow" advTm="3000"/>
</p:sldLayout>
</file>

<file path=ppt/slideLayouts/slideLayout1351.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335344"/>
      </p:ext>
    </p:extLst>
  </p:cSld>
  <p:clrMapOvr>
    <a:masterClrMapping/>
  </p:clrMapOvr>
  <p:transition spd="slow" advTm="3000"/>
</p:sldLayout>
</file>

<file path=ppt/slideLayouts/slideLayout1352.xml><?xml version="1.0" encoding="utf-8"?>
<p:sldLayout xmlns:a="http://schemas.openxmlformats.org/drawingml/2006/main" xmlns:r="http://schemas.openxmlformats.org/officeDocument/2006/relationships" xmlns:p="http://schemas.openxmlformats.org/presentationml/2006/main" userDrawn="1">
  <p:cSld name="2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4021905799"/>
      </p:ext>
    </p:extLst>
  </p:cSld>
  <p:clrMapOvr>
    <a:masterClrMapping/>
  </p:clrMapOvr>
  <p:transition>
    <p:randomBar dir="vert"/>
  </p:transition>
</p:sldLayout>
</file>

<file path=ppt/slideLayouts/slideLayout1353.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641806"/>
      </p:ext>
    </p:extLst>
  </p:cSld>
  <p:clrMapOvr>
    <a:masterClrMapping/>
  </p:clrMapOvr>
  <p:transition spd="slow" advTm="3000"/>
</p:sldLayout>
</file>

<file path=ppt/slideLayouts/slideLayout1354.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757469"/>
      </p:ext>
    </p:extLst>
  </p:cSld>
  <p:clrMapOvr>
    <a:masterClrMapping/>
  </p:clrMapOvr>
  <p:transition spd="slow" advTm="3000"/>
</p:sldLayout>
</file>

<file path=ppt/slideLayouts/slideLayout1355.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20979"/>
      </p:ext>
    </p:extLst>
  </p:cSld>
  <p:clrMapOvr>
    <a:masterClrMapping/>
  </p:clrMapOvr>
  <p:transition spd="slow" advTm="3000"/>
</p:sldLayout>
</file>

<file path=ppt/slideLayouts/slideLayout1356.xml><?xml version="1.0" encoding="utf-8"?>
<p:sldLayout xmlns:a="http://schemas.openxmlformats.org/drawingml/2006/main" xmlns:r="http://schemas.openxmlformats.org/officeDocument/2006/relationships" xmlns:p="http://schemas.openxmlformats.org/presentationml/2006/main" userDrawn="1">
  <p:cSld name="2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D3651C4A-636C-43D5-8F45-9B7FA68B1021}"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0CB755A3-A002-406D-A30A-EA229C631C3C}" type="slidenum">
              <a:rPr lang="zh-CN" altLang="en-US"/>
              <a:pPr>
                <a:defRPr/>
              </a:pPr>
              <a:t>‹#›</a:t>
            </a:fld>
            <a:endParaRPr lang="zh-CN" altLang="en-US"/>
          </a:p>
        </p:txBody>
      </p:sp>
    </p:spTree>
    <p:extLst>
      <p:ext uri="{BB962C8B-B14F-4D97-AF65-F5344CB8AC3E}">
        <p14:creationId xmlns:p14="http://schemas.microsoft.com/office/powerpoint/2010/main" val="2045522876"/>
      </p:ext>
    </p:extLst>
  </p:cSld>
  <p:clrMapOvr>
    <a:masterClrMapping/>
  </p:clrMapOvr>
  <p:transition>
    <p:randomBar dir="vert"/>
  </p:transition>
</p:sldLayout>
</file>

<file path=ppt/slideLayouts/slideLayout1357.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2021/11/27</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2979255234"/>
      </p:ext>
    </p:extLst>
  </p:cSld>
  <p:clrMapOvr>
    <a:masterClrMapping/>
  </p:clrMapOvr>
  <p:transition spd="slow" advTm="3000">
    <p:random/>
  </p:transition>
</p:sldLayout>
</file>

<file path=ppt/slideLayouts/slideLayout1358.xml><?xml version="1.0" encoding="utf-8"?>
<p:sldLayout xmlns:a="http://schemas.openxmlformats.org/drawingml/2006/main" xmlns:r="http://schemas.openxmlformats.org/officeDocument/2006/relationships" xmlns:p="http://schemas.openxmlformats.org/presentationml/2006/main" userDrawn="1">
  <p:cSld name="1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384534"/>
      </p:ext>
    </p:extLst>
  </p:cSld>
  <p:clrMapOvr>
    <a:masterClrMapping/>
  </p:clrMapOvr>
  <p:transition>
    <p:randomBar dir="vert"/>
  </p:transition>
</p:sldLayout>
</file>

<file path=ppt/slideLayouts/slideLayout1359.xml><?xml version="1.0" encoding="utf-8"?>
<p:sldLayout xmlns:a="http://schemas.openxmlformats.org/drawingml/2006/main" xmlns:r="http://schemas.openxmlformats.org/officeDocument/2006/relationships" xmlns:p="http://schemas.openxmlformats.org/presentationml/2006/main" userDrawn="1">
  <p:cSld name="1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87264"/>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971234"/>
      </p:ext>
    </p:extLst>
  </p:cSld>
  <p:clrMapOvr>
    <a:masterClrMapping/>
  </p:clrMapOvr>
  <p:transition>
    <p:randomBar dir="vert"/>
  </p:transition>
  <p:timing>
    <p:tnLst>
      <p:par>
        <p:cTn id="1" dur="indefinite" restart="never" nodeType="tmRoot"/>
      </p:par>
    </p:tnLst>
  </p:timing>
</p:sldLayout>
</file>

<file path=ppt/slideLayouts/slideLayout1360.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946877"/>
      </p:ext>
    </p:extLst>
  </p:cSld>
  <p:clrMapOvr>
    <a:masterClrMapping/>
  </p:clrMapOvr>
  <p:transition>
    <p:randomBar dir="vert"/>
  </p:transition>
</p:sldLayout>
</file>

<file path=ppt/slideLayouts/slideLayout1361.xml><?xml version="1.0" encoding="utf-8"?>
<p:sldLayout xmlns:a="http://schemas.openxmlformats.org/drawingml/2006/main" xmlns:r="http://schemas.openxmlformats.org/officeDocument/2006/relationships" xmlns:p="http://schemas.openxmlformats.org/presentationml/2006/main" userDrawn="1">
  <p:cSld name="1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711819"/>
      </p:ext>
    </p:extLst>
  </p:cSld>
  <p:clrMapOvr>
    <a:masterClrMapping/>
  </p:clrMapOvr>
  <p:transition>
    <p:randomBar dir="vert"/>
  </p:transition>
</p:sldLayout>
</file>

<file path=ppt/slideLayouts/slideLayout1362.xml><?xml version="1.0" encoding="utf-8"?>
<p:sldLayout xmlns:a="http://schemas.openxmlformats.org/drawingml/2006/main" xmlns:r="http://schemas.openxmlformats.org/officeDocument/2006/relationships" xmlns:p="http://schemas.openxmlformats.org/presentationml/2006/main" userDrawn="1">
  <p:cSld name="1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735365"/>
      </p:ext>
    </p:extLst>
  </p:cSld>
  <p:clrMapOvr>
    <a:masterClrMapping/>
  </p:clrMapOvr>
  <p:transition>
    <p:randomBar dir="vert"/>
  </p:transition>
</p:sldLayout>
</file>

<file path=ppt/slideLayouts/slideLayout1363.xml><?xml version="1.0" encoding="utf-8"?>
<p:sldLayout xmlns:a="http://schemas.openxmlformats.org/drawingml/2006/main" xmlns:r="http://schemas.openxmlformats.org/officeDocument/2006/relationships" xmlns:p="http://schemas.openxmlformats.org/presentationml/2006/main" userDrawn="1">
  <p:cSld name="1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106994"/>
      </p:ext>
    </p:extLst>
  </p:cSld>
  <p:clrMapOvr>
    <a:masterClrMapping/>
  </p:clrMapOvr>
  <p:transition>
    <p:randomBar dir="vert"/>
  </p:transition>
</p:sldLayout>
</file>

<file path=ppt/slideLayouts/slideLayout1364.xml><?xml version="1.0" encoding="utf-8"?>
<p:sldLayout xmlns:a="http://schemas.openxmlformats.org/drawingml/2006/main" xmlns:r="http://schemas.openxmlformats.org/officeDocument/2006/relationships" xmlns:p="http://schemas.openxmlformats.org/presentationml/2006/main" userDrawn="1">
  <p:cSld name="1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20457"/>
      </p:ext>
    </p:extLst>
  </p:cSld>
  <p:clrMapOvr>
    <a:masterClrMapping/>
  </p:clrMapOvr>
  <p:transition>
    <p:randomBar dir="vert"/>
  </p:transition>
</p:sldLayout>
</file>

<file path=ppt/slideLayouts/slideLayout1365.xml><?xml version="1.0" encoding="utf-8"?>
<p:sldLayout xmlns:a="http://schemas.openxmlformats.org/drawingml/2006/main" xmlns:r="http://schemas.openxmlformats.org/officeDocument/2006/relationships" xmlns:p="http://schemas.openxmlformats.org/presentationml/2006/main" userDrawn="1">
  <p:cSld name="1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338"/>
      </p:ext>
    </p:extLst>
  </p:cSld>
  <p:clrMapOvr>
    <a:masterClrMapping/>
  </p:clrMapOvr>
  <p:transition>
    <p:randomBar dir="vert"/>
  </p:transition>
</p:sldLayout>
</file>

<file path=ppt/slideLayouts/slideLayout1366.xml><?xml version="1.0" encoding="utf-8"?>
<p:sldLayout xmlns:a="http://schemas.openxmlformats.org/drawingml/2006/main" xmlns:r="http://schemas.openxmlformats.org/officeDocument/2006/relationships" xmlns:p="http://schemas.openxmlformats.org/presentationml/2006/main" userDrawn="1">
  <p:cSld name="2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9F37422E-C080-45AE-A171-86F1DA5412CB}"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C6813B9-9666-40E6-9203-AE5DBA65578F}" type="slidenum">
              <a:rPr lang="zh-CN" altLang="en-US"/>
              <a:pPr>
                <a:defRPr/>
              </a:pPr>
              <a:t>‹#›</a:t>
            </a:fld>
            <a:endParaRPr lang="zh-CN" altLang="en-US"/>
          </a:p>
        </p:txBody>
      </p:sp>
    </p:spTree>
    <p:extLst>
      <p:ext uri="{BB962C8B-B14F-4D97-AF65-F5344CB8AC3E}">
        <p14:creationId xmlns:p14="http://schemas.microsoft.com/office/powerpoint/2010/main" val="3550686386"/>
      </p:ext>
    </p:extLst>
  </p:cSld>
  <p:clrMapOvr>
    <a:masterClrMapping/>
  </p:clrMapOvr>
  <p:transition>
    <p:randomBar dir="vert"/>
  </p:transition>
</p:sldLayout>
</file>

<file path=ppt/slideLayouts/slideLayout1367.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fld id="{1E24BA01-BC1B-4B94-A8AD-45563E9DE245}"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fld id="{A2D763E4-8A87-4742-9074-96AA7BC6990E}" type="slidenum">
              <a:rPr lang="zh-CN" altLang="en-US"/>
              <a:pPr>
                <a:defRPr/>
              </a:pPr>
              <a:t>‹#›</a:t>
            </a:fld>
            <a:endParaRPr lang="zh-CN" altLang="en-US"/>
          </a:p>
        </p:txBody>
      </p:sp>
    </p:spTree>
    <p:extLst>
      <p:ext uri="{BB962C8B-B14F-4D97-AF65-F5344CB8AC3E}">
        <p14:creationId xmlns:p14="http://schemas.microsoft.com/office/powerpoint/2010/main" val="1737290460"/>
      </p:ext>
    </p:extLst>
  </p:cSld>
  <p:clrMapOvr>
    <a:masterClrMapping/>
  </p:clrMapOvr>
  <p:transition>
    <p:randomBar dir="vert"/>
  </p:transition>
</p:sldLayout>
</file>

<file path=ppt/slideLayouts/slideLayout1368.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fld id="{C411BDAE-6536-4789-8EE9-318E2A0DA2AB}"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fld id="{495BC1A8-988B-4D3D-86C0-1017939A8EDB}" type="slidenum">
              <a:rPr lang="zh-CN" altLang="en-US"/>
              <a:pPr>
                <a:defRPr/>
              </a:pPr>
              <a:t>‹#›</a:t>
            </a:fld>
            <a:endParaRPr lang="zh-CN" altLang="en-US"/>
          </a:p>
        </p:txBody>
      </p:sp>
    </p:spTree>
    <p:extLst>
      <p:ext uri="{BB962C8B-B14F-4D97-AF65-F5344CB8AC3E}">
        <p14:creationId xmlns:p14="http://schemas.microsoft.com/office/powerpoint/2010/main" val="1936148664"/>
      </p:ext>
    </p:extLst>
  </p:cSld>
  <p:clrMapOvr>
    <a:masterClrMapping/>
  </p:clrMapOvr>
  <p:transition>
    <p:randomBar dir="vert"/>
  </p:transition>
</p:sldLayout>
</file>

<file path=ppt/slideLayouts/slideLayout1369.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66640"/>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24487455"/>
      </p:ext>
    </p:extLst>
  </p:cSld>
  <p:clrMapOvr>
    <a:masterClrMapping/>
  </p:clrMapOvr>
  <p:transition>
    <p:randomBar dir="vert"/>
  </p:transition>
</p:sldLayout>
</file>

<file path=ppt/slideLayouts/slideLayout1370.xml><?xml version="1.0" encoding="utf-8"?>
<p:sldLayout xmlns:a="http://schemas.openxmlformats.org/drawingml/2006/main" xmlns:r="http://schemas.openxmlformats.org/officeDocument/2006/relationships" xmlns:p="http://schemas.openxmlformats.org/presentationml/2006/main" preserve="1" userDrawn="1">
  <p:cSld name="4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7805"/>
      </p:ext>
    </p:extLst>
  </p:cSld>
  <p:clrMapOvr>
    <a:masterClrMapping/>
  </p:clrMapOvr>
  <p:transition>
    <p:randomBar dir="vert"/>
  </p:transition>
</p:sldLayout>
</file>

<file path=ppt/slideLayouts/slideLayout1371.xml><?xml version="1.0" encoding="utf-8"?>
<p:sldLayout xmlns:a="http://schemas.openxmlformats.org/drawingml/2006/main" xmlns:r="http://schemas.openxmlformats.org/officeDocument/2006/relationships" xmlns:p="http://schemas.openxmlformats.org/presentationml/2006/main" preserve="1" userDrawn="1">
  <p:cSld name="1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122224"/>
      </p:ext>
    </p:extLst>
  </p:cSld>
  <p:clrMapOvr>
    <a:masterClrMapping/>
  </p:clrMapOvr>
  <p:transition>
    <p:randomBar dir="vert"/>
  </p:transition>
</p:sldLayout>
</file>

<file path=ppt/slideLayouts/slideLayout13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649962"/>
      </p:ext>
    </p:extLst>
  </p:cSld>
  <p:clrMapOvr>
    <a:masterClrMapping/>
  </p:clrMapOvr>
  <p:transition>
    <p:randomBar dir="vert"/>
  </p:transition>
</p:sldLayout>
</file>

<file path=ppt/slideLayouts/slideLayout1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380417"/>
      </p:ext>
    </p:extLst>
  </p:cSld>
  <p:clrMapOvr>
    <a:masterClrMapping/>
  </p:clrMapOvr>
  <p:transition>
    <p:randomBar dir="vert"/>
  </p:transition>
</p:sldLayout>
</file>

<file path=ppt/slideLayouts/slideLayout13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0661914"/>
      </p:ext>
    </p:extLst>
  </p:cSld>
  <p:clrMapOvr>
    <a:masterClrMapping/>
  </p:clrMapOvr>
  <p:transition>
    <p:randomBar dir="vert"/>
  </p:transition>
</p:sldLayout>
</file>

<file path=ppt/slideLayouts/slideLayout13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0999156"/>
      </p:ext>
    </p:extLst>
  </p:cSld>
  <p:clrMapOvr>
    <a:masterClrMapping/>
  </p:clrMapOvr>
  <p:transition>
    <p:randomBar dir="vert"/>
  </p:transition>
</p:sldLayout>
</file>

<file path=ppt/slideLayouts/slideLayout13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9198263"/>
      </p:ext>
    </p:extLst>
  </p:cSld>
  <p:clrMapOvr>
    <a:masterClrMapping/>
  </p:clrMapOvr>
  <p:transition>
    <p:randomBar dir="vert"/>
  </p:transition>
</p:sldLayout>
</file>

<file path=ppt/slideLayouts/slideLayout13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06230"/>
      </p:ext>
    </p:extLst>
  </p:cSld>
  <p:clrMapOvr>
    <a:masterClrMapping/>
  </p:clrMapOvr>
  <p:transition>
    <p:randomBar dir="vert"/>
  </p:transition>
</p:sldLayout>
</file>

<file path=ppt/slideLayouts/slideLayout13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53723"/>
      </p:ext>
    </p:extLst>
  </p:cSld>
  <p:clrMapOvr>
    <a:masterClrMapping/>
  </p:clrMapOvr>
  <p:transition>
    <p:randomBar dir="vert"/>
  </p:transition>
</p:sldLayout>
</file>

<file path=ppt/slideLayouts/slideLayout13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272336"/>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836530"/>
      </p:ext>
    </p:extLst>
  </p:cSld>
  <p:clrMapOvr>
    <a:masterClrMapping/>
  </p:clrMapOvr>
  <p:transition>
    <p:randomBar dir="vert"/>
  </p:transition>
  <p:timing>
    <p:tnLst>
      <p:par>
        <p:cTn id="1" dur="indefinite" restart="never" nodeType="tmRoot"/>
      </p:par>
    </p:tnLst>
  </p:timing>
</p:sldLayout>
</file>

<file path=ppt/slideLayouts/slideLayout13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1521686"/>
      </p:ext>
    </p:extLst>
  </p:cSld>
  <p:clrMapOvr>
    <a:masterClrMapping/>
  </p:clrMapOvr>
  <p:transition>
    <p:randomBar dir="vert"/>
  </p:transition>
</p:sldLayout>
</file>

<file path=ppt/slideLayouts/slideLayout13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735494"/>
      </p:ext>
    </p:extLst>
  </p:cSld>
  <p:clrMapOvr>
    <a:masterClrMapping/>
  </p:clrMapOvr>
  <p:transition>
    <p:randomBar dir="vert"/>
  </p:transition>
</p:sldLayout>
</file>

<file path=ppt/slideLayouts/slideLayout13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567720"/>
      </p:ext>
    </p:extLst>
  </p:cSld>
  <p:clrMapOvr>
    <a:masterClrMapping/>
  </p:clrMapOvr>
  <p:transition>
    <p:randomBar dir="vert"/>
  </p:transition>
</p:sldLayout>
</file>

<file path=ppt/slideLayouts/slideLayout13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8153540"/>
      </p:ext>
    </p:extLst>
  </p:cSld>
  <p:clrMapOvr>
    <a:masterClrMapping/>
  </p:clrMapOvr>
  <p:transition>
    <p:randomBar dir="vert"/>
  </p:transition>
</p:sldLayout>
</file>

<file path=ppt/slideLayouts/slideLayout13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214528"/>
      </p:ext>
    </p:extLst>
  </p:cSld>
  <p:clrMapOvr>
    <a:masterClrMapping/>
  </p:clrMapOvr>
  <p:transition>
    <p:randomBar dir="vert"/>
  </p:transition>
  <p:timing>
    <p:tnLst>
      <p:par>
        <p:cTn id="1" dur="indefinite" restart="never" nodeType="tmRoot"/>
      </p:par>
    </p:tnLst>
  </p:timing>
</p:sldLayout>
</file>

<file path=ppt/slideLayouts/slideLayout13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600019"/>
      </p:ext>
    </p:extLst>
  </p:cSld>
  <p:clrMapOvr>
    <a:masterClrMapping/>
  </p:clrMapOvr>
  <p:transition>
    <p:randomBar dir="vert"/>
  </p:transition>
  <p:timing>
    <p:tnLst>
      <p:par>
        <p:cTn id="1" dur="indefinite" restart="never" nodeType="tmRoot"/>
      </p:par>
    </p:tnLst>
  </p:timing>
</p:sldLayout>
</file>

<file path=ppt/slideLayouts/slideLayout138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749188"/>
      </p:ext>
    </p:extLst>
  </p:cSld>
  <p:clrMapOvr>
    <a:masterClrMapping/>
  </p:clrMapOvr>
  <p:transition>
    <p:randomBar dir="vert"/>
  </p:transition>
  <p:timing>
    <p:tnLst>
      <p:par>
        <p:cTn id="1" dur="indefinite" restart="never" nodeType="tmRoot"/>
      </p:par>
    </p:tnLst>
  </p:timing>
</p:sldLayout>
</file>

<file path=ppt/slideLayouts/slideLayout138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42392"/>
      </p:ext>
    </p:extLst>
  </p:cSld>
  <p:clrMapOvr>
    <a:masterClrMapping/>
  </p:clrMapOvr>
  <p:transition>
    <p:randomBar dir="vert"/>
  </p:transition>
  <p:timing>
    <p:tnLst>
      <p:par>
        <p:cTn id="1" dur="indefinite" restart="never" nodeType="tmRoot"/>
      </p:par>
    </p:tnLst>
  </p:timing>
</p:sldLayout>
</file>

<file path=ppt/slideLayouts/slideLayout138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65311"/>
      </p:ext>
    </p:extLst>
  </p:cSld>
  <p:clrMapOvr>
    <a:masterClrMapping/>
  </p:clrMapOvr>
  <p:transition>
    <p:randomBar dir="vert"/>
  </p:transition>
  <p:timing>
    <p:tnLst>
      <p:par>
        <p:cTn id="1" dur="indefinite" restart="never" nodeType="tmRoot"/>
      </p:par>
    </p:tnLst>
  </p:timing>
</p:sldLayout>
</file>

<file path=ppt/slideLayouts/slideLayout13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626131"/>
      </p:ext>
    </p:extLst>
  </p:cSld>
  <p:clrMapOvr>
    <a:masterClrMapping/>
  </p:clrMapOvr>
  <p:transition>
    <p:randomBar dir="vert"/>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657343010"/>
      </p:ext>
    </p:extLst>
  </p:cSld>
  <p:clrMapOvr>
    <a:masterClrMapping/>
  </p:clrMapOvr>
  <p:transition>
    <p:randomBar dir="vert"/>
  </p:transition>
</p:sldLayout>
</file>

<file path=ppt/slideLayouts/slideLayout139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871665"/>
      </p:ext>
    </p:extLst>
  </p:cSld>
  <p:clrMapOvr>
    <a:masterClrMapping/>
  </p:clrMapOvr>
  <p:transition>
    <p:randomBar dir="vert"/>
  </p:transition>
  <p:timing>
    <p:tnLst>
      <p:par>
        <p:cTn id="1" dur="indefinite" restart="never" nodeType="tmRoot"/>
      </p:par>
    </p:tnLst>
  </p:timing>
</p:sldLayout>
</file>

<file path=ppt/slideLayouts/slideLayout13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52224"/>
      </p:ext>
    </p:extLst>
  </p:cSld>
  <p:clrMapOvr>
    <a:masterClrMapping/>
  </p:clrMapOvr>
  <p:transition>
    <p:randomBar dir="vert"/>
  </p:transition>
  <p:timing>
    <p:tnLst>
      <p:par>
        <p:cTn id="1" dur="indefinite" restart="never" nodeType="tmRoot"/>
      </p:par>
    </p:tnLst>
  </p:timing>
</p:sldLayout>
</file>

<file path=ppt/slideLayouts/slideLayout139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413094"/>
      </p:ext>
    </p:extLst>
  </p:cSld>
  <p:clrMapOvr>
    <a:masterClrMapping/>
  </p:clrMapOvr>
  <p:transition>
    <p:randomBar dir="vert"/>
  </p:transition>
  <p:timing>
    <p:tnLst>
      <p:par>
        <p:cTn id="1" dur="indefinite" restart="never" nodeType="tmRoot"/>
      </p:par>
    </p:tnLst>
  </p:timing>
</p:sldLayout>
</file>

<file path=ppt/slideLayouts/slideLayout139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603733"/>
      </p:ext>
    </p:extLst>
  </p:cSld>
  <p:clrMapOvr>
    <a:masterClrMapping/>
  </p:clrMapOvr>
  <p:transition>
    <p:randomBar dir="vert"/>
  </p:transition>
  <p:timing>
    <p:tnLst>
      <p:par>
        <p:cTn id="1" dur="indefinite" restart="never" nodeType="tmRoot"/>
      </p:par>
    </p:tnLst>
  </p:timing>
</p:sldLayout>
</file>

<file path=ppt/slideLayouts/slideLayout139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88731"/>
      </p:ext>
    </p:extLst>
  </p:cSld>
  <p:clrMapOvr>
    <a:masterClrMapping/>
  </p:clrMapOvr>
  <p:transition>
    <p:randomBar dir="vert"/>
  </p:transition>
  <p:timing>
    <p:tnLst>
      <p:par>
        <p:cTn id="1" dur="indefinite" restart="never" nodeType="tmRoot"/>
      </p:par>
    </p:tnLst>
  </p:timing>
</p:sldLayout>
</file>

<file path=ppt/slideLayouts/slideLayout139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468364"/>
      </p:ext>
    </p:extLst>
  </p:cSld>
  <p:clrMapOvr>
    <a:masterClrMapping/>
  </p:clrMapOvr>
  <p:transition>
    <p:randomBar dir="vert"/>
  </p:transition>
  <p:timing>
    <p:tnLst>
      <p:par>
        <p:cTn id="1" dur="indefinite" restart="never" nodeType="tmRoot"/>
      </p:par>
    </p:tnLst>
  </p:timing>
</p:sldLayout>
</file>

<file path=ppt/slideLayouts/slideLayout139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400463"/>
      </p:ext>
    </p:extLst>
  </p:cSld>
  <p:clrMapOvr>
    <a:masterClrMapping/>
  </p:clrMapOvr>
  <p:transition>
    <p:randomBar dir="vert"/>
  </p:transition>
  <p:timing>
    <p:tnLst>
      <p:par>
        <p:cTn id="1" dur="indefinite" restart="never" nodeType="tmRoot"/>
      </p:par>
    </p:tnLst>
  </p:timing>
</p:sldLayout>
</file>

<file path=ppt/slideLayouts/slideLayout139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274595"/>
      </p:ext>
    </p:extLst>
  </p:cSld>
  <p:clrMapOvr>
    <a:masterClrMapping/>
  </p:clrMapOvr>
  <p:transition>
    <p:randomBar dir="vert"/>
  </p:transition>
  <p:timing>
    <p:tnLst>
      <p:par>
        <p:cTn id="1" dur="indefinite" restart="never" nodeType="tmRoot"/>
      </p:par>
    </p:tnLst>
  </p:timing>
</p:sldLayout>
</file>

<file path=ppt/slideLayouts/slideLayout139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49041"/>
      </p:ext>
    </p:extLst>
  </p:cSld>
  <p:clrMapOvr>
    <a:masterClrMapping/>
  </p:clrMapOvr>
  <p:transition>
    <p:randomBar dir="vert"/>
  </p:transition>
  <p:timing>
    <p:tnLst>
      <p:par>
        <p:cTn id="1" dur="indefinite" restart="never" nodeType="tmRoot"/>
      </p:par>
    </p:tnLst>
  </p:timing>
</p:sldLayout>
</file>

<file path=ppt/slideLayouts/slideLayout139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039994"/>
      </p:ext>
    </p:extLst>
  </p:cSld>
  <p:clrMapOvr>
    <a:masterClrMapping/>
  </p:clrMapOvr>
  <p:transition>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935220"/>
      </p:ext>
    </p:extLst>
  </p:cSld>
  <p:clrMapOvr>
    <a:masterClrMapping/>
  </p:clrMapOvr>
  <p:transition>
    <p:randomBar dir="vert"/>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61601"/>
      </p:ext>
    </p:extLst>
  </p:cSld>
  <p:clrMapOvr>
    <a:masterClrMapping/>
  </p:clrMapOvr>
  <p:transition>
    <p:randomBar dir="vert"/>
  </p:transition>
  <p:timing>
    <p:tnLst>
      <p:par>
        <p:cTn id="1" dur="indefinite" restart="never" nodeType="tmRoot"/>
      </p:par>
    </p:tnLst>
  </p:timing>
</p:sldLayout>
</file>

<file path=ppt/slideLayouts/slideLayout140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042391"/>
      </p:ext>
    </p:extLst>
  </p:cSld>
  <p:clrMapOvr>
    <a:masterClrMapping/>
  </p:clrMapOvr>
  <p:transition>
    <p:randomBar dir="vert"/>
  </p:transition>
  <p:timing>
    <p:tnLst>
      <p:par>
        <p:cTn id="1" dur="indefinite" restart="never" nodeType="tmRoot"/>
      </p:par>
    </p:tnLst>
  </p:timing>
</p:sldLayout>
</file>

<file path=ppt/slideLayouts/slideLayout140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408025"/>
      </p:ext>
    </p:extLst>
  </p:cSld>
  <p:clrMapOvr>
    <a:masterClrMapping/>
  </p:clrMapOvr>
  <p:transition>
    <p:randomBar dir="vert"/>
  </p:transition>
  <p:timing>
    <p:tnLst>
      <p:par>
        <p:cTn id="1" dur="indefinite" restart="never" nodeType="tmRoot"/>
      </p:par>
    </p:tnLst>
  </p:timing>
</p:sldLayout>
</file>

<file path=ppt/slideLayouts/slideLayout140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397753"/>
      </p:ext>
    </p:extLst>
  </p:cSld>
  <p:clrMapOvr>
    <a:masterClrMapping/>
  </p:clrMapOvr>
  <p:transition>
    <p:randomBar dir="vert"/>
  </p:transition>
  <p:timing>
    <p:tnLst>
      <p:par>
        <p:cTn id="1" dur="indefinite" restart="never" nodeType="tmRoot"/>
      </p:par>
    </p:tnLst>
  </p:timing>
</p:sldLayout>
</file>

<file path=ppt/slideLayouts/slideLayout140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961616"/>
      </p:ext>
    </p:extLst>
  </p:cSld>
  <p:clrMapOvr>
    <a:masterClrMapping/>
  </p:clrMapOvr>
  <p:transition>
    <p:randomBar dir="vert"/>
  </p:transition>
  <p:timing>
    <p:tnLst>
      <p:par>
        <p:cTn id="1" dur="indefinite" restart="never" nodeType="tmRoot"/>
      </p:par>
    </p:tnLst>
  </p:timing>
</p:sldLayout>
</file>

<file path=ppt/slideLayouts/slideLayout140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22598"/>
      </p:ext>
    </p:extLst>
  </p:cSld>
  <p:clrMapOvr>
    <a:masterClrMapping/>
  </p:clrMapOvr>
  <p:transition>
    <p:randomBar dir="vert"/>
  </p:transition>
  <p:timing>
    <p:tnLst>
      <p:par>
        <p:cTn id="1" dur="indefinite" restart="never" nodeType="tmRoot"/>
      </p:par>
    </p:tnLst>
  </p:timing>
</p:sldLayout>
</file>

<file path=ppt/slideLayouts/slideLayout140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35087415"/>
      </p:ext>
    </p:extLst>
  </p:cSld>
  <p:clrMapOvr>
    <a:masterClrMapping/>
  </p:clrMapOvr>
  <p:transition>
    <p:randomBar dir="vert"/>
  </p:transition>
  <p:timing>
    <p:tnLst>
      <p:par>
        <p:cTn id="1" dur="indefinite" restart="never" nodeType="tmRoot"/>
      </p:par>
    </p:tnLst>
  </p:timing>
</p:sldLayout>
</file>

<file path=ppt/slideLayouts/slideLayout140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2888565"/>
      </p:ext>
    </p:extLst>
  </p:cSld>
  <p:clrMapOvr>
    <a:masterClrMapping/>
  </p:clrMapOvr>
  <p:transition>
    <p:randomBar dir="vert"/>
  </p:transition>
  <p:timing>
    <p:tnLst>
      <p:par>
        <p:cTn id="1" dur="indefinite" restart="never" nodeType="tmRoot"/>
      </p:par>
    </p:tnLst>
  </p:timing>
</p:sldLayout>
</file>

<file path=ppt/slideLayouts/slideLayout140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67320675"/>
      </p:ext>
    </p:extLst>
  </p:cSld>
  <p:clrMapOvr>
    <a:masterClrMapping/>
  </p:clrMapOvr>
  <p:transition>
    <p:randomBar dir="vert"/>
  </p:transition>
  <p:timing>
    <p:tnLst>
      <p:par>
        <p:cTn id="1" dur="indefinite" restart="never" nodeType="tmRoot"/>
      </p:par>
    </p:tnLst>
  </p:timing>
</p:sldLayout>
</file>

<file path=ppt/slideLayouts/slideLayout140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00176079"/>
      </p:ext>
    </p:extLst>
  </p:cSld>
  <p:clrMapOvr>
    <a:masterClrMapping/>
  </p:clrMapOvr>
  <p:transition>
    <p:randomBar dir="vert"/>
  </p:transition>
  <p:timing>
    <p:tnLst>
      <p:par>
        <p:cTn id="1" dur="indefinite" restart="never" nodeType="tmRoot"/>
      </p:par>
    </p:tnLst>
  </p:timing>
</p:sldLayout>
</file>

<file path=ppt/slideLayouts/slideLayout140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93143943"/>
      </p:ext>
    </p:extLst>
  </p:cSld>
  <p:clrMapOvr>
    <a:masterClrMapping/>
  </p:clrMapOvr>
  <p:transition>
    <p:randomBar dir="vert"/>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2021/11/27</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808146674"/>
      </p:ext>
    </p:extLst>
  </p:cSld>
  <p:clrMapOvr>
    <a:masterClrMapping/>
  </p:clrMapOvr>
  <p:transition>
    <p:randomBar dir="vert"/>
  </p:transition>
  <p:timing>
    <p:tnLst>
      <p:par>
        <p:cTn id="1" dur="indefinite" restart="never" nodeType="tmRoot"/>
      </p:par>
    </p:tnLst>
  </p:timing>
</p:sldLayout>
</file>

<file path=ppt/slideLayouts/slideLayout14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28233032"/>
      </p:ext>
    </p:extLst>
  </p:cSld>
  <p:clrMapOvr>
    <a:masterClrMapping/>
  </p:clrMapOvr>
  <p:transition>
    <p:randomBar dir="vert"/>
  </p:transition>
  <p:timing>
    <p:tnLst>
      <p:par>
        <p:cTn id="1" dur="indefinite" restart="never" nodeType="tmRoot"/>
      </p:par>
    </p:tnLst>
  </p:timing>
</p:sldLayout>
</file>

<file path=ppt/slideLayouts/slideLayout1411.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97687298"/>
      </p:ext>
    </p:extLst>
  </p:cSld>
  <p:clrMapOvr>
    <a:masterClrMapping/>
  </p:clrMapOvr>
  <p:transition>
    <p:randomBar dir="vert"/>
  </p:transition>
</p:sldLayout>
</file>

<file path=ppt/slideLayouts/slideLayout14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646576"/>
      </p:ext>
    </p:extLst>
  </p:cSld>
  <p:clrMapOvr>
    <a:masterClrMapping/>
  </p:clrMapOvr>
  <p:transition>
    <p:randomBar dir="vert"/>
  </p:transition>
  <p:timing>
    <p:tnLst>
      <p:par>
        <p:cTn id="1" dur="indefinite" restart="never" nodeType="tmRoot"/>
      </p:par>
    </p:tnLst>
  </p:timing>
</p:sldLayout>
</file>

<file path=ppt/slideLayouts/slideLayout141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022997537"/>
      </p:ext>
    </p:extLst>
  </p:cSld>
  <p:clrMapOvr>
    <a:masterClrMapping/>
  </p:clrMapOvr>
  <p:transition>
    <p:randomBar dir="vert"/>
  </p:transition>
</p:sldLayout>
</file>

<file path=ppt/slideLayouts/slideLayout141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192713"/>
      </p:ext>
    </p:extLst>
  </p:cSld>
  <p:clrMapOvr>
    <a:masterClrMapping/>
  </p:clrMapOvr>
  <p:transition>
    <p:randomBar dir="vert"/>
  </p:transition>
  <p:timing>
    <p:tnLst>
      <p:par>
        <p:cTn id="1" dur="indefinite" restart="never" nodeType="tmRoot"/>
      </p:par>
    </p:tnLst>
  </p:timing>
</p:sldLayout>
</file>

<file path=ppt/slideLayouts/slideLayout1415.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995692234"/>
      </p:ext>
    </p:extLst>
  </p:cSld>
  <p:clrMapOvr>
    <a:masterClrMapping/>
  </p:clrMapOvr>
  <p:transition>
    <p:randomBar dir="vert"/>
  </p:transition>
</p:sldLayout>
</file>

<file path=ppt/slideLayouts/slideLayout141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754109"/>
      </p:ext>
    </p:extLst>
  </p:cSld>
  <p:clrMapOvr>
    <a:masterClrMapping/>
  </p:clrMapOvr>
  <p:transition>
    <p:randomBar dir="vert"/>
  </p:transition>
  <p:timing>
    <p:tnLst>
      <p:par>
        <p:cTn id="1" dur="indefinite" restart="never" nodeType="tmRoot"/>
      </p:par>
    </p:tnLst>
  </p:timing>
</p:sldLayout>
</file>

<file path=ppt/slideLayouts/slideLayout1417.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920585984"/>
      </p:ext>
    </p:extLst>
  </p:cSld>
  <p:clrMapOvr>
    <a:masterClrMapping/>
  </p:clrMapOvr>
  <p:transition>
    <p:randomBar dir="vert"/>
  </p:transition>
</p:sldLayout>
</file>

<file path=ppt/slideLayouts/slideLayout1418.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347698"/>
      </p:ext>
    </p:extLst>
  </p:cSld>
  <p:clrMapOvr>
    <a:masterClrMapping/>
  </p:clrMapOvr>
  <p:transition>
    <p:randomBar dir="vert"/>
  </p:transition>
  <p:timing>
    <p:tnLst>
      <p:par>
        <p:cTn id="1" dur="indefinite" restart="never" nodeType="tmRoot"/>
      </p:par>
    </p:tnLst>
  </p:timing>
</p:sldLayout>
</file>

<file path=ppt/slideLayouts/slideLayout1419.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416738445"/>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887179976"/>
      </p:ext>
    </p:extLst>
  </p:cSld>
  <p:clrMapOvr>
    <a:masterClrMapping/>
  </p:clrMapOvr>
  <p:transition>
    <p:randomBar dir="vert"/>
  </p:transition>
</p:sldLayout>
</file>

<file path=ppt/slideLayouts/slideLayout1420.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487482"/>
      </p:ext>
    </p:extLst>
  </p:cSld>
  <p:clrMapOvr>
    <a:masterClrMapping/>
  </p:clrMapOvr>
  <p:transition>
    <p:randomBar dir="vert"/>
  </p:transition>
  <p:timing>
    <p:tnLst>
      <p:par>
        <p:cTn id="1" dur="indefinite" restart="never" nodeType="tmRoot"/>
      </p:par>
    </p:tnLst>
  </p:timing>
</p:sldLayout>
</file>

<file path=ppt/slideLayouts/slideLayout1421.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363159"/>
      </p:ext>
    </p:extLst>
  </p:cSld>
  <p:clrMapOvr>
    <a:masterClrMapping/>
  </p:clrMapOvr>
  <p:transition>
    <p:randomBar dir="vert"/>
  </p:transition>
  <p:timing>
    <p:tnLst>
      <p:par>
        <p:cTn id="1" dur="indefinite" restart="never" nodeType="tmRoot"/>
      </p:par>
    </p:tnLst>
  </p:timing>
</p:sldLayout>
</file>

<file path=ppt/slideLayouts/slideLayout142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1790778"/>
      </p:ext>
    </p:extLst>
  </p:cSld>
  <p:clrMapOvr>
    <a:masterClrMapping/>
  </p:clrMapOvr>
  <p:transition>
    <p:randomBar dir="vert"/>
  </p:transition>
  <p:timing>
    <p:tnLst>
      <p:par>
        <p:cTn id="1" dur="indefinite" restart="never" nodeType="tmRoot"/>
      </p:par>
    </p:tnLst>
  </p:timing>
</p:sldLayout>
</file>

<file path=ppt/slideLayouts/slideLayout1423.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38005835"/>
      </p:ext>
    </p:extLst>
  </p:cSld>
  <p:clrMapOvr>
    <a:masterClrMapping/>
  </p:clrMapOvr>
  <p:transition>
    <p:randomBar dir="vert"/>
  </p:transition>
  <p:timing>
    <p:tnLst>
      <p:par>
        <p:cTn id="1" dur="indefinite" restart="never" nodeType="tmRoot"/>
      </p:par>
    </p:tnLst>
  </p:timing>
</p:sldLayout>
</file>

<file path=ppt/slideLayouts/slideLayout142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17613915"/>
      </p:ext>
    </p:extLst>
  </p:cSld>
  <p:clrMapOvr>
    <a:masterClrMapping/>
  </p:clrMapOvr>
  <p:transition>
    <p:randomBar dir="vert"/>
  </p:transition>
  <p:timing>
    <p:tnLst>
      <p:par>
        <p:cTn id="1" dur="indefinite" restart="never" nodeType="tmRoot"/>
      </p:par>
    </p:tnLst>
  </p:timing>
</p:sldLayout>
</file>

<file path=ppt/slideLayouts/slideLayout142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28909747"/>
      </p:ext>
    </p:extLst>
  </p:cSld>
  <p:clrMapOvr>
    <a:masterClrMapping/>
  </p:clrMapOvr>
  <p:transition>
    <p:randomBar dir="vert"/>
  </p:transition>
  <p:timing>
    <p:tnLst>
      <p:par>
        <p:cTn id="1" dur="indefinite" restart="never" nodeType="tmRoot"/>
      </p:par>
    </p:tnLst>
  </p:timing>
</p:sldLayout>
</file>

<file path=ppt/slideLayouts/slideLayout1426.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2940689"/>
      </p:ext>
    </p:extLst>
  </p:cSld>
  <p:clrMapOvr>
    <a:masterClrMapping/>
  </p:clrMapOvr>
  <p:transition>
    <p:randomBar dir="vert"/>
  </p:transition>
  <p:timing>
    <p:tnLst>
      <p:par>
        <p:cTn id="1" dur="indefinite" restart="never" nodeType="tmRoot"/>
      </p:par>
    </p:tnLst>
  </p:timing>
</p:sldLayout>
</file>

<file path=ppt/slideLayouts/slideLayout1427.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4352311"/>
      </p:ext>
    </p:extLst>
  </p:cSld>
  <p:clrMapOvr>
    <a:masterClrMapping/>
  </p:clrMapOvr>
  <p:transition>
    <p:randomBar dir="vert"/>
  </p:transition>
  <p:timing>
    <p:tnLst>
      <p:par>
        <p:cTn id="1" dur="indefinite" restart="never" nodeType="tmRoot"/>
      </p:par>
    </p:tnLst>
  </p:timing>
</p:sldLayout>
</file>

<file path=ppt/slideLayouts/slideLayout1428.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482298812"/>
      </p:ext>
    </p:extLst>
  </p:cSld>
  <p:clrMapOvr>
    <a:masterClrMapping/>
  </p:clrMapOvr>
  <p:transition>
    <p:randomBar dir="vert"/>
  </p:transition>
</p:sldLayout>
</file>

<file path=ppt/slideLayouts/slideLayout142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82635"/>
      </p:ext>
    </p:extLst>
  </p:cSld>
  <p:clrMapOvr>
    <a:masterClrMapping/>
  </p:clrMapOvr>
  <p:transition>
    <p:randomBar dir="vert"/>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814349"/>
      </p:ext>
    </p:extLst>
  </p:cSld>
  <p:clrMapOvr>
    <a:masterClrMapping/>
  </p:clrMapOvr>
  <p:transition>
    <p:randomBar dir="vert"/>
  </p:transition>
</p:sldLayout>
</file>

<file path=ppt/slideLayouts/slideLayout1430.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63763660"/>
      </p:ext>
    </p:extLst>
  </p:cSld>
  <p:clrMapOvr>
    <a:masterClrMapping/>
  </p:clrMapOvr>
  <p:transition>
    <p:randomBar dir="vert"/>
  </p:transition>
</p:sldLayout>
</file>

<file path=ppt/slideLayouts/slideLayout143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337105"/>
      </p:ext>
    </p:extLst>
  </p:cSld>
  <p:clrMapOvr>
    <a:masterClrMapping/>
  </p:clrMapOvr>
  <p:transition>
    <p:randomBar dir="vert"/>
  </p:transition>
  <p:timing>
    <p:tnLst>
      <p:par>
        <p:cTn id="1" dur="indefinite" restart="never" nodeType="tmRoot"/>
      </p:par>
    </p:tnLst>
  </p:timing>
</p:sldLayout>
</file>

<file path=ppt/slideLayouts/slideLayout1432.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517521806"/>
      </p:ext>
    </p:extLst>
  </p:cSld>
  <p:clrMapOvr>
    <a:masterClrMapping/>
  </p:clrMapOvr>
  <p:transition>
    <p:randomBar dir="vert"/>
  </p:transition>
</p:sldLayout>
</file>

<file path=ppt/slideLayouts/slideLayout1433.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401859"/>
      </p:ext>
    </p:extLst>
  </p:cSld>
  <p:clrMapOvr>
    <a:masterClrMapping/>
  </p:clrMapOvr>
  <p:transition>
    <p:randomBar dir="vert"/>
  </p:transition>
  <p:timing>
    <p:tnLst>
      <p:par>
        <p:cTn id="1" dur="indefinite" restart="never" nodeType="tmRoot"/>
      </p:par>
    </p:tnLst>
  </p:timing>
</p:sldLayout>
</file>

<file path=ppt/slideLayouts/slideLayout143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59884070"/>
      </p:ext>
    </p:extLst>
  </p:cSld>
  <p:clrMapOvr>
    <a:masterClrMapping/>
  </p:clrMapOvr>
  <p:transition>
    <p:randomBar dir="vert"/>
  </p:transition>
</p:sldLayout>
</file>

<file path=ppt/slideLayouts/slideLayout1435.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584263"/>
      </p:ext>
    </p:extLst>
  </p:cSld>
  <p:clrMapOvr>
    <a:masterClrMapping/>
  </p:clrMapOvr>
  <p:transition>
    <p:randomBar dir="vert"/>
  </p:transition>
  <p:timing>
    <p:tnLst>
      <p:par>
        <p:cTn id="1" dur="indefinite" restart="never" nodeType="tmRoot"/>
      </p:par>
    </p:tnLst>
  </p:timing>
</p:sldLayout>
</file>

<file path=ppt/slideLayouts/slideLayout1436.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495295084"/>
      </p:ext>
    </p:extLst>
  </p:cSld>
  <p:clrMapOvr>
    <a:masterClrMapping/>
  </p:clrMapOvr>
  <p:transition>
    <p:randomBar dir="vert"/>
  </p:transition>
</p:sldLayout>
</file>

<file path=ppt/slideLayouts/slideLayout143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96604"/>
      </p:ext>
    </p:extLst>
  </p:cSld>
  <p:clrMapOvr>
    <a:masterClrMapping/>
  </p:clrMapOvr>
  <p:transition>
    <p:randomBar dir="vert"/>
  </p:transition>
  <p:timing>
    <p:tnLst>
      <p:par>
        <p:cTn id="1" dur="indefinite" restart="never" nodeType="tmRoot"/>
      </p:par>
    </p:tnLst>
  </p:timing>
</p:sldLayout>
</file>

<file path=ppt/slideLayouts/slideLayout143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2021/11/27</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653340565"/>
      </p:ext>
    </p:extLst>
  </p:cSld>
  <p:clrMapOvr>
    <a:masterClrMapping/>
  </p:clrMapOvr>
  <p:transition>
    <p:randomBar dir="vert"/>
  </p:transition>
  <p:timing>
    <p:tnLst>
      <p:par>
        <p:cTn id="1" dur="indefinite" restart="never" nodeType="tmRoot"/>
      </p:par>
    </p:tnLst>
  </p:timing>
</p:sldLayout>
</file>

<file path=ppt/slideLayouts/slideLayout143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27629621"/>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110979"/>
      </p:ext>
    </p:extLst>
  </p:cSld>
  <p:clrMapOvr>
    <a:masterClrMapping/>
  </p:clrMapOvr>
  <p:transition>
    <p:randomBar dir="vert"/>
  </p:transition>
</p:sldLayout>
</file>

<file path=ppt/slideLayouts/slideLayout14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546798"/>
      </p:ext>
    </p:extLst>
  </p:cSld>
  <p:clrMapOvr>
    <a:masterClrMapping/>
  </p:clrMapOvr>
  <p:transition>
    <p:randomBar dir="vert"/>
  </p:transition>
</p:sldLayout>
</file>

<file path=ppt/slideLayouts/slideLayout14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366700"/>
      </p:ext>
    </p:extLst>
  </p:cSld>
  <p:clrMapOvr>
    <a:masterClrMapping/>
  </p:clrMapOvr>
  <p:transition>
    <p:randomBar dir="vert"/>
  </p:transition>
</p:sldLayout>
</file>

<file path=ppt/slideLayouts/slideLayout14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631196"/>
      </p:ext>
    </p:extLst>
  </p:cSld>
  <p:clrMapOvr>
    <a:masterClrMapping/>
  </p:clrMapOvr>
  <p:transition>
    <p:randomBar dir="vert"/>
  </p:transition>
</p:sldLayout>
</file>

<file path=ppt/slideLayouts/slideLayout1443.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6892994"/>
      </p:ext>
    </p:extLst>
  </p:cSld>
  <p:clrMapOvr>
    <a:masterClrMapping/>
  </p:clrMapOvr>
  <p:transition>
    <p:randomBar dir="vert"/>
  </p:transition>
</p:sldLayout>
</file>

<file path=ppt/slideLayouts/slideLayout1444.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349262817"/>
      </p:ext>
    </p:extLst>
  </p:cSld>
  <p:clrMapOvr>
    <a:masterClrMapping/>
  </p:clrMapOvr>
  <p:transition>
    <p:randomBar dir="vert"/>
  </p:transition>
</p:sldLayout>
</file>

<file path=ppt/slideLayouts/slideLayout144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0922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4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91201350"/>
      </p:ext>
    </p:extLst>
  </p:cSld>
  <p:clrMapOvr>
    <a:masterClrMapping/>
  </p:clrMapOvr>
  <p:transition>
    <p:randomBar dir="vert"/>
  </p:transition>
</p:sldLayout>
</file>

<file path=ppt/slideLayouts/slideLayout144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183215"/>
      </p:ext>
    </p:extLst>
  </p:cSld>
  <p:clrMapOvr>
    <a:masterClrMapping/>
  </p:clrMapOvr>
  <p:transition>
    <p:randomBar dir="vert"/>
  </p:transition>
</p:sldLayout>
</file>

<file path=ppt/slideLayouts/slideLayout144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134986"/>
      </p:ext>
    </p:extLst>
  </p:cSld>
  <p:clrMapOvr>
    <a:masterClrMapping/>
  </p:clrMapOvr>
  <p:transition>
    <p:randomBar dir="vert"/>
  </p:transition>
</p:sldLayout>
</file>

<file path=ppt/slideLayouts/slideLayout144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584277"/>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861488"/>
      </p:ext>
    </p:extLst>
  </p:cSld>
  <p:clrMapOvr>
    <a:masterClrMapping/>
  </p:clrMapOvr>
  <p:transition>
    <p:randomBar dir="vert"/>
  </p:transition>
</p:sldLayout>
</file>

<file path=ppt/slideLayouts/slideLayout145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575135"/>
      </p:ext>
    </p:extLst>
  </p:cSld>
  <p:clrMapOvr>
    <a:masterClrMapping/>
  </p:clrMapOvr>
  <p:transition>
    <p:randomBar dir="vert"/>
  </p:transition>
</p:sldLayout>
</file>

<file path=ppt/slideLayouts/slideLayout145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847693"/>
      </p:ext>
    </p:extLst>
  </p:cSld>
  <p:clrMapOvr>
    <a:masterClrMapping/>
  </p:clrMapOvr>
  <p:transition>
    <p:randomBar dir="vert"/>
  </p:transition>
</p:sldLayout>
</file>

<file path=ppt/slideLayouts/slideLayout1452.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084056"/>
      </p:ext>
    </p:extLst>
  </p:cSld>
  <p:clrMapOvr>
    <a:masterClrMapping/>
  </p:clrMapOvr>
  <p:transition>
    <p:randomBar dir="vert"/>
  </p:transition>
</p:sldLayout>
</file>

<file path=ppt/slideLayouts/slideLayout145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420677637"/>
      </p:ext>
    </p:extLst>
  </p:cSld>
  <p:clrMapOvr>
    <a:masterClrMapping/>
  </p:clrMapOvr>
  <p:transition>
    <p:randomBar dir="vert"/>
  </p:transition>
</p:sldLayout>
</file>

<file path=ppt/slideLayouts/slideLayout1454.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486103266"/>
      </p:ext>
    </p:extLst>
  </p:cSld>
  <p:clrMapOvr>
    <a:masterClrMapping/>
  </p:clrMapOvr>
  <p:transition>
    <p:randomBar dir="vert"/>
  </p:transition>
</p:sldLayout>
</file>

<file path=ppt/slideLayouts/slideLayout145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00620"/>
      </p:ext>
    </p:extLst>
  </p:cSld>
  <p:clrMapOvr>
    <a:masterClrMapping/>
  </p:clrMapOvr>
  <p:transition>
    <p:randomBar dir="vert"/>
  </p:transition>
</p:sldLayout>
</file>

<file path=ppt/slideLayouts/slideLayout145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06004"/>
      </p:ext>
    </p:extLst>
  </p:cSld>
  <p:clrMapOvr>
    <a:masterClrMapping/>
  </p:clrMapOvr>
  <p:transition>
    <p:randomBar dir="vert"/>
  </p:transition>
</p:sldLayout>
</file>

<file path=ppt/slideLayouts/slideLayout145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63191"/>
      </p:ext>
    </p:extLst>
  </p:cSld>
  <p:clrMapOvr>
    <a:masterClrMapping/>
  </p:clrMapOvr>
  <p:transition>
    <p:randomBar dir="vert"/>
  </p:transition>
</p:sldLayout>
</file>

<file path=ppt/slideLayouts/slideLayout14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723496"/>
      </p:ext>
    </p:extLst>
  </p:cSld>
  <p:clrMapOvr>
    <a:masterClrMapping/>
  </p:clrMapOvr>
  <p:transition>
    <p:randomBar dir="vert"/>
  </p:transition>
  <p:timing>
    <p:tnLst>
      <p:par>
        <p:cTn id="1" dur="indefinite" restart="never" nodeType="tmRoot"/>
      </p:par>
    </p:tnLst>
  </p:timing>
</p:sldLayout>
</file>

<file path=ppt/slideLayouts/slideLayout14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821464"/>
      </p:ext>
    </p:extLst>
  </p:cSld>
  <p:clrMapOvr>
    <a:masterClrMapping/>
  </p:clrMapOvr>
  <p:transition>
    <p:randomBar dir="vert"/>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222094635"/>
      </p:ext>
    </p:extLst>
  </p:cSld>
  <p:clrMapOvr>
    <a:masterClrMapping/>
  </p:clrMapOvr>
  <p:transition>
    <p:randomBar dir="vert"/>
  </p:transition>
</p:sldLayout>
</file>

<file path=ppt/slideLayouts/slideLayout146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95295"/>
      </p:ext>
    </p:extLst>
  </p:cSld>
  <p:clrMapOvr>
    <a:masterClrMapping/>
  </p:clrMapOvr>
  <p:transition>
    <p:randomBar dir="vert"/>
  </p:transition>
  <p:timing>
    <p:tnLst>
      <p:par>
        <p:cTn id="1" dur="indefinite" restart="never" nodeType="tmRoot"/>
      </p:par>
    </p:tnLst>
  </p:timing>
</p:sldLayout>
</file>

<file path=ppt/slideLayouts/slideLayout146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987611"/>
      </p:ext>
    </p:extLst>
  </p:cSld>
  <p:clrMapOvr>
    <a:masterClrMapping/>
  </p:clrMapOvr>
  <p:transition>
    <p:randomBar dir="vert"/>
  </p:transition>
  <p:timing>
    <p:tnLst>
      <p:par>
        <p:cTn id="1" dur="indefinite" restart="never" nodeType="tmRoot"/>
      </p:par>
    </p:tnLst>
  </p:timing>
</p:sldLayout>
</file>

<file path=ppt/slideLayouts/slideLayout146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187496"/>
      </p:ext>
    </p:extLst>
  </p:cSld>
  <p:clrMapOvr>
    <a:masterClrMapping/>
  </p:clrMapOvr>
  <p:transition>
    <p:randomBar dir="vert"/>
  </p:transition>
  <p:timing>
    <p:tnLst>
      <p:par>
        <p:cTn id="1" dur="indefinite" restart="never" nodeType="tmRoot"/>
      </p:par>
    </p:tnLst>
  </p:timing>
</p:sldLayout>
</file>

<file path=ppt/slideLayouts/slideLayout146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577898"/>
      </p:ext>
    </p:extLst>
  </p:cSld>
  <p:clrMapOvr>
    <a:masterClrMapping/>
  </p:clrMapOvr>
  <p:transition>
    <p:randomBar dir="vert"/>
  </p:transition>
  <p:timing>
    <p:tnLst>
      <p:par>
        <p:cTn id="1" dur="indefinite" restart="never" nodeType="tmRoot"/>
      </p:par>
    </p:tnLst>
  </p:timing>
</p:sldLayout>
</file>

<file path=ppt/slideLayouts/slideLayout146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131835"/>
      </p:ext>
    </p:extLst>
  </p:cSld>
  <p:clrMapOvr>
    <a:masterClrMapping/>
  </p:clrMapOvr>
  <p:transition>
    <p:randomBar dir="vert"/>
  </p:transition>
  <p:timing>
    <p:tnLst>
      <p:par>
        <p:cTn id="1" dur="indefinite" restart="never" nodeType="tmRoot"/>
      </p:par>
    </p:tnLst>
  </p:timing>
</p:sldLayout>
</file>

<file path=ppt/slideLayouts/slideLayout146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53067"/>
      </p:ext>
    </p:extLst>
  </p:cSld>
  <p:clrMapOvr>
    <a:masterClrMapping/>
  </p:clrMapOvr>
  <p:transition>
    <p:randomBar dir="vert"/>
  </p:transition>
  <p:timing>
    <p:tnLst>
      <p:par>
        <p:cTn id="1" dur="indefinite" restart="never" nodeType="tmRoot"/>
      </p:par>
    </p:tnLst>
  </p:timing>
</p:sldLayout>
</file>

<file path=ppt/slideLayouts/slideLayout146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44707"/>
      </p:ext>
    </p:extLst>
  </p:cSld>
  <p:clrMapOvr>
    <a:masterClrMapping/>
  </p:clrMapOvr>
  <p:transition>
    <p:randomBar dir="vert"/>
  </p:transition>
  <p:timing>
    <p:tnLst>
      <p:par>
        <p:cTn id="1" dur="indefinite" restart="never" nodeType="tmRoot"/>
      </p:par>
    </p:tnLst>
  </p:timing>
</p:sldLayout>
</file>

<file path=ppt/slideLayouts/slideLayout146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50228"/>
      </p:ext>
    </p:extLst>
  </p:cSld>
  <p:clrMapOvr>
    <a:masterClrMapping/>
  </p:clrMapOvr>
  <p:transition>
    <p:randomBar dir="vert"/>
  </p:transition>
  <p:timing>
    <p:tnLst>
      <p:par>
        <p:cTn id="1" dur="indefinite" restart="never" nodeType="tmRoot"/>
      </p:par>
    </p:tnLst>
  </p:timing>
</p:sldLayout>
</file>

<file path=ppt/slideLayouts/slideLayout146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340731"/>
      </p:ext>
    </p:extLst>
  </p:cSld>
  <p:clrMapOvr>
    <a:masterClrMapping/>
  </p:clrMapOvr>
  <p:transition>
    <p:randomBar dir="vert"/>
  </p:transition>
  <p:timing>
    <p:tnLst>
      <p:par>
        <p:cTn id="1" dur="indefinite" restart="never" nodeType="tmRoot"/>
      </p:par>
    </p:tnLst>
  </p:timing>
</p:sldLayout>
</file>

<file path=ppt/slideLayouts/slideLayout1469.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37256"/>
      </p:ext>
    </p:extLst>
  </p:cSld>
  <p:clrMapOvr>
    <a:masterClrMapping/>
  </p:clrMapOvr>
  <p:transition>
    <p:randomBar dir="vert"/>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00640672"/>
      </p:ext>
    </p:extLst>
  </p:cSld>
  <p:clrMapOvr>
    <a:masterClrMapping/>
  </p:clrMapOvr>
  <p:transition>
    <p:randomBar dir="vert"/>
  </p:transition>
</p:sldLayout>
</file>

<file path=ppt/slideLayouts/slideLayout147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683231"/>
      </p:ext>
    </p:extLst>
  </p:cSld>
  <p:clrMapOvr>
    <a:masterClrMapping/>
  </p:clrMapOvr>
  <p:transition>
    <p:randomBar dir="vert"/>
  </p:transition>
  <p:timing>
    <p:tnLst>
      <p:par>
        <p:cTn id="1" dur="indefinite" restart="never" nodeType="tmRoot"/>
      </p:par>
    </p:tnLst>
  </p:timing>
</p:sldLayout>
</file>

<file path=ppt/slideLayouts/slideLayout147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16815"/>
      </p:ext>
    </p:extLst>
  </p:cSld>
  <p:clrMapOvr>
    <a:masterClrMapping/>
  </p:clrMapOvr>
  <p:transition>
    <p:randomBar dir="vert"/>
  </p:transition>
  <p:timing>
    <p:tnLst>
      <p:par>
        <p:cTn id="1" dur="indefinite" restart="never" nodeType="tmRoot"/>
      </p:par>
    </p:tnLst>
  </p:timing>
</p:sldLayout>
</file>

<file path=ppt/slideLayouts/slideLayout1472.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16372"/>
      </p:ext>
    </p:extLst>
  </p:cSld>
  <p:clrMapOvr>
    <a:masterClrMapping/>
  </p:clrMapOvr>
  <p:transition>
    <p:randomBar dir="vert"/>
  </p:transition>
  <p:timing>
    <p:tnLst>
      <p:par>
        <p:cTn id="1" dur="indefinite" restart="never" nodeType="tmRoot"/>
      </p:par>
    </p:tnLst>
  </p:timing>
</p:sldLayout>
</file>

<file path=ppt/slideLayouts/slideLayout1473.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11222"/>
      </p:ext>
    </p:extLst>
  </p:cSld>
  <p:clrMapOvr>
    <a:masterClrMapping/>
  </p:clrMapOvr>
  <p:transition>
    <p:randomBar dir="vert"/>
  </p:transition>
  <p:timing>
    <p:tnLst>
      <p:par>
        <p:cTn id="1" dur="indefinite" restart="never" nodeType="tmRoot"/>
      </p:par>
    </p:tnLst>
  </p:timing>
</p:sldLayout>
</file>

<file path=ppt/slideLayouts/slideLayout1474.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779168"/>
      </p:ext>
    </p:extLst>
  </p:cSld>
  <p:clrMapOvr>
    <a:masterClrMapping/>
  </p:clrMapOvr>
  <p:transition>
    <p:randomBar dir="vert"/>
  </p:transition>
  <p:timing>
    <p:tnLst>
      <p:par>
        <p:cTn id="1" dur="indefinite" restart="never" nodeType="tmRoot"/>
      </p:par>
    </p:tnLst>
  </p:timing>
</p:sldLayout>
</file>

<file path=ppt/slideLayouts/slideLayout147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056037"/>
      </p:ext>
    </p:extLst>
  </p:cSld>
  <p:clrMapOvr>
    <a:masterClrMapping/>
  </p:clrMapOvr>
  <p:transition>
    <p:randomBar dir="vert"/>
  </p:transition>
  <p:timing>
    <p:tnLst>
      <p:par>
        <p:cTn id="1" dur="indefinite" restart="never" nodeType="tmRoot"/>
      </p:par>
    </p:tnLst>
  </p:timing>
</p:sldLayout>
</file>

<file path=ppt/slideLayouts/slideLayout1476.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18704"/>
      </p:ext>
    </p:extLst>
  </p:cSld>
  <p:clrMapOvr>
    <a:masterClrMapping/>
  </p:clrMapOvr>
  <p:transition>
    <p:randomBar dir="vert"/>
  </p:transition>
  <p:timing>
    <p:tnLst>
      <p:par>
        <p:cTn id="1" dur="indefinite" restart="never" nodeType="tmRoot"/>
      </p:par>
    </p:tnLst>
  </p:timing>
</p:sldLayout>
</file>

<file path=ppt/slideLayouts/slideLayout147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725507"/>
      </p:ext>
    </p:extLst>
  </p:cSld>
  <p:clrMapOvr>
    <a:masterClrMapping/>
  </p:clrMapOvr>
  <p:transition>
    <p:randomBar dir="vert"/>
  </p:transition>
  <p:timing>
    <p:tnLst>
      <p:par>
        <p:cTn id="1" dur="indefinite" restart="never" nodeType="tmRoot"/>
      </p:par>
    </p:tnLst>
  </p:timing>
</p:sldLayout>
</file>

<file path=ppt/slideLayouts/slideLayout1478.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130993"/>
      </p:ext>
    </p:extLst>
  </p:cSld>
  <p:clrMapOvr>
    <a:masterClrMapping/>
  </p:clrMapOvr>
  <p:transition>
    <p:randomBar dir="vert"/>
  </p:transition>
  <p:timing>
    <p:tnLst>
      <p:par>
        <p:cTn id="1" dur="indefinite" restart="never" nodeType="tmRoot"/>
      </p:par>
    </p:tnLst>
  </p:timing>
</p:sldLayout>
</file>

<file path=ppt/slideLayouts/slideLayout1479.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96976158"/>
      </p:ext>
    </p:extLst>
  </p:cSld>
  <p:clrMapOvr>
    <a:masterClrMapping/>
  </p:clrMapOvr>
  <p:transition>
    <p:randomBar dir="vert"/>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273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80.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61688019"/>
      </p:ext>
    </p:extLst>
  </p:cSld>
  <p:clrMapOvr>
    <a:masterClrMapping/>
  </p:clrMapOvr>
  <p:transition>
    <p:randomBar dir="vert"/>
  </p:transition>
  <p:timing>
    <p:tnLst>
      <p:par>
        <p:cTn id="1" dur="indefinite" restart="never" nodeType="tmRoot"/>
      </p:par>
    </p:tnLst>
  </p:timing>
</p:sldLayout>
</file>

<file path=ppt/slideLayouts/slideLayout1481.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95139302"/>
      </p:ext>
    </p:extLst>
  </p:cSld>
  <p:clrMapOvr>
    <a:masterClrMapping/>
  </p:clrMapOvr>
  <p:transition>
    <p:randomBar dir="vert"/>
  </p:transition>
  <p:timing>
    <p:tnLst>
      <p:par>
        <p:cTn id="1" dur="indefinite" restart="never" nodeType="tmRoot"/>
      </p:par>
    </p:tnLst>
  </p:timing>
</p:sldLayout>
</file>

<file path=ppt/slideLayouts/slideLayout1482.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5889419"/>
      </p:ext>
    </p:extLst>
  </p:cSld>
  <p:clrMapOvr>
    <a:masterClrMapping/>
  </p:clrMapOvr>
  <p:transition>
    <p:randomBar dir="vert"/>
  </p:transition>
  <p:timing>
    <p:tnLst>
      <p:par>
        <p:cTn id="1" dur="indefinite" restart="never" nodeType="tmRoot"/>
      </p:par>
    </p:tnLst>
  </p:timing>
</p:sldLayout>
</file>

<file path=ppt/slideLayouts/slideLayout1483.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76973916"/>
      </p:ext>
    </p:extLst>
  </p:cSld>
  <p:clrMapOvr>
    <a:masterClrMapping/>
  </p:clrMapOvr>
  <p:transition>
    <p:randomBar dir="vert"/>
  </p:transition>
  <p:timing>
    <p:tnLst>
      <p:par>
        <p:cTn id="1" dur="indefinite" restart="never" nodeType="tmRoot"/>
      </p:par>
    </p:tnLst>
  </p:timing>
</p:sldLayout>
</file>

<file path=ppt/slideLayouts/slideLayout1484.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67045484"/>
      </p:ext>
    </p:extLst>
  </p:cSld>
  <p:clrMapOvr>
    <a:masterClrMapping/>
  </p:clrMapOvr>
  <p:transition>
    <p:randomBar dir="vert"/>
  </p:transition>
  <p:timing>
    <p:tnLst>
      <p:par>
        <p:cTn id="1" dur="indefinite" restart="never" nodeType="tmRoot"/>
      </p:par>
    </p:tnLst>
  </p:timing>
</p:sldLayout>
</file>

<file path=ppt/slideLayouts/slideLayout1485.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885485443"/>
      </p:ext>
    </p:extLst>
  </p:cSld>
  <p:clrMapOvr>
    <a:masterClrMapping/>
  </p:clrMapOvr>
  <p:transition>
    <p:randomBar dir="vert"/>
  </p:transition>
</p:sldLayout>
</file>

<file path=ppt/slideLayouts/slideLayout148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519105"/>
      </p:ext>
    </p:extLst>
  </p:cSld>
  <p:clrMapOvr>
    <a:masterClrMapping/>
  </p:clrMapOvr>
  <p:transition>
    <p:randomBar dir="vert"/>
  </p:transition>
  <p:timing>
    <p:tnLst>
      <p:par>
        <p:cTn id="1" dur="indefinite" restart="never" nodeType="tmRoot"/>
      </p:par>
    </p:tnLst>
  </p:timing>
</p:sldLayout>
</file>

<file path=ppt/slideLayouts/slideLayout1487.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74255149"/>
      </p:ext>
    </p:extLst>
  </p:cSld>
  <p:clrMapOvr>
    <a:masterClrMapping/>
  </p:clrMapOvr>
  <p:transition>
    <p:randomBar dir="vert"/>
  </p:transition>
</p:sldLayout>
</file>

<file path=ppt/slideLayouts/slideLayout1488.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607380"/>
      </p:ext>
    </p:extLst>
  </p:cSld>
  <p:clrMapOvr>
    <a:masterClrMapping/>
  </p:clrMapOvr>
  <p:transition>
    <p:randomBar dir="vert"/>
  </p:transition>
  <p:timing>
    <p:tnLst>
      <p:par>
        <p:cTn id="1" dur="indefinite" restart="never" nodeType="tmRoot"/>
      </p:par>
    </p:tnLst>
  </p:timing>
</p:sldLayout>
</file>

<file path=ppt/slideLayouts/slideLayout1489.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04770151"/>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76053019"/>
      </p:ext>
    </p:extLst>
  </p:cSld>
  <p:clrMapOvr>
    <a:masterClrMapping/>
  </p:clrMapOvr>
  <p:transition>
    <p:randomBar dir="vert"/>
  </p:transition>
</p:sldLayout>
</file>

<file path=ppt/slideLayouts/slideLayout1490.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03592"/>
      </p:ext>
    </p:extLst>
  </p:cSld>
  <p:clrMapOvr>
    <a:masterClrMapping/>
  </p:clrMapOvr>
  <p:transition>
    <p:randomBar dir="vert"/>
  </p:transition>
  <p:timing>
    <p:tnLst>
      <p:par>
        <p:cTn id="1" dur="indefinite" restart="never" nodeType="tmRoot"/>
      </p:par>
    </p:tnLst>
  </p:timing>
</p:sldLayout>
</file>

<file path=ppt/slideLayouts/slideLayout1491.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170759415"/>
      </p:ext>
    </p:extLst>
  </p:cSld>
  <p:clrMapOvr>
    <a:masterClrMapping/>
  </p:clrMapOvr>
  <p:transition>
    <p:randomBar dir="vert"/>
  </p:transition>
</p:sldLayout>
</file>

<file path=ppt/slideLayouts/slideLayout1492.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85985"/>
      </p:ext>
    </p:extLst>
  </p:cSld>
  <p:clrMapOvr>
    <a:masterClrMapping/>
  </p:clrMapOvr>
  <p:transition>
    <p:randomBar dir="vert"/>
  </p:transition>
  <p:timing>
    <p:tnLst>
      <p:par>
        <p:cTn id="1" dur="indefinite" restart="never" nodeType="tmRoot"/>
      </p:par>
    </p:tnLst>
  </p:timing>
</p:sldLayout>
</file>

<file path=ppt/slideLayouts/slideLayout1493.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367318214"/>
      </p:ext>
    </p:extLst>
  </p:cSld>
  <p:clrMapOvr>
    <a:masterClrMapping/>
  </p:clrMapOvr>
  <p:transition>
    <p:randomBar dir="vert"/>
  </p:transition>
</p:sldLayout>
</file>

<file path=ppt/slideLayouts/slideLayout1494.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613952"/>
      </p:ext>
    </p:extLst>
  </p:cSld>
  <p:clrMapOvr>
    <a:masterClrMapping/>
  </p:clrMapOvr>
  <p:transition>
    <p:randomBar dir="vert"/>
  </p:transition>
  <p:timing>
    <p:tnLst>
      <p:par>
        <p:cTn id="1" dur="indefinite" restart="never" nodeType="tmRoot"/>
      </p:par>
    </p:tnLst>
  </p:timing>
</p:sldLayout>
</file>

<file path=ppt/slideLayouts/slideLayout1495.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733112"/>
      </p:ext>
    </p:extLst>
  </p:cSld>
  <p:clrMapOvr>
    <a:masterClrMapping/>
  </p:clrMapOvr>
  <p:transition>
    <p:randomBar dir="vert"/>
  </p:transition>
  <p:timing>
    <p:tnLst>
      <p:par>
        <p:cTn id="1" dur="indefinite" restart="never" nodeType="tmRoot"/>
      </p:par>
    </p:tnLst>
  </p:timing>
</p:sldLayout>
</file>

<file path=ppt/slideLayouts/slideLayout149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56381058"/>
      </p:ext>
    </p:extLst>
  </p:cSld>
  <p:clrMapOvr>
    <a:masterClrMapping/>
  </p:clrMapOvr>
  <p:transition>
    <p:randomBar dir="vert"/>
  </p:transition>
  <p:timing>
    <p:tnLst>
      <p:par>
        <p:cTn id="1" dur="indefinite" restart="never" nodeType="tmRoot"/>
      </p:par>
    </p:tnLst>
  </p:timing>
</p:sldLayout>
</file>

<file path=ppt/slideLayouts/slideLayout149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3226999"/>
      </p:ext>
    </p:extLst>
  </p:cSld>
  <p:clrMapOvr>
    <a:masterClrMapping/>
  </p:clrMapOvr>
  <p:transition>
    <p:randomBar dir="vert"/>
  </p:transition>
  <p:timing>
    <p:tnLst>
      <p:par>
        <p:cTn id="1" dur="indefinite" restart="never" nodeType="tmRoot"/>
      </p:par>
    </p:tnLst>
  </p:timing>
</p:sldLayout>
</file>

<file path=ppt/slideLayouts/slideLayout149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84119457"/>
      </p:ext>
    </p:extLst>
  </p:cSld>
  <p:clrMapOvr>
    <a:masterClrMapping/>
  </p:clrMapOvr>
  <p:transition>
    <p:randomBar dir="vert"/>
  </p:transition>
  <p:timing>
    <p:tnLst>
      <p:par>
        <p:cTn id="1" dur="indefinite" restart="never" nodeType="tmRoot"/>
      </p:par>
    </p:tnLst>
  </p:timing>
</p:sldLayout>
</file>

<file path=ppt/slideLayouts/slideLayout149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18974919"/>
      </p:ext>
    </p:extLst>
  </p:cSld>
  <p:clrMapOvr>
    <a:masterClrMapping/>
  </p:clrMapOvr>
  <p:transition>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877886"/>
      </p:ext>
    </p:extLst>
  </p:cSld>
  <p:clrMapOvr>
    <a:masterClrMapping/>
  </p:clrMapOvr>
  <p:transition>
    <p:randomBar dir="vert"/>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472486534"/>
      </p:ext>
    </p:extLst>
  </p:cSld>
  <p:clrMapOvr>
    <a:masterClrMapping/>
  </p:clrMapOvr>
  <p:transition>
    <p:randomBar dir="vert"/>
  </p:transition>
</p:sldLayout>
</file>

<file path=ppt/slideLayouts/slideLayout150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88903257"/>
      </p:ext>
    </p:extLst>
  </p:cSld>
  <p:clrMapOvr>
    <a:masterClrMapping/>
  </p:clrMapOvr>
  <p:transition>
    <p:randomBar dir="vert"/>
  </p:transition>
  <p:timing>
    <p:tnLst>
      <p:par>
        <p:cTn id="1" dur="indefinite" restart="never" nodeType="tmRoot"/>
      </p:par>
    </p:tnLst>
  </p:timing>
</p:sldLayout>
</file>

<file path=ppt/slideLayouts/slideLayout150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09170444"/>
      </p:ext>
    </p:extLst>
  </p:cSld>
  <p:clrMapOvr>
    <a:masterClrMapping/>
  </p:clrMapOvr>
  <p:transition>
    <p:randomBar dir="vert"/>
  </p:transition>
  <p:timing>
    <p:tnLst>
      <p:par>
        <p:cTn id="1" dur="indefinite" restart="never" nodeType="tmRoot"/>
      </p:par>
    </p:tnLst>
  </p:timing>
</p:sldLayout>
</file>

<file path=ppt/slideLayouts/slideLayout1502.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861034010"/>
      </p:ext>
    </p:extLst>
  </p:cSld>
  <p:clrMapOvr>
    <a:masterClrMapping/>
  </p:clrMapOvr>
  <p:transition>
    <p:randomBar dir="vert"/>
  </p:transition>
</p:sldLayout>
</file>

<file path=ppt/slideLayouts/slideLayout1503.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542227"/>
      </p:ext>
    </p:extLst>
  </p:cSld>
  <p:clrMapOvr>
    <a:masterClrMapping/>
  </p:clrMapOvr>
  <p:transition>
    <p:randomBar dir="vert"/>
  </p:transition>
  <p:timing>
    <p:tnLst>
      <p:par>
        <p:cTn id="1" dur="indefinite" restart="never" nodeType="tmRoot"/>
      </p:par>
    </p:tnLst>
  </p:timing>
</p:sldLayout>
</file>

<file path=ppt/slideLayouts/slideLayout1504.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10991613"/>
      </p:ext>
    </p:extLst>
  </p:cSld>
  <p:clrMapOvr>
    <a:masterClrMapping/>
  </p:clrMapOvr>
  <p:transition>
    <p:randomBar dir="vert"/>
  </p:transition>
</p:sldLayout>
</file>

<file path=ppt/slideLayouts/slideLayout1505.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82040"/>
      </p:ext>
    </p:extLst>
  </p:cSld>
  <p:clrMapOvr>
    <a:masterClrMapping/>
  </p:clrMapOvr>
  <p:transition>
    <p:randomBar dir="vert"/>
  </p:transition>
  <p:timing>
    <p:tnLst>
      <p:par>
        <p:cTn id="1" dur="indefinite" restart="never" nodeType="tmRoot"/>
      </p:par>
    </p:tnLst>
  </p:timing>
</p:sldLayout>
</file>

<file path=ppt/slideLayouts/slideLayout1506.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16707117"/>
      </p:ext>
    </p:extLst>
  </p:cSld>
  <p:clrMapOvr>
    <a:masterClrMapping/>
  </p:clrMapOvr>
  <p:transition>
    <p:randomBar dir="vert"/>
  </p:transition>
</p:sldLayout>
</file>

<file path=ppt/slideLayouts/slideLayout1507.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714349"/>
      </p:ext>
    </p:extLst>
  </p:cSld>
  <p:clrMapOvr>
    <a:masterClrMapping/>
  </p:clrMapOvr>
  <p:transition>
    <p:randomBar dir="vert"/>
  </p:transition>
  <p:timing>
    <p:tnLst>
      <p:par>
        <p:cTn id="1" dur="indefinite" restart="never" nodeType="tmRoot"/>
      </p:par>
    </p:tnLst>
  </p:timing>
</p:sldLayout>
</file>

<file path=ppt/slideLayouts/slideLayout1508.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795962805"/>
      </p:ext>
    </p:extLst>
  </p:cSld>
  <p:clrMapOvr>
    <a:masterClrMapping/>
  </p:clrMapOvr>
  <p:transition>
    <p:randomBar dir="vert"/>
  </p:transition>
</p:sldLayout>
</file>

<file path=ppt/slideLayouts/slideLayout1509.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929346"/>
      </p:ext>
    </p:extLst>
  </p:cSld>
  <p:clrMapOvr>
    <a:masterClrMapping/>
  </p:clrMapOvr>
  <p:transition>
    <p:randomBar dir="vert"/>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09774"/>
      </p:ext>
    </p:extLst>
  </p:cSld>
  <p:clrMapOvr>
    <a:masterClrMapping/>
  </p:clrMapOvr>
  <p:transition>
    <p:randomBar dir="vert"/>
  </p:transition>
  <p:timing>
    <p:tnLst>
      <p:par>
        <p:cTn id="1" dur="indefinite" restart="never" nodeType="tmRoot"/>
      </p:par>
    </p:tnLst>
  </p:timing>
</p:sldLayout>
</file>

<file path=ppt/slideLayouts/slideLayout1510.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845114994"/>
      </p:ext>
    </p:extLst>
  </p:cSld>
  <p:clrMapOvr>
    <a:masterClrMapping/>
  </p:clrMapOvr>
  <p:transition>
    <p:randomBar dir="vert"/>
  </p:transition>
</p:sldLayout>
</file>

<file path=ppt/slideLayouts/slideLayout1511.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336992"/>
      </p:ext>
    </p:extLst>
  </p:cSld>
  <p:clrMapOvr>
    <a:masterClrMapping/>
  </p:clrMapOvr>
  <p:transition>
    <p:randomBar dir="vert"/>
  </p:transition>
  <p:timing>
    <p:tnLst>
      <p:par>
        <p:cTn id="1" dur="indefinite" restart="never" nodeType="tmRoot"/>
      </p:par>
    </p:tnLst>
  </p:timing>
</p:sldLayout>
</file>

<file path=ppt/slideLayouts/slideLayout1512.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2021/11/27</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011784465"/>
      </p:ext>
    </p:extLst>
  </p:cSld>
  <p:clrMapOvr>
    <a:masterClrMapping/>
  </p:clrMapOvr>
  <p:transition>
    <p:randomBar dir="vert"/>
  </p:transition>
  <p:timing>
    <p:tnLst>
      <p:par>
        <p:cTn id="1" dur="indefinite" restart="never" nodeType="tmRoot"/>
      </p:par>
    </p:tnLst>
  </p:timing>
</p:sldLayout>
</file>

<file path=ppt/slideLayouts/slideLayout1513.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736287600"/>
      </p:ext>
    </p:extLst>
  </p:cSld>
  <p:clrMapOvr>
    <a:masterClrMapping/>
  </p:clrMapOvr>
  <p:transition>
    <p:randomBar dir="vert"/>
  </p:transition>
</p:sldLayout>
</file>

<file path=ppt/slideLayouts/slideLayout151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273614"/>
      </p:ext>
    </p:extLst>
  </p:cSld>
  <p:clrMapOvr>
    <a:masterClrMapping/>
  </p:clrMapOvr>
  <p:transition>
    <p:randomBar dir="vert"/>
  </p:transition>
</p:sldLayout>
</file>

<file path=ppt/slideLayouts/slideLayout151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736596"/>
      </p:ext>
    </p:extLst>
  </p:cSld>
  <p:clrMapOvr>
    <a:masterClrMapping/>
  </p:clrMapOvr>
  <p:transition>
    <p:randomBar dir="vert"/>
  </p:transition>
</p:sldLayout>
</file>

<file path=ppt/slideLayouts/slideLayout151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436574"/>
      </p:ext>
    </p:extLst>
  </p:cSld>
  <p:clrMapOvr>
    <a:masterClrMapping/>
  </p:clrMapOvr>
  <p:transition>
    <p:randomBar dir="vert"/>
  </p:transition>
</p:sldLayout>
</file>

<file path=ppt/slideLayouts/slideLayout1517.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79786919"/>
      </p:ext>
    </p:extLst>
  </p:cSld>
  <p:clrMapOvr>
    <a:masterClrMapping/>
  </p:clrMapOvr>
  <p:transition>
    <p:randomBar dir="vert"/>
  </p:transition>
</p:sldLayout>
</file>

<file path=ppt/slideLayouts/slideLayout1518.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586579404"/>
      </p:ext>
    </p:extLst>
  </p:cSld>
  <p:clrMapOvr>
    <a:masterClrMapping/>
  </p:clrMapOvr>
  <p:transition>
    <p:randomBar dir="vert"/>
  </p:transition>
</p:sldLayout>
</file>

<file path=ppt/slideLayouts/slideLayout15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6490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842429478"/>
      </p:ext>
    </p:extLst>
  </p:cSld>
  <p:clrMapOvr>
    <a:masterClrMapping/>
  </p:clrMapOvr>
  <p:transition>
    <p:randomBar dir="vert"/>
  </p:transition>
</p:sldLayout>
</file>

<file path=ppt/slideLayouts/slideLayout1520.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769961980"/>
      </p:ext>
    </p:extLst>
  </p:cSld>
  <p:clrMapOvr>
    <a:masterClrMapping/>
  </p:clrMapOvr>
  <p:transition>
    <p:randomBar dir="vert"/>
  </p:transition>
</p:sldLayout>
</file>

<file path=ppt/slideLayouts/slideLayout1521.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784843523"/>
      </p:ext>
    </p:extLst>
  </p:cSld>
  <p:clrMapOvr>
    <a:masterClrMapping/>
  </p:clrMapOvr>
  <p:transition>
    <p:randomBar dir="vert"/>
  </p:transition>
</p:sldLayout>
</file>

<file path=ppt/slideLayouts/slideLayout1522.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739548"/>
      </p:ext>
    </p:extLst>
  </p:cSld>
  <p:clrMapOvr>
    <a:masterClrMapping/>
  </p:clrMapOvr>
  <p:transition>
    <p:randomBar dir="vert"/>
  </p:transition>
  <p:timing>
    <p:tnLst>
      <p:par>
        <p:cTn id="1" dur="indefinite" restart="never" nodeType="tmRoot"/>
      </p:par>
    </p:tnLst>
  </p:timing>
</p:sldLayout>
</file>

<file path=ppt/slideLayouts/slideLayout1523.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285946301"/>
      </p:ext>
    </p:extLst>
  </p:cSld>
  <p:clrMapOvr>
    <a:masterClrMapping/>
  </p:clrMapOvr>
  <p:transition>
    <p:randomBar dir="vert"/>
  </p:transition>
</p:sldLayout>
</file>

<file path=ppt/slideLayouts/slideLayout1524.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21037"/>
      </p:ext>
    </p:extLst>
  </p:cSld>
  <p:clrMapOvr>
    <a:masterClrMapping/>
  </p:clrMapOvr>
  <p:transition>
    <p:randomBar dir="vert"/>
  </p:transition>
  <p:timing>
    <p:tnLst>
      <p:par>
        <p:cTn id="1" dur="indefinite" restart="never" nodeType="tmRoot"/>
      </p:par>
    </p:tnLst>
  </p:timing>
</p:sldLayout>
</file>

<file path=ppt/slideLayouts/slideLayout1525.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602330017"/>
      </p:ext>
    </p:extLst>
  </p:cSld>
  <p:clrMapOvr>
    <a:masterClrMapping/>
  </p:clrMapOvr>
  <p:transition>
    <p:randomBar dir="vert"/>
  </p:transition>
</p:sldLayout>
</file>

<file path=ppt/slideLayouts/slideLayout1526.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211695"/>
      </p:ext>
    </p:extLst>
  </p:cSld>
  <p:clrMapOvr>
    <a:masterClrMapping/>
  </p:clrMapOvr>
  <p:transition>
    <p:randomBar dir="vert"/>
  </p:transition>
  <p:timing>
    <p:tnLst>
      <p:par>
        <p:cTn id="1" dur="indefinite" restart="never" nodeType="tmRoot"/>
      </p:par>
    </p:tnLst>
  </p:timing>
</p:sldLayout>
</file>

<file path=ppt/slideLayouts/slideLayout1527.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539268761"/>
      </p:ext>
    </p:extLst>
  </p:cSld>
  <p:clrMapOvr>
    <a:masterClrMapping/>
  </p:clrMapOvr>
  <p:transition>
    <p:randomBar dir="vert"/>
  </p:transition>
</p:sldLayout>
</file>

<file path=ppt/slideLayouts/slideLayout1528.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8007"/>
      </p:ext>
    </p:extLst>
  </p:cSld>
  <p:clrMapOvr>
    <a:masterClrMapping/>
  </p:clrMapOvr>
  <p:transition>
    <p:randomBar dir="vert"/>
  </p:transition>
  <p:timing>
    <p:tnLst>
      <p:par>
        <p:cTn id="1" dur="indefinite" restart="never" nodeType="tmRoot"/>
      </p:par>
    </p:tnLst>
  </p:timing>
</p:sldLayout>
</file>

<file path=ppt/slideLayouts/slideLayout1529.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51911461"/>
      </p:ext>
    </p:extLst>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28052"/>
      </p:ext>
    </p:extLst>
  </p:cSld>
  <p:clrMapOvr>
    <a:masterClrMapping/>
  </p:clrMapOvr>
  <p:transition>
    <p:randomBar dir="vert"/>
  </p:transition>
  <p:timing>
    <p:tnLst>
      <p:par>
        <p:cTn id="1" dur="indefinite" restart="never" nodeType="tmRoot"/>
      </p:par>
    </p:tnLst>
  </p:timing>
</p:sldLayout>
</file>

<file path=ppt/slideLayouts/slideLayout1530.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37369"/>
      </p:ext>
    </p:extLst>
  </p:cSld>
  <p:clrMapOvr>
    <a:masterClrMapping/>
  </p:clrMapOvr>
  <p:transition>
    <p:randomBar dir="vert"/>
  </p:transition>
  <p:timing>
    <p:tnLst>
      <p:par>
        <p:cTn id="1" dur="indefinite" restart="never" nodeType="tmRoot"/>
      </p:par>
    </p:tnLst>
  </p:timing>
</p:sldLayout>
</file>

<file path=ppt/slideLayouts/slideLayout1531.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542449"/>
      </p:ext>
    </p:extLst>
  </p:cSld>
  <p:clrMapOvr>
    <a:masterClrMapping/>
  </p:clrMapOvr>
  <p:transition>
    <p:randomBar dir="vert"/>
  </p:transition>
  <p:timing>
    <p:tnLst>
      <p:par>
        <p:cTn id="1" dur="indefinite" restart="never" nodeType="tmRoot"/>
      </p:par>
    </p:tnLst>
  </p:timing>
</p:sldLayout>
</file>

<file path=ppt/slideLayouts/slideLayout1532.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07095223"/>
      </p:ext>
    </p:extLst>
  </p:cSld>
  <p:clrMapOvr>
    <a:masterClrMapping/>
  </p:clrMapOvr>
  <p:transition>
    <p:randomBar dir="vert"/>
  </p:transition>
  <p:timing>
    <p:tnLst>
      <p:par>
        <p:cTn id="1" dur="indefinite" restart="never" nodeType="tmRoot"/>
      </p:par>
    </p:tnLst>
  </p:timing>
</p:sldLayout>
</file>

<file path=ppt/slideLayouts/slideLayout1533.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4158634"/>
      </p:ext>
    </p:extLst>
  </p:cSld>
  <p:clrMapOvr>
    <a:masterClrMapping/>
  </p:clrMapOvr>
  <p:transition>
    <p:randomBar dir="vert"/>
  </p:transition>
  <p:timing>
    <p:tnLst>
      <p:par>
        <p:cTn id="1" dur="indefinite" restart="never" nodeType="tmRoot"/>
      </p:par>
    </p:tnLst>
  </p:timing>
</p:sldLayout>
</file>

<file path=ppt/slideLayouts/slideLayout1534.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57919593"/>
      </p:ext>
    </p:extLst>
  </p:cSld>
  <p:clrMapOvr>
    <a:masterClrMapping/>
  </p:clrMapOvr>
  <p:transition>
    <p:randomBar dir="vert"/>
  </p:transition>
  <p:timing>
    <p:tnLst>
      <p:par>
        <p:cTn id="1" dur="indefinite" restart="never" nodeType="tmRoot"/>
      </p:par>
    </p:tnLst>
  </p:timing>
</p:sldLayout>
</file>

<file path=ppt/slideLayouts/slideLayout1535.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3538095"/>
      </p:ext>
    </p:extLst>
  </p:cSld>
  <p:clrMapOvr>
    <a:masterClrMapping/>
  </p:clrMapOvr>
  <p:transition>
    <p:randomBar dir="vert"/>
  </p:transition>
  <p:timing>
    <p:tnLst>
      <p:par>
        <p:cTn id="1" dur="indefinite" restart="never" nodeType="tmRoot"/>
      </p:par>
    </p:tnLst>
  </p:timing>
</p:sldLayout>
</file>

<file path=ppt/slideLayouts/slideLayout1536.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58355421"/>
      </p:ext>
    </p:extLst>
  </p:cSld>
  <p:clrMapOvr>
    <a:masterClrMapping/>
  </p:clrMapOvr>
  <p:transition>
    <p:randomBar dir="vert"/>
  </p:transition>
  <p:timing>
    <p:tnLst>
      <p:par>
        <p:cTn id="1" dur="indefinite" restart="never" nodeType="tmRoot"/>
      </p:par>
    </p:tnLst>
  </p:timing>
</p:sldLayout>
</file>

<file path=ppt/slideLayouts/slideLayout1537.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26492389"/>
      </p:ext>
    </p:extLst>
  </p:cSld>
  <p:clrMapOvr>
    <a:masterClrMapping/>
  </p:clrMapOvr>
  <p:transition>
    <p:randomBar dir="vert"/>
  </p:transition>
  <p:timing>
    <p:tnLst>
      <p:par>
        <p:cTn id="1" dur="indefinite" restart="never" nodeType="tmRoot"/>
      </p:par>
    </p:tnLst>
  </p:timing>
</p:sldLayout>
</file>

<file path=ppt/slideLayouts/slideLayout1538.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66555262"/>
      </p:ext>
    </p:extLst>
  </p:cSld>
  <p:clrMapOvr>
    <a:masterClrMapping/>
  </p:clrMapOvr>
  <p:transition>
    <p:randomBar dir="vert"/>
  </p:transition>
</p:sldLayout>
</file>

<file path=ppt/slideLayouts/slideLayout1539.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616142"/>
      </p:ext>
    </p:extLst>
  </p:cSld>
  <p:clrMapOvr>
    <a:masterClrMapping/>
  </p:clrMapOvr>
  <p:transition>
    <p:randomBar dir="vert"/>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932826360"/>
      </p:ext>
    </p:extLst>
  </p:cSld>
  <p:clrMapOvr>
    <a:masterClrMapping/>
  </p:clrMapOvr>
  <p:transition>
    <p:randomBar dir="vert"/>
  </p:transition>
</p:sldLayout>
</file>

<file path=ppt/slideLayouts/slideLayout1540.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68675864"/>
      </p:ext>
    </p:extLst>
  </p:cSld>
  <p:clrMapOvr>
    <a:masterClrMapping/>
  </p:clrMapOvr>
  <p:transition>
    <p:randomBar dir="vert"/>
  </p:transition>
</p:sldLayout>
</file>

<file path=ppt/slideLayouts/slideLayout1541.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367834"/>
      </p:ext>
    </p:extLst>
  </p:cSld>
  <p:clrMapOvr>
    <a:masterClrMapping/>
  </p:clrMapOvr>
  <p:transition>
    <p:randomBar dir="vert"/>
  </p:transition>
  <p:timing>
    <p:tnLst>
      <p:par>
        <p:cTn id="1" dur="indefinite" restart="never" nodeType="tmRoot"/>
      </p:par>
    </p:tnLst>
  </p:timing>
</p:sldLayout>
</file>

<file path=ppt/slideLayouts/slideLayout1542.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05791563"/>
      </p:ext>
    </p:extLst>
  </p:cSld>
  <p:clrMapOvr>
    <a:masterClrMapping/>
  </p:clrMapOvr>
  <p:transition>
    <p:randomBar dir="vert"/>
  </p:transition>
</p:sldLayout>
</file>

<file path=ppt/slideLayouts/slideLayout1543.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800931"/>
      </p:ext>
    </p:extLst>
  </p:cSld>
  <p:clrMapOvr>
    <a:masterClrMapping/>
  </p:clrMapOvr>
  <p:transition>
    <p:randomBar dir="vert"/>
  </p:transition>
  <p:timing>
    <p:tnLst>
      <p:par>
        <p:cTn id="1" dur="indefinite" restart="never" nodeType="tmRoot"/>
      </p:par>
    </p:tnLst>
  </p:timing>
</p:sldLayout>
</file>

<file path=ppt/slideLayouts/slideLayout1544.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625211942"/>
      </p:ext>
    </p:extLst>
  </p:cSld>
  <p:clrMapOvr>
    <a:masterClrMapping/>
  </p:clrMapOvr>
  <p:transition>
    <p:randomBar dir="vert"/>
  </p:transition>
</p:sldLayout>
</file>

<file path=ppt/slideLayouts/slideLayout1545.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586305"/>
      </p:ext>
    </p:extLst>
  </p:cSld>
  <p:clrMapOvr>
    <a:masterClrMapping/>
  </p:clrMapOvr>
  <p:transition>
    <p:randomBar dir="vert"/>
  </p:transition>
  <p:timing>
    <p:tnLst>
      <p:par>
        <p:cTn id="1" dur="indefinite" restart="never" nodeType="tmRoot"/>
      </p:par>
    </p:tnLst>
  </p:timing>
</p:sldLayout>
</file>

<file path=ppt/slideLayouts/slideLayout1546.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42084794"/>
      </p:ext>
    </p:extLst>
  </p:cSld>
  <p:clrMapOvr>
    <a:masterClrMapping/>
  </p:clrMapOvr>
  <p:transition>
    <p:randomBar dir="vert"/>
  </p:transition>
</p:sldLayout>
</file>

<file path=ppt/slideLayouts/slideLayout1547.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565960"/>
      </p:ext>
    </p:extLst>
  </p:cSld>
  <p:clrMapOvr>
    <a:masterClrMapping/>
  </p:clrMapOvr>
  <p:transition>
    <p:randomBar dir="vert"/>
  </p:transition>
  <p:timing>
    <p:tnLst>
      <p:par>
        <p:cTn id="1" dur="indefinite" restart="never" nodeType="tmRoot"/>
      </p:par>
    </p:tnLst>
  </p:timing>
</p:sldLayout>
</file>

<file path=ppt/slideLayouts/slideLayout1548.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537184"/>
      </p:ext>
    </p:extLst>
  </p:cSld>
  <p:clrMapOvr>
    <a:masterClrMapping/>
  </p:clrMapOvr>
  <p:transition>
    <p:randomBar dir="vert"/>
  </p:transition>
  <p:timing>
    <p:tnLst>
      <p:par>
        <p:cTn id="1" dur="indefinite" restart="never" nodeType="tmRoot"/>
      </p:par>
    </p:tnLst>
  </p:timing>
</p:sldLayout>
</file>

<file path=ppt/slideLayouts/slideLayout1549.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2602439"/>
      </p:ext>
    </p:extLst>
  </p:cSld>
  <p:clrMapOvr>
    <a:masterClrMapping/>
  </p:clrMapOvr>
  <p:transition>
    <p:randomBar dir="vert"/>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7062"/>
      </p:ext>
    </p:extLst>
  </p:cSld>
  <p:clrMapOvr>
    <a:masterClrMapping/>
  </p:clrMapOvr>
  <p:transition>
    <p:randomBar dir="vert"/>
  </p:transition>
  <p:timing>
    <p:tnLst>
      <p:par>
        <p:cTn id="1" dur="indefinite" restart="never" nodeType="tmRoot"/>
      </p:par>
    </p:tnLst>
  </p:timing>
</p:sldLayout>
</file>

<file path=ppt/slideLayouts/slideLayout1550.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92060788"/>
      </p:ext>
    </p:extLst>
  </p:cSld>
  <p:clrMapOvr>
    <a:masterClrMapping/>
  </p:clrMapOvr>
  <p:transition>
    <p:randomBar dir="vert"/>
  </p:transition>
  <p:timing>
    <p:tnLst>
      <p:par>
        <p:cTn id="1" dur="indefinite" restart="never" nodeType="tmRoot"/>
      </p:par>
    </p:tnLst>
  </p:timing>
</p:sldLayout>
</file>

<file path=ppt/slideLayouts/slideLayout1551.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07494990"/>
      </p:ext>
    </p:extLst>
  </p:cSld>
  <p:clrMapOvr>
    <a:masterClrMapping/>
  </p:clrMapOvr>
  <p:transition>
    <p:randomBar dir="vert"/>
  </p:transition>
  <p:timing>
    <p:tnLst>
      <p:par>
        <p:cTn id="1" dur="indefinite" restart="never" nodeType="tmRoot"/>
      </p:par>
    </p:tnLst>
  </p:timing>
</p:sldLayout>
</file>

<file path=ppt/slideLayouts/slideLayout1552.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19785412"/>
      </p:ext>
    </p:extLst>
  </p:cSld>
  <p:clrMapOvr>
    <a:masterClrMapping/>
  </p:clrMapOvr>
  <p:transition>
    <p:randomBar dir="vert"/>
  </p:transition>
  <p:timing>
    <p:tnLst>
      <p:par>
        <p:cTn id="1" dur="indefinite" restart="never" nodeType="tmRoot"/>
      </p:par>
    </p:tnLst>
  </p:timing>
</p:sldLayout>
</file>

<file path=ppt/slideLayouts/slideLayout1553.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68923218"/>
      </p:ext>
    </p:extLst>
  </p:cSld>
  <p:clrMapOvr>
    <a:masterClrMapping/>
  </p:clrMapOvr>
  <p:transition>
    <p:randomBar dir="vert"/>
  </p:transition>
  <p:timing>
    <p:tnLst>
      <p:par>
        <p:cTn id="1" dur="indefinite" restart="never" nodeType="tmRoot"/>
      </p:par>
    </p:tnLst>
  </p:timing>
</p:sldLayout>
</file>

<file path=ppt/slideLayouts/slideLayout1554.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46966324"/>
      </p:ext>
    </p:extLst>
  </p:cSld>
  <p:clrMapOvr>
    <a:masterClrMapping/>
  </p:clrMapOvr>
  <p:transition>
    <p:randomBar dir="vert"/>
  </p:transition>
  <p:timing>
    <p:tnLst>
      <p:par>
        <p:cTn id="1" dur="indefinite" restart="never" nodeType="tmRoot"/>
      </p:par>
    </p:tnLst>
  </p:timing>
</p:sldLayout>
</file>

<file path=ppt/slideLayouts/slideLayout1555.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182862512"/>
      </p:ext>
    </p:extLst>
  </p:cSld>
  <p:clrMapOvr>
    <a:masterClrMapping/>
  </p:clrMapOvr>
  <p:transition>
    <p:randomBar dir="vert"/>
  </p:transition>
</p:sldLayout>
</file>

<file path=ppt/slideLayouts/slideLayout1556.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731660"/>
      </p:ext>
    </p:extLst>
  </p:cSld>
  <p:clrMapOvr>
    <a:masterClrMapping/>
  </p:clrMapOvr>
  <p:transition>
    <p:randomBar dir="vert"/>
  </p:transition>
  <p:timing>
    <p:tnLst>
      <p:par>
        <p:cTn id="1" dur="indefinite" restart="never" nodeType="tmRoot"/>
      </p:par>
    </p:tnLst>
  </p:timing>
</p:sldLayout>
</file>

<file path=ppt/slideLayouts/slideLayout1557.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228722093"/>
      </p:ext>
    </p:extLst>
  </p:cSld>
  <p:clrMapOvr>
    <a:masterClrMapping/>
  </p:clrMapOvr>
  <p:transition>
    <p:randomBar dir="vert"/>
  </p:transition>
</p:sldLayout>
</file>

<file path=ppt/slideLayouts/slideLayout1558.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829196"/>
      </p:ext>
    </p:extLst>
  </p:cSld>
  <p:clrMapOvr>
    <a:masterClrMapping/>
  </p:clrMapOvr>
  <p:transition>
    <p:randomBar dir="vert"/>
  </p:transition>
  <p:timing>
    <p:tnLst>
      <p:par>
        <p:cTn id="1" dur="indefinite" restart="never" nodeType="tmRoot"/>
      </p:par>
    </p:tnLst>
  </p:timing>
</p:sldLayout>
</file>

<file path=ppt/slideLayouts/slideLayout1559.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756241878"/>
      </p:ext>
    </p:extLst>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720787185"/>
      </p:ext>
    </p:extLst>
  </p:cSld>
  <p:clrMapOvr>
    <a:masterClrMapping/>
  </p:clrMapOvr>
  <p:transition>
    <p:randomBar dir="vert"/>
  </p:transition>
</p:sldLayout>
</file>

<file path=ppt/slideLayouts/slideLayout1560.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80955"/>
      </p:ext>
    </p:extLst>
  </p:cSld>
  <p:clrMapOvr>
    <a:masterClrMapping/>
  </p:clrMapOvr>
  <p:transition>
    <p:randomBar dir="vert"/>
  </p:transition>
  <p:timing>
    <p:tnLst>
      <p:par>
        <p:cTn id="1" dur="indefinite" restart="never" nodeType="tmRoot"/>
      </p:par>
    </p:tnLst>
  </p:timing>
</p:sldLayout>
</file>

<file path=ppt/slideLayouts/slideLayout1561.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66402368"/>
      </p:ext>
    </p:extLst>
  </p:cSld>
  <p:clrMapOvr>
    <a:masterClrMapping/>
  </p:clrMapOvr>
  <p:transition>
    <p:randomBar dir="vert"/>
  </p:transition>
</p:sldLayout>
</file>

<file path=ppt/slideLayouts/slideLayout1562.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776924"/>
      </p:ext>
    </p:extLst>
  </p:cSld>
  <p:clrMapOvr>
    <a:masterClrMapping/>
  </p:clrMapOvr>
  <p:transition>
    <p:randomBar dir="vert"/>
  </p:transition>
  <p:timing>
    <p:tnLst>
      <p:par>
        <p:cTn id="1" dur="indefinite" restart="never" nodeType="tmRoot"/>
      </p:par>
    </p:tnLst>
  </p:timing>
</p:sldLayout>
</file>

<file path=ppt/slideLayouts/slideLayout1563.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561418450"/>
      </p:ext>
    </p:extLst>
  </p:cSld>
  <p:clrMapOvr>
    <a:masterClrMapping/>
  </p:clrMapOvr>
  <p:transition>
    <p:randomBar dir="vert"/>
  </p:transition>
</p:sldLayout>
</file>

<file path=ppt/slideLayouts/slideLayout1564.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442622"/>
      </p:ext>
    </p:extLst>
  </p:cSld>
  <p:clrMapOvr>
    <a:masterClrMapping/>
  </p:clrMapOvr>
  <p:transition>
    <p:randomBar dir="vert"/>
  </p:transition>
  <p:timing>
    <p:tnLst>
      <p:par>
        <p:cTn id="1" dur="indefinite" restart="never" nodeType="tmRoot"/>
      </p:par>
    </p:tnLst>
  </p:timing>
</p:sldLayout>
</file>

<file path=ppt/slideLayouts/slideLayout1565.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2021/11/27</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498164914"/>
      </p:ext>
    </p:extLst>
  </p:cSld>
  <p:clrMapOvr>
    <a:masterClrMapping/>
  </p:clrMapOvr>
  <p:transition>
    <p:randomBar dir="vert"/>
  </p:transition>
  <p:timing>
    <p:tnLst>
      <p:par>
        <p:cTn id="1" dur="indefinite" restart="never" nodeType="tmRoot"/>
      </p:par>
    </p:tnLst>
  </p:timing>
</p:sldLayout>
</file>

<file path=ppt/slideLayouts/slideLayout1566.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288432165"/>
      </p:ext>
    </p:extLst>
  </p:cSld>
  <p:clrMapOvr>
    <a:masterClrMapping/>
  </p:clrMapOvr>
  <p:transition>
    <p:randomBar dir="vert"/>
  </p:transition>
</p:sldLayout>
</file>

<file path=ppt/slideLayouts/slideLayout1567.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312984"/>
      </p:ext>
    </p:extLst>
  </p:cSld>
  <p:clrMapOvr>
    <a:masterClrMapping/>
  </p:clrMapOvr>
  <p:transition>
    <p:randomBar dir="vert"/>
  </p:transition>
</p:sldLayout>
</file>

<file path=ppt/slideLayouts/slideLayout156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420205"/>
      </p:ext>
    </p:extLst>
  </p:cSld>
  <p:clrMapOvr>
    <a:masterClrMapping/>
  </p:clrMapOvr>
  <p:transition>
    <p:randomBar dir="vert"/>
  </p:transition>
</p:sldLayout>
</file>

<file path=ppt/slideLayouts/slideLayout1569.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605837"/>
      </p:ext>
    </p:extLst>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091896"/>
      </p:ext>
    </p:extLst>
  </p:cSld>
  <p:clrMapOvr>
    <a:masterClrMapping/>
  </p:clrMapOvr>
  <p:transition>
    <p:randomBar dir="vert"/>
  </p:transition>
  <p:timing>
    <p:tnLst>
      <p:par>
        <p:cTn id="1" dur="indefinite" restart="never" nodeType="tmRoot"/>
      </p:par>
    </p:tnLst>
  </p:timing>
</p:sldLayout>
</file>

<file path=ppt/slideLayouts/slideLayout1570.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3701723174"/>
      </p:ext>
    </p:extLst>
  </p:cSld>
  <p:clrMapOvr>
    <a:masterClrMapping/>
  </p:clrMapOvr>
  <p:transition>
    <p:randomBar dir="vert"/>
  </p:transition>
</p:sldLayout>
</file>

<file path=ppt/slideLayouts/slideLayout1571.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98977498"/>
      </p:ext>
    </p:extLst>
  </p:cSld>
  <p:clrMapOvr>
    <a:masterClrMapping/>
  </p:clrMapOvr>
  <p:transition>
    <p:randomBar dir="vert"/>
  </p:transition>
</p:sldLayout>
</file>

<file path=ppt/slideLayouts/slideLayout157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582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73.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950282568"/>
      </p:ext>
    </p:extLst>
  </p:cSld>
  <p:clrMapOvr>
    <a:masterClrMapping/>
  </p:clrMapOvr>
  <p:transition>
    <p:randomBar dir="vert"/>
  </p:transition>
</p:sldLayout>
</file>

<file path=ppt/slideLayouts/slideLayout1574.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462762"/>
      </p:ext>
    </p:extLst>
  </p:cSld>
  <p:clrMapOvr>
    <a:masterClrMapping/>
  </p:clrMapOvr>
  <p:transition>
    <p:randomBar dir="vert"/>
  </p:transition>
  <p:timing>
    <p:tnLst>
      <p:par>
        <p:cTn id="1" dur="indefinite" restart="never" nodeType="tmRoot"/>
      </p:par>
    </p:tnLst>
  </p:timing>
</p:sldLayout>
</file>

<file path=ppt/slideLayouts/slideLayout157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22416"/>
      </p:ext>
    </p:extLst>
  </p:cSld>
  <p:clrMapOvr>
    <a:masterClrMapping/>
  </p:clrMapOvr>
  <p:transition spd="slow" advTm="3000">
    <p:random/>
  </p:transition>
</p:sldLayout>
</file>

<file path=ppt/slideLayouts/slideLayout1576.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776465"/>
      </p:ext>
    </p:extLst>
  </p:cSld>
  <p:clrMapOvr>
    <a:masterClrMapping/>
  </p:clrMapOvr>
  <p:transition>
    <p:randomBar dir="vert"/>
  </p:transition>
</p:sldLayout>
</file>

<file path=ppt/slideLayouts/slideLayout1577.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435468"/>
      </p:ext>
    </p:extLst>
  </p:cSld>
  <p:clrMapOvr>
    <a:masterClrMapping/>
  </p:clrMapOvr>
  <p:transition>
    <p:randomBar dir="vert"/>
  </p:transition>
</p:sldLayout>
</file>

<file path=ppt/slideLayouts/slideLayout1578.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063870"/>
      </p:ext>
    </p:extLst>
  </p:cSld>
  <p:clrMapOvr>
    <a:masterClrMapping/>
  </p:clrMapOvr>
  <p:transition>
    <p:randomBar dir="vert"/>
  </p:transition>
</p:sldLayout>
</file>

<file path=ppt/slideLayouts/slideLayout1579.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425747"/>
      </p:ext>
    </p:extLst>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027150130"/>
      </p:ext>
    </p:extLst>
  </p:cSld>
  <p:clrMapOvr>
    <a:masterClrMapping/>
  </p:clrMapOvr>
  <p:transition>
    <p:randomBar dir="vert"/>
  </p:transition>
</p:sldLayout>
</file>

<file path=ppt/slideLayouts/slideLayout1580.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32932"/>
      </p:ext>
    </p:extLst>
  </p:cSld>
  <p:clrMapOvr>
    <a:masterClrMapping/>
  </p:clrMapOvr>
  <p:transition>
    <p:randomBar dir="vert"/>
  </p:transition>
</p:sldLayout>
</file>

<file path=ppt/slideLayouts/slideLayout1581.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840815"/>
      </p:ext>
    </p:extLst>
  </p:cSld>
  <p:clrMapOvr>
    <a:masterClrMapping/>
  </p:clrMapOvr>
  <p:transition>
    <p:randomBar dir="vert"/>
  </p:transition>
</p:sldLayout>
</file>

<file path=ppt/slideLayouts/slideLayout1582.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23834"/>
      </p:ext>
    </p:extLst>
  </p:cSld>
  <p:clrMapOvr>
    <a:masterClrMapping/>
  </p:clrMapOvr>
  <p:transition>
    <p:randomBar dir="vert"/>
  </p:transition>
</p:sldLayout>
</file>

<file path=ppt/slideLayouts/slideLayout158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01766"/>
      </p:ext>
    </p:extLst>
  </p:cSld>
  <p:clrMapOvr>
    <a:masterClrMapping/>
  </p:clrMapOvr>
  <p:transition>
    <p:randomBar dir="vert"/>
  </p:transition>
</p:sldLayout>
</file>

<file path=ppt/slideLayouts/slideLayout1584.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413167"/>
      </p:ext>
    </p:extLst>
  </p:cSld>
  <p:clrMapOvr>
    <a:masterClrMapping/>
  </p:clrMapOvr>
  <p:transition spd="slow" advTm="3000">
    <p:random/>
  </p:transition>
</p:sldLayout>
</file>

<file path=ppt/slideLayouts/slideLayout1585.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261984"/>
      </p:ext>
    </p:extLst>
  </p:cSld>
  <p:clrMapOvr>
    <a:masterClrMapping/>
  </p:clrMapOvr>
  <p:transition>
    <p:randomBar dir="vert"/>
  </p:transition>
</p:sldLayout>
</file>

<file path=ppt/slideLayouts/slideLayout1586.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656289"/>
      </p:ext>
    </p:extLst>
  </p:cSld>
  <p:clrMapOvr>
    <a:masterClrMapping/>
  </p:clrMapOvr>
  <p:transition>
    <p:randomBar dir="vert"/>
  </p:transition>
</p:sldLayout>
</file>

<file path=ppt/slideLayouts/slideLayout1587.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633809"/>
      </p:ext>
    </p:extLst>
  </p:cSld>
  <p:clrMapOvr>
    <a:masterClrMapping/>
  </p:clrMapOvr>
  <p:transition>
    <p:randomBar dir="vert"/>
  </p:transition>
</p:sldLayout>
</file>

<file path=ppt/slideLayouts/slideLayout1588.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961392"/>
      </p:ext>
    </p:extLst>
  </p:cSld>
  <p:clrMapOvr>
    <a:masterClrMapping/>
  </p:clrMapOvr>
  <p:transition>
    <p:randomBar dir="vert"/>
  </p:transition>
</p:sldLayout>
</file>

<file path=ppt/slideLayouts/slideLayout1589.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713839"/>
      </p:ext>
    </p:extLst>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024770"/>
      </p:ext>
    </p:extLst>
  </p:cSld>
  <p:clrMapOvr>
    <a:masterClrMapping/>
  </p:clrMapOvr>
  <p:transition>
    <p:randomBar dir="vert"/>
  </p:transition>
  <p:timing>
    <p:tnLst>
      <p:par>
        <p:cTn id="1" dur="indefinite" restart="never" nodeType="tmRoot"/>
      </p:par>
    </p:tnLst>
  </p:timing>
</p:sldLayout>
</file>

<file path=ppt/slideLayouts/slideLayout1590.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749229"/>
      </p:ext>
    </p:extLst>
  </p:cSld>
  <p:clrMapOvr>
    <a:masterClrMapping/>
  </p:clrMapOvr>
  <p:transition>
    <p:randomBar dir="vert"/>
  </p:transition>
</p:sldLayout>
</file>

<file path=ppt/slideLayouts/slideLayout1591.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69374"/>
      </p:ext>
    </p:extLst>
  </p:cSld>
  <p:clrMapOvr>
    <a:masterClrMapping/>
  </p:clrMapOvr>
  <p:transition>
    <p:randomBar dir="vert"/>
  </p:transition>
</p:sldLayout>
</file>

<file path=ppt/slideLayouts/slideLayout1592.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99056"/>
      </p:ext>
    </p:extLst>
  </p:cSld>
  <p:clrMapOvr>
    <a:masterClrMapping/>
  </p:clrMapOvr>
  <p:transition>
    <p:randomBar dir="vert"/>
  </p:transition>
</p:sldLayout>
</file>

<file path=ppt/slideLayouts/slideLayout1593.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770837"/>
      </p:ext>
    </p:extLst>
  </p:cSld>
  <p:clrMapOvr>
    <a:masterClrMapping/>
  </p:clrMapOvr>
  <p:transition>
    <p:randomBar dir="vert"/>
  </p:transition>
</p:sldLayout>
</file>

<file path=ppt/slideLayouts/slideLayout1594.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712506"/>
      </p:ext>
    </p:extLst>
  </p:cSld>
  <p:clrMapOvr>
    <a:masterClrMapping/>
  </p:clrMapOvr>
  <p:transition spd="slow" advClick="0" advTm="4000">
    <p:comb/>
  </p:transition>
</p:sldLayout>
</file>

<file path=ppt/slideLayouts/slideLayout1595.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019520"/>
      </p:ext>
    </p:extLst>
  </p:cSld>
  <p:clrMapOvr>
    <a:masterClrMapping/>
  </p:clrMapOvr>
  <p:transition>
    <p:randomBar dir="vert"/>
  </p:transition>
</p:sldLayout>
</file>

<file path=ppt/slideLayouts/slideLayout159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3544571233"/>
      </p:ext>
    </p:extLst>
  </p:cSld>
  <p:clrMapOvr>
    <a:masterClrMapping/>
  </p:clrMapOvr>
  <p:transition>
    <p:randomBar dir="vert"/>
  </p:transition>
</p:sldLayout>
</file>

<file path=ppt/slideLayouts/slideLayout159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42807"/>
      </p:ext>
    </p:extLst>
  </p:cSld>
  <p:clrMapOvr>
    <a:masterClrMapping/>
  </p:clrMapOvr>
  <p:transition>
    <p:randomBar dir="vert"/>
  </p:transition>
</p:sldLayout>
</file>

<file path=ppt/slideLayouts/slideLayout1598.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46741"/>
      </p:ext>
    </p:extLst>
  </p:cSld>
  <p:clrMapOvr>
    <a:masterClrMapping/>
  </p:clrMapOvr>
  <p:transition>
    <p:randomBar dir="vert"/>
  </p:transition>
  <p:timing>
    <p:tnLst>
      <p:par>
        <p:cTn id="1" dur="indefinite" restart="never" nodeType="tmRoot"/>
      </p:par>
    </p:tnLst>
  </p:timing>
</p:sldLayout>
</file>

<file path=ppt/slideLayouts/slideLayout1599.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414397"/>
      </p:ext>
    </p:extLst>
  </p:cSld>
  <p:clrMapOvr>
    <a:masterClrMapping/>
  </p:clrMapOvr>
  <p:transition spd="slow"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68364"/>
      </p:ext>
    </p:extLst>
  </p:cSld>
  <p:clrMapOvr>
    <a:masterClrMapping/>
  </p:clrMapOvr>
  <p:transition>
    <p:randomBar dir="vert"/>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11734"/>
      </p:ext>
    </p:extLst>
  </p:cSld>
  <p:clrMapOvr>
    <a:masterClrMapping/>
  </p:clrMapOvr>
  <p:transition spd="slow" advTm="3000"/>
</p:sldLayout>
</file>

<file path=ppt/slideLayouts/slideLayout1600.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701469"/>
      </p:ext>
    </p:extLst>
  </p:cSld>
  <p:clrMapOvr>
    <a:masterClrMapping/>
  </p:clrMapOvr>
  <p:transition>
    <p:randomBar dir="vert"/>
  </p:transition>
</p:sldLayout>
</file>

<file path=ppt/slideLayouts/slideLayout1601.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869253"/>
      </p:ext>
    </p:extLst>
  </p:cSld>
  <p:clrMapOvr>
    <a:masterClrMapping/>
  </p:clrMapOvr>
  <p:transition>
    <p:randomBar dir="vert"/>
  </p:transition>
</p:sldLayout>
</file>

<file path=ppt/slideLayouts/slideLayout1602.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556637"/>
      </p:ext>
    </p:extLst>
  </p:cSld>
  <p:clrMapOvr>
    <a:masterClrMapping/>
  </p:clrMapOvr>
  <p:transition>
    <p:randomBar dir="vert"/>
  </p:transition>
</p:sldLayout>
</file>

<file path=ppt/slideLayouts/slideLayout1603.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972064"/>
      </p:ext>
    </p:extLst>
  </p:cSld>
  <p:clrMapOvr>
    <a:masterClrMapping/>
  </p:clrMapOvr>
  <p:transition>
    <p:randomBar dir="vert"/>
  </p:transition>
</p:sldLayout>
</file>

<file path=ppt/slideLayouts/slideLayout1604.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17600"/>
      </p:ext>
    </p:extLst>
  </p:cSld>
  <p:clrMapOvr>
    <a:masterClrMapping/>
  </p:clrMapOvr>
  <p:transition>
    <p:randomBar dir="vert"/>
  </p:transition>
</p:sldLayout>
</file>

<file path=ppt/slideLayouts/slideLayout1605.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673032"/>
      </p:ext>
    </p:extLst>
  </p:cSld>
  <p:clrMapOvr>
    <a:masterClrMapping/>
  </p:clrMapOvr>
  <p:transition>
    <p:randomBar dir="vert"/>
  </p:transition>
</p:sldLayout>
</file>

<file path=ppt/slideLayouts/slideLayout1606.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16171"/>
      </p:ext>
    </p:extLst>
  </p:cSld>
  <p:clrMapOvr>
    <a:masterClrMapping/>
  </p:clrMapOvr>
  <p:transition>
    <p:randomBar dir="vert"/>
  </p:transition>
</p:sldLayout>
</file>

<file path=ppt/slideLayouts/slideLayout1607.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492505"/>
      </p:ext>
    </p:extLst>
  </p:cSld>
  <p:clrMapOvr>
    <a:masterClrMapping/>
  </p:clrMapOvr>
  <p:transition>
    <p:randomBar dir="vert"/>
  </p:transition>
</p:sldLayout>
</file>

<file path=ppt/slideLayouts/slideLayout1608.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522628"/>
      </p:ext>
    </p:extLst>
  </p:cSld>
  <p:clrMapOvr>
    <a:masterClrMapping/>
  </p:clrMapOvr>
  <p:transition spd="slow" advTm="3000">
    <p:random/>
  </p:transition>
</p:sldLayout>
</file>

<file path=ppt/slideLayouts/slideLayout1609.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337764"/>
      </p:ext>
    </p:extLst>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78770"/>
      </p:ext>
    </p:extLst>
  </p:cSld>
  <p:clrMapOvr>
    <a:masterClrMapping/>
  </p:clrMapOvr>
  <p:transition spd="slow" advTm="3000"/>
</p:sldLayout>
</file>

<file path=ppt/slideLayouts/slideLayout1610.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242170"/>
      </p:ext>
    </p:extLst>
  </p:cSld>
  <p:clrMapOvr>
    <a:masterClrMapping/>
  </p:clrMapOvr>
  <p:transition>
    <p:randomBar dir="vert"/>
  </p:transition>
</p:sldLayout>
</file>

<file path=ppt/slideLayouts/slideLayout1611.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503999"/>
      </p:ext>
    </p:extLst>
  </p:cSld>
  <p:clrMapOvr>
    <a:masterClrMapping/>
  </p:clrMapOvr>
  <p:transition>
    <p:randomBar dir="vert"/>
  </p:transition>
</p:sldLayout>
</file>

<file path=ppt/slideLayouts/slideLayout1612.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767042"/>
      </p:ext>
    </p:extLst>
  </p:cSld>
  <p:clrMapOvr>
    <a:masterClrMapping/>
  </p:clrMapOvr>
  <p:transition>
    <p:randomBar dir="vert"/>
  </p:transition>
</p:sldLayout>
</file>

<file path=ppt/slideLayouts/slideLayout1613.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401689"/>
      </p:ext>
    </p:extLst>
  </p:cSld>
  <p:clrMapOvr>
    <a:masterClrMapping/>
  </p:clrMapOvr>
  <p:transition>
    <p:randomBar dir="vert"/>
  </p:transition>
</p:sldLayout>
</file>

<file path=ppt/slideLayouts/slideLayout1614.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344308"/>
      </p:ext>
    </p:extLst>
  </p:cSld>
  <p:clrMapOvr>
    <a:masterClrMapping/>
  </p:clrMapOvr>
  <p:transition>
    <p:randomBar dir="vert"/>
  </p:transition>
</p:sldLayout>
</file>

<file path=ppt/slideLayouts/slideLayout1615.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55159"/>
      </p:ext>
    </p:extLst>
  </p:cSld>
  <p:clrMapOvr>
    <a:masterClrMapping/>
  </p:clrMapOvr>
  <p:transition>
    <p:randomBar dir="vert"/>
  </p:transition>
</p:sldLayout>
</file>

<file path=ppt/slideLayouts/slideLayout1616.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25373"/>
      </p:ext>
    </p:extLst>
  </p:cSld>
  <p:clrMapOvr>
    <a:masterClrMapping/>
  </p:clrMapOvr>
  <p:transition>
    <p:randomBar dir="vert"/>
  </p:transition>
</p:sldLayout>
</file>

<file path=ppt/slideLayouts/slideLayout1617.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958229"/>
      </p:ext>
    </p:extLst>
  </p:cSld>
  <p:clrMapOvr>
    <a:masterClrMapping/>
  </p:clrMapOvr>
  <p:transition>
    <p:randomBar dir="vert"/>
  </p:transition>
</p:sldLayout>
</file>

<file path=ppt/slideLayouts/slideLayout1618.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33600"/>
      </p:ext>
    </p:extLst>
  </p:cSld>
  <p:clrMapOvr>
    <a:masterClrMapping/>
  </p:clrMapOvr>
  <p:transition spd="slow" advClick="0" advTm="4000">
    <p:comb/>
  </p:transition>
</p:sldLayout>
</file>

<file path=ppt/slideLayouts/slideLayout1619.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918284"/>
      </p:ext>
    </p:extLst>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255776"/>
      </p:ext>
    </p:extLst>
  </p:cSld>
  <p:clrMapOvr>
    <a:masterClrMapping/>
  </p:clrMapOvr>
  <p:transition spd="slow" advTm="3000"/>
</p:sldLayout>
</file>

<file path=ppt/slideLayouts/slideLayout1620.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3051959126"/>
      </p:ext>
    </p:extLst>
  </p:cSld>
  <p:clrMapOvr>
    <a:masterClrMapping/>
  </p:clrMapOvr>
  <p:transition>
    <p:randomBar dir="vert"/>
  </p:transition>
</p:sldLayout>
</file>

<file path=ppt/slideLayouts/slideLayout1621.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99931"/>
      </p:ext>
    </p:extLst>
  </p:cSld>
  <p:clrMapOvr>
    <a:masterClrMapping/>
  </p:clrMapOvr>
  <p:transition>
    <p:randomBar dir="vert"/>
  </p:transition>
  <p:timing>
    <p:tnLst>
      <p:par>
        <p:cTn id="1" dur="indefinite" restart="never" nodeType="tmRoot"/>
      </p:par>
    </p:tnLst>
  </p:timing>
</p:sldLayout>
</file>

<file path=ppt/slideLayouts/slideLayout1622.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854913"/>
      </p:ext>
    </p:extLst>
  </p:cSld>
  <p:clrMapOvr>
    <a:masterClrMapping/>
  </p:clrMapOvr>
  <p:transition spd="slow" advTm="3000">
    <p:random/>
  </p:transition>
</p:sldLayout>
</file>

<file path=ppt/slideLayouts/slideLayout1623.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69536"/>
      </p:ext>
    </p:extLst>
  </p:cSld>
  <p:clrMapOvr>
    <a:masterClrMapping/>
  </p:clrMapOvr>
  <p:transition>
    <p:randomBar dir="vert"/>
  </p:transition>
</p:sldLayout>
</file>

<file path=ppt/slideLayouts/slideLayout1624.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329844"/>
      </p:ext>
    </p:extLst>
  </p:cSld>
  <p:clrMapOvr>
    <a:masterClrMapping/>
  </p:clrMapOvr>
  <p:transition>
    <p:randomBar dir="vert"/>
  </p:transition>
</p:sldLayout>
</file>

<file path=ppt/slideLayouts/slideLayout1625.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18771"/>
      </p:ext>
    </p:extLst>
  </p:cSld>
  <p:clrMapOvr>
    <a:masterClrMapping/>
  </p:clrMapOvr>
  <p:transition>
    <p:randomBar dir="vert"/>
  </p:transition>
</p:sldLayout>
</file>

<file path=ppt/slideLayouts/slideLayout1626.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969436"/>
      </p:ext>
    </p:extLst>
  </p:cSld>
  <p:clrMapOvr>
    <a:masterClrMapping/>
  </p:clrMapOvr>
  <p:transition>
    <p:randomBar dir="vert"/>
  </p:transition>
</p:sldLayout>
</file>

<file path=ppt/slideLayouts/slideLayout1627.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586145"/>
      </p:ext>
    </p:extLst>
  </p:cSld>
  <p:clrMapOvr>
    <a:masterClrMapping/>
  </p:clrMapOvr>
  <p:transition>
    <p:randomBar dir="vert"/>
  </p:transition>
</p:sldLayout>
</file>

<file path=ppt/slideLayouts/slideLayout1628.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496724"/>
      </p:ext>
    </p:extLst>
  </p:cSld>
  <p:clrMapOvr>
    <a:masterClrMapping/>
  </p:clrMapOvr>
  <p:transition>
    <p:randomBar dir="vert"/>
  </p:transition>
</p:sldLayout>
</file>

<file path=ppt/slideLayouts/slideLayout1629.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193960"/>
      </p:ext>
    </p:extLst>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367643"/>
      </p:ext>
    </p:extLst>
  </p:cSld>
  <p:clrMapOvr>
    <a:masterClrMapping/>
  </p:clrMapOvr>
  <p:transition spd="slow" advTm="3000"/>
</p:sldLayout>
</file>

<file path=ppt/slideLayouts/slideLayout1630.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214084"/>
      </p:ext>
    </p:extLst>
  </p:cSld>
  <p:clrMapOvr>
    <a:masterClrMapping/>
  </p:clrMapOvr>
  <p:transition>
    <p:randomBar dir="vert"/>
  </p:transition>
</p:sldLayout>
</file>

<file path=ppt/slideLayouts/slideLayout1631.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283579"/>
      </p:ext>
    </p:extLst>
  </p:cSld>
  <p:clrMapOvr>
    <a:masterClrMapping/>
  </p:clrMapOvr>
  <p:transition spd="slow" advTm="3000">
    <p:random/>
  </p:transition>
</p:sldLayout>
</file>

<file path=ppt/slideLayouts/slideLayout1632.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515903"/>
      </p:ext>
    </p:extLst>
  </p:cSld>
  <p:clrMapOvr>
    <a:masterClrMapping/>
  </p:clrMapOvr>
  <p:transition>
    <p:randomBar dir="vert"/>
  </p:transition>
</p:sldLayout>
</file>

<file path=ppt/slideLayouts/slideLayout1633.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938643"/>
      </p:ext>
    </p:extLst>
  </p:cSld>
  <p:clrMapOvr>
    <a:masterClrMapping/>
  </p:clrMapOvr>
  <p:transition>
    <p:randomBar dir="vert"/>
  </p:transition>
</p:sldLayout>
</file>

<file path=ppt/slideLayouts/slideLayout1634.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863485"/>
      </p:ext>
    </p:extLst>
  </p:cSld>
  <p:clrMapOvr>
    <a:masterClrMapping/>
  </p:clrMapOvr>
  <p:transition>
    <p:randomBar dir="vert"/>
  </p:transition>
</p:sldLayout>
</file>

<file path=ppt/slideLayouts/slideLayout1635.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88015"/>
      </p:ext>
    </p:extLst>
  </p:cSld>
  <p:clrMapOvr>
    <a:masterClrMapping/>
  </p:clrMapOvr>
  <p:transition>
    <p:randomBar dir="vert"/>
  </p:transition>
</p:sldLayout>
</file>

<file path=ppt/slideLayouts/slideLayout1636.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283147"/>
      </p:ext>
    </p:extLst>
  </p:cSld>
  <p:clrMapOvr>
    <a:masterClrMapping/>
  </p:clrMapOvr>
  <p:transition>
    <p:randomBar dir="vert"/>
  </p:transition>
</p:sldLayout>
</file>

<file path=ppt/slideLayouts/slideLayout1637.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293151"/>
      </p:ext>
    </p:extLst>
  </p:cSld>
  <p:clrMapOvr>
    <a:masterClrMapping/>
  </p:clrMapOvr>
  <p:transition>
    <p:randomBar dir="vert"/>
  </p:transition>
</p:sldLayout>
</file>

<file path=ppt/slideLayouts/slideLayout1638.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105068"/>
      </p:ext>
    </p:extLst>
  </p:cSld>
  <p:clrMapOvr>
    <a:masterClrMapping/>
  </p:clrMapOvr>
  <p:transition>
    <p:randomBar dir="vert"/>
  </p:transition>
</p:sldLayout>
</file>

<file path=ppt/slideLayouts/slideLayout1639.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016491"/>
      </p:ext>
    </p:extLst>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2777127779"/>
      </p:ext>
    </p:extLst>
  </p:cSld>
  <p:clrMapOvr>
    <a:masterClrMapping/>
  </p:clrMapOvr>
  <p:transition>
    <p:randomBar dir="vert"/>
  </p:transition>
</p:sldLayout>
</file>

<file path=ppt/slideLayouts/slideLayout1640.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986536"/>
      </p:ext>
    </p:extLst>
  </p:cSld>
  <p:clrMapOvr>
    <a:masterClrMapping/>
  </p:clrMapOvr>
  <p:transition>
    <p:randomBar dir="vert"/>
  </p:transition>
</p:sldLayout>
</file>

<file path=ppt/slideLayouts/slideLayout1641.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07089"/>
      </p:ext>
    </p:extLst>
  </p:cSld>
  <p:clrMapOvr>
    <a:masterClrMapping/>
  </p:clrMapOvr>
  <p:transition spd="slow" advClick="0" advTm="4000">
    <p:comb/>
  </p:transition>
</p:sldLayout>
</file>

<file path=ppt/slideLayouts/slideLayout1642.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861977"/>
      </p:ext>
    </p:extLst>
  </p:cSld>
  <p:clrMapOvr>
    <a:masterClrMapping/>
  </p:clrMapOvr>
  <p:transition>
    <p:randomBar dir="vert"/>
  </p:transition>
</p:sldLayout>
</file>

<file path=ppt/slideLayouts/slideLayout1643.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3892692484"/>
      </p:ext>
    </p:extLst>
  </p:cSld>
  <p:clrMapOvr>
    <a:masterClrMapping/>
  </p:clrMapOvr>
  <p:transition>
    <p:randomBar dir="vert"/>
  </p:transition>
</p:sldLayout>
</file>

<file path=ppt/slideLayouts/slideLayout1644.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929721"/>
      </p:ext>
    </p:extLst>
  </p:cSld>
  <p:clrMapOvr>
    <a:masterClrMapping/>
  </p:clrMapOvr>
  <p:transition>
    <p:randomBar dir="vert"/>
  </p:transition>
  <p:timing>
    <p:tnLst>
      <p:par>
        <p:cTn id="1" dur="indefinite" restart="never" nodeType="tmRoot"/>
      </p:par>
    </p:tnLst>
  </p:timing>
</p:sldLayout>
</file>

<file path=ppt/slideLayouts/slideLayout1645.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096074"/>
      </p:ext>
    </p:extLst>
  </p:cSld>
  <p:clrMapOvr>
    <a:masterClrMapping/>
  </p:clrMapOvr>
  <p:transition spd="slow" advTm="3000">
    <p:random/>
  </p:transition>
</p:sldLayout>
</file>

<file path=ppt/slideLayouts/slideLayout1646.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544404"/>
      </p:ext>
    </p:extLst>
  </p:cSld>
  <p:clrMapOvr>
    <a:masterClrMapping/>
  </p:clrMapOvr>
  <p:transition>
    <p:randomBar dir="vert"/>
  </p:transition>
</p:sldLayout>
</file>

<file path=ppt/slideLayouts/slideLayout1647.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537548"/>
      </p:ext>
    </p:extLst>
  </p:cSld>
  <p:clrMapOvr>
    <a:masterClrMapping/>
  </p:clrMapOvr>
  <p:transition>
    <p:randomBar dir="vert"/>
  </p:transition>
</p:sldLayout>
</file>

<file path=ppt/slideLayouts/slideLayout1648.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284718"/>
      </p:ext>
    </p:extLst>
  </p:cSld>
  <p:clrMapOvr>
    <a:masterClrMapping/>
  </p:clrMapOvr>
  <p:transition>
    <p:randomBar dir="vert"/>
  </p:transition>
</p:sldLayout>
</file>

<file path=ppt/slideLayouts/slideLayout1649.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123066"/>
      </p:ext>
    </p:extLst>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509488"/>
      </p:ext>
    </p:extLst>
  </p:cSld>
  <p:clrMapOvr>
    <a:masterClrMapping/>
  </p:clrMapOvr>
  <p:transition spd="slow" advTm="3000"/>
</p:sldLayout>
</file>

<file path=ppt/slideLayouts/slideLayout1650.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403434"/>
      </p:ext>
    </p:extLst>
  </p:cSld>
  <p:clrMapOvr>
    <a:masterClrMapping/>
  </p:clrMapOvr>
  <p:transition>
    <p:randomBar dir="vert"/>
  </p:transition>
</p:sldLayout>
</file>

<file path=ppt/slideLayouts/slideLayout1651.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23607"/>
      </p:ext>
    </p:extLst>
  </p:cSld>
  <p:clrMapOvr>
    <a:masterClrMapping/>
  </p:clrMapOvr>
  <p:transition>
    <p:randomBar dir="vert"/>
  </p:transition>
</p:sldLayout>
</file>

<file path=ppt/slideLayouts/slideLayout1652.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778492"/>
      </p:ext>
    </p:extLst>
  </p:cSld>
  <p:clrMapOvr>
    <a:masterClrMapping/>
  </p:clrMapOvr>
  <p:transition>
    <p:randomBar dir="vert"/>
  </p:transition>
</p:sldLayout>
</file>

<file path=ppt/slideLayouts/slideLayout1653.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515649"/>
      </p:ext>
    </p:extLst>
  </p:cSld>
  <p:clrMapOvr>
    <a:masterClrMapping/>
  </p:clrMapOvr>
  <p:transition>
    <p:randomBar dir="vert"/>
  </p:transition>
</p:sldLayout>
</file>

<file path=ppt/slideLayouts/slideLayout165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638252"/>
      </p:ext>
    </p:extLst>
  </p:cSld>
  <p:clrMapOvr>
    <a:masterClrMapping/>
  </p:clrMapOvr>
  <p:transition spd="slow" advTm="3000">
    <p:random/>
  </p:transition>
</p:sldLayout>
</file>

<file path=ppt/slideLayouts/slideLayout1655.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950508"/>
      </p:ext>
    </p:extLst>
  </p:cSld>
  <p:clrMapOvr>
    <a:masterClrMapping/>
  </p:clrMapOvr>
  <p:transition>
    <p:randomBar dir="vert"/>
  </p:transition>
</p:sldLayout>
</file>

<file path=ppt/slideLayouts/slideLayout1656.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44000"/>
      </p:ext>
    </p:extLst>
  </p:cSld>
  <p:clrMapOvr>
    <a:masterClrMapping/>
  </p:clrMapOvr>
  <p:transition>
    <p:randomBar dir="vert"/>
  </p:transition>
</p:sldLayout>
</file>

<file path=ppt/slideLayouts/slideLayout1657.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79832"/>
      </p:ext>
    </p:extLst>
  </p:cSld>
  <p:clrMapOvr>
    <a:masterClrMapping/>
  </p:clrMapOvr>
  <p:transition>
    <p:randomBar dir="vert"/>
  </p:transition>
</p:sldLayout>
</file>

<file path=ppt/slideLayouts/slideLayout1658.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56074"/>
      </p:ext>
    </p:extLst>
  </p:cSld>
  <p:clrMapOvr>
    <a:masterClrMapping/>
  </p:clrMapOvr>
  <p:transition>
    <p:randomBar dir="vert"/>
  </p:transition>
</p:sldLayout>
</file>

<file path=ppt/slideLayouts/slideLayout1659.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160358"/>
      </p:ext>
    </p:extLst>
  </p:cSld>
  <p:clrMapOvr>
    <a:masterClrMapping/>
  </p:clrMapOvr>
  <p:transition>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789987"/>
      </p:ext>
    </p:extLst>
  </p:cSld>
  <p:clrMapOvr>
    <a:masterClrMapping/>
  </p:clrMapOvr>
  <p:transition spd="slow" advTm="3000"/>
</p:sldLayout>
</file>

<file path=ppt/slideLayouts/slideLayout1660.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735937"/>
      </p:ext>
    </p:extLst>
  </p:cSld>
  <p:clrMapOvr>
    <a:masterClrMapping/>
  </p:clrMapOvr>
  <p:transition>
    <p:randomBar dir="vert"/>
  </p:transition>
</p:sldLayout>
</file>

<file path=ppt/slideLayouts/slideLayout1661.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057222"/>
      </p:ext>
    </p:extLst>
  </p:cSld>
  <p:clrMapOvr>
    <a:masterClrMapping/>
  </p:clrMapOvr>
  <p:transition>
    <p:randomBar dir="vert"/>
  </p:transition>
</p:sldLayout>
</file>

<file path=ppt/slideLayouts/slideLayout1662.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264853"/>
      </p:ext>
    </p:extLst>
  </p:cSld>
  <p:clrMapOvr>
    <a:masterClrMapping/>
  </p:clrMapOvr>
  <p:transition>
    <p:randomBar dir="vert"/>
  </p:transition>
</p:sldLayout>
</file>

<file path=ppt/slideLayouts/slideLayout1663.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720351"/>
      </p:ext>
    </p:extLst>
  </p:cSld>
  <p:clrMapOvr>
    <a:masterClrMapping/>
  </p:clrMapOvr>
  <p:transition>
    <p:randomBar dir="vert"/>
  </p:transition>
</p:sldLayout>
</file>

<file path=ppt/slideLayouts/slideLayout1664.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98829"/>
      </p:ext>
    </p:extLst>
  </p:cSld>
  <p:clrMapOvr>
    <a:masterClrMapping/>
  </p:clrMapOvr>
  <p:transition spd="slow" advClick="0" advTm="4000">
    <p:comb/>
  </p:transition>
</p:sldLayout>
</file>

<file path=ppt/slideLayouts/slideLayout1665.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235027"/>
      </p:ext>
    </p:extLst>
  </p:cSld>
  <p:clrMapOvr>
    <a:masterClrMapping/>
  </p:clrMapOvr>
  <p:transition>
    <p:randomBar dir="vert"/>
  </p:transition>
</p:sldLayout>
</file>

<file path=ppt/slideLayouts/slideLayout1666.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3478047727"/>
      </p:ext>
    </p:extLst>
  </p:cSld>
  <p:clrMapOvr>
    <a:masterClrMapping/>
  </p:clrMapOvr>
  <p:transition>
    <p:randomBar dir="vert"/>
  </p:transition>
</p:sldLayout>
</file>

<file path=ppt/slideLayouts/slideLayout1667.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006558"/>
      </p:ext>
    </p:extLst>
  </p:cSld>
  <p:clrMapOvr>
    <a:masterClrMapping/>
  </p:clrMapOvr>
  <p:transition>
    <p:randomBar dir="vert"/>
  </p:transition>
</p:sldLayout>
</file>

<file path=ppt/slideLayouts/slideLayout16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869421"/>
      </p:ext>
    </p:extLst>
  </p:cSld>
  <p:clrMapOvr>
    <a:masterClrMapping/>
  </p:clrMapOvr>
  <p:transition>
    <p:randomBar dir="vert"/>
  </p:transition>
  <p:timing>
    <p:tnLst>
      <p:par>
        <p:cTn id="1" dur="indefinite" restart="never" nodeType="tmRoot"/>
      </p:par>
    </p:tnLst>
  </p:timing>
</p:sldLayout>
</file>

<file path=ppt/slideLayouts/slideLayout16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926303"/>
      </p:ext>
    </p:extLst>
  </p:cSld>
  <p:clrMapOvr>
    <a:masterClrMapping/>
  </p:clrMapOvr>
  <p:transition>
    <p:randomBar dir="vert"/>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217276"/>
      </p:ext>
    </p:extLst>
  </p:cSld>
  <p:clrMapOvr>
    <a:masterClrMapping/>
  </p:clrMapOvr>
  <p:transition spd="slow" advTm="3000"/>
</p:sldLayout>
</file>

<file path=ppt/slideLayouts/slideLayout167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3352"/>
      </p:ext>
    </p:extLst>
  </p:cSld>
  <p:clrMapOvr>
    <a:masterClrMapping/>
  </p:clrMapOvr>
  <p:transition>
    <p:randomBar dir="vert"/>
  </p:transition>
  <p:timing>
    <p:tnLst>
      <p:par>
        <p:cTn id="1" dur="indefinite" restart="never" nodeType="tmRoot"/>
      </p:par>
    </p:tnLst>
  </p:timing>
</p:sldLayout>
</file>

<file path=ppt/slideLayouts/slideLayout167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921657"/>
      </p:ext>
    </p:extLst>
  </p:cSld>
  <p:clrMapOvr>
    <a:masterClrMapping/>
  </p:clrMapOvr>
  <p:transition>
    <p:randomBar dir="vert"/>
  </p:transition>
  <p:timing>
    <p:tnLst>
      <p:par>
        <p:cTn id="1" dur="indefinite" restart="never" nodeType="tmRoot"/>
      </p:par>
    </p:tnLst>
  </p:timing>
</p:sldLayout>
</file>

<file path=ppt/slideLayouts/slideLayout167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97677"/>
      </p:ext>
    </p:extLst>
  </p:cSld>
  <p:clrMapOvr>
    <a:masterClrMapping/>
  </p:clrMapOvr>
  <p:transition>
    <p:randomBar dir="vert"/>
  </p:transition>
  <p:timing>
    <p:tnLst>
      <p:par>
        <p:cTn id="1" dur="indefinite" restart="never" nodeType="tmRoot"/>
      </p:par>
    </p:tnLst>
  </p:timing>
</p:sldLayout>
</file>

<file path=ppt/slideLayouts/slideLayout1673.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070256"/>
      </p:ext>
    </p:extLst>
  </p:cSld>
  <p:clrMapOvr>
    <a:masterClrMapping/>
  </p:clrMapOvr>
  <p:transition>
    <p:randomBar dir="vert"/>
  </p:transition>
  <p:timing>
    <p:tnLst>
      <p:par>
        <p:cTn id="1" dur="indefinite" restart="never" nodeType="tmRoot"/>
      </p:par>
    </p:tnLst>
  </p:timing>
</p:sldLayout>
</file>

<file path=ppt/slideLayouts/slideLayout1674.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146325"/>
      </p:ext>
    </p:extLst>
  </p:cSld>
  <p:clrMapOvr>
    <a:masterClrMapping/>
  </p:clrMapOvr>
  <p:transition>
    <p:randomBar dir="vert"/>
  </p:transition>
  <p:timing>
    <p:tnLst>
      <p:par>
        <p:cTn id="1" dur="indefinite" restart="never" nodeType="tmRoot"/>
      </p:par>
    </p:tnLst>
  </p:timing>
</p:sldLayout>
</file>

<file path=ppt/slideLayouts/slideLayout1675.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402964"/>
      </p:ext>
    </p:extLst>
  </p:cSld>
  <p:clrMapOvr>
    <a:masterClrMapping/>
  </p:clrMapOvr>
  <p:transition>
    <p:randomBar dir="vert"/>
  </p:transition>
  <p:timing>
    <p:tnLst>
      <p:par>
        <p:cTn id="1" dur="indefinite" restart="never" nodeType="tmRoot"/>
      </p:par>
    </p:tnLst>
  </p:timing>
</p:sldLayout>
</file>

<file path=ppt/slideLayouts/slideLayout167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403335"/>
      </p:ext>
    </p:extLst>
  </p:cSld>
  <p:clrMapOvr>
    <a:masterClrMapping/>
  </p:clrMapOvr>
  <p:transition>
    <p:randomBar dir="vert"/>
  </p:transition>
  <p:timing>
    <p:tnLst>
      <p:par>
        <p:cTn id="1" dur="indefinite" restart="never" nodeType="tmRoot"/>
      </p:par>
    </p:tnLst>
  </p:timing>
</p:sldLayout>
</file>

<file path=ppt/slideLayouts/slideLayout167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546646"/>
      </p:ext>
    </p:extLst>
  </p:cSld>
  <p:clrMapOvr>
    <a:masterClrMapping/>
  </p:clrMapOvr>
  <p:transition>
    <p:randomBar dir="vert"/>
  </p:transition>
  <p:timing>
    <p:tnLst>
      <p:par>
        <p:cTn id="1" dur="indefinite" restart="never" nodeType="tmRoot"/>
      </p:par>
    </p:tnLst>
  </p:timing>
</p:sldLayout>
</file>

<file path=ppt/slideLayouts/slideLayout1678.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766901"/>
      </p:ext>
    </p:extLst>
  </p:cSld>
  <p:clrMapOvr>
    <a:masterClrMapping/>
  </p:clrMapOvr>
  <p:transition>
    <p:randomBar dir="vert"/>
  </p:transition>
  <p:timing>
    <p:tnLst>
      <p:par>
        <p:cTn id="1" dur="indefinite" restart="never" nodeType="tmRoot"/>
      </p:par>
    </p:tnLst>
  </p:timing>
</p:sldLayout>
</file>

<file path=ppt/slideLayouts/slideLayout1679.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234061"/>
      </p:ext>
    </p:extLst>
  </p:cSld>
  <p:clrMapOvr>
    <a:masterClrMapping/>
  </p:clrMapOvr>
  <p:transition>
    <p:randomBar dir="vert"/>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D3651C4A-636C-43D5-8F45-9B7FA68B1021}"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0CB755A3-A002-406D-A30A-EA229C631C3C}" type="slidenum">
              <a:rPr lang="zh-CN" altLang="en-US"/>
              <a:pPr>
                <a:defRPr/>
              </a:pPr>
              <a:t>‹#›</a:t>
            </a:fld>
            <a:endParaRPr lang="zh-CN" altLang="en-US"/>
          </a:p>
        </p:txBody>
      </p:sp>
    </p:spTree>
    <p:extLst>
      <p:ext uri="{BB962C8B-B14F-4D97-AF65-F5344CB8AC3E}">
        <p14:creationId xmlns:p14="http://schemas.microsoft.com/office/powerpoint/2010/main" val="35986068"/>
      </p:ext>
    </p:extLst>
  </p:cSld>
  <p:clrMapOvr>
    <a:masterClrMapping/>
  </p:clrMapOvr>
  <p:transition>
    <p:randomBar dir="vert"/>
  </p:transition>
</p:sldLayout>
</file>

<file path=ppt/slideLayouts/slideLayout1680.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856596"/>
      </p:ext>
    </p:extLst>
  </p:cSld>
  <p:clrMapOvr>
    <a:masterClrMapping/>
  </p:clrMapOvr>
  <p:transition>
    <p:randomBar dir="vert"/>
  </p:transition>
  <p:timing>
    <p:tnLst>
      <p:par>
        <p:cTn id="1" dur="indefinite" restart="never" nodeType="tmRoot"/>
      </p:par>
    </p:tnLst>
  </p:timing>
</p:sldLayout>
</file>

<file path=ppt/slideLayouts/slideLayout1681.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97582"/>
      </p:ext>
    </p:extLst>
  </p:cSld>
  <p:clrMapOvr>
    <a:masterClrMapping/>
  </p:clrMapOvr>
  <p:transition>
    <p:randomBar dir="vert"/>
  </p:transition>
  <p:timing>
    <p:tnLst>
      <p:par>
        <p:cTn id="1" dur="indefinite" restart="never" nodeType="tmRoot"/>
      </p:par>
    </p:tnLst>
  </p:timing>
</p:sldLayout>
</file>

<file path=ppt/slideLayouts/slideLayout1682.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322442"/>
      </p:ext>
    </p:extLst>
  </p:cSld>
  <p:clrMapOvr>
    <a:masterClrMapping/>
  </p:clrMapOvr>
  <p:transition>
    <p:randomBar dir="vert"/>
  </p:transition>
  <p:timing>
    <p:tnLst>
      <p:par>
        <p:cTn id="1" dur="indefinite" restart="never" nodeType="tmRoot"/>
      </p:par>
    </p:tnLst>
  </p:timing>
</p:sldLayout>
</file>

<file path=ppt/slideLayouts/slideLayout1683.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748172"/>
      </p:ext>
    </p:extLst>
  </p:cSld>
  <p:clrMapOvr>
    <a:masterClrMapping/>
  </p:clrMapOvr>
  <p:transition>
    <p:randomBar dir="vert"/>
  </p:transition>
  <p:timing>
    <p:tnLst>
      <p:par>
        <p:cTn id="1" dur="indefinite" restart="never" nodeType="tmRoot"/>
      </p:par>
    </p:tnLst>
  </p:timing>
</p:sldLayout>
</file>

<file path=ppt/slideLayouts/slideLayout1684.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748087"/>
      </p:ext>
    </p:extLst>
  </p:cSld>
  <p:clrMapOvr>
    <a:masterClrMapping/>
  </p:clrMapOvr>
  <p:transition>
    <p:randomBar dir="vert"/>
  </p:transition>
  <p:timing>
    <p:tnLst>
      <p:par>
        <p:cTn id="1" dur="indefinite" restart="never" nodeType="tmRoot"/>
      </p:par>
    </p:tnLst>
  </p:timing>
</p:sldLayout>
</file>

<file path=ppt/slideLayouts/slideLayout1685.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958305"/>
      </p:ext>
    </p:extLst>
  </p:cSld>
  <p:clrMapOvr>
    <a:masterClrMapping/>
  </p:clrMapOvr>
  <p:transition>
    <p:randomBar dir="vert"/>
  </p:transition>
  <p:timing>
    <p:tnLst>
      <p:par>
        <p:cTn id="1" dur="indefinite" restart="never" nodeType="tmRoot"/>
      </p:par>
    </p:tnLst>
  </p:timing>
</p:sldLayout>
</file>

<file path=ppt/slideLayouts/slideLayout1686.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368726"/>
      </p:ext>
    </p:extLst>
  </p:cSld>
  <p:clrMapOvr>
    <a:masterClrMapping/>
  </p:clrMapOvr>
  <p:transition>
    <p:randomBar dir="vert"/>
  </p:transition>
  <p:timing>
    <p:tnLst>
      <p:par>
        <p:cTn id="1" dur="indefinite" restart="never" nodeType="tmRoot"/>
      </p:par>
    </p:tnLst>
  </p:timing>
</p:sldLayout>
</file>

<file path=ppt/slideLayouts/slideLayout1687.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08848"/>
      </p:ext>
    </p:extLst>
  </p:cSld>
  <p:clrMapOvr>
    <a:masterClrMapping/>
  </p:clrMapOvr>
  <p:transition>
    <p:randomBar dir="vert"/>
  </p:transition>
  <p:timing>
    <p:tnLst>
      <p:par>
        <p:cTn id="1" dur="indefinite" restart="never" nodeType="tmRoot"/>
      </p:par>
    </p:tnLst>
  </p:timing>
</p:sldLayout>
</file>

<file path=ppt/slideLayouts/slideLayout1688.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38782"/>
      </p:ext>
    </p:extLst>
  </p:cSld>
  <p:clrMapOvr>
    <a:masterClrMapping/>
  </p:clrMapOvr>
  <p:transition>
    <p:randomBar dir="vert"/>
  </p:transition>
  <p:timing>
    <p:tnLst>
      <p:par>
        <p:cTn id="1" dur="indefinite" restart="never" nodeType="tmRoot"/>
      </p:par>
    </p:tnLst>
  </p:timing>
</p:sldLayout>
</file>

<file path=ppt/slideLayouts/slideLayout1689.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44686340"/>
      </p:ext>
    </p:extLst>
  </p:cSld>
  <p:clrMapOvr>
    <a:masterClrMapping/>
  </p:clrMapOvr>
  <p:transition>
    <p:randomBar dir="vert"/>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2021/11/27</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2262241294"/>
      </p:ext>
    </p:extLst>
  </p:cSld>
  <p:clrMapOvr>
    <a:masterClrMapping/>
  </p:clrMapOvr>
  <p:transition spd="slow" advTm="3000">
    <p:random/>
  </p:transition>
</p:sldLayout>
</file>

<file path=ppt/slideLayouts/slideLayout1690.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43169182"/>
      </p:ext>
    </p:extLst>
  </p:cSld>
  <p:clrMapOvr>
    <a:masterClrMapping/>
  </p:clrMapOvr>
  <p:transition>
    <p:randomBar dir="vert"/>
  </p:transition>
  <p:timing>
    <p:tnLst>
      <p:par>
        <p:cTn id="1" dur="indefinite" restart="never" nodeType="tmRoot"/>
      </p:par>
    </p:tnLst>
  </p:timing>
</p:sldLayout>
</file>

<file path=ppt/slideLayouts/slideLayout1691.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3855393"/>
      </p:ext>
    </p:extLst>
  </p:cSld>
  <p:clrMapOvr>
    <a:masterClrMapping/>
  </p:clrMapOvr>
  <p:transition>
    <p:randomBar dir="vert"/>
  </p:transition>
  <p:timing>
    <p:tnLst>
      <p:par>
        <p:cTn id="1" dur="indefinite" restart="never" nodeType="tmRoot"/>
      </p:par>
    </p:tnLst>
  </p:timing>
</p:sldLayout>
</file>

<file path=ppt/slideLayouts/slideLayout1692.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7179346"/>
      </p:ext>
    </p:extLst>
  </p:cSld>
  <p:clrMapOvr>
    <a:masterClrMapping/>
  </p:clrMapOvr>
  <p:transition>
    <p:randomBar dir="vert"/>
  </p:transition>
  <p:timing>
    <p:tnLst>
      <p:par>
        <p:cTn id="1" dur="indefinite" restart="never" nodeType="tmRoot"/>
      </p:par>
    </p:tnLst>
  </p:timing>
</p:sldLayout>
</file>

<file path=ppt/slideLayouts/slideLayout1693.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93360365"/>
      </p:ext>
    </p:extLst>
  </p:cSld>
  <p:clrMapOvr>
    <a:masterClrMapping/>
  </p:clrMapOvr>
  <p:transition>
    <p:randomBar dir="vert"/>
  </p:transition>
  <p:timing>
    <p:tnLst>
      <p:par>
        <p:cTn id="1" dur="indefinite" restart="never" nodeType="tmRoot"/>
      </p:par>
    </p:tnLst>
  </p:timing>
</p:sldLayout>
</file>

<file path=ppt/slideLayouts/slideLayout1694.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48597934"/>
      </p:ext>
    </p:extLst>
  </p:cSld>
  <p:clrMapOvr>
    <a:masterClrMapping/>
  </p:clrMapOvr>
  <p:transition>
    <p:randomBar dir="vert"/>
  </p:transition>
  <p:timing>
    <p:tnLst>
      <p:par>
        <p:cTn id="1" dur="indefinite" restart="never" nodeType="tmRoot"/>
      </p:par>
    </p:tnLst>
  </p:timing>
</p:sldLayout>
</file>

<file path=ppt/slideLayouts/slideLayout1695.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81971339"/>
      </p:ext>
    </p:extLst>
  </p:cSld>
  <p:clrMapOvr>
    <a:masterClrMapping/>
  </p:clrMapOvr>
  <p:transition>
    <p:randomBar dir="vert"/>
  </p:transition>
</p:sldLayout>
</file>

<file path=ppt/slideLayouts/slideLayout1696.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666240"/>
      </p:ext>
    </p:extLst>
  </p:cSld>
  <p:clrMapOvr>
    <a:masterClrMapping/>
  </p:clrMapOvr>
  <p:transition>
    <p:randomBar dir="vert"/>
  </p:transition>
  <p:timing>
    <p:tnLst>
      <p:par>
        <p:cTn id="1" dur="indefinite" restart="never" nodeType="tmRoot"/>
      </p:par>
    </p:tnLst>
  </p:timing>
</p:sldLayout>
</file>

<file path=ppt/slideLayouts/slideLayout1697.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680208143"/>
      </p:ext>
    </p:extLst>
  </p:cSld>
  <p:clrMapOvr>
    <a:masterClrMapping/>
  </p:clrMapOvr>
  <p:transition>
    <p:randomBar dir="vert"/>
  </p:transition>
</p:sldLayout>
</file>

<file path=ppt/slideLayouts/slideLayout1698.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459386"/>
      </p:ext>
    </p:extLst>
  </p:cSld>
  <p:clrMapOvr>
    <a:masterClrMapping/>
  </p:clrMapOvr>
  <p:transition>
    <p:randomBar dir="vert"/>
  </p:transition>
  <p:timing>
    <p:tnLst>
      <p:par>
        <p:cTn id="1" dur="indefinite" restart="never" nodeType="tmRoot"/>
      </p:par>
    </p:tnLst>
  </p:timing>
</p:sldLayout>
</file>

<file path=ppt/slideLayouts/slideLayout1699.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61716434"/>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993669"/>
      </p:ext>
    </p:extLst>
  </p:cSld>
  <p:clrMapOvr>
    <a:masterClrMapping/>
  </p:clrMapOvr>
  <p:transition>
    <p:randomBar dir="vert"/>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061137"/>
      </p:ext>
    </p:extLst>
  </p:cSld>
  <p:clrMapOvr>
    <a:masterClrMapping/>
  </p:clrMapOvr>
  <p:transition>
    <p:randomBar dir="vert"/>
  </p:transition>
</p:sldLayout>
</file>

<file path=ppt/slideLayouts/slideLayout1700.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844733"/>
      </p:ext>
    </p:extLst>
  </p:cSld>
  <p:clrMapOvr>
    <a:masterClrMapping/>
  </p:clrMapOvr>
  <p:transition>
    <p:randomBar dir="vert"/>
  </p:transition>
  <p:timing>
    <p:tnLst>
      <p:par>
        <p:cTn id="1" dur="indefinite" restart="never" nodeType="tmRoot"/>
      </p:par>
    </p:tnLst>
  </p:timing>
</p:sldLayout>
</file>

<file path=ppt/slideLayouts/slideLayout1701.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846232614"/>
      </p:ext>
    </p:extLst>
  </p:cSld>
  <p:clrMapOvr>
    <a:masterClrMapping/>
  </p:clrMapOvr>
  <p:transition>
    <p:randomBar dir="vert"/>
  </p:transition>
</p:sldLayout>
</file>

<file path=ppt/slideLayouts/slideLayout1702.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87704"/>
      </p:ext>
    </p:extLst>
  </p:cSld>
  <p:clrMapOvr>
    <a:masterClrMapping/>
  </p:clrMapOvr>
  <p:transition>
    <p:randomBar dir="vert"/>
  </p:transition>
  <p:timing>
    <p:tnLst>
      <p:par>
        <p:cTn id="1" dur="indefinite" restart="never" nodeType="tmRoot"/>
      </p:par>
    </p:tnLst>
  </p:timing>
</p:sldLayout>
</file>

<file path=ppt/slideLayouts/slideLayout1703.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80092532"/>
      </p:ext>
    </p:extLst>
  </p:cSld>
  <p:clrMapOvr>
    <a:masterClrMapping/>
  </p:clrMapOvr>
  <p:transition>
    <p:randomBar dir="vert"/>
  </p:transition>
</p:sldLayout>
</file>

<file path=ppt/slideLayouts/slideLayout1704.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37390"/>
      </p:ext>
    </p:extLst>
  </p:cSld>
  <p:clrMapOvr>
    <a:masterClrMapping/>
  </p:clrMapOvr>
  <p:transition>
    <p:randomBar dir="vert"/>
  </p:transition>
  <p:timing>
    <p:tnLst>
      <p:par>
        <p:cTn id="1" dur="indefinite" restart="never" nodeType="tmRoot"/>
      </p:par>
    </p:tnLst>
  </p:timing>
</p:sldLayout>
</file>

<file path=ppt/slideLayouts/slideLayout1705.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884616"/>
      </p:ext>
    </p:extLst>
  </p:cSld>
  <p:clrMapOvr>
    <a:masterClrMapping/>
  </p:clrMapOvr>
  <p:transition>
    <p:randomBar dir="vert"/>
  </p:transition>
  <p:timing>
    <p:tnLst>
      <p:par>
        <p:cTn id="1" dur="indefinite" restart="never" nodeType="tmRoot"/>
      </p:par>
    </p:tnLst>
  </p:timing>
</p:sldLayout>
</file>

<file path=ppt/slideLayouts/slideLayout1706.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56409708"/>
      </p:ext>
    </p:extLst>
  </p:cSld>
  <p:clrMapOvr>
    <a:masterClrMapping/>
  </p:clrMapOvr>
  <p:transition>
    <p:randomBar dir="vert"/>
  </p:transition>
  <p:timing>
    <p:tnLst>
      <p:par>
        <p:cTn id="1" dur="indefinite" restart="never" nodeType="tmRoot"/>
      </p:par>
    </p:tnLst>
  </p:timing>
</p:sldLayout>
</file>

<file path=ppt/slideLayouts/slideLayout1707.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64970199"/>
      </p:ext>
    </p:extLst>
  </p:cSld>
  <p:clrMapOvr>
    <a:masterClrMapping/>
  </p:clrMapOvr>
  <p:transition>
    <p:randomBar dir="vert"/>
  </p:transition>
  <p:timing>
    <p:tnLst>
      <p:par>
        <p:cTn id="1" dur="indefinite" restart="never" nodeType="tmRoot"/>
      </p:par>
    </p:tnLst>
  </p:timing>
</p:sldLayout>
</file>

<file path=ppt/slideLayouts/slideLayout1708.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87565921"/>
      </p:ext>
    </p:extLst>
  </p:cSld>
  <p:clrMapOvr>
    <a:masterClrMapping/>
  </p:clrMapOvr>
  <p:transition>
    <p:randomBar dir="vert"/>
  </p:transition>
  <p:timing>
    <p:tnLst>
      <p:par>
        <p:cTn id="1" dur="indefinite" restart="never" nodeType="tmRoot"/>
      </p:par>
    </p:tnLst>
  </p:timing>
</p:sldLayout>
</file>

<file path=ppt/slideLayouts/slideLayout1709.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0653799"/>
      </p:ext>
    </p:extLst>
  </p:cSld>
  <p:clrMapOvr>
    <a:masterClrMapping/>
  </p:clrMapOvr>
  <p:transition>
    <p:randomBar dir="vert"/>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449388"/>
      </p:ext>
    </p:extLst>
  </p:cSld>
  <p:clrMapOvr>
    <a:masterClrMapping/>
  </p:clrMapOvr>
  <p:transition>
    <p:randomBar dir="vert"/>
  </p:transition>
</p:sldLayout>
</file>

<file path=ppt/slideLayouts/slideLayout1710.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18368195"/>
      </p:ext>
    </p:extLst>
  </p:cSld>
  <p:clrMapOvr>
    <a:masterClrMapping/>
  </p:clrMapOvr>
  <p:transition>
    <p:randomBar dir="vert"/>
  </p:transition>
  <p:timing>
    <p:tnLst>
      <p:par>
        <p:cTn id="1" dur="indefinite" restart="never" nodeType="tmRoot"/>
      </p:par>
    </p:tnLst>
  </p:timing>
</p:sldLayout>
</file>

<file path=ppt/slideLayouts/slideLayout1711.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3967356"/>
      </p:ext>
    </p:extLst>
  </p:cSld>
  <p:clrMapOvr>
    <a:masterClrMapping/>
  </p:clrMapOvr>
  <p:transition>
    <p:randomBar dir="vert"/>
  </p:transition>
  <p:timing>
    <p:tnLst>
      <p:par>
        <p:cTn id="1" dur="indefinite" restart="never" nodeType="tmRoot"/>
      </p:par>
    </p:tnLst>
  </p:timing>
</p:sldLayout>
</file>

<file path=ppt/slideLayouts/slideLayout1712.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304077024"/>
      </p:ext>
    </p:extLst>
  </p:cSld>
  <p:clrMapOvr>
    <a:masterClrMapping/>
  </p:clrMapOvr>
  <p:transition>
    <p:randomBar dir="vert"/>
  </p:transition>
</p:sldLayout>
</file>

<file path=ppt/slideLayouts/slideLayout1713.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96842"/>
      </p:ext>
    </p:extLst>
  </p:cSld>
  <p:clrMapOvr>
    <a:masterClrMapping/>
  </p:clrMapOvr>
  <p:transition>
    <p:randomBar dir="vert"/>
  </p:transition>
  <p:timing>
    <p:tnLst>
      <p:par>
        <p:cTn id="1" dur="indefinite" restart="never" nodeType="tmRoot"/>
      </p:par>
    </p:tnLst>
  </p:timing>
</p:sldLayout>
</file>

<file path=ppt/slideLayouts/slideLayout1714.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640231479"/>
      </p:ext>
    </p:extLst>
  </p:cSld>
  <p:clrMapOvr>
    <a:masterClrMapping/>
  </p:clrMapOvr>
  <p:transition>
    <p:randomBar dir="vert"/>
  </p:transition>
</p:sldLayout>
</file>

<file path=ppt/slideLayouts/slideLayout1715.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181776"/>
      </p:ext>
    </p:extLst>
  </p:cSld>
  <p:clrMapOvr>
    <a:masterClrMapping/>
  </p:clrMapOvr>
  <p:transition>
    <p:randomBar dir="vert"/>
  </p:transition>
  <p:timing>
    <p:tnLst>
      <p:par>
        <p:cTn id="1" dur="indefinite" restart="never" nodeType="tmRoot"/>
      </p:par>
    </p:tnLst>
  </p:timing>
</p:sldLayout>
</file>

<file path=ppt/slideLayouts/slideLayout1716.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596530243"/>
      </p:ext>
    </p:extLst>
  </p:cSld>
  <p:clrMapOvr>
    <a:masterClrMapping/>
  </p:clrMapOvr>
  <p:transition>
    <p:randomBar dir="vert"/>
  </p:transition>
</p:sldLayout>
</file>

<file path=ppt/slideLayouts/slideLayout1717.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942600"/>
      </p:ext>
    </p:extLst>
  </p:cSld>
  <p:clrMapOvr>
    <a:masterClrMapping/>
  </p:clrMapOvr>
  <p:transition>
    <p:randomBar dir="vert"/>
  </p:transition>
  <p:timing>
    <p:tnLst>
      <p:par>
        <p:cTn id="1" dur="indefinite" restart="never" nodeType="tmRoot"/>
      </p:par>
    </p:tnLst>
  </p:timing>
</p:sldLayout>
</file>

<file path=ppt/slideLayouts/slideLayout1718.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698141302"/>
      </p:ext>
    </p:extLst>
  </p:cSld>
  <p:clrMapOvr>
    <a:masterClrMapping/>
  </p:clrMapOvr>
  <p:transition>
    <p:randomBar dir="vert"/>
  </p:transition>
</p:sldLayout>
</file>

<file path=ppt/slideLayouts/slideLayout1719.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000656"/>
      </p:ext>
    </p:extLst>
  </p:cSld>
  <p:clrMapOvr>
    <a:masterClrMapping/>
  </p:clrMapOvr>
  <p:transition>
    <p:randomBar dir="vert"/>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932039"/>
      </p:ext>
    </p:extLst>
  </p:cSld>
  <p:clrMapOvr>
    <a:masterClrMapping/>
  </p:clrMapOvr>
  <p:transition>
    <p:randomBar dir="vert"/>
  </p:transition>
</p:sldLayout>
</file>

<file path=ppt/slideLayouts/slideLayout1720.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202311395"/>
      </p:ext>
    </p:extLst>
  </p:cSld>
  <p:clrMapOvr>
    <a:masterClrMapping/>
  </p:clrMapOvr>
  <p:transition>
    <p:randomBar dir="vert"/>
  </p:transition>
</p:sldLayout>
</file>

<file path=ppt/slideLayouts/slideLayout1721.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106481"/>
      </p:ext>
    </p:extLst>
  </p:cSld>
  <p:clrMapOvr>
    <a:masterClrMapping/>
  </p:clrMapOvr>
  <p:transition>
    <p:randomBar dir="vert"/>
  </p:transition>
  <p:timing>
    <p:tnLst>
      <p:par>
        <p:cTn id="1" dur="indefinite" restart="never" nodeType="tmRoot"/>
      </p:par>
    </p:tnLst>
  </p:timing>
</p:sldLayout>
</file>

<file path=ppt/slideLayouts/slideLayout1722.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2021/11/27</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418317314"/>
      </p:ext>
    </p:extLst>
  </p:cSld>
  <p:clrMapOvr>
    <a:masterClrMapping/>
  </p:clrMapOvr>
  <p:transition>
    <p:randomBar dir="vert"/>
  </p:transition>
  <p:timing>
    <p:tnLst>
      <p:par>
        <p:cTn id="1" dur="indefinite" restart="never" nodeType="tmRoot"/>
      </p:par>
    </p:tnLst>
  </p:timing>
</p:sldLayout>
</file>

<file path=ppt/slideLayouts/slideLayout1723.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66498756"/>
      </p:ext>
    </p:extLst>
  </p:cSld>
  <p:clrMapOvr>
    <a:masterClrMapping/>
  </p:clrMapOvr>
  <p:transition>
    <p:randomBar dir="vert"/>
  </p:transition>
</p:sldLayout>
</file>

<file path=ppt/slideLayouts/slideLayout1724.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650922"/>
      </p:ext>
    </p:extLst>
  </p:cSld>
  <p:clrMapOvr>
    <a:masterClrMapping/>
  </p:clrMapOvr>
  <p:transition>
    <p:randomBar dir="vert"/>
  </p:transition>
</p:sldLayout>
</file>

<file path=ppt/slideLayouts/slideLayout1725.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586550"/>
      </p:ext>
    </p:extLst>
  </p:cSld>
  <p:clrMapOvr>
    <a:masterClrMapping/>
  </p:clrMapOvr>
  <p:transition>
    <p:randomBar dir="vert"/>
  </p:transition>
</p:sldLayout>
</file>

<file path=ppt/slideLayouts/slideLayout1726.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714535"/>
      </p:ext>
    </p:extLst>
  </p:cSld>
  <p:clrMapOvr>
    <a:masterClrMapping/>
  </p:clrMapOvr>
  <p:transition>
    <p:randomBar dir="vert"/>
  </p:transition>
</p:sldLayout>
</file>

<file path=ppt/slideLayouts/slideLayout1727.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616275292"/>
      </p:ext>
    </p:extLst>
  </p:cSld>
  <p:clrMapOvr>
    <a:masterClrMapping/>
  </p:clrMapOvr>
  <p:transition>
    <p:randomBar dir="vert"/>
  </p:transition>
</p:sldLayout>
</file>

<file path=ppt/slideLayouts/slideLayout1728.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992147300"/>
      </p:ext>
    </p:extLst>
  </p:cSld>
  <p:clrMapOvr>
    <a:masterClrMapping/>
  </p:clrMapOvr>
  <p:transition>
    <p:randomBar dir="vert"/>
  </p:transition>
</p:sldLayout>
</file>

<file path=ppt/slideLayouts/slideLayout1729.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6957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165950"/>
      </p:ext>
    </p:extLst>
  </p:cSld>
  <p:clrMapOvr>
    <a:masterClrMapping/>
  </p:clrMapOvr>
  <p:transition>
    <p:randomBar dir="vert"/>
  </p:transition>
</p:sldLayout>
</file>

<file path=ppt/slideLayouts/slideLayout1730.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691247779"/>
      </p:ext>
    </p:extLst>
  </p:cSld>
  <p:clrMapOvr>
    <a:masterClrMapping/>
  </p:clrMapOvr>
  <p:transition>
    <p:randomBar dir="vert"/>
  </p:transition>
</p:sldLayout>
</file>

<file path=ppt/slideLayouts/slideLayout1731.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065586"/>
      </p:ext>
    </p:extLst>
  </p:cSld>
  <p:clrMapOvr>
    <a:masterClrMapping/>
  </p:clrMapOvr>
  <p:transition>
    <p:randomBar dir="vert"/>
  </p:transition>
</p:sldLayout>
</file>

<file path=ppt/slideLayouts/slideLayout1732.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26364"/>
      </p:ext>
    </p:extLst>
  </p:cSld>
  <p:clrMapOvr>
    <a:masterClrMapping/>
  </p:clrMapOvr>
  <p:transition>
    <p:randomBar dir="vert"/>
  </p:transition>
</p:sldLayout>
</file>

<file path=ppt/slideLayouts/slideLayout1733.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190602"/>
      </p:ext>
    </p:extLst>
  </p:cSld>
  <p:clrMapOvr>
    <a:masterClrMapping/>
  </p:clrMapOvr>
  <p:transition>
    <p:randomBar dir="vert"/>
  </p:transition>
</p:sldLayout>
</file>

<file path=ppt/slideLayouts/slideLayout1734.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103139"/>
      </p:ext>
    </p:extLst>
  </p:cSld>
  <p:clrMapOvr>
    <a:masterClrMapping/>
  </p:clrMapOvr>
  <p:transition>
    <p:randomBar dir="vert"/>
  </p:transition>
</p:sldLayout>
</file>

<file path=ppt/slideLayouts/slideLayout1735.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20505"/>
      </p:ext>
    </p:extLst>
  </p:cSld>
  <p:clrMapOvr>
    <a:masterClrMapping/>
  </p:clrMapOvr>
  <p:transition>
    <p:randomBar dir="vert"/>
  </p:transition>
</p:sldLayout>
</file>

<file path=ppt/slideLayouts/slideLayout1736.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952273"/>
      </p:ext>
    </p:extLst>
  </p:cSld>
  <p:clrMapOvr>
    <a:masterClrMapping/>
  </p:clrMapOvr>
  <p:transition>
    <p:randomBar dir="vert"/>
  </p:transition>
</p:sldLayout>
</file>

<file path=ppt/slideLayouts/slideLayout1737.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716745709"/>
      </p:ext>
    </p:extLst>
  </p:cSld>
  <p:clrMapOvr>
    <a:masterClrMapping/>
  </p:clrMapOvr>
  <p:transition>
    <p:randomBar dir="vert"/>
  </p:transition>
</p:sldLayout>
</file>

<file path=ppt/slideLayouts/slideLayout1738.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pPr defTabSz="914400">
                <a:defRPr/>
              </a:pPr>
              <a:t>‹#›</a:t>
            </a:fld>
            <a:endParaRPr lang="zh-CN" altLang="en-US"/>
          </a:p>
        </p:txBody>
      </p:sp>
    </p:spTree>
    <p:extLst>
      <p:ext uri="{BB962C8B-B14F-4D97-AF65-F5344CB8AC3E}">
        <p14:creationId xmlns:p14="http://schemas.microsoft.com/office/powerpoint/2010/main" val="2097986238"/>
      </p:ext>
    </p:extLst>
  </p:cSld>
  <p:clrMapOvr>
    <a:masterClrMapping/>
  </p:clrMapOvr>
  <p:transition>
    <p:randomBar dir="vert"/>
  </p:transition>
</p:sldLayout>
</file>

<file path=ppt/slideLayouts/slideLayout1739.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12820"/>
      </p:ext>
    </p:extLst>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690874"/>
      </p:ext>
    </p:extLst>
  </p:cSld>
  <p:clrMapOvr>
    <a:masterClrMapping/>
  </p:clrMapOvr>
  <p:transition>
    <p:randomBar dir="vert"/>
  </p:transition>
</p:sldLayout>
</file>

<file path=ppt/slideLayouts/slideLayout1740.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786523"/>
      </p:ext>
    </p:extLst>
  </p:cSld>
  <p:clrMapOvr>
    <a:masterClrMapping/>
  </p:clrMapOvr>
  <p:transition>
    <p:randomBar dir="vert"/>
  </p:transition>
</p:sldLayout>
</file>

<file path=ppt/slideLayouts/slideLayout1741.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09005"/>
      </p:ext>
    </p:extLst>
  </p:cSld>
  <p:clrMapOvr>
    <a:masterClrMapping/>
  </p:clrMapOvr>
  <p:transition>
    <p:randomBar dir="vert"/>
  </p:transition>
</p:sldLayout>
</file>

<file path=ppt/slideLayouts/slideLayout174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103022"/>
      </p:ext>
    </p:extLst>
  </p:cSld>
  <p:clrMapOvr>
    <a:masterClrMapping/>
  </p:clrMapOvr>
  <p:transition>
    <p:randomBar dir="vert"/>
  </p:transition>
  <p:timing>
    <p:tnLst>
      <p:par>
        <p:cTn id="1" dur="indefinite" restart="never" nodeType="tmRoot"/>
      </p:par>
    </p:tnLst>
  </p:timing>
</p:sldLayout>
</file>

<file path=ppt/slideLayouts/slideLayout174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186695"/>
      </p:ext>
    </p:extLst>
  </p:cSld>
  <p:clrMapOvr>
    <a:masterClrMapping/>
  </p:clrMapOvr>
  <p:transition>
    <p:randomBar dir="vert"/>
  </p:transition>
  <p:timing>
    <p:tnLst>
      <p:par>
        <p:cTn id="1" dur="indefinite" restart="never" nodeType="tmRoot"/>
      </p:par>
    </p:tnLst>
  </p:timing>
</p:sldLayout>
</file>

<file path=ppt/slideLayouts/slideLayout174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91139"/>
      </p:ext>
    </p:extLst>
  </p:cSld>
  <p:clrMapOvr>
    <a:masterClrMapping/>
  </p:clrMapOvr>
  <p:transition>
    <p:randomBar dir="vert"/>
  </p:transition>
  <p:timing>
    <p:tnLst>
      <p:par>
        <p:cTn id="1" dur="indefinite" restart="never" nodeType="tmRoot"/>
      </p:par>
    </p:tnLst>
  </p:timing>
</p:sldLayout>
</file>

<file path=ppt/slideLayouts/slideLayout174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247198"/>
      </p:ext>
    </p:extLst>
  </p:cSld>
  <p:clrMapOvr>
    <a:masterClrMapping/>
  </p:clrMapOvr>
  <p:transition>
    <p:randomBar dir="vert"/>
  </p:transition>
  <p:timing>
    <p:tnLst>
      <p:par>
        <p:cTn id="1" dur="indefinite" restart="never" nodeType="tmRoot"/>
      </p:par>
    </p:tnLst>
  </p:timing>
</p:sldLayout>
</file>

<file path=ppt/slideLayouts/slideLayout174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833991"/>
      </p:ext>
    </p:extLst>
  </p:cSld>
  <p:clrMapOvr>
    <a:masterClrMapping/>
  </p:clrMapOvr>
  <p:transition>
    <p:randomBar dir="vert"/>
  </p:transition>
  <p:timing>
    <p:tnLst>
      <p:par>
        <p:cTn id="1" dur="indefinite" restart="never" nodeType="tmRoot"/>
      </p:par>
    </p:tnLst>
  </p:timing>
</p:sldLayout>
</file>

<file path=ppt/slideLayouts/slideLayout1747.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98305"/>
      </p:ext>
    </p:extLst>
  </p:cSld>
  <p:clrMapOvr>
    <a:masterClrMapping/>
  </p:clrMapOvr>
  <p:transition>
    <p:randomBar dir="vert"/>
  </p:transition>
  <p:timing>
    <p:tnLst>
      <p:par>
        <p:cTn id="1" dur="indefinite" restart="never" nodeType="tmRoot"/>
      </p:par>
    </p:tnLst>
  </p:timing>
</p:sldLayout>
</file>

<file path=ppt/slideLayouts/slideLayout1748.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69585"/>
      </p:ext>
    </p:extLst>
  </p:cSld>
  <p:clrMapOvr>
    <a:masterClrMapping/>
  </p:clrMapOvr>
  <p:transition>
    <p:randomBar dir="vert"/>
  </p:transition>
  <p:timing>
    <p:tnLst>
      <p:par>
        <p:cTn id="1" dur="indefinite" restart="never" nodeType="tmRoot"/>
      </p:par>
    </p:tnLst>
  </p:timing>
</p:sldLayout>
</file>

<file path=ppt/slideLayouts/slideLayout1749.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650116"/>
      </p:ext>
    </p:extLst>
  </p:cSld>
  <p:clrMapOvr>
    <a:masterClrMapping/>
  </p:clrMapOvr>
  <p:transition>
    <p:randomBar dir="vert"/>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969875"/>
      </p:ext>
    </p:extLst>
  </p:cSld>
  <p:clrMapOvr>
    <a:masterClrMapping/>
  </p:clrMapOvr>
  <p:transition>
    <p:randomBar dir="vert"/>
  </p:transition>
</p:sldLayout>
</file>

<file path=ppt/slideLayouts/slideLayout1750.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441993"/>
      </p:ext>
    </p:extLst>
  </p:cSld>
  <p:clrMapOvr>
    <a:masterClrMapping/>
  </p:clrMapOvr>
  <p:transition>
    <p:randomBar dir="vert"/>
  </p:transition>
  <p:timing>
    <p:tnLst>
      <p:par>
        <p:cTn id="1" dur="indefinite" restart="never" nodeType="tmRoot"/>
      </p:par>
    </p:tnLst>
  </p:timing>
</p:sldLayout>
</file>

<file path=ppt/slideLayouts/slideLayout175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49673"/>
      </p:ext>
    </p:extLst>
  </p:cSld>
  <p:clrMapOvr>
    <a:masterClrMapping/>
  </p:clrMapOvr>
  <p:transition>
    <p:randomBar dir="vert"/>
  </p:transition>
  <p:timing>
    <p:tnLst>
      <p:par>
        <p:cTn id="1" dur="indefinite" restart="never" nodeType="tmRoot"/>
      </p:par>
    </p:tnLst>
  </p:timing>
</p:sldLayout>
</file>

<file path=ppt/slideLayouts/slideLayout1752.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465759"/>
      </p:ext>
    </p:extLst>
  </p:cSld>
  <p:clrMapOvr>
    <a:masterClrMapping/>
  </p:clrMapOvr>
  <p:transition>
    <p:randomBar dir="vert"/>
  </p:transition>
  <p:timing>
    <p:tnLst>
      <p:par>
        <p:cTn id="1" dur="indefinite" restart="never" nodeType="tmRoot"/>
      </p:par>
    </p:tnLst>
  </p:timing>
</p:sldLayout>
</file>

<file path=ppt/slideLayouts/slideLayout1753.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602135"/>
      </p:ext>
    </p:extLst>
  </p:cSld>
  <p:clrMapOvr>
    <a:masterClrMapping/>
  </p:clrMapOvr>
  <p:transition>
    <p:randomBar dir="vert"/>
  </p:transition>
  <p:timing>
    <p:tnLst>
      <p:par>
        <p:cTn id="1" dur="indefinite" restart="never" nodeType="tmRoot"/>
      </p:par>
    </p:tnLst>
  </p:timing>
</p:sldLayout>
</file>

<file path=ppt/slideLayouts/slideLayout1754.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807828"/>
      </p:ext>
    </p:extLst>
  </p:cSld>
  <p:clrMapOvr>
    <a:masterClrMapping/>
  </p:clrMapOvr>
  <p:transition>
    <p:randomBar dir="vert"/>
  </p:transition>
  <p:timing>
    <p:tnLst>
      <p:par>
        <p:cTn id="1" dur="indefinite" restart="never" nodeType="tmRoot"/>
      </p:par>
    </p:tnLst>
  </p:timing>
</p:sldLayout>
</file>

<file path=ppt/slideLayouts/slideLayout1755.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320863"/>
      </p:ext>
    </p:extLst>
  </p:cSld>
  <p:clrMapOvr>
    <a:masterClrMapping/>
  </p:clrMapOvr>
  <p:transition>
    <p:randomBar dir="vert"/>
  </p:transition>
  <p:timing>
    <p:tnLst>
      <p:par>
        <p:cTn id="1" dur="indefinite" restart="never" nodeType="tmRoot"/>
      </p:par>
    </p:tnLst>
  </p:timing>
</p:sldLayout>
</file>

<file path=ppt/slideLayouts/slideLayout1756.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558559"/>
      </p:ext>
    </p:extLst>
  </p:cSld>
  <p:clrMapOvr>
    <a:masterClrMapping/>
  </p:clrMapOvr>
  <p:transition>
    <p:randomBar dir="vert"/>
  </p:transition>
  <p:timing>
    <p:tnLst>
      <p:par>
        <p:cTn id="1" dur="indefinite" restart="never" nodeType="tmRoot"/>
      </p:par>
    </p:tnLst>
  </p:timing>
</p:sldLayout>
</file>

<file path=ppt/slideLayouts/slideLayout1757.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31473"/>
      </p:ext>
    </p:extLst>
  </p:cSld>
  <p:clrMapOvr>
    <a:masterClrMapping/>
  </p:clrMapOvr>
  <p:transition>
    <p:randomBar dir="vert"/>
  </p:transition>
  <p:timing>
    <p:tnLst>
      <p:par>
        <p:cTn id="1" dur="indefinite" restart="never" nodeType="tmRoot"/>
      </p:par>
    </p:tnLst>
  </p:timing>
</p:sldLayout>
</file>

<file path=ppt/slideLayouts/slideLayout1758.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982909"/>
      </p:ext>
    </p:extLst>
  </p:cSld>
  <p:clrMapOvr>
    <a:masterClrMapping/>
  </p:clrMapOvr>
  <p:transition>
    <p:randomBar dir="vert"/>
  </p:transition>
  <p:timing>
    <p:tnLst>
      <p:par>
        <p:cTn id="1" dur="indefinite" restart="never" nodeType="tmRoot"/>
      </p:par>
    </p:tnLst>
  </p:timing>
</p:sldLayout>
</file>

<file path=ppt/slideLayouts/slideLayout1759.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701"/>
      </p:ext>
    </p:extLst>
  </p:cSld>
  <p:clrMapOvr>
    <a:masterClrMapping/>
  </p:clrMapOvr>
  <p:transition>
    <p:randomBar dir="vert"/>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416782"/>
      </p:ext>
    </p:extLst>
  </p:cSld>
  <p:clrMapOvr>
    <a:masterClrMapping/>
  </p:clrMapOvr>
  <p:transition>
    <p:randomBar dir="vert"/>
  </p:transition>
</p:sldLayout>
</file>

<file path=ppt/slideLayouts/slideLayout1760.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231256"/>
      </p:ext>
    </p:extLst>
  </p:cSld>
  <p:clrMapOvr>
    <a:masterClrMapping/>
  </p:clrMapOvr>
  <p:transition>
    <p:randomBar dir="vert"/>
  </p:transition>
  <p:timing>
    <p:tnLst>
      <p:par>
        <p:cTn id="1" dur="indefinite" restart="never" nodeType="tmRoot"/>
      </p:par>
    </p:tnLst>
  </p:timing>
</p:sldLayout>
</file>

<file path=ppt/slideLayouts/slideLayout1761.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83944"/>
      </p:ext>
    </p:extLst>
  </p:cSld>
  <p:clrMapOvr>
    <a:masterClrMapping/>
  </p:clrMapOvr>
  <p:transition>
    <p:randomBar dir="vert"/>
  </p:transition>
  <p:timing>
    <p:tnLst>
      <p:par>
        <p:cTn id="1" dur="indefinite" restart="never" nodeType="tmRoot"/>
      </p:par>
    </p:tnLst>
  </p:timing>
</p:sldLayout>
</file>

<file path=ppt/slideLayouts/slideLayout1762.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097026"/>
      </p:ext>
    </p:extLst>
  </p:cSld>
  <p:clrMapOvr>
    <a:masterClrMapping/>
  </p:clrMapOvr>
  <p:transition>
    <p:randomBar dir="vert"/>
  </p:transition>
  <p:timing>
    <p:tnLst>
      <p:par>
        <p:cTn id="1" dur="indefinite" restart="never" nodeType="tmRoot"/>
      </p:par>
    </p:tnLst>
  </p:timing>
</p:sldLayout>
</file>

<file path=ppt/slideLayouts/slideLayout1763.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46864112"/>
      </p:ext>
    </p:extLst>
  </p:cSld>
  <p:clrMapOvr>
    <a:masterClrMapping/>
  </p:clrMapOvr>
  <p:transition>
    <p:randomBar dir="vert"/>
  </p:transition>
  <p:timing>
    <p:tnLst>
      <p:par>
        <p:cTn id="1" dur="indefinite" restart="never" nodeType="tmRoot"/>
      </p:par>
    </p:tnLst>
  </p:timing>
</p:sldLayout>
</file>

<file path=ppt/slideLayouts/slideLayout1764.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2487907"/>
      </p:ext>
    </p:extLst>
  </p:cSld>
  <p:clrMapOvr>
    <a:masterClrMapping/>
  </p:clrMapOvr>
  <p:transition>
    <p:randomBar dir="vert"/>
  </p:transition>
  <p:timing>
    <p:tnLst>
      <p:par>
        <p:cTn id="1" dur="indefinite" restart="never" nodeType="tmRoot"/>
      </p:par>
    </p:tnLst>
  </p:timing>
</p:sldLayout>
</file>

<file path=ppt/slideLayouts/slideLayout1765.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44188356"/>
      </p:ext>
    </p:extLst>
  </p:cSld>
  <p:clrMapOvr>
    <a:masterClrMapping/>
  </p:clrMapOvr>
  <p:transition>
    <p:randomBar dir="vert"/>
  </p:transition>
  <p:timing>
    <p:tnLst>
      <p:par>
        <p:cTn id="1" dur="indefinite" restart="never" nodeType="tmRoot"/>
      </p:par>
    </p:tnLst>
  </p:timing>
</p:sldLayout>
</file>

<file path=ppt/slideLayouts/slideLayout1766.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55879208"/>
      </p:ext>
    </p:extLst>
  </p:cSld>
  <p:clrMapOvr>
    <a:masterClrMapping/>
  </p:clrMapOvr>
  <p:transition>
    <p:randomBar dir="vert"/>
  </p:transition>
  <p:timing>
    <p:tnLst>
      <p:par>
        <p:cTn id="1" dur="indefinite" restart="never" nodeType="tmRoot"/>
      </p:par>
    </p:tnLst>
  </p:timing>
</p:sldLayout>
</file>

<file path=ppt/slideLayouts/slideLayout1767.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63407732"/>
      </p:ext>
    </p:extLst>
  </p:cSld>
  <p:clrMapOvr>
    <a:masterClrMapping/>
  </p:clrMapOvr>
  <p:transition>
    <p:randomBar dir="vert"/>
  </p:transition>
  <p:timing>
    <p:tnLst>
      <p:par>
        <p:cTn id="1" dur="indefinite" restart="never" nodeType="tmRoot"/>
      </p:par>
    </p:tnLst>
  </p:timing>
</p:sldLayout>
</file>

<file path=ppt/slideLayouts/slideLayout1768.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26921369"/>
      </p:ext>
    </p:extLst>
  </p:cSld>
  <p:clrMapOvr>
    <a:masterClrMapping/>
  </p:clrMapOvr>
  <p:transition>
    <p:randomBar dir="vert"/>
  </p:transition>
  <p:timing>
    <p:tnLst>
      <p:par>
        <p:cTn id="1" dur="indefinite" restart="never" nodeType="tmRoot"/>
      </p:par>
    </p:tnLst>
  </p:timing>
</p:sldLayout>
</file>

<file path=ppt/slideLayouts/slideLayout1769.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00750014"/>
      </p:ext>
    </p:extLst>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03802"/>
      </p:ext>
    </p:extLst>
  </p:cSld>
  <p:clrMapOvr>
    <a:masterClrMapping/>
  </p:clrMapOvr>
  <p:transition>
    <p:randomBar dir="vert"/>
  </p:transition>
</p:sldLayout>
</file>

<file path=ppt/slideLayouts/slideLayout1770.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39439"/>
      </p:ext>
    </p:extLst>
  </p:cSld>
  <p:clrMapOvr>
    <a:masterClrMapping/>
  </p:clrMapOvr>
  <p:transition>
    <p:randomBar dir="vert"/>
  </p:transition>
  <p:timing>
    <p:tnLst>
      <p:par>
        <p:cTn id="1" dur="indefinite" restart="never" nodeType="tmRoot"/>
      </p:par>
    </p:tnLst>
  </p:timing>
</p:sldLayout>
</file>

<file path=ppt/slideLayouts/slideLayout1771.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999142212"/>
      </p:ext>
    </p:extLst>
  </p:cSld>
  <p:clrMapOvr>
    <a:masterClrMapping/>
  </p:clrMapOvr>
  <p:transition>
    <p:randomBar dir="vert"/>
  </p:transition>
</p:sldLayout>
</file>

<file path=ppt/slideLayouts/slideLayout1772.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715047"/>
      </p:ext>
    </p:extLst>
  </p:cSld>
  <p:clrMapOvr>
    <a:masterClrMapping/>
  </p:clrMapOvr>
  <p:transition>
    <p:randomBar dir="vert"/>
  </p:transition>
  <p:timing>
    <p:tnLst>
      <p:par>
        <p:cTn id="1" dur="indefinite" restart="never" nodeType="tmRoot"/>
      </p:par>
    </p:tnLst>
  </p:timing>
</p:sldLayout>
</file>

<file path=ppt/slideLayouts/slideLayout1773.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77241680"/>
      </p:ext>
    </p:extLst>
  </p:cSld>
  <p:clrMapOvr>
    <a:masterClrMapping/>
  </p:clrMapOvr>
  <p:transition>
    <p:randomBar dir="vert"/>
  </p:transition>
</p:sldLayout>
</file>

<file path=ppt/slideLayouts/slideLayout1774.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611558"/>
      </p:ext>
    </p:extLst>
  </p:cSld>
  <p:clrMapOvr>
    <a:masterClrMapping/>
  </p:clrMapOvr>
  <p:transition>
    <p:randomBar dir="vert"/>
  </p:transition>
  <p:timing>
    <p:tnLst>
      <p:par>
        <p:cTn id="1" dur="indefinite" restart="never" nodeType="tmRoot"/>
      </p:par>
    </p:tnLst>
  </p:timing>
</p:sldLayout>
</file>

<file path=ppt/slideLayouts/slideLayout1775.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63651390"/>
      </p:ext>
    </p:extLst>
  </p:cSld>
  <p:clrMapOvr>
    <a:masterClrMapping/>
  </p:clrMapOvr>
  <p:transition>
    <p:randomBar dir="vert"/>
  </p:transition>
</p:sldLayout>
</file>

<file path=ppt/slideLayouts/slideLayout1776.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650657"/>
      </p:ext>
    </p:extLst>
  </p:cSld>
  <p:clrMapOvr>
    <a:masterClrMapping/>
  </p:clrMapOvr>
  <p:transition>
    <p:randomBar dir="vert"/>
  </p:transition>
  <p:timing>
    <p:tnLst>
      <p:par>
        <p:cTn id="1" dur="indefinite" restart="never" nodeType="tmRoot"/>
      </p:par>
    </p:tnLst>
  </p:timing>
</p:sldLayout>
</file>

<file path=ppt/slideLayouts/slideLayout1777.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152434453"/>
      </p:ext>
    </p:extLst>
  </p:cSld>
  <p:clrMapOvr>
    <a:masterClrMapping/>
  </p:clrMapOvr>
  <p:transition>
    <p:randomBar dir="vert"/>
  </p:transition>
</p:sldLayout>
</file>

<file path=ppt/slideLayouts/slideLayout1778.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13555"/>
      </p:ext>
    </p:extLst>
  </p:cSld>
  <p:clrMapOvr>
    <a:masterClrMapping/>
  </p:clrMapOvr>
  <p:transition>
    <p:randomBar dir="vert"/>
  </p:transition>
  <p:timing>
    <p:tnLst>
      <p:par>
        <p:cTn id="1" dur="indefinite" restart="never" nodeType="tmRoot"/>
      </p:par>
    </p:tnLst>
  </p:timing>
</p:sldLayout>
</file>

<file path=ppt/slideLayouts/slideLayout1779.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962485"/>
      </p:ext>
    </p:extLst>
  </p:cSld>
  <p:clrMapOvr>
    <a:masterClrMapping/>
  </p:clrMapOvr>
  <p:transition>
    <p:randomBar dir="vert"/>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9F37422E-C080-45AE-A171-86F1DA5412CB}"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C6813B9-9666-40E6-9203-AE5DBA65578F}" type="slidenum">
              <a:rPr lang="zh-CN" altLang="en-US"/>
              <a:pPr>
                <a:defRPr/>
              </a:pPr>
              <a:t>‹#›</a:t>
            </a:fld>
            <a:endParaRPr lang="zh-CN" altLang="en-US"/>
          </a:p>
        </p:txBody>
      </p:sp>
    </p:spTree>
    <p:extLst>
      <p:ext uri="{BB962C8B-B14F-4D97-AF65-F5344CB8AC3E}">
        <p14:creationId xmlns:p14="http://schemas.microsoft.com/office/powerpoint/2010/main" val="715897085"/>
      </p:ext>
    </p:extLst>
  </p:cSld>
  <p:clrMapOvr>
    <a:masterClrMapping/>
  </p:clrMapOvr>
  <p:transition>
    <p:randomBar dir="vert"/>
  </p:transition>
</p:sldLayout>
</file>

<file path=ppt/slideLayouts/slideLayout1780.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96399844"/>
      </p:ext>
    </p:extLst>
  </p:cSld>
  <p:clrMapOvr>
    <a:masterClrMapping/>
  </p:clrMapOvr>
  <p:transition>
    <p:randomBar dir="vert"/>
  </p:transition>
  <p:timing>
    <p:tnLst>
      <p:par>
        <p:cTn id="1" dur="indefinite" restart="never" nodeType="tmRoot"/>
      </p:par>
    </p:tnLst>
  </p:timing>
</p:sldLayout>
</file>

<file path=ppt/slideLayouts/slideLayout1781.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88093140"/>
      </p:ext>
    </p:extLst>
  </p:cSld>
  <p:clrMapOvr>
    <a:masterClrMapping/>
  </p:clrMapOvr>
  <p:transition>
    <p:randomBar dir="vert"/>
  </p:transition>
  <p:timing>
    <p:tnLst>
      <p:par>
        <p:cTn id="1" dur="indefinite" restart="never" nodeType="tmRoot"/>
      </p:par>
    </p:tnLst>
  </p:timing>
</p:sldLayout>
</file>

<file path=ppt/slideLayouts/slideLayout1782.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05390122"/>
      </p:ext>
    </p:extLst>
  </p:cSld>
  <p:clrMapOvr>
    <a:masterClrMapping/>
  </p:clrMapOvr>
  <p:transition>
    <p:randomBar dir="vert"/>
  </p:transition>
  <p:timing>
    <p:tnLst>
      <p:par>
        <p:cTn id="1" dur="indefinite" restart="never" nodeType="tmRoot"/>
      </p:par>
    </p:tnLst>
  </p:timing>
</p:sldLayout>
</file>

<file path=ppt/slideLayouts/slideLayout1783.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41123214"/>
      </p:ext>
    </p:extLst>
  </p:cSld>
  <p:clrMapOvr>
    <a:masterClrMapping/>
  </p:clrMapOvr>
  <p:transition>
    <p:randomBar dir="vert"/>
  </p:transition>
  <p:timing>
    <p:tnLst>
      <p:par>
        <p:cTn id="1" dur="indefinite" restart="never" nodeType="tmRoot"/>
      </p:par>
    </p:tnLst>
  </p:timing>
</p:sldLayout>
</file>

<file path=ppt/slideLayouts/slideLayout1784.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43042857"/>
      </p:ext>
    </p:extLst>
  </p:cSld>
  <p:clrMapOvr>
    <a:masterClrMapping/>
  </p:clrMapOvr>
  <p:transition>
    <p:randomBar dir="vert"/>
  </p:transition>
  <p:timing>
    <p:tnLst>
      <p:par>
        <p:cTn id="1" dur="indefinite" restart="never" nodeType="tmRoot"/>
      </p:par>
    </p:tnLst>
  </p:timing>
</p:sldLayout>
</file>

<file path=ppt/slideLayouts/slideLayout1785.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72145665"/>
      </p:ext>
    </p:extLst>
  </p:cSld>
  <p:clrMapOvr>
    <a:masterClrMapping/>
  </p:clrMapOvr>
  <p:transition>
    <p:randomBar dir="vert"/>
  </p:transition>
  <p:timing>
    <p:tnLst>
      <p:par>
        <p:cTn id="1" dur="indefinite" restart="never" nodeType="tmRoot"/>
      </p:par>
    </p:tnLst>
  </p:timing>
</p:sldLayout>
</file>

<file path=ppt/slideLayouts/slideLayout1786.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39585134"/>
      </p:ext>
    </p:extLst>
  </p:cSld>
  <p:clrMapOvr>
    <a:masterClrMapping/>
  </p:clrMapOvr>
  <p:transition>
    <p:randomBar dir="vert"/>
  </p:transition>
</p:sldLayout>
</file>

<file path=ppt/slideLayouts/slideLayout1787.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115249"/>
      </p:ext>
    </p:extLst>
  </p:cSld>
  <p:clrMapOvr>
    <a:masterClrMapping/>
  </p:clrMapOvr>
  <p:transition>
    <p:randomBar dir="vert"/>
  </p:transition>
  <p:timing>
    <p:tnLst>
      <p:par>
        <p:cTn id="1" dur="indefinite" restart="never" nodeType="tmRoot"/>
      </p:par>
    </p:tnLst>
  </p:timing>
</p:sldLayout>
</file>

<file path=ppt/slideLayouts/slideLayout1788.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22927759"/>
      </p:ext>
    </p:extLst>
  </p:cSld>
  <p:clrMapOvr>
    <a:masterClrMapping/>
  </p:clrMapOvr>
  <p:transition>
    <p:randomBar dir="vert"/>
  </p:transition>
</p:sldLayout>
</file>

<file path=ppt/slideLayouts/slideLayout1789.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73065"/>
      </p:ext>
    </p:extLst>
  </p:cSld>
  <p:clrMapOvr>
    <a:masterClrMapping/>
  </p:clrMapOvr>
  <p:transition>
    <p:randomBar dir="vert"/>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182555"/>
      </p:ext>
    </p:extLst>
  </p:cSld>
  <p:clrMapOvr>
    <a:masterClrMapping/>
  </p:clrMapOvr>
  <p:transition spd="slow" advTm="3000"/>
</p:sldLayout>
</file>

<file path=ppt/slideLayouts/slideLayout1790.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363989531"/>
      </p:ext>
    </p:extLst>
  </p:cSld>
  <p:clrMapOvr>
    <a:masterClrMapping/>
  </p:clrMapOvr>
  <p:transition>
    <p:randomBar dir="vert"/>
  </p:transition>
</p:sldLayout>
</file>

<file path=ppt/slideLayouts/slideLayout1791.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067705"/>
      </p:ext>
    </p:extLst>
  </p:cSld>
  <p:clrMapOvr>
    <a:masterClrMapping/>
  </p:clrMapOvr>
  <p:transition>
    <p:randomBar dir="vert"/>
  </p:transition>
  <p:timing>
    <p:tnLst>
      <p:par>
        <p:cTn id="1" dur="indefinite" restart="never" nodeType="tmRoot"/>
      </p:par>
    </p:tnLst>
  </p:timing>
</p:sldLayout>
</file>

<file path=ppt/slideLayouts/slideLayout1792.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182221202"/>
      </p:ext>
    </p:extLst>
  </p:cSld>
  <p:clrMapOvr>
    <a:masterClrMapping/>
  </p:clrMapOvr>
  <p:transition>
    <p:randomBar dir="vert"/>
  </p:transition>
</p:sldLayout>
</file>

<file path=ppt/slideLayouts/slideLayout1793.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661737"/>
      </p:ext>
    </p:extLst>
  </p:cSld>
  <p:clrMapOvr>
    <a:masterClrMapping/>
  </p:clrMapOvr>
  <p:transition>
    <p:randomBar dir="vert"/>
  </p:transition>
  <p:timing>
    <p:tnLst>
      <p:par>
        <p:cTn id="1" dur="indefinite" restart="never" nodeType="tmRoot"/>
      </p:par>
    </p:tnLst>
  </p:timing>
</p:sldLayout>
</file>

<file path=ppt/slideLayouts/slideLayout1794.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574885148"/>
      </p:ext>
    </p:extLst>
  </p:cSld>
  <p:clrMapOvr>
    <a:masterClrMapping/>
  </p:clrMapOvr>
  <p:transition>
    <p:randomBar dir="vert"/>
  </p:transition>
</p:sldLayout>
</file>

<file path=ppt/slideLayouts/slideLayout1795.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146590"/>
      </p:ext>
    </p:extLst>
  </p:cSld>
  <p:clrMapOvr>
    <a:masterClrMapping/>
  </p:clrMapOvr>
  <p:transition>
    <p:randomBar dir="vert"/>
  </p:transition>
  <p:timing>
    <p:tnLst>
      <p:par>
        <p:cTn id="1" dur="indefinite" restart="never" nodeType="tmRoot"/>
      </p:par>
    </p:tnLst>
  </p:timing>
</p:sldLayout>
</file>

<file path=ppt/slideLayouts/slideLayout1796.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2021/11/27</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639682561"/>
      </p:ext>
    </p:extLst>
  </p:cSld>
  <p:clrMapOvr>
    <a:masterClrMapping/>
  </p:clrMapOvr>
  <p:transition>
    <p:randomBar dir="vert"/>
  </p:transition>
  <p:timing>
    <p:tnLst>
      <p:par>
        <p:cTn id="1" dur="indefinite" restart="never" nodeType="tmRoot"/>
      </p:par>
    </p:tnLst>
  </p:timing>
</p:sldLayout>
</file>

<file path=ppt/slideLayouts/slideLayout1797.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46489236"/>
      </p:ext>
    </p:extLst>
  </p:cSld>
  <p:clrMapOvr>
    <a:masterClrMapping/>
  </p:clrMapOvr>
  <p:transition>
    <p:randomBar dir="vert"/>
  </p:transition>
</p:sldLayout>
</file>

<file path=ppt/slideLayouts/slideLayout1798.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296910"/>
      </p:ext>
    </p:extLst>
  </p:cSld>
  <p:clrMapOvr>
    <a:masterClrMapping/>
  </p:clrMapOvr>
  <p:transition>
    <p:randomBar dir="vert"/>
  </p:transition>
</p:sldLayout>
</file>

<file path=ppt/slideLayouts/slideLayout1799.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810689"/>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148622"/>
      </p:ext>
    </p:extLst>
  </p:cSld>
  <p:clrMapOvr>
    <a:masterClrMapping/>
  </p:clrMapOvr>
  <p:transition>
    <p:randomBar dir="vert"/>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40610"/>
      </p:ext>
    </p:extLst>
  </p:cSld>
  <p:clrMapOvr>
    <a:masterClrMapping/>
  </p:clrMapOvr>
  <p:transition spd="slow" advTm="3000"/>
</p:sldLayout>
</file>

<file path=ppt/slideLayouts/slideLayout1800.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345750"/>
      </p:ext>
    </p:extLst>
  </p:cSld>
  <p:clrMapOvr>
    <a:masterClrMapping/>
  </p:clrMapOvr>
  <p:transition>
    <p:randomBar dir="vert"/>
  </p:transition>
</p:sldLayout>
</file>

<file path=ppt/slideLayouts/slideLayout1801.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73734354"/>
      </p:ext>
    </p:extLst>
  </p:cSld>
  <p:clrMapOvr>
    <a:masterClrMapping/>
  </p:clrMapOvr>
  <p:transition>
    <p:randomBar dir="vert"/>
  </p:transition>
</p:sldLayout>
</file>

<file path=ppt/slideLayouts/slideLayout1802.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2526250"/>
      </p:ext>
    </p:extLst>
  </p:cSld>
  <p:clrMapOvr>
    <a:masterClrMapping/>
  </p:clrMapOvr>
  <p:transition>
    <p:randomBar dir="vert"/>
  </p:transition>
</p:sldLayout>
</file>

<file path=ppt/slideLayouts/slideLayout1803.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9994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04.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80043654"/>
      </p:ext>
    </p:extLst>
  </p:cSld>
  <p:clrMapOvr>
    <a:masterClrMapping/>
  </p:clrMapOvr>
  <p:transition>
    <p:randomBar dir="vert"/>
  </p:transition>
</p:sldLayout>
</file>

<file path=ppt/slideLayouts/slideLayout1805.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977236584"/>
      </p:ext>
    </p:extLst>
  </p:cSld>
  <p:clrMapOvr>
    <a:masterClrMapping/>
  </p:clrMapOvr>
  <p:transition>
    <p:randomBar dir="vert"/>
  </p:transition>
</p:sldLayout>
</file>

<file path=ppt/slideLayouts/slideLayout1806.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270836"/>
      </p:ext>
    </p:extLst>
  </p:cSld>
  <p:clrMapOvr>
    <a:masterClrMapping/>
  </p:clrMapOvr>
  <p:transition>
    <p:randomBar dir="vert"/>
  </p:transition>
  <p:timing>
    <p:tnLst>
      <p:par>
        <p:cTn id="1" dur="indefinite" restart="never" nodeType="tmRoot"/>
      </p:par>
    </p:tnLst>
  </p:timing>
</p:sldLayout>
</file>

<file path=ppt/slideLayouts/slideLayout1807.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951259084"/>
      </p:ext>
    </p:extLst>
  </p:cSld>
  <p:clrMapOvr>
    <a:masterClrMapping/>
  </p:clrMapOvr>
  <p:transition>
    <p:randomBar dir="vert"/>
  </p:transition>
</p:sldLayout>
</file>

<file path=ppt/slideLayouts/slideLayout1808.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27039"/>
      </p:ext>
    </p:extLst>
  </p:cSld>
  <p:clrMapOvr>
    <a:masterClrMapping/>
  </p:clrMapOvr>
  <p:transition>
    <p:randomBar dir="vert"/>
  </p:transition>
  <p:timing>
    <p:tnLst>
      <p:par>
        <p:cTn id="1" dur="indefinite" restart="never" nodeType="tmRoot"/>
      </p:par>
    </p:tnLst>
  </p:timing>
</p:sldLayout>
</file>

<file path=ppt/slideLayouts/slideLayout1809.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60662296"/>
      </p:ext>
    </p:extLst>
  </p:cSld>
  <p:clrMapOvr>
    <a:masterClrMapping/>
  </p:clrMapOvr>
  <p:transition>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215549"/>
      </p:ext>
    </p:extLst>
  </p:cSld>
  <p:clrMapOvr>
    <a:masterClrMapping/>
  </p:clrMapOvr>
  <p:transition spd="slow" advTm="3000"/>
</p:sldLayout>
</file>

<file path=ppt/slideLayouts/slideLayout1810.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138460"/>
      </p:ext>
    </p:extLst>
  </p:cSld>
  <p:clrMapOvr>
    <a:masterClrMapping/>
  </p:clrMapOvr>
  <p:transition>
    <p:randomBar dir="vert"/>
  </p:transition>
  <p:timing>
    <p:tnLst>
      <p:par>
        <p:cTn id="1" dur="indefinite" restart="never" nodeType="tmRoot"/>
      </p:par>
    </p:tnLst>
  </p:timing>
</p:sldLayout>
</file>

<file path=ppt/slideLayouts/slideLayout1811.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942425152"/>
      </p:ext>
    </p:extLst>
  </p:cSld>
  <p:clrMapOvr>
    <a:masterClrMapping/>
  </p:clrMapOvr>
  <p:transition>
    <p:randomBar dir="vert"/>
  </p:transition>
</p:sldLayout>
</file>

<file path=ppt/slideLayouts/slideLayout1812.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509894"/>
      </p:ext>
    </p:extLst>
  </p:cSld>
  <p:clrMapOvr>
    <a:masterClrMapping/>
  </p:clrMapOvr>
  <p:transition>
    <p:randomBar dir="vert"/>
  </p:transition>
  <p:timing>
    <p:tnLst>
      <p:par>
        <p:cTn id="1" dur="indefinite" restart="never" nodeType="tmRoot"/>
      </p:par>
    </p:tnLst>
  </p:timing>
</p:sldLayout>
</file>

<file path=ppt/slideLayouts/slideLayout1813.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4070833904"/>
      </p:ext>
    </p:extLst>
  </p:cSld>
  <p:clrMapOvr>
    <a:masterClrMapping/>
  </p:clrMapOvr>
  <p:transition>
    <p:randomBar dir="vert"/>
  </p:transition>
</p:sldLayout>
</file>

<file path=ppt/slideLayouts/slideLayout1814.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30789"/>
      </p:ext>
    </p:extLst>
  </p:cSld>
  <p:clrMapOvr>
    <a:masterClrMapping/>
  </p:clrMapOvr>
  <p:transition>
    <p:randomBar dir="vert"/>
  </p:transition>
  <p:timing>
    <p:tnLst>
      <p:par>
        <p:cTn id="1" dur="indefinite" restart="never" nodeType="tmRoot"/>
      </p:par>
    </p:tnLst>
  </p:timing>
</p:sldLayout>
</file>

<file path=ppt/slideLayouts/slideLayout1815.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73421"/>
      </p:ext>
    </p:extLst>
  </p:cSld>
  <p:clrMapOvr>
    <a:masterClrMapping/>
  </p:clrMapOvr>
  <p:transition>
    <p:randomBar dir="vert"/>
  </p:transition>
  <p:timing>
    <p:tnLst>
      <p:par>
        <p:cTn id="1" dur="indefinite" restart="never" nodeType="tmRoot"/>
      </p:par>
    </p:tnLst>
  </p:timing>
</p:sldLayout>
</file>

<file path=ppt/slideLayouts/slideLayout1816.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354631"/>
      </p:ext>
    </p:extLst>
  </p:cSld>
  <p:clrMapOvr>
    <a:masterClrMapping/>
  </p:clrMapOvr>
  <p:transition>
    <p:randomBar dir="vert"/>
  </p:transition>
  <p:timing>
    <p:tnLst>
      <p:par>
        <p:cTn id="1" dur="indefinite" restart="never" nodeType="tmRoot"/>
      </p:par>
    </p:tnLst>
  </p:timing>
</p:sldLayout>
</file>

<file path=ppt/slideLayouts/slideLayout1817.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98481440"/>
      </p:ext>
    </p:extLst>
  </p:cSld>
  <p:clrMapOvr>
    <a:masterClrMapping/>
  </p:clrMapOvr>
  <p:transition>
    <p:randomBar dir="vert"/>
  </p:transition>
  <p:timing>
    <p:tnLst>
      <p:par>
        <p:cTn id="1" dur="indefinite" restart="never" nodeType="tmRoot"/>
      </p:par>
    </p:tnLst>
  </p:timing>
</p:sldLayout>
</file>

<file path=ppt/slideLayouts/slideLayout1818.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82009416"/>
      </p:ext>
    </p:extLst>
  </p:cSld>
  <p:clrMapOvr>
    <a:masterClrMapping/>
  </p:clrMapOvr>
  <p:transition>
    <p:randomBar dir="vert"/>
  </p:transition>
  <p:timing>
    <p:tnLst>
      <p:par>
        <p:cTn id="1" dur="indefinite" restart="never" nodeType="tmRoot"/>
      </p:par>
    </p:tnLst>
  </p:timing>
</p:sldLayout>
</file>

<file path=ppt/slideLayouts/slideLayout1819.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79250727"/>
      </p:ext>
    </p:extLst>
  </p:cSld>
  <p:clrMapOvr>
    <a:masterClrMapping/>
  </p:clrMapOvr>
  <p:transition>
    <p:randomBar dir="vert"/>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979176"/>
      </p:ext>
    </p:extLst>
  </p:cSld>
  <p:clrMapOvr>
    <a:masterClrMapping/>
  </p:clrMapOvr>
  <p:transition spd="slow" advTm="3000"/>
</p:sldLayout>
</file>

<file path=ppt/slideLayouts/slideLayout1820.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545344"/>
      </p:ext>
    </p:extLst>
  </p:cSld>
  <p:clrMapOvr>
    <a:masterClrMapping/>
  </p:clrMapOvr>
  <p:transition>
    <p:randomBar dir="vert"/>
  </p:transition>
  <p:timing>
    <p:tnLst>
      <p:par>
        <p:cTn id="1" dur="indefinite" restart="never" nodeType="tmRoot"/>
      </p:par>
    </p:tnLst>
  </p:timing>
</p:sldLayout>
</file>

<file path=ppt/slideLayouts/slideLayout1821.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93591145"/>
      </p:ext>
    </p:extLst>
  </p:cSld>
  <p:clrMapOvr>
    <a:masterClrMapping/>
  </p:clrMapOvr>
  <p:transition>
    <p:randomBar dir="vert"/>
  </p:transition>
  <p:timing>
    <p:tnLst>
      <p:par>
        <p:cTn id="1" dur="indefinite" restart="never" nodeType="tmRoot"/>
      </p:par>
    </p:tnLst>
  </p:timing>
</p:sldLayout>
</file>

<file path=ppt/slideLayouts/slideLayout1822.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4247451639"/>
      </p:ext>
    </p:extLst>
  </p:cSld>
  <p:clrMapOvr>
    <a:masterClrMapping/>
  </p:clrMapOvr>
  <p:transition>
    <p:randomBar dir="vert"/>
  </p:transition>
</p:sldLayout>
</file>

<file path=ppt/slideLayouts/slideLayout1823.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322525"/>
      </p:ext>
    </p:extLst>
  </p:cSld>
  <p:clrMapOvr>
    <a:masterClrMapping/>
  </p:clrMapOvr>
  <p:transition>
    <p:randomBar dir="vert"/>
  </p:transition>
  <p:timing>
    <p:tnLst>
      <p:par>
        <p:cTn id="1" dur="indefinite" restart="never" nodeType="tmRoot"/>
      </p:par>
    </p:tnLst>
  </p:timing>
</p:sldLayout>
</file>

<file path=ppt/slideLayouts/slideLayout1824.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278208318"/>
      </p:ext>
    </p:extLst>
  </p:cSld>
  <p:clrMapOvr>
    <a:masterClrMapping/>
  </p:clrMapOvr>
  <p:transition>
    <p:randomBar dir="vert"/>
  </p:transition>
</p:sldLayout>
</file>

<file path=ppt/slideLayouts/slideLayout1825.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792689"/>
      </p:ext>
    </p:extLst>
  </p:cSld>
  <p:clrMapOvr>
    <a:masterClrMapping/>
  </p:clrMapOvr>
  <p:transition>
    <p:randomBar dir="vert"/>
  </p:transition>
  <p:timing>
    <p:tnLst>
      <p:par>
        <p:cTn id="1" dur="indefinite" restart="never" nodeType="tmRoot"/>
      </p:par>
    </p:tnLst>
  </p:timing>
</p:sldLayout>
</file>

<file path=ppt/slideLayouts/slideLayout1826.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474191165"/>
      </p:ext>
    </p:extLst>
  </p:cSld>
  <p:clrMapOvr>
    <a:masterClrMapping/>
  </p:clrMapOvr>
  <p:transition>
    <p:randomBar dir="vert"/>
  </p:transition>
</p:sldLayout>
</file>

<file path=ppt/slideLayouts/slideLayout1827.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024060"/>
      </p:ext>
    </p:extLst>
  </p:cSld>
  <p:clrMapOvr>
    <a:masterClrMapping/>
  </p:clrMapOvr>
  <p:transition>
    <p:randomBar dir="vert"/>
  </p:transition>
  <p:timing>
    <p:tnLst>
      <p:par>
        <p:cTn id="1" dur="indefinite" restart="never" nodeType="tmRoot"/>
      </p:par>
    </p:tnLst>
  </p:timing>
</p:sldLayout>
</file>

<file path=ppt/slideLayouts/slideLayout1828.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4183570727"/>
      </p:ext>
    </p:extLst>
  </p:cSld>
  <p:clrMapOvr>
    <a:masterClrMapping/>
  </p:clrMapOvr>
  <p:transition>
    <p:randomBar dir="vert"/>
  </p:transition>
</p:sldLayout>
</file>

<file path=ppt/slideLayouts/slideLayout1829.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319308"/>
      </p:ext>
    </p:extLst>
  </p:cSld>
  <p:clrMapOvr>
    <a:masterClrMapping/>
  </p:clrMapOvr>
  <p:transition>
    <p:randomBar dir="vert"/>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103079358"/>
      </p:ext>
    </p:extLst>
  </p:cSld>
  <p:clrMapOvr>
    <a:masterClrMapping/>
  </p:clrMapOvr>
  <p:transition>
    <p:randomBar dir="vert"/>
  </p:transition>
</p:sldLayout>
</file>

<file path=ppt/slideLayouts/slideLayout1830.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200082400"/>
      </p:ext>
    </p:extLst>
  </p:cSld>
  <p:clrMapOvr>
    <a:masterClrMapping/>
  </p:clrMapOvr>
  <p:transition>
    <p:randomBar dir="vert"/>
  </p:transition>
</p:sldLayout>
</file>

<file path=ppt/slideLayouts/slideLayout1831.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12058"/>
      </p:ext>
    </p:extLst>
  </p:cSld>
  <p:clrMapOvr>
    <a:masterClrMapping/>
  </p:clrMapOvr>
  <p:transition>
    <p:randomBar dir="vert"/>
  </p:transition>
  <p:timing>
    <p:tnLst>
      <p:par>
        <p:cTn id="1" dur="indefinite" restart="never" nodeType="tmRoot"/>
      </p:par>
    </p:tnLst>
  </p:timing>
</p:sldLayout>
</file>

<file path=ppt/slideLayouts/slideLayout1832.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462207"/>
      </p:ext>
    </p:extLst>
  </p:cSld>
  <p:clrMapOvr>
    <a:masterClrMapping/>
  </p:clrMapOvr>
  <p:transition>
    <p:randomBar dir="vert"/>
  </p:transition>
  <p:timing>
    <p:tnLst>
      <p:par>
        <p:cTn id="1" dur="indefinite" restart="never" nodeType="tmRoot"/>
      </p:par>
    </p:tnLst>
  </p:timing>
</p:sldLayout>
</file>

<file path=ppt/slideLayouts/slideLayout1833.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21606175"/>
      </p:ext>
    </p:extLst>
  </p:cSld>
  <p:clrMapOvr>
    <a:masterClrMapping/>
  </p:clrMapOvr>
  <p:transition>
    <p:randomBar dir="vert"/>
  </p:transition>
  <p:timing>
    <p:tnLst>
      <p:par>
        <p:cTn id="1" dur="indefinite" restart="never" nodeType="tmRoot"/>
      </p:par>
    </p:tnLst>
  </p:timing>
</p:sldLayout>
</file>

<file path=ppt/slideLayouts/slideLayout1834.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08456871"/>
      </p:ext>
    </p:extLst>
  </p:cSld>
  <p:clrMapOvr>
    <a:masterClrMapping/>
  </p:clrMapOvr>
  <p:transition>
    <p:randomBar dir="vert"/>
  </p:transition>
  <p:timing>
    <p:tnLst>
      <p:par>
        <p:cTn id="1" dur="indefinite" restart="never" nodeType="tmRoot"/>
      </p:par>
    </p:tnLst>
  </p:timing>
</p:sldLayout>
</file>

<file path=ppt/slideLayouts/slideLayout1835.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58867152"/>
      </p:ext>
    </p:extLst>
  </p:cSld>
  <p:clrMapOvr>
    <a:masterClrMapping/>
  </p:clrMapOvr>
  <p:transition>
    <p:randomBar dir="vert"/>
  </p:transition>
  <p:timing>
    <p:tnLst>
      <p:par>
        <p:cTn id="1" dur="indefinite" restart="never" nodeType="tmRoot"/>
      </p:par>
    </p:tnLst>
  </p:timing>
</p:sldLayout>
</file>

<file path=ppt/slideLayouts/slideLayout1836.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05984450"/>
      </p:ext>
    </p:extLst>
  </p:cSld>
  <p:clrMapOvr>
    <a:masterClrMapping/>
  </p:clrMapOvr>
  <p:transition>
    <p:randomBar dir="vert"/>
  </p:transition>
  <p:timing>
    <p:tnLst>
      <p:par>
        <p:cTn id="1" dur="indefinite" restart="never" nodeType="tmRoot"/>
      </p:par>
    </p:tnLst>
  </p:timing>
</p:sldLayout>
</file>

<file path=ppt/slideLayouts/slideLayout1837.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2523058"/>
      </p:ext>
    </p:extLst>
  </p:cSld>
  <p:clrMapOvr>
    <a:masterClrMapping/>
  </p:clrMapOvr>
  <p:transition>
    <p:randomBar dir="vert"/>
  </p:transition>
  <p:timing>
    <p:tnLst>
      <p:par>
        <p:cTn id="1" dur="indefinite" restart="never" nodeType="tmRoot"/>
      </p:par>
    </p:tnLst>
  </p:timing>
</p:sldLayout>
</file>

<file path=ppt/slideLayouts/slideLayout1838.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05306160"/>
      </p:ext>
    </p:extLst>
  </p:cSld>
  <p:clrMapOvr>
    <a:masterClrMapping/>
  </p:clrMapOvr>
  <p:transition>
    <p:randomBar dir="vert"/>
  </p:transition>
  <p:timing>
    <p:tnLst>
      <p:par>
        <p:cTn id="1" dur="indefinite" restart="never" nodeType="tmRoot"/>
      </p:par>
    </p:tnLst>
  </p:timing>
</p:sldLayout>
</file>

<file path=ppt/slideLayouts/slideLayout1839.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022171079"/>
      </p:ext>
    </p:extLst>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173700"/>
      </p:ext>
    </p:extLst>
  </p:cSld>
  <p:clrMapOvr>
    <a:masterClrMapping/>
  </p:clrMapOvr>
  <p:transition spd="slow" advTm="3000"/>
</p:sldLayout>
</file>

<file path=ppt/slideLayouts/slideLayout1840.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872361"/>
      </p:ext>
    </p:extLst>
  </p:cSld>
  <p:clrMapOvr>
    <a:masterClrMapping/>
  </p:clrMapOvr>
  <p:transition>
    <p:randomBar dir="vert"/>
  </p:transition>
  <p:timing>
    <p:tnLst>
      <p:par>
        <p:cTn id="1" dur="indefinite" restart="never" nodeType="tmRoot"/>
      </p:par>
    </p:tnLst>
  </p:timing>
</p:sldLayout>
</file>

<file path=ppt/slideLayouts/slideLayout1841.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393869604"/>
      </p:ext>
    </p:extLst>
  </p:cSld>
  <p:clrMapOvr>
    <a:masterClrMapping/>
  </p:clrMapOvr>
  <p:transition>
    <p:randomBar dir="vert"/>
  </p:transition>
</p:sldLayout>
</file>

<file path=ppt/slideLayouts/slideLayout1842.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507968"/>
      </p:ext>
    </p:extLst>
  </p:cSld>
  <p:clrMapOvr>
    <a:masterClrMapping/>
  </p:clrMapOvr>
  <p:transition>
    <p:randomBar dir="vert"/>
  </p:transition>
  <p:timing>
    <p:tnLst>
      <p:par>
        <p:cTn id="1" dur="indefinite" restart="never" nodeType="tmRoot"/>
      </p:par>
    </p:tnLst>
  </p:timing>
</p:sldLayout>
</file>

<file path=ppt/slideLayouts/slideLayout1843.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348624553"/>
      </p:ext>
    </p:extLst>
  </p:cSld>
  <p:clrMapOvr>
    <a:masterClrMapping/>
  </p:clrMapOvr>
  <p:transition>
    <p:randomBar dir="vert"/>
  </p:transition>
</p:sldLayout>
</file>

<file path=ppt/slideLayouts/slideLayout1844.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72950"/>
      </p:ext>
    </p:extLst>
  </p:cSld>
  <p:clrMapOvr>
    <a:masterClrMapping/>
  </p:clrMapOvr>
  <p:transition>
    <p:randomBar dir="vert"/>
  </p:transition>
  <p:timing>
    <p:tnLst>
      <p:par>
        <p:cTn id="1" dur="indefinite" restart="never" nodeType="tmRoot"/>
      </p:par>
    </p:tnLst>
  </p:timing>
</p:sldLayout>
</file>

<file path=ppt/slideLayouts/slideLayout1845.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213665026"/>
      </p:ext>
    </p:extLst>
  </p:cSld>
  <p:clrMapOvr>
    <a:masterClrMapping/>
  </p:clrMapOvr>
  <p:transition>
    <p:randomBar dir="vert"/>
  </p:transition>
</p:sldLayout>
</file>

<file path=ppt/slideLayouts/slideLayout1846.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87130"/>
      </p:ext>
    </p:extLst>
  </p:cSld>
  <p:clrMapOvr>
    <a:masterClrMapping/>
  </p:clrMapOvr>
  <p:transition>
    <p:randomBar dir="vert"/>
  </p:transition>
  <p:timing>
    <p:tnLst>
      <p:par>
        <p:cTn id="1" dur="indefinite" restart="never" nodeType="tmRoot"/>
      </p:par>
    </p:tnLst>
  </p:timing>
</p:sldLayout>
</file>

<file path=ppt/slideLayouts/slideLayout1847.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864094748"/>
      </p:ext>
    </p:extLst>
  </p:cSld>
  <p:clrMapOvr>
    <a:masterClrMapping/>
  </p:clrMapOvr>
  <p:transition>
    <p:randomBar dir="vert"/>
  </p:transition>
</p:sldLayout>
</file>

<file path=ppt/slideLayouts/slideLayout1848.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342615"/>
      </p:ext>
    </p:extLst>
  </p:cSld>
  <p:clrMapOvr>
    <a:masterClrMapping/>
  </p:clrMapOvr>
  <p:transition>
    <p:randomBar dir="vert"/>
  </p:transition>
  <p:timing>
    <p:tnLst>
      <p:par>
        <p:cTn id="1" dur="indefinite" restart="never" nodeType="tmRoot"/>
      </p:par>
    </p:tnLst>
  </p:timing>
</p:sldLayout>
</file>

<file path=ppt/slideLayouts/slideLayout1849.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2021/11/27</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93208507"/>
      </p:ext>
    </p:extLst>
  </p:cSld>
  <p:clrMapOvr>
    <a:masterClrMapping/>
  </p:clrMapOvr>
  <p:transition>
    <p:randomBar dir="vert"/>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340872"/>
      </p:ext>
    </p:extLst>
  </p:cSld>
  <p:clrMapOvr>
    <a:masterClrMapping/>
  </p:clrMapOvr>
  <p:transition spd="slow" advTm="3000"/>
</p:sldLayout>
</file>

<file path=ppt/slideLayouts/slideLayout1850.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954467769"/>
      </p:ext>
    </p:extLst>
  </p:cSld>
  <p:clrMapOvr>
    <a:masterClrMapping/>
  </p:clrMapOvr>
  <p:transition>
    <p:randomBar dir="vert"/>
  </p:transition>
</p:sldLayout>
</file>

<file path=ppt/slideLayouts/slideLayout1851.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53326"/>
      </p:ext>
    </p:extLst>
  </p:cSld>
  <p:clrMapOvr>
    <a:masterClrMapping/>
  </p:clrMapOvr>
  <p:transition>
    <p:randomBar dir="vert"/>
  </p:transition>
</p:sldLayout>
</file>

<file path=ppt/slideLayouts/slideLayout1852.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47484"/>
      </p:ext>
    </p:extLst>
  </p:cSld>
  <p:clrMapOvr>
    <a:masterClrMapping/>
  </p:clrMapOvr>
  <p:transition>
    <p:randomBar dir="vert"/>
  </p:transition>
</p:sldLayout>
</file>

<file path=ppt/slideLayouts/slideLayout1853.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139418"/>
      </p:ext>
    </p:extLst>
  </p:cSld>
  <p:clrMapOvr>
    <a:masterClrMapping/>
  </p:clrMapOvr>
  <p:transition>
    <p:randomBar dir="vert"/>
  </p:transition>
</p:sldLayout>
</file>

<file path=ppt/slideLayouts/slideLayout1854.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761942995"/>
      </p:ext>
    </p:extLst>
  </p:cSld>
  <p:clrMapOvr>
    <a:masterClrMapping/>
  </p:clrMapOvr>
  <p:transition>
    <p:randomBar dir="vert"/>
  </p:transition>
</p:sldLayout>
</file>

<file path=ppt/slideLayouts/slideLayout1855.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380439700"/>
      </p:ext>
    </p:extLst>
  </p:cSld>
  <p:clrMapOvr>
    <a:masterClrMapping/>
  </p:clrMapOvr>
  <p:transition>
    <p:randomBar dir="vert"/>
  </p:transition>
</p:sldLayout>
</file>

<file path=ppt/slideLayouts/slideLayout1856.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349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57.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2471221337"/>
      </p:ext>
    </p:extLst>
  </p:cSld>
  <p:clrMapOvr>
    <a:masterClrMapping/>
  </p:clrMapOvr>
  <p:transition>
    <p:randomBar dir="vert"/>
  </p:transition>
</p:sldLayout>
</file>

<file path=ppt/slideLayouts/slideLayout1858.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372417"/>
      </p:ext>
    </p:extLst>
  </p:cSld>
  <p:clrMapOvr>
    <a:masterClrMapping/>
  </p:clrMapOvr>
  <p:transition>
    <p:randomBar dir="vert"/>
  </p:transition>
</p:sldLayout>
</file>

<file path=ppt/slideLayouts/slideLayout1859.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98331400"/>
      </p:ext>
    </p:extLst>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02245"/>
      </p:ext>
    </p:extLst>
  </p:cSld>
  <p:clrMapOvr>
    <a:masterClrMapping/>
  </p:clrMapOvr>
  <p:transition spd="slow" advTm="3000"/>
</p:sldLayout>
</file>

<file path=ppt/slideLayouts/slideLayout1860.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86899197"/>
      </p:ext>
    </p:extLst>
  </p:cSld>
  <p:clrMapOvr>
    <a:masterClrMapping/>
  </p:clrMapOvr>
  <p:transition>
    <p:randomBar dir="vert"/>
  </p:transition>
</p:sldLayout>
</file>

<file path=ppt/slideLayouts/slideLayout1861.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573817106"/>
      </p:ext>
    </p:extLst>
  </p:cSld>
  <p:clrMapOvr>
    <a:masterClrMapping/>
  </p:clrMapOvr>
  <p:transition>
    <p:randomBar dir="vert"/>
  </p:transition>
</p:sldLayout>
</file>

<file path=ppt/slideLayouts/slideLayout1862.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08047528"/>
      </p:ext>
    </p:extLst>
  </p:cSld>
  <p:clrMapOvr>
    <a:masterClrMapping/>
  </p:clrMapOvr>
  <p:transition>
    <p:randomBar dir="vert"/>
  </p:transition>
</p:sldLayout>
</file>

<file path=ppt/slideLayouts/slideLayout1863.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80551029"/>
      </p:ext>
    </p:extLst>
  </p:cSld>
  <p:clrMapOvr>
    <a:masterClrMapping/>
  </p:clrMapOvr>
  <p:transition>
    <p:randomBar dir="vert"/>
  </p:transition>
</p:sldLayout>
</file>

<file path=ppt/slideLayouts/slideLayout1864.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11834023"/>
      </p:ext>
    </p:extLst>
  </p:cSld>
  <p:clrMapOvr>
    <a:masterClrMapping/>
  </p:clrMapOvr>
  <p:transition>
    <p:randomBar dir="vert"/>
  </p:transition>
</p:sldLayout>
</file>

<file path=ppt/slideLayouts/slideLayout1865.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845177162"/>
      </p:ext>
    </p:extLst>
  </p:cSld>
  <p:clrMapOvr>
    <a:masterClrMapping/>
  </p:clrMapOvr>
  <p:transition>
    <p:randomBar dir="vert"/>
  </p:transition>
</p:sldLayout>
</file>

<file path=ppt/slideLayouts/slideLayout1866.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09296"/>
      </p:ext>
    </p:extLst>
  </p:cSld>
  <p:clrMapOvr>
    <a:masterClrMapping/>
  </p:clrMapOvr>
  <p:transition>
    <p:randomBar dir="vert"/>
  </p:transition>
</p:sldLayout>
</file>

<file path=ppt/slideLayouts/slideLayout1867.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260473091"/>
      </p:ext>
    </p:extLst>
  </p:cSld>
  <p:clrMapOvr>
    <a:masterClrMapping/>
  </p:clrMapOvr>
  <p:transition>
    <p:randomBar dir="vert"/>
  </p:transition>
</p:sldLayout>
</file>

<file path=ppt/slideLayouts/slideLayout1868.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53547"/>
      </p:ext>
    </p:extLst>
  </p:cSld>
  <p:clrMapOvr>
    <a:masterClrMapping/>
  </p:clrMapOvr>
  <p:transition>
    <p:randomBar dir="vert"/>
  </p:transition>
</p:sldLayout>
</file>

<file path=ppt/slideLayouts/slideLayout1869.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1015900061"/>
      </p:ext>
    </p:extLst>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D3651C4A-636C-43D5-8F45-9B7FA68B1021}"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0CB755A3-A002-406D-A30A-EA229C631C3C}" type="slidenum">
              <a:rPr lang="zh-CN" altLang="en-US"/>
              <a:pPr>
                <a:defRPr/>
              </a:pPr>
              <a:t>‹#›</a:t>
            </a:fld>
            <a:endParaRPr lang="zh-CN" altLang="en-US"/>
          </a:p>
        </p:txBody>
      </p:sp>
    </p:spTree>
    <p:extLst>
      <p:ext uri="{BB962C8B-B14F-4D97-AF65-F5344CB8AC3E}">
        <p14:creationId xmlns:p14="http://schemas.microsoft.com/office/powerpoint/2010/main" val="1822666677"/>
      </p:ext>
    </p:extLst>
  </p:cSld>
  <p:clrMapOvr>
    <a:masterClrMapping/>
  </p:clrMapOvr>
  <p:transition>
    <p:randomBar dir="vert"/>
  </p:transition>
</p:sldLayout>
</file>

<file path=ppt/slideLayouts/slideLayout1870.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84734"/>
      </p:ext>
    </p:extLst>
  </p:cSld>
  <p:clrMapOvr>
    <a:masterClrMapping/>
  </p:clrMapOvr>
  <p:transition>
    <p:randomBar dir="vert"/>
  </p:transition>
</p:sldLayout>
</file>

<file path=ppt/slideLayouts/slideLayout1871.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3040814059"/>
      </p:ext>
    </p:extLst>
  </p:cSld>
  <p:clrMapOvr>
    <a:masterClrMapping/>
  </p:clrMapOvr>
  <p:transition>
    <p:randomBar dir="vert"/>
  </p:transition>
</p:sldLayout>
</file>

<file path=ppt/slideLayouts/slideLayout1872.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1089"/>
      </p:ext>
    </p:extLst>
  </p:cSld>
  <p:clrMapOvr>
    <a:masterClrMapping/>
  </p:clrMapOvr>
  <p:transition>
    <p:randomBar dir="vert"/>
  </p:transition>
</p:sldLayout>
</file>

<file path=ppt/slideLayouts/slideLayout1873.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463220561"/>
      </p:ext>
    </p:extLst>
  </p:cSld>
  <p:clrMapOvr>
    <a:masterClrMapping/>
  </p:clrMapOvr>
  <p:transition>
    <p:randomBar dir="vert"/>
  </p:transition>
</p:sldLayout>
</file>

<file path=ppt/slideLayouts/slideLayout1874.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056895"/>
      </p:ext>
    </p:extLst>
  </p:cSld>
  <p:clrMapOvr>
    <a:masterClrMapping/>
  </p:clrMapOvr>
  <p:transition>
    <p:randomBar dir="vert"/>
  </p:transition>
</p:sldLayout>
</file>

<file path=ppt/slideLayouts/slideLayout1875.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208457"/>
      </p:ext>
    </p:extLst>
  </p:cSld>
  <p:clrMapOvr>
    <a:masterClrMapping/>
  </p:clrMapOvr>
  <p:transition>
    <p:randomBar dir="vert"/>
  </p:transition>
</p:sldLayout>
</file>

<file path=ppt/slideLayouts/slideLayout1876.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09532976"/>
      </p:ext>
    </p:extLst>
  </p:cSld>
  <p:clrMapOvr>
    <a:masterClrMapping/>
  </p:clrMapOvr>
  <p:transition>
    <p:randomBar dir="vert"/>
  </p:transition>
</p:sldLayout>
</file>

<file path=ppt/slideLayouts/slideLayout1877.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111236391"/>
      </p:ext>
    </p:extLst>
  </p:cSld>
  <p:clrMapOvr>
    <a:masterClrMapping/>
  </p:clrMapOvr>
  <p:transition>
    <p:randomBar dir="vert"/>
  </p:transition>
</p:sldLayout>
</file>

<file path=ppt/slideLayouts/slideLayout1878.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082382637"/>
      </p:ext>
    </p:extLst>
  </p:cSld>
  <p:clrMapOvr>
    <a:masterClrMapping/>
  </p:clrMapOvr>
  <p:transition>
    <p:randomBar dir="vert"/>
  </p:transition>
</p:sldLayout>
</file>

<file path=ppt/slideLayouts/slideLayout1879.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66210014"/>
      </p:ext>
    </p:extLst>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2021/11/27</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3440422691"/>
      </p:ext>
    </p:extLst>
  </p:cSld>
  <p:clrMapOvr>
    <a:masterClrMapping/>
  </p:clrMapOvr>
  <p:transition spd="slow" advTm="3000">
    <p:random/>
  </p:transition>
</p:sldLayout>
</file>

<file path=ppt/slideLayouts/slideLayout1880.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45266781"/>
      </p:ext>
    </p:extLst>
  </p:cSld>
  <p:clrMapOvr>
    <a:masterClrMapping/>
  </p:clrMapOvr>
  <p:transition>
    <p:randomBar dir="vert"/>
  </p:transition>
</p:sldLayout>
</file>

<file path=ppt/slideLayouts/slideLayout1881.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54634840"/>
      </p:ext>
    </p:extLst>
  </p:cSld>
  <p:clrMapOvr>
    <a:masterClrMapping/>
  </p:clrMapOvr>
  <p:transition>
    <p:randomBar dir="vert"/>
  </p:transition>
</p:sldLayout>
</file>

<file path=ppt/slideLayouts/slideLayout1882.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3028245184"/>
      </p:ext>
    </p:extLst>
  </p:cSld>
  <p:clrMapOvr>
    <a:masterClrMapping/>
  </p:clrMapOvr>
  <p:transition>
    <p:randomBar dir="vert"/>
  </p:transition>
</p:sldLayout>
</file>

<file path=ppt/slideLayouts/slideLayout1883.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789386"/>
      </p:ext>
    </p:extLst>
  </p:cSld>
  <p:clrMapOvr>
    <a:masterClrMapping/>
  </p:clrMapOvr>
  <p:transition>
    <p:randomBar dir="vert"/>
  </p:transition>
</p:sldLayout>
</file>

<file path=ppt/slideLayouts/slideLayout1884.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3839582695"/>
      </p:ext>
    </p:extLst>
  </p:cSld>
  <p:clrMapOvr>
    <a:masterClrMapping/>
  </p:clrMapOvr>
  <p:transition>
    <p:randomBar dir="vert"/>
  </p:transition>
</p:sldLayout>
</file>

<file path=ppt/slideLayouts/slideLayout1885.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73354"/>
      </p:ext>
    </p:extLst>
  </p:cSld>
  <p:clrMapOvr>
    <a:masterClrMapping/>
  </p:clrMapOvr>
  <p:transition>
    <p:randomBar dir="vert"/>
  </p:transition>
</p:sldLayout>
</file>

<file path=ppt/slideLayouts/slideLayout1886.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207369305"/>
      </p:ext>
    </p:extLst>
  </p:cSld>
  <p:clrMapOvr>
    <a:masterClrMapping/>
  </p:clrMapOvr>
  <p:transition>
    <p:randomBar dir="vert"/>
  </p:transition>
</p:sldLayout>
</file>

<file path=ppt/slideLayouts/slideLayout1887.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421373"/>
      </p:ext>
    </p:extLst>
  </p:cSld>
  <p:clrMapOvr>
    <a:masterClrMapping/>
  </p:clrMapOvr>
  <p:transition>
    <p:randomBar dir="vert"/>
  </p:transition>
</p:sldLayout>
</file>

<file path=ppt/slideLayouts/slideLayout1888.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2208900664"/>
      </p:ext>
    </p:extLst>
  </p:cSld>
  <p:clrMapOvr>
    <a:masterClrMapping/>
  </p:clrMapOvr>
  <p:transition>
    <p:randomBar dir="vert"/>
  </p:transition>
</p:sldLayout>
</file>

<file path=ppt/slideLayouts/slideLayout1889.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070819"/>
      </p:ext>
    </p:extLst>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64722"/>
      </p:ext>
    </p:extLst>
  </p:cSld>
  <p:clrMapOvr>
    <a:masterClrMapping/>
  </p:clrMapOvr>
  <p:transition>
    <p:randomBar dir="vert"/>
  </p:transition>
</p:sldLayout>
</file>

<file path=ppt/slideLayouts/slideLayout1890.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2005215607"/>
      </p:ext>
    </p:extLst>
  </p:cSld>
  <p:clrMapOvr>
    <a:masterClrMapping/>
  </p:clrMapOvr>
  <p:transition>
    <p:randomBar dir="vert"/>
  </p:transition>
</p:sldLayout>
</file>

<file path=ppt/slideLayouts/slideLayout1891.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446726"/>
      </p:ext>
    </p:extLst>
  </p:cSld>
  <p:clrMapOvr>
    <a:masterClrMapping/>
  </p:clrMapOvr>
  <p:transition>
    <p:randomBar dir="vert"/>
  </p:transition>
</p:sldLayout>
</file>

<file path=ppt/slideLayouts/slideLayout1892.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2021/11/27</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1087644948"/>
      </p:ext>
    </p:extLst>
  </p:cSld>
  <p:clrMapOvr>
    <a:masterClrMapping/>
  </p:clrMapOvr>
  <p:transition>
    <p:randomBar dir="vert"/>
  </p:transition>
</p:sldLayout>
</file>

<file path=ppt/slideLayouts/slideLayout1893.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675446467"/>
      </p:ext>
    </p:extLst>
  </p:cSld>
  <p:clrMapOvr>
    <a:masterClrMapping/>
  </p:clrMapOvr>
  <p:transition>
    <p:randomBar dir="vert"/>
  </p:transition>
</p:sldLayout>
</file>

<file path=ppt/slideLayouts/slideLayout1894.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642592"/>
      </p:ext>
    </p:extLst>
  </p:cSld>
  <p:clrMapOvr>
    <a:masterClrMapping/>
  </p:clrMapOvr>
  <p:transition>
    <p:randomBar dir="vert"/>
  </p:transition>
</p:sldLayout>
</file>

<file path=ppt/slideLayouts/slideLayout1895.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218537"/>
      </p:ext>
    </p:extLst>
  </p:cSld>
  <p:clrMapOvr>
    <a:masterClrMapping/>
  </p:clrMapOvr>
  <p:transition>
    <p:randomBar dir="vert"/>
  </p:transition>
</p:sldLayout>
</file>

<file path=ppt/slideLayouts/slideLayout1896.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672261"/>
      </p:ext>
    </p:extLst>
  </p:cSld>
  <p:clrMapOvr>
    <a:masterClrMapping/>
  </p:clrMapOvr>
  <p:transition>
    <p:randomBar dir="vert"/>
  </p:transition>
</p:sldLayout>
</file>

<file path=ppt/slideLayouts/slideLayout1897.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3762734403"/>
      </p:ext>
    </p:extLst>
  </p:cSld>
  <p:clrMapOvr>
    <a:masterClrMapping/>
  </p:clrMapOvr>
  <p:transition>
    <p:randomBar dir="vert"/>
  </p:transition>
</p:sldLayout>
</file>

<file path=ppt/slideLayouts/slideLayout1898.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1137890895"/>
      </p:ext>
    </p:extLst>
  </p:cSld>
  <p:clrMapOvr>
    <a:masterClrMapping/>
  </p:clrMapOvr>
  <p:transition>
    <p:randomBar dir="vert"/>
  </p:transition>
</p:sldLayout>
</file>

<file path=ppt/slideLayouts/slideLayout1899.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113035"/>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00990"/>
      </p:ext>
    </p:extLst>
  </p:cSld>
  <p:clrMapOvr>
    <a:masterClrMapping/>
  </p:clrMapOvr>
  <p:transition>
    <p:randomBar dir="vert"/>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322789"/>
      </p:ext>
    </p:extLst>
  </p:cSld>
  <p:clrMapOvr>
    <a:masterClrMapping/>
  </p:clrMapOvr>
  <p:transition>
    <p:randomBar dir="vert"/>
  </p:transition>
</p:sldLayout>
</file>

<file path=ppt/slideLayouts/slideLayout1900.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255511144"/>
      </p:ext>
    </p:extLst>
  </p:cSld>
  <p:clrMapOvr>
    <a:masterClrMapping/>
  </p:clrMapOvr>
  <p:transition>
    <p:randomBar dir="vert"/>
  </p:transition>
</p:sldLayout>
</file>

<file path=ppt/slideLayouts/slideLayout1901.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301680"/>
      </p:ext>
    </p:extLst>
  </p:cSld>
  <p:clrMapOvr>
    <a:masterClrMapping/>
  </p:clrMapOvr>
  <p:transition spd="slow" advTm="3000"/>
</p:sldLayout>
</file>

<file path=ppt/slideLayouts/slideLayout1902.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785100"/>
      </p:ext>
    </p:extLst>
  </p:cSld>
  <p:clrMapOvr>
    <a:masterClrMapping/>
  </p:clrMapOvr>
  <p:transition spd="slow" advTm="3000"/>
</p:sldLayout>
</file>

<file path=ppt/slideLayouts/slideLayout1903.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863670"/>
      </p:ext>
    </p:extLst>
  </p:cSld>
  <p:clrMapOvr>
    <a:masterClrMapping/>
  </p:clrMapOvr>
  <p:transition spd="slow" advTm="3000"/>
</p:sldLayout>
</file>

<file path=ppt/slideLayouts/slideLayout1904.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433019"/>
      </p:ext>
    </p:extLst>
  </p:cSld>
  <p:clrMapOvr>
    <a:masterClrMapping/>
  </p:clrMapOvr>
  <p:transition spd="slow" advTm="3000"/>
</p:sldLayout>
</file>

<file path=ppt/slideLayouts/slideLayout1905.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pPr defTabSz="914400">
                <a:defRPr/>
              </a:pPr>
              <a:t>‹#›</a:t>
            </a:fld>
            <a:endParaRPr lang="zh-CN" altLang="en-US"/>
          </a:p>
        </p:txBody>
      </p:sp>
    </p:spTree>
    <p:extLst>
      <p:ext uri="{BB962C8B-B14F-4D97-AF65-F5344CB8AC3E}">
        <p14:creationId xmlns:p14="http://schemas.microsoft.com/office/powerpoint/2010/main" val="980557321"/>
      </p:ext>
    </p:extLst>
  </p:cSld>
  <p:clrMapOvr>
    <a:masterClrMapping/>
  </p:clrMapOvr>
  <p:transition>
    <p:randomBar dir="vert"/>
  </p:transition>
</p:sldLayout>
</file>

<file path=ppt/slideLayouts/slideLayout1906.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394956"/>
      </p:ext>
    </p:extLst>
  </p:cSld>
  <p:clrMapOvr>
    <a:masterClrMapping/>
  </p:clrMapOvr>
  <p:transition spd="slow" advTm="3000"/>
</p:sldLayout>
</file>

<file path=ppt/slideLayouts/slideLayout1907.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936110"/>
      </p:ext>
    </p:extLst>
  </p:cSld>
  <p:clrMapOvr>
    <a:masterClrMapping/>
  </p:clrMapOvr>
  <p:transition spd="slow" advTm="3000"/>
</p:sldLayout>
</file>

<file path=ppt/slideLayouts/slideLayout190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917660"/>
      </p:ext>
    </p:extLst>
  </p:cSld>
  <p:clrMapOvr>
    <a:masterClrMapping/>
  </p:clrMapOvr>
  <p:transition spd="slow" advTm="3000"/>
</p:sldLayout>
</file>

<file path=ppt/slideLayouts/slideLayout1909.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56E7164F-3667-412E-A5C0-643EAB470707}"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1D2C381-12BF-42B5-89B7-5B6399C4A878}" type="slidenum">
              <a:rPr lang="zh-CN" altLang="en-US"/>
              <a:pPr defTabSz="914400">
                <a:defRPr/>
              </a:pPr>
              <a:t>‹#›</a:t>
            </a:fld>
            <a:endParaRPr lang="zh-CN" altLang="en-US"/>
          </a:p>
        </p:txBody>
      </p:sp>
    </p:spTree>
    <p:extLst>
      <p:ext uri="{BB962C8B-B14F-4D97-AF65-F5344CB8AC3E}">
        <p14:creationId xmlns:p14="http://schemas.microsoft.com/office/powerpoint/2010/main" val="2549950292"/>
      </p:ext>
    </p:extLst>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029181"/>
      </p:ext>
    </p:extLst>
  </p:cSld>
  <p:clrMapOvr>
    <a:masterClrMapping/>
  </p:clrMapOvr>
  <p:transition>
    <p:randomBar dir="vert"/>
  </p:transition>
</p:sldLayout>
</file>

<file path=ppt/slideLayouts/slideLayout191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pPr defTabSz="914400">
                <a:defRPr/>
              </a:pPr>
              <a:t>2021/11/27</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pPr defTabSz="914400">
                <a:defRPr/>
              </a:pPr>
              <a:t>‹#›</a:t>
            </a:fld>
            <a:endParaRPr lang="zh-CN" altLang="en-US"/>
          </a:p>
        </p:txBody>
      </p:sp>
    </p:spTree>
    <p:extLst>
      <p:ext uri="{BB962C8B-B14F-4D97-AF65-F5344CB8AC3E}">
        <p14:creationId xmlns:p14="http://schemas.microsoft.com/office/powerpoint/2010/main" val="1899035788"/>
      </p:ext>
    </p:extLst>
  </p:cSld>
  <p:clrMapOvr>
    <a:masterClrMapping/>
  </p:clrMapOvr>
  <p:transition spd="slow" advTm="3000">
    <p:random/>
  </p:transition>
</p:sldLayout>
</file>

<file path=ppt/slideLayouts/slideLayout1911.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279983"/>
      </p:ext>
    </p:extLst>
  </p:cSld>
  <p:clrMapOvr>
    <a:masterClrMapping/>
  </p:clrMapOvr>
  <p:transition>
    <p:randomBar dir="vert"/>
  </p:transition>
</p:sldLayout>
</file>

<file path=ppt/slideLayouts/slideLayout1912.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204415"/>
      </p:ext>
    </p:extLst>
  </p:cSld>
  <p:clrMapOvr>
    <a:masterClrMapping/>
  </p:clrMapOvr>
  <p:transition>
    <p:randomBar dir="vert"/>
  </p:transition>
</p:sldLayout>
</file>

<file path=ppt/slideLayouts/slideLayout1913.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520649"/>
      </p:ext>
    </p:extLst>
  </p:cSld>
  <p:clrMapOvr>
    <a:masterClrMapping/>
  </p:clrMapOvr>
  <p:transition>
    <p:randomBar dir="vert"/>
  </p:transition>
</p:sldLayout>
</file>

<file path=ppt/slideLayouts/slideLayout1914.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55302"/>
      </p:ext>
    </p:extLst>
  </p:cSld>
  <p:clrMapOvr>
    <a:masterClrMapping/>
  </p:clrMapOvr>
  <p:transition>
    <p:randomBar dir="vert"/>
  </p:transition>
</p:sldLayout>
</file>

<file path=ppt/slideLayouts/slideLayout1915.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428076"/>
      </p:ext>
    </p:extLst>
  </p:cSld>
  <p:clrMapOvr>
    <a:masterClrMapping/>
  </p:clrMapOvr>
  <p:transition>
    <p:randomBar dir="vert"/>
  </p:transition>
</p:sldLayout>
</file>

<file path=ppt/slideLayouts/slideLayout1916.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254893"/>
      </p:ext>
    </p:extLst>
  </p:cSld>
  <p:clrMapOvr>
    <a:masterClrMapping/>
  </p:clrMapOvr>
  <p:transition>
    <p:randomBar dir="vert"/>
  </p:transition>
</p:sldLayout>
</file>

<file path=ppt/slideLayouts/slideLayout1917.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107571"/>
      </p:ext>
    </p:extLst>
  </p:cSld>
  <p:clrMapOvr>
    <a:masterClrMapping/>
  </p:clrMapOvr>
  <p:transition>
    <p:randomBar dir="vert"/>
  </p:transition>
</p:sldLayout>
</file>

<file path=ppt/slideLayouts/slideLayout1918.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325530"/>
      </p:ext>
    </p:extLst>
  </p:cSld>
  <p:clrMapOvr>
    <a:masterClrMapping/>
  </p:clrMapOvr>
  <p:transition>
    <p:randomBar dir="vert"/>
  </p:transition>
</p:sldLayout>
</file>

<file path=ppt/slideLayouts/slideLayout1919.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3324BB3B-6859-43AA-B08E-A63FA89D3510}"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06C9C6BF-AE5F-48AC-9B04-58943A873D4E}" type="slidenum">
              <a:rPr lang="zh-CN" altLang="en-US"/>
              <a:pPr defTabSz="914400">
                <a:defRPr/>
              </a:pPr>
              <a:t>‹#›</a:t>
            </a:fld>
            <a:endParaRPr lang="zh-CN" altLang="en-US"/>
          </a:p>
        </p:txBody>
      </p:sp>
    </p:spTree>
    <p:extLst>
      <p:ext uri="{BB962C8B-B14F-4D97-AF65-F5344CB8AC3E}">
        <p14:creationId xmlns:p14="http://schemas.microsoft.com/office/powerpoint/2010/main" val="3450709464"/>
      </p:ext>
    </p:extLst>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568543"/>
      </p:ext>
    </p:extLst>
  </p:cSld>
  <p:clrMapOvr>
    <a:masterClrMapping/>
  </p:clrMapOvr>
  <p:transition>
    <p:randomBar dir="vert"/>
  </p:transition>
</p:sldLayout>
</file>

<file path=ppt/slideLayouts/slideLayout19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018427"/>
      </p:ext>
    </p:extLst>
  </p:cSld>
  <p:clrMapOvr>
    <a:masterClrMapping/>
  </p:clrMapOvr>
  <p:transition>
    <p:randomBar dir="vert"/>
  </p:transition>
</p:sldLayout>
</file>

<file path=ppt/slideLayouts/slideLayout19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7922037"/>
      </p:ext>
    </p:extLst>
  </p:cSld>
  <p:clrMapOvr>
    <a:masterClrMapping/>
  </p:clrMapOvr>
  <p:transition>
    <p:randomBar dir="vert"/>
  </p:transition>
</p:sldLayout>
</file>

<file path=ppt/slideLayouts/slideLayout19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595205"/>
      </p:ext>
    </p:extLst>
  </p:cSld>
  <p:clrMapOvr>
    <a:masterClrMapping/>
  </p:clrMapOvr>
  <p:transition>
    <p:randomBar dir="vert"/>
  </p:transition>
</p:sldLayout>
</file>

<file path=ppt/slideLayouts/slideLayout19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104976"/>
      </p:ext>
    </p:extLst>
  </p:cSld>
  <p:clrMapOvr>
    <a:masterClrMapping/>
  </p:clrMapOvr>
  <p:transition>
    <p:randomBar dir="vert"/>
  </p:transition>
</p:sldLayout>
</file>

<file path=ppt/slideLayouts/slideLayout19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5201782"/>
      </p:ext>
    </p:extLst>
  </p:cSld>
  <p:clrMapOvr>
    <a:masterClrMapping/>
  </p:clrMapOvr>
  <p:transition>
    <p:randomBar dir="vert"/>
  </p:transition>
</p:sldLayout>
</file>

<file path=ppt/slideLayouts/slideLayout19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6044736"/>
      </p:ext>
    </p:extLst>
  </p:cSld>
  <p:clrMapOvr>
    <a:masterClrMapping/>
  </p:clrMapOvr>
  <p:transition>
    <p:randomBar dir="vert"/>
  </p:transition>
</p:sldLayout>
</file>

<file path=ppt/slideLayouts/slideLayout19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452389"/>
      </p:ext>
    </p:extLst>
  </p:cSld>
  <p:clrMapOvr>
    <a:masterClrMapping/>
  </p:clrMapOvr>
  <p:transition>
    <p:randomBar dir="vert"/>
  </p:transition>
</p:sldLayout>
</file>

<file path=ppt/slideLayouts/slideLayout19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9536854"/>
      </p:ext>
    </p:extLst>
  </p:cSld>
  <p:clrMapOvr>
    <a:masterClrMapping/>
  </p:clrMapOvr>
  <p:transition>
    <p:randomBar dir="vert"/>
  </p:transition>
</p:sldLayout>
</file>

<file path=ppt/slideLayouts/slideLayout19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882409"/>
      </p:ext>
    </p:extLst>
  </p:cSld>
  <p:clrMapOvr>
    <a:masterClrMapping/>
  </p:clrMapOvr>
  <p:transition>
    <p:randomBar dir="vert"/>
  </p:transition>
</p:sldLayout>
</file>

<file path=ppt/slideLayouts/slideLayout19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378662"/>
      </p:ext>
    </p:extLst>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70405"/>
      </p:ext>
    </p:extLst>
  </p:cSld>
  <p:clrMapOvr>
    <a:masterClrMapping/>
  </p:clrMapOvr>
  <p:transition>
    <p:randomBar dir="vert"/>
  </p:transition>
</p:sldLayout>
</file>

<file path=ppt/slideLayouts/slideLayout19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675694"/>
      </p:ext>
    </p:extLst>
  </p:cSld>
  <p:clrMapOvr>
    <a:masterClrMapping/>
  </p:clrMapOvr>
  <p:transition>
    <p:randomBar dir="vert"/>
  </p:transition>
</p:sldLayout>
</file>

<file path=ppt/slideLayouts/slideLayout19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236243"/>
      </p:ext>
    </p:extLst>
  </p:cSld>
  <p:clrMapOvr>
    <a:masterClrMapping/>
  </p:clrMapOvr>
  <p:transition>
    <p:randomBar dir="vert"/>
  </p:transition>
</p:sldLayout>
</file>

<file path=ppt/slideLayouts/slideLayout19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1A101E-7F99-4523-821B-B2614CA888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187162"/>
      </p:ext>
    </p:extLst>
  </p:cSld>
  <p:clrMapOvr>
    <a:masterClrMapping/>
  </p:clrMapOvr>
  <p:transition>
    <p:randomBar dir="vert"/>
  </p:transition>
</p:sldLayout>
</file>

<file path=ppt/slideLayouts/slideLayout19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E2A0F91-5076-4430-8218-73C5D7B51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4856152"/>
      </p:ext>
    </p:extLst>
  </p:cSld>
  <p:clrMapOvr>
    <a:masterClrMapping/>
  </p:clrMapOvr>
  <p:transition>
    <p:randomBar dir="vert"/>
  </p:transition>
</p:sldLayout>
</file>

<file path=ppt/slideLayouts/slideLayout19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DF6D4B-9C7B-460B-AA51-29F54F75F5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01342"/>
      </p:ext>
    </p:extLst>
  </p:cSld>
  <p:clrMapOvr>
    <a:masterClrMapping/>
  </p:clrMapOvr>
  <p:transition>
    <p:randomBar dir="vert"/>
  </p:transition>
</p:sldLayout>
</file>

<file path=ppt/slideLayouts/slideLayout19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132697-1A3C-4A69-A049-B399AB046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666300"/>
      </p:ext>
    </p:extLst>
  </p:cSld>
  <p:clrMapOvr>
    <a:masterClrMapping/>
  </p:clrMapOvr>
  <p:transition>
    <p:randomBar dir="vert"/>
  </p:transition>
</p:sldLayout>
</file>

<file path=ppt/slideLayouts/slideLayout19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4B9269F-A3F9-4D7E-ADED-6313BC227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35848"/>
      </p:ext>
    </p:extLst>
  </p:cSld>
  <p:clrMapOvr>
    <a:masterClrMapping/>
  </p:clrMapOvr>
  <p:transition>
    <p:randomBar dir="vert"/>
  </p:transition>
</p:sldLayout>
</file>

<file path=ppt/slideLayouts/slideLayout19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6791A69-4D07-462A-A25F-0293CB8FCD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38926"/>
      </p:ext>
    </p:extLst>
  </p:cSld>
  <p:clrMapOvr>
    <a:masterClrMapping/>
  </p:clrMapOvr>
  <p:transition>
    <p:randomBar dir="vert"/>
  </p:transition>
</p:sldLayout>
</file>

<file path=ppt/slideLayouts/slideLayout19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75F51B0-C60F-4C71-8B4A-833BC69102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8932568"/>
      </p:ext>
    </p:extLst>
  </p:cSld>
  <p:clrMapOvr>
    <a:masterClrMapping/>
  </p:clrMapOvr>
  <p:transition>
    <p:randomBar dir="vert"/>
  </p:transition>
</p:sldLayout>
</file>

<file path=ppt/slideLayouts/slideLayout19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32DF86-A0CE-45EB-AB20-D6A6618952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993179"/>
      </p:ext>
    </p:extLst>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908273"/>
      </p:ext>
    </p:extLst>
  </p:cSld>
  <p:clrMapOvr>
    <a:masterClrMapping/>
  </p:clrMapOvr>
  <p:transition>
    <p:randomBar dir="vert"/>
  </p:transition>
</p:sldLayout>
</file>

<file path=ppt/slideLayouts/slideLayout19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AC0F22-8884-4D3D-887C-71EA153F2F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931358"/>
      </p:ext>
    </p:extLst>
  </p:cSld>
  <p:clrMapOvr>
    <a:masterClrMapping/>
  </p:clrMapOvr>
  <p:transition>
    <p:randomBar dir="vert"/>
  </p:transition>
</p:sldLayout>
</file>

<file path=ppt/slideLayouts/slideLayout19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0DD8B8-DA44-4CDB-88E9-80DC07BBE1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238013"/>
      </p:ext>
    </p:extLst>
  </p:cSld>
  <p:clrMapOvr>
    <a:masterClrMapping/>
  </p:clrMapOvr>
  <p:transition>
    <p:randomBar dir="vert"/>
  </p:transition>
</p:sldLayout>
</file>

<file path=ppt/slideLayouts/slideLayout19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5FFC57-4A2A-466E-BDA7-CBCC25FE2B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6827002"/>
      </p:ext>
    </p:extLst>
  </p:cSld>
  <p:clrMapOvr>
    <a:masterClrMapping/>
  </p:clrMapOvr>
  <p:transition>
    <p:randomBar dir="vert"/>
  </p:transition>
</p:sldLayout>
</file>

<file path=ppt/slideLayouts/slideLayout19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1A101E-7F99-4523-821B-B2614CA888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6555765"/>
      </p:ext>
    </p:extLst>
  </p:cSld>
  <p:clrMapOvr>
    <a:masterClrMapping/>
  </p:clrMapOvr>
  <p:transition>
    <p:randomBar dir="vert"/>
  </p:transition>
</p:sldLayout>
</file>

<file path=ppt/slideLayouts/slideLayout19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E2A0F91-5076-4430-8218-73C5D7B51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041532"/>
      </p:ext>
    </p:extLst>
  </p:cSld>
  <p:clrMapOvr>
    <a:masterClrMapping/>
  </p:clrMapOvr>
  <p:transition>
    <p:randomBar dir="vert"/>
  </p:transition>
</p:sldLayout>
</file>

<file path=ppt/slideLayouts/slideLayout19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DF6D4B-9C7B-460B-AA51-29F54F75F5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5168320"/>
      </p:ext>
    </p:extLst>
  </p:cSld>
  <p:clrMapOvr>
    <a:masterClrMapping/>
  </p:clrMapOvr>
  <p:transition>
    <p:randomBar dir="vert"/>
  </p:transition>
</p:sldLayout>
</file>

<file path=ppt/slideLayouts/slideLayout19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132697-1A3C-4A69-A049-B399AB046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1358657"/>
      </p:ext>
    </p:extLst>
  </p:cSld>
  <p:clrMapOvr>
    <a:masterClrMapping/>
  </p:clrMapOvr>
  <p:transition>
    <p:randomBar dir="vert"/>
  </p:transition>
</p:sldLayout>
</file>

<file path=ppt/slideLayouts/slideLayout19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4B9269F-A3F9-4D7E-ADED-6313BC227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3522542"/>
      </p:ext>
    </p:extLst>
  </p:cSld>
  <p:clrMapOvr>
    <a:masterClrMapping/>
  </p:clrMapOvr>
  <p:transition>
    <p:randomBar dir="vert"/>
  </p:transition>
</p:sldLayout>
</file>

<file path=ppt/slideLayouts/slideLayout19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6791A69-4D07-462A-A25F-0293CB8FCD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771310"/>
      </p:ext>
    </p:extLst>
  </p:cSld>
  <p:clrMapOvr>
    <a:masterClrMapping/>
  </p:clrMapOvr>
  <p:transition>
    <p:randomBar dir="vert"/>
  </p:transition>
</p:sldLayout>
</file>

<file path=ppt/slideLayouts/slideLayout19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75F51B0-C60F-4C71-8B4A-833BC69102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4696319"/>
      </p:ext>
    </p:extLst>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93766"/>
      </p:ext>
    </p:extLst>
  </p:cSld>
  <p:clrMapOvr>
    <a:masterClrMapping/>
  </p:clrMapOvr>
  <p:transition>
    <p:randomBar dir="vert"/>
  </p:transition>
</p:sldLayout>
</file>

<file path=ppt/slideLayouts/slideLayout19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32DF86-A0CE-45EB-AB20-D6A6618952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955838"/>
      </p:ext>
    </p:extLst>
  </p:cSld>
  <p:clrMapOvr>
    <a:masterClrMapping/>
  </p:clrMapOvr>
  <p:transition>
    <p:randomBar dir="vert"/>
  </p:transition>
</p:sldLayout>
</file>

<file path=ppt/slideLayouts/slideLayout19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AC0F22-8884-4D3D-887C-71EA153F2F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4327736"/>
      </p:ext>
    </p:extLst>
  </p:cSld>
  <p:clrMapOvr>
    <a:masterClrMapping/>
  </p:clrMapOvr>
  <p:transition>
    <p:randomBar dir="vert"/>
  </p:transition>
</p:sldLayout>
</file>

<file path=ppt/slideLayouts/slideLayout19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0DD8B8-DA44-4CDB-88E9-80DC07BBE1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8280741"/>
      </p:ext>
    </p:extLst>
  </p:cSld>
  <p:clrMapOvr>
    <a:masterClrMapping/>
  </p:clrMapOvr>
  <p:transition>
    <p:randomBar dir="vert"/>
  </p:transition>
</p:sldLayout>
</file>

<file path=ppt/slideLayouts/slideLayout19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5FFC57-4A2A-466E-BDA7-CBCC25FE2B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2752715"/>
      </p:ext>
    </p:extLst>
  </p:cSld>
  <p:clrMapOvr>
    <a:masterClrMapping/>
  </p:clrMapOvr>
  <p:transition>
    <p:randomBar dir="vert"/>
  </p:transition>
</p:sldLayout>
</file>

<file path=ppt/slideLayouts/slideLayout19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3427326"/>
      </p:ext>
    </p:extLst>
  </p:cSld>
  <p:clrMapOvr>
    <a:masterClrMapping/>
  </p:clrMapOvr>
  <p:transition>
    <p:randomBar dir="vert"/>
  </p:transition>
</p:sldLayout>
</file>

<file path=ppt/slideLayouts/slideLayout19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2006776"/>
      </p:ext>
    </p:extLst>
  </p:cSld>
  <p:clrMapOvr>
    <a:masterClrMapping/>
  </p:clrMapOvr>
  <p:transition>
    <p:randomBar dir="vert"/>
  </p:transition>
</p:sldLayout>
</file>

<file path=ppt/slideLayouts/slideLayout19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7594"/>
      </p:ext>
    </p:extLst>
  </p:cSld>
  <p:clrMapOvr>
    <a:masterClrMapping/>
  </p:clrMapOvr>
  <p:transition>
    <p:randomBar dir="vert"/>
  </p:transition>
</p:sldLayout>
</file>

<file path=ppt/slideLayouts/slideLayout19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229851"/>
      </p:ext>
    </p:extLst>
  </p:cSld>
  <p:clrMapOvr>
    <a:masterClrMapping/>
  </p:clrMapOvr>
  <p:transition>
    <p:randomBar dir="vert"/>
  </p:transition>
</p:sldLayout>
</file>

<file path=ppt/slideLayouts/slideLayout19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761"/>
      </p:ext>
    </p:extLst>
  </p:cSld>
  <p:clrMapOvr>
    <a:masterClrMapping/>
  </p:clrMapOvr>
  <p:transition>
    <p:randomBar dir="vert"/>
  </p:transition>
</p:sldLayout>
</file>

<file path=ppt/slideLayouts/slideLayout19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6894903"/>
      </p:ext>
    </p:extLst>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48276"/>
      </p:ext>
    </p:extLst>
  </p:cSld>
  <p:clrMapOvr>
    <a:masterClrMapping/>
  </p:clrMapOvr>
  <p:transition>
    <p:randomBar dir="vert"/>
  </p:transition>
</p:sldLayout>
</file>

<file path=ppt/slideLayouts/slideLayout19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1412429"/>
      </p:ext>
    </p:extLst>
  </p:cSld>
  <p:clrMapOvr>
    <a:masterClrMapping/>
  </p:clrMapOvr>
  <p:transition>
    <p:randomBar dir="vert"/>
  </p:transition>
</p:sldLayout>
</file>

<file path=ppt/slideLayouts/slideLayout19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803579"/>
      </p:ext>
    </p:extLst>
  </p:cSld>
  <p:clrMapOvr>
    <a:masterClrMapping/>
  </p:clrMapOvr>
  <p:transition>
    <p:randomBar dir="vert"/>
  </p:transition>
</p:sldLayout>
</file>

<file path=ppt/slideLayouts/slideLayout19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6037654"/>
      </p:ext>
    </p:extLst>
  </p:cSld>
  <p:clrMapOvr>
    <a:masterClrMapping/>
  </p:clrMapOvr>
  <p:transition>
    <p:randomBar dir="vert"/>
  </p:transition>
</p:sldLayout>
</file>

<file path=ppt/slideLayouts/slideLayout19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0790931"/>
      </p:ext>
    </p:extLst>
  </p:cSld>
  <p:clrMapOvr>
    <a:masterClrMapping/>
  </p:clrMapOvr>
  <p:transition>
    <p:randomBar dir="vert"/>
  </p:transition>
</p:sldLayout>
</file>

<file path=ppt/slideLayouts/slideLayout19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5337004"/>
      </p:ext>
    </p:extLst>
  </p:cSld>
  <p:clrMapOvr>
    <a:masterClrMapping/>
  </p:clrMapOvr>
  <p:transition>
    <p:randomBar dir="vert"/>
  </p:transition>
</p:sldLayout>
</file>

<file path=ppt/slideLayouts/slideLayout19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7173539"/>
      </p:ext>
    </p:extLst>
  </p:cSld>
  <p:clrMapOvr>
    <a:masterClrMapping/>
  </p:clrMapOvr>
  <p:transition>
    <p:randomBar dir="vert"/>
  </p:transition>
</p:sldLayout>
</file>

<file path=ppt/slideLayouts/slideLayout19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50988"/>
      </p:ext>
    </p:extLst>
  </p:cSld>
  <p:clrMapOvr>
    <a:masterClrMapping/>
  </p:clrMapOvr>
  <p:transition>
    <p:randomBar dir="vert"/>
  </p:transition>
</p:sldLayout>
</file>

<file path=ppt/slideLayouts/slideLayout19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4039016"/>
      </p:ext>
    </p:extLst>
  </p:cSld>
  <p:clrMapOvr>
    <a:masterClrMapping/>
  </p:clrMapOvr>
  <p:transition>
    <p:randomBar dir="vert"/>
  </p:transition>
</p:sldLayout>
</file>

<file path=ppt/slideLayouts/slideLayout19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3869776"/>
      </p:ext>
    </p:extLst>
  </p:cSld>
  <p:clrMapOvr>
    <a:masterClrMapping/>
  </p:clrMapOvr>
  <p:transition>
    <p:randomBar dir="vert"/>
  </p:transition>
</p:sldLayout>
</file>

<file path=ppt/slideLayouts/slideLayout19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0013401"/>
      </p:ext>
    </p:extLst>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9F37422E-C080-45AE-A171-86F1DA5412CB}"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C6813B9-9666-40E6-9203-AE5DBA65578F}" type="slidenum">
              <a:rPr lang="zh-CN" altLang="en-US"/>
              <a:pPr>
                <a:defRPr/>
              </a:pPr>
              <a:t>‹#›</a:t>
            </a:fld>
            <a:endParaRPr lang="zh-CN" altLang="en-US"/>
          </a:p>
        </p:txBody>
      </p:sp>
    </p:spTree>
    <p:extLst>
      <p:ext uri="{BB962C8B-B14F-4D97-AF65-F5344CB8AC3E}">
        <p14:creationId xmlns:p14="http://schemas.microsoft.com/office/powerpoint/2010/main" val="2225461791"/>
      </p:ext>
    </p:extLst>
  </p:cSld>
  <p:clrMapOvr>
    <a:masterClrMapping/>
  </p:clrMapOvr>
  <p:transition>
    <p:randomBar dir="vert"/>
  </p:transition>
</p:sldLayout>
</file>

<file path=ppt/slideLayouts/slideLayout19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8154455"/>
      </p:ext>
    </p:extLst>
  </p:cSld>
  <p:clrMapOvr>
    <a:masterClrMapping/>
  </p:clrMapOvr>
  <p:transition>
    <p:randomBar dir="vert"/>
  </p:transition>
</p:sldLayout>
</file>

<file path=ppt/slideLayouts/slideLayout19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509770"/>
      </p:ext>
    </p:extLst>
  </p:cSld>
  <p:clrMapOvr>
    <a:masterClrMapping/>
  </p:clrMapOvr>
  <p:transition>
    <p:randomBar dir="vert"/>
  </p:transition>
</p:sldLayout>
</file>

<file path=ppt/slideLayouts/slideLayout19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7756474"/>
      </p:ext>
    </p:extLst>
  </p:cSld>
  <p:clrMapOvr>
    <a:masterClrMapping/>
  </p:clrMapOvr>
  <p:transition>
    <p:randomBar dir="vert"/>
  </p:transition>
</p:sldLayout>
</file>

<file path=ppt/slideLayouts/slideLayout19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5128846"/>
      </p:ext>
    </p:extLst>
  </p:cSld>
  <p:clrMapOvr>
    <a:masterClrMapping/>
  </p:clrMapOvr>
  <p:transition>
    <p:randomBar dir="vert"/>
  </p:transition>
</p:sldLayout>
</file>

<file path=ppt/slideLayouts/slideLayout19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8807440"/>
      </p:ext>
    </p:extLst>
  </p:cSld>
  <p:clrMapOvr>
    <a:masterClrMapping/>
  </p:clrMapOvr>
  <p:transition>
    <p:randomBar dir="vert"/>
  </p:transition>
</p:sldLayout>
</file>

<file path=ppt/slideLayouts/slideLayout19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1798488"/>
      </p:ext>
    </p:extLst>
  </p:cSld>
  <p:clrMapOvr>
    <a:masterClrMapping/>
  </p:clrMapOvr>
  <p:transition>
    <p:randomBar dir="vert"/>
  </p:transition>
</p:sldLayout>
</file>

<file path=ppt/slideLayouts/slideLayout19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164001"/>
      </p:ext>
    </p:extLst>
  </p:cSld>
  <p:clrMapOvr>
    <a:masterClrMapping/>
  </p:clrMapOvr>
  <p:transition>
    <p:randomBar dir="vert"/>
  </p:transition>
</p:sldLayout>
</file>

<file path=ppt/slideLayouts/slideLayout19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530759"/>
      </p:ext>
    </p:extLst>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964631"/>
      </p:ext>
    </p:extLst>
  </p:cSld>
  <p:clrMapOvr>
    <a:masterClrMapping/>
  </p:clrMapOvr>
  <p:transition spd="slow" advTm="3000"/>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42846"/>
      </p:ext>
    </p:extLst>
  </p:cSld>
  <p:clrMapOvr>
    <a:masterClrMapping/>
  </p:clrMapOvr>
  <p:transition spd="slow"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303084"/>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381897"/>
      </p:ext>
    </p:extLst>
  </p:cSld>
  <p:clrMapOvr>
    <a:masterClrMapping/>
  </p:clrMapOvr>
  <p:transition>
    <p:randomBar dir="vert"/>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866544"/>
      </p:ext>
    </p:extLst>
  </p:cSld>
  <p:clrMapOvr>
    <a:masterClrMapping/>
  </p:clrMapOvr>
  <p:transition spd="slow" advTm="300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740183"/>
      </p:ext>
    </p:extLst>
  </p:cSld>
  <p:clrMapOvr>
    <a:masterClrMapping/>
  </p:clrMapOvr>
  <p:transition spd="slow" advTm="3000"/>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3971387354"/>
      </p:ext>
    </p:extLst>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674130"/>
      </p:ext>
    </p:extLst>
  </p:cSld>
  <p:clrMapOvr>
    <a:masterClrMapping/>
  </p:clrMapOvr>
  <p:transition spd="slow" advTm="3000"/>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01626"/>
      </p:ext>
    </p:extLst>
  </p:cSld>
  <p:clrMapOvr>
    <a:masterClrMapping/>
  </p:clrMapOvr>
  <p:transition spd="slow" advTm="3000"/>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139598"/>
      </p:ext>
    </p:extLst>
  </p:cSld>
  <p:clrMapOvr>
    <a:masterClrMapping/>
  </p:clrMapOvr>
  <p:transition spd="slow" advTm="3000"/>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D3651C4A-636C-43D5-8F45-9B7FA68B1021}"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0CB755A3-A002-406D-A30A-EA229C631C3C}" type="slidenum">
              <a:rPr lang="zh-CN" altLang="en-US"/>
              <a:pPr>
                <a:defRPr/>
              </a:pPr>
              <a:t>‹#›</a:t>
            </a:fld>
            <a:endParaRPr lang="zh-CN" altLang="en-US"/>
          </a:p>
        </p:txBody>
      </p:sp>
    </p:spTree>
    <p:extLst>
      <p:ext uri="{BB962C8B-B14F-4D97-AF65-F5344CB8AC3E}">
        <p14:creationId xmlns:p14="http://schemas.microsoft.com/office/powerpoint/2010/main" val="383688823"/>
      </p:ext>
    </p:extLst>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2021/11/27</a:t>
            </a:fld>
            <a:endParaRPr lang="zh-CN" altLang="en-US"/>
          </a:p>
        </p:txBody>
      </p:sp>
      <p:sp>
        <p:nvSpPr>
          <p:cNvPr id="3" name="页脚占位符 4">
            <a:extLst/>
          </p:cNvPr>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3557170136"/>
      </p:ext>
    </p:extLst>
  </p:cSld>
  <p:clrMapOvr>
    <a:masterClrMapping/>
  </p:clrMapOvr>
  <p:transition spd="slow" advTm="3000">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4904"/>
      </p:ext>
    </p:extLst>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368527"/>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9834"/>
      </p:ext>
    </p:extLst>
  </p:cSld>
  <p:clrMapOvr>
    <a:masterClrMapping/>
  </p:clrMapOvr>
  <p:transition>
    <p:randomBar dir="vert"/>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361998"/>
      </p:ext>
    </p:extLst>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925573"/>
      </p:ext>
    </p:extLst>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216016"/>
      </p:ext>
    </p:extLst>
  </p:cSld>
  <p:clrMapOvr>
    <a:masterClrMapping/>
  </p:clrMapOvr>
  <p:transition>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515150"/>
      </p:ext>
    </p:extLst>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841171"/>
      </p:ext>
    </p:extLst>
  </p:cSld>
  <p:clrMapOvr>
    <a:masterClrMapping/>
  </p:clrMapOvr>
  <p:transition>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434456"/>
      </p:ext>
    </p:extLst>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9F37422E-C080-45AE-A171-86F1DA5412CB}" type="datetimeFigureOut">
              <a:rPr lang="zh-CN" altLang="en-US"/>
              <a:pPr>
                <a:defRPr/>
              </a:pPr>
              <a:t>2021/11/27</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C6813B9-9666-40E6-9203-AE5DBA65578F}" type="slidenum">
              <a:rPr lang="zh-CN" altLang="en-US"/>
              <a:pPr>
                <a:defRPr/>
              </a:pPr>
              <a:t>‹#›</a:t>
            </a:fld>
            <a:endParaRPr lang="zh-CN" altLang="en-US"/>
          </a:p>
        </p:txBody>
      </p:sp>
    </p:spTree>
    <p:extLst>
      <p:ext uri="{BB962C8B-B14F-4D97-AF65-F5344CB8AC3E}">
        <p14:creationId xmlns:p14="http://schemas.microsoft.com/office/powerpoint/2010/main" val="3998705462"/>
      </p:ext>
    </p:extLst>
  </p:cSld>
  <p:clrMapOvr>
    <a:masterClrMapping/>
  </p:clrMapOvr>
  <p:transition>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a:defRPr/>
            </a:pPr>
            <a:fld id="{2BCC7A12-A6F8-4B29-B1F6-EFE54D85C9A3}" type="datetimeFigureOut">
              <a:rPr lang="zh-CN" altLang="en-US">
                <a:solidFill>
                  <a:prstClr val="black">
                    <a:tint val="75000"/>
                  </a:prstClr>
                </a:solidFill>
              </a:rPr>
              <a:pPr>
                <a:defRPr/>
              </a:pPr>
              <a:t>2021/11/27</a:t>
            </a:fld>
            <a:endParaRPr lang="zh-CN" altLang="en-US">
              <a:solidFill>
                <a:prstClr val="black">
                  <a:tint val="75000"/>
                </a:prstClr>
              </a:solidFill>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a:defRPr/>
            </a:pPr>
            <a:fld id="{18CB745E-AF92-4B82-9391-130056807CE7}" type="slidenum">
              <a:rPr lang="zh-CN" altLang="en-US">
                <a:solidFill>
                  <a:srgbClr val="5FCBEF"/>
                </a:solidFill>
              </a:rPr>
              <a:pPr>
                <a:defRPr/>
              </a:pPr>
              <a:t>‹#›</a:t>
            </a:fld>
            <a:endParaRPr lang="zh-CN" altLang="en-US">
              <a:solidFill>
                <a:srgbClr val="5FCBEF"/>
              </a:solidFill>
            </a:endParaRPr>
          </a:p>
        </p:txBody>
      </p:sp>
    </p:spTree>
    <p:extLst>
      <p:ext uri="{BB962C8B-B14F-4D97-AF65-F5344CB8AC3E}">
        <p14:creationId xmlns:p14="http://schemas.microsoft.com/office/powerpoint/2010/main" val="2300667159"/>
      </p:ext>
    </p:extLst>
  </p:cSld>
  <p:clrMapOvr>
    <a:masterClrMapping/>
  </p:clrMapOvr>
  <p:transition spd="slow" advTm="3000">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12334"/>
      </p:ext>
    </p:extLst>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986493"/>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040013"/>
      </p:ext>
    </p:extLst>
  </p:cSld>
  <p:clrMapOvr>
    <a:masterClrMapping/>
  </p:clrMapOvr>
  <p:transition>
    <p:randomBar dir="vert"/>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309741"/>
      </p:ext>
    </p:extLst>
  </p:cSld>
  <p:clrMapOvr>
    <a:masterClrMapping/>
  </p:clrMapOvr>
  <p:transition>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950248"/>
      </p:ext>
    </p:extLst>
  </p:cSld>
  <p:clrMapOvr>
    <a:masterClrMapping/>
  </p:clrMapOvr>
  <p:transition>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805889"/>
      </p:ext>
    </p:extLst>
  </p:cSld>
  <p:clrMapOvr>
    <a:masterClrMapping/>
  </p:clrMapOvr>
  <p:transition>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733239"/>
      </p:ext>
    </p:extLst>
  </p:cSld>
  <p:clrMapOvr>
    <a:masterClrMapping/>
  </p:clrMapOvr>
  <p:transition>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823558"/>
      </p:ext>
    </p:extLst>
  </p:cSld>
  <p:clrMapOvr>
    <a:masterClrMapping/>
  </p:clrMapOvr>
  <p:transition>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769021"/>
      </p:ext>
    </p:extLst>
  </p:cSld>
  <p:clrMapOvr>
    <a:masterClrMapping/>
  </p:clrMapOvr>
  <p:transition>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269164503"/>
      </p:ext>
    </p:extLst>
  </p:cSld>
  <p:clrMapOvr>
    <a:masterClrMapping/>
  </p:clrMapOvr>
  <p:transition>
    <p:randomBar dir="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07562"/>
      </p:ext>
    </p:extLst>
  </p:cSld>
  <p:clrMapOvr>
    <a:masterClrMapping/>
  </p:clrMapOvr>
  <p:transition>
    <p:randomBar dir="vert"/>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82853"/>
      </p:ext>
    </p:extLst>
  </p:cSld>
  <p:clrMapOvr>
    <a:masterClrMapping/>
  </p:clrMapOvr>
  <p:transition>
    <p:randomBar dir="vert"/>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962356"/>
      </p:ext>
    </p:extLst>
  </p:cSld>
  <p:clrMapOvr>
    <a:masterClrMapping/>
  </p:clrMapOvr>
  <p:transition>
    <p:randomBar dir="vert"/>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44783"/>
      </p:ext>
    </p:extLst>
  </p:cSld>
  <p:clrMapOvr>
    <a:masterClrMapping/>
  </p:clrMapOvr>
  <p:transition>
    <p:randomBar dir="vert"/>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59201"/>
      </p:ext>
    </p:extLst>
  </p:cSld>
  <p:clrMapOvr>
    <a:masterClrMapping/>
  </p:clrMapOvr>
  <p:transition>
    <p:randomBar dir="vert"/>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697599"/>
      </p:ext>
    </p:extLst>
  </p:cSld>
  <p:clrMapOvr>
    <a:masterClrMapping/>
  </p:clrMapOvr>
  <p:transition>
    <p:randomBar dir="vert"/>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034983"/>
      </p:ext>
    </p:extLst>
  </p:cSld>
  <p:clrMapOvr>
    <a:masterClrMapping/>
  </p:clrMapOvr>
  <p:transition>
    <p:randomBar dir="vert"/>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822723"/>
      </p:ext>
    </p:extLst>
  </p:cSld>
  <p:clrMapOvr>
    <a:masterClrMapping/>
  </p:clrMapOvr>
  <p:transition>
    <p:randomBar dir="vert"/>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784547"/>
      </p:ext>
    </p:extLst>
  </p:cSld>
  <p:clrMapOvr>
    <a:masterClrMapping/>
  </p:clrMapOvr>
  <p:transition>
    <p:randomBar dir="vert"/>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43922"/>
      </p:ext>
    </p:extLst>
  </p:cSld>
  <p:clrMapOvr>
    <a:masterClrMapping/>
  </p:clrMapOvr>
  <p:transition>
    <p:randomBar dir="vert"/>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19149"/>
      </p:ext>
    </p:extLst>
  </p:cSld>
  <p:clrMapOvr>
    <a:masterClrMapping/>
  </p:clrMapOvr>
  <p:transition>
    <p:randomBar dir="vert"/>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758950"/>
      </p:ext>
    </p:extLst>
  </p:cSld>
  <p:clrMapOvr>
    <a:masterClrMapping/>
  </p:clrMapOvr>
  <p:transition>
    <p:randomBar dir="vert"/>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408416"/>
      </p:ext>
    </p:extLst>
  </p:cSld>
  <p:clrMapOvr>
    <a:masterClrMapping/>
  </p:clrMapOvr>
  <p:transition>
    <p:randomBar dir="vert"/>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413918"/>
      </p:ext>
    </p:extLst>
  </p:cSld>
  <p:clrMapOvr>
    <a:masterClrMapping/>
  </p:clrMapOvr>
  <p:transition>
    <p:randomBar dir="ver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79733"/>
      </p:ext>
    </p:extLst>
  </p:cSld>
  <p:clrMapOvr>
    <a:masterClrMapping/>
  </p:clrMapOvr>
  <p:transition>
    <p:randomBar dir="vert"/>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996874"/>
      </p:ext>
    </p:extLst>
  </p:cSld>
  <p:clrMapOvr>
    <a:masterClrMapping/>
  </p:clrMapOvr>
  <p:transition>
    <p:randomBar dir="vert"/>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65877"/>
      </p:ext>
    </p:extLst>
  </p:cSld>
  <p:clrMapOvr>
    <a:masterClrMapping/>
  </p:clrMapOvr>
  <p:transition>
    <p:randomBar dir="vert"/>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32703"/>
      </p:ext>
    </p:extLst>
  </p:cSld>
  <p:clrMapOvr>
    <a:masterClrMapping/>
  </p:clrMapOvr>
  <p:transition>
    <p:randomBar dir="vert"/>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40085"/>
      </p:ext>
    </p:extLst>
  </p:cSld>
  <p:clrMapOvr>
    <a:masterClrMapping/>
  </p:clrMapOvr>
  <p:transition>
    <p:randomBar dir="vert"/>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701128"/>
      </p:ext>
    </p:extLst>
  </p:cSld>
  <p:clrMapOvr>
    <a:masterClrMapping/>
  </p:clrMapOvr>
  <p:transition>
    <p:randomBar dir="vert"/>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932234"/>
      </p:ext>
    </p:extLst>
  </p:cSld>
  <p:clrMapOvr>
    <a:masterClrMapping/>
  </p:clrMapOvr>
  <p:transition>
    <p:randomBar dir="vert"/>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33377"/>
      </p:ext>
    </p:extLst>
  </p:cSld>
  <p:clrMapOvr>
    <a:masterClrMapping/>
  </p:clrMapOvr>
  <p:transition>
    <p:randomBar dir="vert"/>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7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344430"/>
      </p:ext>
    </p:extLst>
  </p:cSld>
  <p:clrMapOvr>
    <a:masterClrMapping/>
  </p:clrMapOvr>
  <p:transition>
    <p:randomBar dir="vert"/>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46543626"/>
      </p:ext>
    </p:extLst>
  </p:cSld>
  <p:clrMapOvr>
    <a:masterClrMapping/>
  </p:clrMapOvr>
  <p:transition>
    <p:randomBar dir="vert"/>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0344602"/>
      </p:ext>
    </p:extLst>
  </p:cSld>
  <p:clrMapOvr>
    <a:masterClrMapping/>
  </p:clrMapOvr>
  <p:transition>
    <p:randomBar dir="ver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43745"/>
      </p:ext>
    </p:extLst>
  </p:cSld>
  <p:clrMapOvr>
    <a:masterClrMapping/>
  </p:clrMapOvr>
  <p:transition>
    <p:randomBar dir="vert"/>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7679881"/>
      </p:ext>
    </p:extLst>
  </p:cSld>
  <p:clrMapOvr>
    <a:masterClrMapping/>
  </p:clrMapOvr>
  <p:transition>
    <p:randomBar dir="vert"/>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8291376"/>
      </p:ext>
    </p:extLst>
  </p:cSld>
  <p:clrMapOvr>
    <a:masterClrMapping/>
  </p:clrMapOvr>
  <p:transition>
    <p:randomBar dir="vert"/>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67880192"/>
      </p:ext>
    </p:extLst>
  </p:cSld>
  <p:clrMapOvr>
    <a:masterClrMapping/>
  </p:clrMapOvr>
  <p:transition>
    <p:randomBar dir="vert"/>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52914602"/>
      </p:ext>
    </p:extLst>
  </p:cSld>
  <p:clrMapOvr>
    <a:masterClrMapping/>
  </p:clrMapOvr>
  <p:transition>
    <p:randomBar dir="vert"/>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012175551"/>
      </p:ext>
    </p:extLst>
  </p:cSld>
  <p:clrMapOvr>
    <a:masterClrMapping/>
  </p:clrMapOvr>
  <p:transition>
    <p:randomBar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06808"/>
      </p:ext>
    </p:extLst>
  </p:cSld>
  <p:clrMapOvr>
    <a:masterClrMapping/>
  </p:clrMapOvr>
  <p:transition>
    <p:randomBar dir="vert"/>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481505102"/>
      </p:ext>
    </p:extLst>
  </p:cSld>
  <p:clrMapOvr>
    <a:masterClrMapping/>
  </p:clrMapOvr>
  <p:transition>
    <p:randomBar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586071"/>
      </p:ext>
    </p:extLst>
  </p:cSld>
  <p:clrMapOvr>
    <a:masterClrMapping/>
  </p:clrMapOvr>
  <p:transition>
    <p:randomBar dir="vert"/>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834413663"/>
      </p:ext>
    </p:extLst>
  </p:cSld>
  <p:clrMapOvr>
    <a:masterClrMapping/>
  </p:clrMapOvr>
  <p:transition>
    <p:randomBar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026503"/>
      </p:ext>
    </p:extLst>
  </p:cSld>
  <p:clrMapOvr>
    <a:masterClrMapping/>
  </p:clrMapOvr>
  <p:transition>
    <p:randomBar dir="ver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829171"/>
      </p:ext>
    </p:extLst>
  </p:cSld>
  <p:clrMapOvr>
    <a:masterClrMapping/>
  </p:clrMapOvr>
  <p:transition>
    <p:randomBar dir="vert"/>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469060266"/>
      </p:ext>
    </p:extLst>
  </p:cSld>
  <p:clrMapOvr>
    <a:masterClrMapping/>
  </p:clrMapOvr>
  <p:transition>
    <p:randomBar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452518"/>
      </p:ext>
    </p:extLst>
  </p:cSld>
  <p:clrMapOvr>
    <a:masterClrMapping/>
  </p:clrMapOvr>
  <p:transition>
    <p:randomBar dir="vert"/>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11245612"/>
      </p:ext>
    </p:extLst>
  </p:cSld>
  <p:clrMapOvr>
    <a:masterClrMapping/>
  </p:clrMapOvr>
  <p:transition>
    <p:randomBar dir="vert"/>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127236"/>
      </p:ext>
    </p:extLst>
  </p:cSld>
  <p:clrMapOvr>
    <a:masterClrMapping/>
  </p:clrMapOvr>
  <p:transition>
    <p:randomBar dir="vert"/>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8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38645"/>
      </p:ext>
    </p:extLst>
  </p:cSld>
  <p:clrMapOvr>
    <a:masterClrMapping/>
  </p:clrMapOvr>
  <p:transition>
    <p:randomBar dir="vert"/>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8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228488"/>
      </p:ext>
    </p:extLst>
  </p:cSld>
  <p:clrMapOvr>
    <a:masterClrMapping/>
  </p:clrMapOvr>
  <p:transition>
    <p:randomBar dir="vert"/>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8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19199790"/>
      </p:ext>
    </p:extLst>
  </p:cSld>
  <p:clrMapOvr>
    <a:masterClrMapping/>
  </p:clrMapOvr>
  <p:transition>
    <p:randomBar dir="vert"/>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9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969659419"/>
      </p:ext>
    </p:extLst>
  </p:cSld>
  <p:clrMapOvr>
    <a:masterClrMapping/>
  </p:clrMapOvr>
  <p:transition>
    <p:randomBar dir="vert"/>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9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53648078"/>
      </p:ext>
    </p:extLst>
  </p:cSld>
  <p:clrMapOvr>
    <a:masterClrMapping/>
  </p:clrMapOvr>
  <p:transition>
    <p:randomBar dir="vert"/>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9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90884647"/>
      </p:ext>
    </p:extLst>
  </p:cSld>
  <p:clrMapOvr>
    <a:masterClrMapping/>
  </p:clrMapOvr>
  <p:transition>
    <p:randomBar dir="ver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852381"/>
      </p:ext>
    </p:extLst>
  </p:cSld>
  <p:clrMapOvr>
    <a:masterClrMapping/>
  </p:clrMapOvr>
  <p:transition>
    <p:randomBar dir="vert"/>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9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3381169"/>
      </p:ext>
    </p:extLst>
  </p:cSld>
  <p:clrMapOvr>
    <a:masterClrMapping/>
  </p:clrMapOvr>
  <p:transition>
    <p:randomBar dir="vert"/>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747031229"/>
      </p:ext>
    </p:extLst>
  </p:cSld>
  <p:clrMapOvr>
    <a:masterClrMapping/>
  </p:clrMapOvr>
  <p:transition>
    <p:randomBar dir="ver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356748"/>
      </p:ext>
    </p:extLst>
  </p:cSld>
  <p:clrMapOvr>
    <a:masterClrMapping/>
  </p:clrMapOvr>
  <p:transition>
    <p:randomBar dir="vert"/>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49046819"/>
      </p:ext>
    </p:extLst>
  </p:cSld>
  <p:clrMapOvr>
    <a:masterClrMapping/>
  </p:clrMapOvr>
  <p:transition>
    <p:randomBar dir="vert"/>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567358"/>
      </p:ext>
    </p:extLst>
  </p:cSld>
  <p:clrMapOvr>
    <a:masterClrMapping/>
  </p:clrMapOvr>
  <p:transition>
    <p:randomBar dir="vert"/>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886246891"/>
      </p:ext>
    </p:extLst>
  </p:cSld>
  <p:clrMapOvr>
    <a:masterClrMapping/>
  </p:clrMapOvr>
  <p:transition>
    <p:randomBar dir="vert"/>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003467"/>
      </p:ext>
    </p:extLst>
  </p:cSld>
  <p:clrMapOvr>
    <a:masterClrMapping/>
  </p:clrMapOvr>
  <p:transition>
    <p:randomBar dir="vert"/>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41791300"/>
      </p:ext>
    </p:extLst>
  </p:cSld>
  <p:clrMapOvr>
    <a:masterClrMapping/>
  </p:clrMapOvr>
  <p:transition>
    <p:randomBar dir="vert"/>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061944"/>
      </p:ext>
    </p:extLst>
  </p:cSld>
  <p:clrMapOvr>
    <a:masterClrMapping/>
  </p:clrMapOvr>
  <p:transition>
    <p:randomBar dir="vert"/>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57588837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727672"/>
      </p:ext>
    </p:extLst>
  </p:cSld>
  <p:clrMapOvr>
    <a:masterClrMapping/>
  </p:clrMapOvr>
  <p:transition>
    <p:randomBar dir="vert"/>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25195"/>
      </p:ext>
    </p:extLst>
  </p:cSld>
  <p:clrMapOvr>
    <a:masterClrMapping/>
  </p:clrMapOvr>
  <p:transition>
    <p:randomBar dir="vert"/>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2021/11/27</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980515832"/>
      </p:ext>
    </p:extLst>
  </p:cSld>
  <p:clrMapOvr>
    <a:masterClrMapping/>
  </p:clrMapOvr>
  <p:transition>
    <p:randomBar dir="vert"/>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1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462708513"/>
      </p:ext>
    </p:extLst>
  </p:cSld>
  <p:clrMapOvr>
    <a:masterClrMapping/>
  </p:clrMapOvr>
  <p:transition>
    <p:randomBar dir="vert"/>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337950"/>
      </p:ext>
    </p:extLst>
  </p:cSld>
  <p:clrMapOvr>
    <a:masterClrMapping/>
  </p:clrMapOvr>
  <p:transition>
    <p:randomBar dir="vert"/>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417130"/>
      </p:ext>
    </p:extLst>
  </p:cSld>
  <p:clrMapOvr>
    <a:masterClrMapping/>
  </p:clrMapOvr>
  <p:transition>
    <p:randomBar dir="vert"/>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89648"/>
      </p:ext>
    </p:extLst>
  </p:cSld>
  <p:clrMapOvr>
    <a:masterClrMapping/>
  </p:clrMapOvr>
  <p:transition>
    <p:randomBar dir="vert"/>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512197811"/>
      </p:ext>
    </p:extLst>
  </p:cSld>
  <p:clrMapOvr>
    <a:masterClrMapping/>
  </p:clrMapOvr>
  <p:transition>
    <p:randomBar dir="vert"/>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202999931"/>
      </p:ext>
    </p:extLst>
  </p:cSld>
  <p:clrMapOvr>
    <a:masterClrMapping/>
  </p:clrMapOvr>
  <p:transition>
    <p:randomBar dir="vert"/>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129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199005668"/>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243702"/>
      </p:ext>
    </p:extLst>
  </p:cSld>
  <p:clrMapOvr>
    <a:masterClrMapping/>
  </p:clrMapOvr>
  <p:transition>
    <p:randomBar dir="vert"/>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45320"/>
      </p:ext>
    </p:extLst>
  </p:cSld>
  <p:clrMapOvr>
    <a:masterClrMapping/>
  </p:clrMapOvr>
  <p:transition>
    <p:randomBar dir="vert"/>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3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154196"/>
      </p:ext>
    </p:extLst>
  </p:cSld>
  <p:clrMapOvr>
    <a:masterClrMapping/>
  </p:clrMapOvr>
  <p:transition>
    <p:randomBar dir="vert"/>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109511"/>
      </p:ext>
    </p:extLst>
  </p:cSld>
  <p:clrMapOvr>
    <a:masterClrMapping/>
  </p:clrMapOvr>
  <p:transition>
    <p:randomBar dir="vert"/>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2211"/>
      </p:ext>
    </p:extLst>
  </p:cSld>
  <p:clrMapOvr>
    <a:masterClrMapping/>
  </p:clrMapOvr>
  <p:transition>
    <p:randomBar dir="vert"/>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953206"/>
      </p:ext>
    </p:extLst>
  </p:cSld>
  <p:clrMapOvr>
    <a:masterClrMapping/>
  </p:clrMapOvr>
  <p:transition>
    <p:randomBar dir="vert"/>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119841"/>
      </p:ext>
    </p:extLst>
  </p:cSld>
  <p:clrMapOvr>
    <a:masterClrMapping/>
  </p:clrMapOvr>
  <p:transition>
    <p:randomBar dir="vert"/>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577677196"/>
      </p:ext>
    </p:extLst>
  </p:cSld>
  <p:clrMapOvr>
    <a:masterClrMapping/>
  </p:clrMapOvr>
  <p:transition>
    <p:randomBar dir="vert"/>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1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574031637"/>
      </p:ext>
    </p:extLst>
  </p:cSld>
  <p:clrMapOvr>
    <a:masterClrMapping/>
  </p:clrMapOvr>
  <p:transition>
    <p:randomBar dir="vert"/>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703225"/>
      </p:ext>
    </p:extLst>
  </p:cSld>
  <p:clrMapOvr>
    <a:masterClrMapping/>
  </p:clrMapOvr>
  <p:transition>
    <p:randomBar dir="vert"/>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571788"/>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038395"/>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961425"/>
      </p:ext>
    </p:extLst>
  </p:cSld>
  <p:clrMapOvr>
    <a:masterClrMapping/>
  </p:clrMapOvr>
  <p:transition>
    <p:randomBar dir="vert"/>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8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485315"/>
      </p:ext>
    </p:extLst>
  </p:cSld>
  <p:clrMapOvr>
    <a:masterClrMapping/>
  </p:clrMapOvr>
  <p:transition>
    <p:randomBar dir="vert"/>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259675"/>
      </p:ext>
    </p:extLst>
  </p:cSld>
  <p:clrMapOvr>
    <a:masterClrMapping/>
  </p:clrMapOvr>
  <p:transition>
    <p:randomBar dir="vert"/>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42173"/>
      </p:ext>
    </p:extLst>
  </p:cSld>
  <p:clrMapOvr>
    <a:masterClrMapping/>
  </p:clrMapOvr>
  <p:transition>
    <p:randomBar dir="vert"/>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928605"/>
      </p:ext>
    </p:extLst>
  </p:cSld>
  <p:clrMapOvr>
    <a:masterClrMapping/>
  </p:clrMapOvr>
  <p:transition>
    <p:randomBar dir="vert"/>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51772"/>
      </p:ext>
    </p:extLst>
  </p:cSld>
  <p:clrMapOvr>
    <a:masterClrMapping/>
  </p:clrMapOvr>
  <p:transition>
    <p:randomBar dir="vert"/>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71374"/>
      </p:ext>
    </p:extLst>
  </p:cSld>
  <p:clrMapOvr>
    <a:masterClrMapping/>
  </p:clrMapOvr>
  <p:transition>
    <p:randomBar dir="vert"/>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974323"/>
      </p:ext>
    </p:extLst>
  </p:cSld>
  <p:clrMapOvr>
    <a:masterClrMapping/>
  </p:clrMapOvr>
  <p:transition>
    <p:randomBar dir="vert"/>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012623"/>
      </p:ext>
    </p:extLst>
  </p:cSld>
  <p:clrMapOvr>
    <a:masterClrMapping/>
  </p:clrMapOvr>
  <p:transition>
    <p:randomBar dir="vert"/>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480968"/>
      </p:ext>
    </p:extLst>
  </p:cSld>
  <p:clrMapOvr>
    <a:masterClrMapping/>
  </p:clrMapOvr>
  <p:transition>
    <p:randomBar dir="vert"/>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297759"/>
      </p:ext>
    </p:extLst>
  </p:cSld>
  <p:clrMapOvr>
    <a:masterClrMapping/>
  </p:clrMapOvr>
  <p:transition>
    <p:randomBar dir="vert"/>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99798"/>
      </p:ext>
    </p:extLst>
  </p:cSld>
  <p:clrMapOvr>
    <a:masterClrMapping/>
  </p:clrMapOvr>
  <p:transition>
    <p:randomBar dir="vert"/>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668489"/>
      </p:ext>
    </p:extLst>
  </p:cSld>
  <p:clrMapOvr>
    <a:masterClrMapping/>
  </p:clrMapOvr>
  <p:transition>
    <p:randomBar dir="vert"/>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80974"/>
      </p:ext>
    </p:extLst>
  </p:cSld>
  <p:clrMapOvr>
    <a:masterClrMapping/>
  </p:clrMapOvr>
  <p:transition>
    <p:randomBar dir="vert"/>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32530"/>
      </p:ext>
    </p:extLst>
  </p:cSld>
  <p:clrMapOvr>
    <a:masterClrMapping/>
  </p:clrMapOvr>
  <p:transition>
    <p:randomBar dir="vert"/>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65881"/>
      </p:ext>
    </p:extLst>
  </p:cSld>
  <p:clrMapOvr>
    <a:masterClrMapping/>
  </p:clrMapOvr>
  <p:transition>
    <p:randomBar dir="vert"/>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563747"/>
      </p:ext>
    </p:extLst>
  </p:cSld>
  <p:clrMapOvr>
    <a:masterClrMapping/>
  </p:clrMapOvr>
  <p:transition>
    <p:randomBar dir="vert"/>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02871"/>
      </p:ext>
    </p:extLst>
  </p:cSld>
  <p:clrMapOvr>
    <a:masterClrMapping/>
  </p:clrMapOvr>
  <p:transition>
    <p:randomBar dir="vert"/>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875666"/>
      </p:ext>
    </p:extLst>
  </p:cSld>
  <p:clrMapOvr>
    <a:masterClrMapping/>
  </p:clrMapOvr>
  <p:transition>
    <p:randomBar dir="vert"/>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206337"/>
      </p:ext>
    </p:extLst>
  </p:cSld>
  <p:clrMapOvr>
    <a:masterClrMapping/>
  </p:clrMapOvr>
  <p:transition>
    <p:randomBar dir="vert"/>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385306"/>
      </p:ext>
    </p:extLst>
  </p:cSld>
  <p:clrMapOvr>
    <a:masterClrMapping/>
  </p:clrMapOvr>
  <p:transition>
    <p:randomBar dir="vert"/>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341293"/>
      </p:ext>
    </p:extLst>
  </p:cSld>
  <p:clrMapOvr>
    <a:masterClrMapping/>
  </p:clrMapOvr>
  <p:transition>
    <p:randomBar dir="vert"/>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845541"/>
      </p:ext>
    </p:extLst>
  </p:cSld>
  <p:clrMapOvr>
    <a:masterClrMapping/>
  </p:clrMapOvr>
  <p:transition>
    <p:randomBar dir="vert"/>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908838"/>
      </p:ext>
    </p:extLst>
  </p:cSld>
  <p:clrMapOvr>
    <a:masterClrMapping/>
  </p:clrMapOvr>
  <p:transition>
    <p:randomBar dir="vert"/>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10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473547"/>
      </p:ext>
    </p:extLst>
  </p:cSld>
  <p:clrMapOvr>
    <a:masterClrMapping/>
  </p:clrMapOvr>
  <p:transition>
    <p:randomBar dir="vert"/>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0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99589466"/>
      </p:ext>
    </p:extLst>
  </p:cSld>
  <p:clrMapOvr>
    <a:masterClrMapping/>
  </p:clrMapOvr>
  <p:transition>
    <p:randomBar dir="vert"/>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96535305"/>
      </p:ext>
    </p:extLst>
  </p:cSld>
  <p:clrMapOvr>
    <a:masterClrMapping/>
  </p:clrMapOvr>
  <p:transition>
    <p:randomBar dir="vert"/>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0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94665173"/>
      </p:ext>
    </p:extLst>
  </p:cSld>
  <p:clrMapOvr>
    <a:masterClrMapping/>
  </p:clrMapOvr>
  <p:transition>
    <p:randomBar dir="vert"/>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1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98767767"/>
      </p:ext>
    </p:extLst>
  </p:cSld>
  <p:clrMapOvr>
    <a:masterClrMapping/>
  </p:clrMapOvr>
  <p:transition>
    <p:randomBar dir="vert"/>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1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8137923"/>
      </p:ext>
    </p:extLst>
  </p:cSld>
  <p:clrMapOvr>
    <a:masterClrMapping/>
  </p:clrMapOvr>
  <p:transition>
    <p:randomBar dir="vert"/>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36153271"/>
      </p:ext>
    </p:extLst>
  </p:cSld>
  <p:clrMapOvr>
    <a:masterClrMapping/>
  </p:clrMapOvr>
  <p:transition>
    <p:randomBar dir="vert"/>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852469522"/>
      </p:ext>
    </p:extLst>
  </p:cSld>
  <p:clrMapOvr>
    <a:masterClrMapping/>
  </p:clrMapOvr>
  <p:transition>
    <p:randomBar dir="vert"/>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39188"/>
      </p:ext>
    </p:extLst>
  </p:cSld>
  <p:clrMapOvr>
    <a:masterClrMapping/>
  </p:clrMapOvr>
  <p:transition>
    <p:randomBar dir="vert"/>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56704"/>
      </p:ext>
    </p:extLst>
  </p:cSld>
  <p:clrMapOvr>
    <a:masterClrMapping/>
  </p:clrMapOvr>
  <p:transition>
    <p:randomBar dir="vert"/>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152627200"/>
      </p:ext>
    </p:extLst>
  </p:cSld>
  <p:clrMapOvr>
    <a:masterClrMapping/>
  </p:clrMapOvr>
  <p:transition>
    <p:randomBar dir="vert"/>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13704"/>
      </p:ext>
    </p:extLst>
  </p:cSld>
  <p:clrMapOvr>
    <a:masterClrMapping/>
  </p:clrMapOvr>
  <p:transition>
    <p:randomBar dir="vert"/>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21536391"/>
      </p:ext>
    </p:extLst>
  </p:cSld>
  <p:clrMapOvr>
    <a:masterClrMapping/>
  </p:clrMapOvr>
  <p:transition>
    <p:randomBar dir="vert"/>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95936"/>
      </p:ext>
    </p:extLst>
  </p:cSld>
  <p:clrMapOvr>
    <a:masterClrMapping/>
  </p:clrMapOvr>
  <p:transition>
    <p:randomBar dir="vert"/>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1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13226750"/>
      </p:ext>
    </p:extLst>
  </p:cSld>
  <p:clrMapOvr>
    <a:masterClrMapping/>
  </p:clrMapOvr>
  <p:transition>
    <p:randomBar dir="vert"/>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192205"/>
      </p:ext>
    </p:extLst>
  </p:cSld>
  <p:clrMapOvr>
    <a:masterClrMapping/>
  </p:clrMapOvr>
  <p:transition>
    <p:randomBar dir="vert"/>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44593557"/>
      </p:ext>
    </p:extLst>
  </p:cSld>
  <p:clrMapOvr>
    <a:masterClrMapping/>
  </p:clrMapOvr>
  <p:transition>
    <p:randomBar dir="vert"/>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69932"/>
      </p:ext>
    </p:extLst>
  </p:cSld>
  <p:clrMapOvr>
    <a:masterClrMapping/>
  </p:clrMapOvr>
  <p:transition>
    <p:randomBar dir="vert"/>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11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10041"/>
      </p:ext>
    </p:extLst>
  </p:cSld>
  <p:clrMapOvr>
    <a:masterClrMapping/>
  </p:clrMapOvr>
  <p:transition>
    <p:randomBar dir="vert"/>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11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09100336"/>
      </p:ext>
    </p:extLst>
  </p:cSld>
  <p:clrMapOvr>
    <a:masterClrMapping/>
  </p:clrMapOvr>
  <p:transition>
    <p:randomBar dir="vert"/>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906406"/>
      </p:ext>
    </p:extLst>
  </p:cSld>
  <p:clrMapOvr>
    <a:masterClrMapping/>
  </p:clrMapOvr>
  <p:transition>
    <p:randomBar dir="vert"/>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2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9415613"/>
      </p:ext>
    </p:extLst>
  </p:cSld>
  <p:clrMapOvr>
    <a:masterClrMapping/>
  </p:clrMapOvr>
  <p:transition>
    <p:randomBar dir="vert"/>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2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56830534"/>
      </p:ext>
    </p:extLst>
  </p:cSld>
  <p:clrMapOvr>
    <a:masterClrMapping/>
  </p:clrMapOvr>
  <p:transition>
    <p:randomBar dir="vert"/>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2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44895204"/>
      </p:ext>
    </p:extLst>
  </p:cSld>
  <p:clrMapOvr>
    <a:masterClrMapping/>
  </p:clrMapOvr>
  <p:transition>
    <p:randomBar dir="vert"/>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2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2159150"/>
      </p:ext>
    </p:extLst>
  </p:cSld>
  <p:clrMapOvr>
    <a:masterClrMapping/>
  </p:clrMapOvr>
  <p:transition>
    <p:randomBar dir="vert"/>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34475124"/>
      </p:ext>
    </p:extLst>
  </p:cSld>
  <p:clrMapOvr>
    <a:masterClrMapping/>
  </p:clrMapOvr>
  <p:transition>
    <p:randomBar dir="vert"/>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50290432"/>
      </p:ext>
    </p:extLst>
  </p:cSld>
  <p:clrMapOvr>
    <a:masterClrMapping/>
  </p:clrMapOvr>
  <p:transition>
    <p:randomBar dir="vert"/>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505652"/>
      </p:ext>
    </p:extLst>
  </p:cSld>
  <p:clrMapOvr>
    <a:masterClrMapping/>
  </p:clrMapOvr>
  <p:transition>
    <p:randomBar dir="vert"/>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4822655"/>
      </p:ext>
    </p:extLst>
  </p:cSld>
  <p:clrMapOvr>
    <a:masterClrMapping/>
  </p:clrMapOvr>
  <p:transition>
    <p:randomBar dir="vert"/>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87487"/>
      </p:ext>
    </p:extLst>
  </p:cSld>
  <p:clrMapOvr>
    <a:masterClrMapping/>
  </p:clrMapOvr>
  <p:transition>
    <p:randomBar dir="vert"/>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76075198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9987797"/>
      </p:ext>
    </p:extLst>
  </p:cSld>
  <p:clrMapOvr>
    <a:masterClrMapping/>
  </p:clrMapOvr>
  <p:transition>
    <p:randomBar dir="vert"/>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84919"/>
      </p:ext>
    </p:extLst>
  </p:cSld>
  <p:clrMapOvr>
    <a:masterClrMapping/>
  </p:clrMapOvr>
  <p:transition>
    <p:randomBar dir="vert"/>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848272317"/>
      </p:ext>
    </p:extLst>
  </p:cSld>
  <p:clrMapOvr>
    <a:masterClrMapping/>
  </p:clrMapOvr>
  <p:transition>
    <p:randomBar dir="vert"/>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9870"/>
      </p:ext>
    </p:extLst>
  </p:cSld>
  <p:clrMapOvr>
    <a:masterClrMapping/>
  </p:clrMapOvr>
  <p:transition>
    <p:randomBar dir="vert"/>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728865835"/>
      </p:ext>
    </p:extLst>
  </p:cSld>
  <p:clrMapOvr>
    <a:masterClrMapping/>
  </p:clrMapOvr>
  <p:transition>
    <p:randomBar dir="vert"/>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436765"/>
      </p:ext>
    </p:extLst>
  </p:cSld>
  <p:clrMapOvr>
    <a:masterClrMapping/>
  </p:clrMapOvr>
  <p:transition>
    <p:randomBar dir="vert"/>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3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2021/11/27</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577511479"/>
      </p:ext>
    </p:extLst>
  </p:cSld>
  <p:clrMapOvr>
    <a:masterClrMapping/>
  </p:clrMapOvr>
  <p:transition>
    <p:randomBar dir="vert"/>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1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34130014"/>
      </p:ext>
    </p:extLst>
  </p:cSld>
  <p:clrMapOvr>
    <a:masterClrMapping/>
  </p:clrMapOvr>
  <p:transition>
    <p:randomBar dir="vert"/>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772285"/>
      </p:ext>
    </p:extLst>
  </p:cSld>
  <p:clrMapOvr>
    <a:masterClrMapping/>
  </p:clrMapOvr>
  <p:transition>
    <p:randomBar dir="vert"/>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3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474354"/>
      </p:ext>
    </p:extLst>
  </p:cSld>
  <p:clrMapOvr>
    <a:masterClrMapping/>
  </p:clrMapOvr>
  <p:transition>
    <p:randomBar dir="vert"/>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9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824977"/>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25524788"/>
      </p:ext>
    </p:extLst>
  </p:cSld>
  <p:clrMapOvr>
    <a:masterClrMapping/>
  </p:clrMapOvr>
  <p:transition>
    <p:randomBar dir="vert"/>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1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867665464"/>
      </p:ext>
    </p:extLst>
  </p:cSld>
  <p:clrMapOvr>
    <a:masterClrMapping/>
  </p:clrMapOvr>
  <p:transition>
    <p:randomBar dir="vert"/>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1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618687101"/>
      </p:ext>
    </p:extLst>
  </p:cSld>
  <p:clrMapOvr>
    <a:masterClrMapping/>
  </p:clrMapOvr>
  <p:transition>
    <p:randomBar dir="vert"/>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8527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1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2021/11/27</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068212080"/>
      </p:ext>
    </p:extLst>
  </p:cSld>
  <p:clrMapOvr>
    <a:masterClrMapping/>
  </p:clrMapOvr>
  <p:transition>
    <p:randomBar dir="vert"/>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1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94117887"/>
      </p:ext>
    </p:extLst>
  </p:cSld>
  <p:clrMapOvr>
    <a:masterClrMapping/>
  </p:clrMapOvr>
  <p:transition>
    <p:randomBar dir="vert"/>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7917"/>
      </p:ext>
    </p:extLst>
  </p:cSld>
  <p:clrMapOvr>
    <a:masterClrMapping/>
  </p:clrMapOvr>
  <p:transition>
    <p:randomBar dir="vert"/>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185678539"/>
      </p:ext>
    </p:extLst>
  </p:cSld>
  <p:clrMapOvr>
    <a:masterClrMapping/>
  </p:clrMapOvr>
  <p:transition>
    <p:randomBar dir="vert"/>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266454"/>
      </p:ext>
    </p:extLst>
  </p:cSld>
  <p:clrMapOvr>
    <a:masterClrMapping/>
  </p:clrMapOvr>
  <p:transition>
    <p:randomBar dir="vert"/>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139549114"/>
      </p:ext>
    </p:extLst>
  </p:cSld>
  <p:clrMapOvr>
    <a:masterClrMapping/>
  </p:clrMapOvr>
  <p:transition>
    <p:randomBar dir="vert"/>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879316"/>
      </p:ext>
    </p:extLst>
  </p:cSld>
  <p:clrMapOvr>
    <a:masterClrMapping/>
  </p:clrMapOvr>
  <p:transition>
    <p:randomBar dir="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41037851"/>
      </p:ext>
    </p:extLst>
  </p:cSld>
  <p:clrMapOvr>
    <a:masterClrMapping/>
  </p:clrMapOvr>
  <p:transition>
    <p:randomBar dir="vert"/>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423014279"/>
      </p:ext>
    </p:extLst>
  </p:cSld>
  <p:clrMapOvr>
    <a:masterClrMapping/>
  </p:clrMapOvr>
  <p:transition>
    <p:randomBar dir="vert"/>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394514"/>
      </p:ext>
    </p:extLst>
  </p:cSld>
  <p:clrMapOvr>
    <a:masterClrMapping/>
  </p:clrMapOvr>
  <p:transition>
    <p:randomBar dir="vert"/>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75804159"/>
      </p:ext>
    </p:extLst>
  </p:cSld>
  <p:clrMapOvr>
    <a:masterClrMapping/>
  </p:clrMapOvr>
  <p:transition>
    <p:randomBar dir="vert"/>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077388"/>
      </p:ext>
    </p:extLst>
  </p:cSld>
  <p:clrMapOvr>
    <a:masterClrMapping/>
  </p:clrMapOvr>
  <p:transition>
    <p:randomBar dir="vert"/>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14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733616"/>
      </p:ext>
    </p:extLst>
  </p:cSld>
  <p:clrMapOvr>
    <a:masterClrMapping/>
  </p:clrMapOvr>
  <p:transition>
    <p:randomBar dir="vert"/>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4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38119357"/>
      </p:ext>
    </p:extLst>
  </p:cSld>
  <p:clrMapOvr>
    <a:masterClrMapping/>
  </p:clrMapOvr>
  <p:transition>
    <p:randomBar dir="vert"/>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4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8930425"/>
      </p:ext>
    </p:extLst>
  </p:cSld>
  <p:clrMapOvr>
    <a:masterClrMapping/>
  </p:clrMapOvr>
  <p:transition>
    <p:randomBar dir="vert"/>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3960238"/>
      </p:ext>
    </p:extLst>
  </p:cSld>
  <p:clrMapOvr>
    <a:masterClrMapping/>
  </p:clrMapOvr>
  <p:transition>
    <p:randomBar dir="vert"/>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3553272"/>
      </p:ext>
    </p:extLst>
  </p:cSld>
  <p:clrMapOvr>
    <a:masterClrMapping/>
  </p:clrMapOvr>
  <p:transition>
    <p:randomBar dir="vert"/>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92351204"/>
      </p:ext>
    </p:extLst>
  </p:cSld>
  <p:clrMapOvr>
    <a:masterClrMapping/>
  </p:clrMapOvr>
  <p:transition>
    <p:randomBar dir="vert"/>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26904578"/>
      </p:ext>
    </p:extLst>
  </p:cSld>
  <p:clrMapOvr>
    <a:masterClrMapping/>
  </p:clrMapOvr>
  <p:transition>
    <p:randomBar dir="vert"/>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6696983"/>
      </p:ext>
    </p:extLst>
  </p:cSld>
  <p:clrMapOvr>
    <a:masterClrMapping/>
  </p:clrMapOvr>
  <p:transition>
    <p:randomBar dir="vert"/>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1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888073760"/>
      </p:ext>
    </p:extLst>
  </p:cSld>
  <p:clrMapOvr>
    <a:masterClrMapping/>
  </p:clrMapOvr>
  <p:transition>
    <p:randomBar dir="vert"/>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735963"/>
      </p:ext>
    </p:extLst>
  </p:cSld>
  <p:clrMapOvr>
    <a:masterClrMapping/>
  </p:clrMapOvr>
  <p:transition>
    <p:randomBar dir="vert"/>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1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02016982"/>
      </p:ext>
    </p:extLst>
  </p:cSld>
  <p:clrMapOvr>
    <a:masterClrMapping/>
  </p:clrMapOvr>
  <p:transition>
    <p:randomBar dir="vert"/>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898612"/>
      </p:ext>
    </p:extLst>
  </p:cSld>
  <p:clrMapOvr>
    <a:masterClrMapping/>
  </p:clrMapOvr>
  <p:transition>
    <p:randomBar dir="vert"/>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48214533"/>
      </p:ext>
    </p:extLst>
  </p:cSld>
  <p:clrMapOvr>
    <a:masterClrMapping/>
  </p:clrMapOvr>
  <p:transition>
    <p:randomBar dir="vert"/>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866901"/>
      </p:ext>
    </p:extLst>
  </p:cSld>
  <p:clrMapOvr>
    <a:masterClrMapping/>
  </p:clrMapOvr>
  <p:transition>
    <p:randomBar dir="vert"/>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153328642"/>
      </p:ext>
    </p:extLst>
  </p:cSld>
  <p:clrMapOvr>
    <a:masterClrMapping/>
  </p:clrMapOvr>
  <p:transition>
    <p:randomBar dir="vert"/>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639337"/>
      </p:ext>
    </p:extLst>
  </p:cSld>
  <p:clrMapOvr>
    <a:masterClrMapping/>
  </p:clrMapOvr>
  <p:transition>
    <p:randomBar dir="vert"/>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26404913"/>
      </p:ext>
    </p:extLst>
  </p:cSld>
  <p:clrMapOvr>
    <a:masterClrMapping/>
  </p:clrMapOvr>
  <p:transition>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3118325"/>
      </p:ext>
    </p:extLst>
  </p:cSld>
  <p:clrMapOvr>
    <a:masterClrMapping/>
  </p:clrMapOvr>
  <p:transition>
    <p:randomBar dir="vert"/>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9041"/>
      </p:ext>
    </p:extLst>
  </p:cSld>
  <p:clrMapOvr>
    <a:masterClrMapping/>
  </p:clrMapOvr>
  <p:transition>
    <p:randomBar dir="vert"/>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userDrawn="1">
  <p:cSld name="15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101967"/>
      </p:ext>
    </p:extLst>
  </p:cSld>
  <p:clrMapOvr>
    <a:masterClrMapping/>
  </p:clrMapOvr>
  <p:transition>
    <p:randomBar dir="vert"/>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5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3295614"/>
      </p:ext>
    </p:extLst>
  </p:cSld>
  <p:clrMapOvr>
    <a:masterClrMapping/>
  </p:clrMapOvr>
  <p:transition>
    <p:randomBar dir="vert"/>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5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43876383"/>
      </p:ext>
    </p:extLst>
  </p:cSld>
  <p:clrMapOvr>
    <a:masterClrMapping/>
  </p:clrMapOvr>
  <p:transition>
    <p:randomBar dir="vert"/>
  </p:transition>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5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86364511"/>
      </p:ext>
    </p:extLst>
  </p:cSld>
  <p:clrMapOvr>
    <a:masterClrMapping/>
  </p:clrMapOvr>
  <p:transition>
    <p:randomBar dir="vert"/>
  </p:transition>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5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57421703"/>
      </p:ext>
    </p:extLst>
  </p:cSld>
  <p:clrMapOvr>
    <a:masterClrMapping/>
  </p:clrMapOvr>
  <p:transition>
    <p:randomBar dir="vert"/>
  </p:transition>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5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3994292"/>
      </p:ext>
    </p:extLst>
  </p:cSld>
  <p:clrMapOvr>
    <a:masterClrMapping/>
  </p:clrMapOvr>
  <p:transition>
    <p:randomBar dir="vert"/>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5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43084211"/>
      </p:ext>
    </p:extLst>
  </p:cSld>
  <p:clrMapOvr>
    <a:masterClrMapping/>
  </p:clrMapOvr>
  <p:transition>
    <p:randomBar dir="vert"/>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189424282"/>
      </p:ext>
    </p:extLst>
  </p:cSld>
  <p:clrMapOvr>
    <a:masterClrMapping/>
  </p:clrMapOvr>
  <p:transition>
    <p:randomBar dir="vert"/>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845765"/>
      </p:ext>
    </p:extLst>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165272"/>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0489202"/>
      </p:ext>
    </p:extLst>
  </p:cSld>
  <p:clrMapOvr>
    <a:masterClrMapping/>
  </p:clrMapOvr>
  <p:transition>
    <p:randomBar dir="vert"/>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116643069"/>
      </p:ext>
    </p:extLst>
  </p:cSld>
  <p:clrMapOvr>
    <a:masterClrMapping/>
  </p:clrMapOvr>
  <p:transition>
    <p:randomBar dir="vert"/>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535061"/>
      </p:ext>
    </p:extLst>
  </p:cSld>
  <p:clrMapOvr>
    <a:masterClrMapping/>
  </p:clrMapOvr>
  <p:transition>
    <p:randomBar dir="vert"/>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214045078"/>
      </p:ext>
    </p:extLst>
  </p:cSld>
  <p:clrMapOvr>
    <a:masterClrMapping/>
  </p:clrMapOvr>
  <p:transition>
    <p:randomBar dir="vert"/>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76168"/>
      </p:ext>
    </p:extLst>
  </p:cSld>
  <p:clrMapOvr>
    <a:masterClrMapping/>
  </p:clrMapOvr>
  <p:transition>
    <p:randomBar dir="vert"/>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75323882"/>
      </p:ext>
    </p:extLst>
  </p:cSld>
  <p:clrMapOvr>
    <a:masterClrMapping/>
  </p:clrMapOvr>
  <p:transition>
    <p:randomBar dir="vert"/>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816882"/>
      </p:ext>
    </p:extLst>
  </p:cSld>
  <p:clrMapOvr>
    <a:masterClrMapping/>
  </p:clrMapOvr>
  <p:transition>
    <p:randomBar dir="vert"/>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366877834"/>
      </p:ext>
    </p:extLst>
  </p:cSld>
  <p:clrMapOvr>
    <a:masterClrMapping/>
  </p:clrMapOvr>
  <p:transition>
    <p:randomBar dir="vert"/>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12294"/>
      </p:ext>
    </p:extLst>
  </p:cSld>
  <p:clrMapOvr>
    <a:masterClrMapping/>
  </p:clrMapOvr>
  <p:transition>
    <p:randomBar dir="vert"/>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2021/11/27</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433918708"/>
      </p:ext>
    </p:extLst>
  </p:cSld>
  <p:clrMapOvr>
    <a:masterClrMapping/>
  </p:clrMapOvr>
  <p:transition>
    <p:randomBar dir="vert"/>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1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457801638"/>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889518765"/>
      </p:ext>
    </p:extLst>
  </p:cSld>
  <p:clrMapOvr>
    <a:masterClrMapping/>
  </p:clrMapOvr>
  <p:transition>
    <p:randomBar dir="vert"/>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663549"/>
      </p:ext>
    </p:extLst>
  </p:cSld>
  <p:clrMapOvr>
    <a:masterClrMapping/>
  </p:clrMapOvr>
  <p:transition>
    <p:randomBar dir="vert"/>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9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040207"/>
      </p:ext>
    </p:extLst>
  </p:cSld>
  <p:clrMapOvr>
    <a:masterClrMapping/>
  </p:clrMapOvr>
  <p:transition>
    <p:randomBar dir="vert"/>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720092"/>
      </p:ext>
    </p:extLst>
  </p:cSld>
  <p:clrMapOvr>
    <a:masterClrMapping/>
  </p:clrMapOvr>
  <p:transition>
    <p:randomBar dir="vert"/>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1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14715139"/>
      </p:ext>
    </p:extLst>
  </p:cSld>
  <p:clrMapOvr>
    <a:masterClrMapping/>
  </p:clrMapOvr>
  <p:transition>
    <p:randomBar dir="vert"/>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1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724320751"/>
      </p:ext>
    </p:extLst>
  </p:cSld>
  <p:clrMapOvr>
    <a:masterClrMapping/>
  </p:clrMapOvr>
  <p:transition>
    <p:randomBar dir="vert"/>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2518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1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95790885"/>
      </p:ext>
    </p:extLst>
  </p:cSld>
  <p:clrMapOvr>
    <a:masterClrMapping/>
  </p:clrMapOvr>
  <p:transition>
    <p:randomBar dir="vert"/>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713643"/>
      </p:ext>
    </p:extLst>
  </p:cSld>
  <p:clrMapOvr>
    <a:masterClrMapping/>
  </p:clrMapOvr>
  <p:transition>
    <p:randomBar dir="vert"/>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643129"/>
      </p:ext>
    </p:extLst>
  </p:cSld>
  <p:clrMapOvr>
    <a:masterClrMapping/>
  </p:clrMapOvr>
  <p:transition spd="slow" advTm="3000">
    <p:random/>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199407"/>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84889"/>
      </p:ext>
    </p:extLst>
  </p:cSld>
  <p:clrMapOvr>
    <a:masterClrMapping/>
  </p:clrMapOvr>
  <p:transition>
    <p:randomBar dir="vert"/>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926393"/>
      </p:ext>
    </p:extLst>
  </p:cSld>
  <p:clrMapOvr>
    <a:masterClrMapping/>
  </p:clrMapOvr>
  <p:transition>
    <p:randomBar dir="vert"/>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033553"/>
      </p:ext>
    </p:extLst>
  </p:cSld>
  <p:clrMapOvr>
    <a:masterClrMapping/>
  </p:clrMapOvr>
  <p:transition>
    <p:randomBar dir="vert"/>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440927"/>
      </p:ext>
    </p:extLst>
  </p:cSld>
  <p:clrMapOvr>
    <a:masterClrMapping/>
  </p:clrMapOvr>
  <p:transition>
    <p:randomBar dir="vert"/>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540814"/>
      </p:ext>
    </p:extLst>
  </p:cSld>
  <p:clrMapOvr>
    <a:masterClrMapping/>
  </p:clrMapOvr>
  <p:transition>
    <p:randomBar dir="vert"/>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391398"/>
      </p:ext>
    </p:extLst>
  </p:cSld>
  <p:clrMapOvr>
    <a:masterClrMapping/>
  </p:clrMapOvr>
  <p:transition>
    <p:randomBar dir="vert"/>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841695"/>
      </p:ext>
    </p:extLst>
  </p:cSld>
  <p:clrMapOvr>
    <a:masterClrMapping/>
  </p:clrMapOvr>
  <p:transition>
    <p:randomBar dir="vert"/>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740194"/>
      </p:ext>
    </p:extLst>
  </p:cSld>
  <p:clrMapOvr>
    <a:masterClrMapping/>
  </p:clrMapOvr>
  <p:transition>
    <p:randomBar dir="vert"/>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007049"/>
      </p:ext>
    </p:extLst>
  </p:cSld>
  <p:clrMapOvr>
    <a:masterClrMapping/>
  </p:clrMapOvr>
  <p:transition spd="slow" advTm="3000">
    <p:random/>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7715"/>
      </p:ext>
    </p:extLst>
  </p:cSld>
  <p:clrMapOvr>
    <a:masterClrMapping/>
  </p:clrMapOvr>
  <p:transition>
    <p:randomBar dir="vert"/>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498875"/>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77976185"/>
      </p:ext>
    </p:extLst>
  </p:cSld>
  <p:clrMapOvr>
    <a:masterClrMapping/>
  </p:clrMapOvr>
  <p:transition>
    <p:randomBar dir="vert"/>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5562"/>
      </p:ext>
    </p:extLst>
  </p:cSld>
  <p:clrMapOvr>
    <a:masterClrMapping/>
  </p:clrMapOvr>
  <p:transition>
    <p:randomBar dir="vert"/>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00090"/>
      </p:ext>
    </p:extLst>
  </p:cSld>
  <p:clrMapOvr>
    <a:masterClrMapping/>
  </p:clrMapOvr>
  <p:transition>
    <p:randomBar dir="vert"/>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873604"/>
      </p:ext>
    </p:extLst>
  </p:cSld>
  <p:clrMapOvr>
    <a:masterClrMapping/>
  </p:clrMapOvr>
  <p:transition>
    <p:randomBar dir="vert"/>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35937"/>
      </p:ext>
    </p:extLst>
  </p:cSld>
  <p:clrMapOvr>
    <a:masterClrMapping/>
  </p:clrMapOvr>
  <p:transition>
    <p:randomBar dir="vert"/>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356345"/>
      </p:ext>
    </p:extLst>
  </p:cSld>
  <p:clrMapOvr>
    <a:masterClrMapping/>
  </p:clrMapOvr>
  <p:transition>
    <p:randomBar dir="vert"/>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943445"/>
      </p:ext>
    </p:extLst>
  </p:cSld>
  <p:clrMapOvr>
    <a:masterClrMapping/>
  </p:clrMapOvr>
  <p:transition>
    <p:randomBar dir="vert"/>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1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154803"/>
      </p:ext>
    </p:extLst>
  </p:cSld>
  <p:clrMapOvr>
    <a:masterClrMapping/>
  </p:clrMapOvr>
  <p:transition>
    <p:randomBar dir="vert"/>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715978"/>
      </p:ext>
    </p:extLst>
  </p:cSld>
  <p:clrMapOvr>
    <a:masterClrMapping/>
  </p:clrMapOvr>
  <p:transition spd="slow" advClick="0" advTm="4000">
    <p:comb/>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372483"/>
      </p:ext>
    </p:extLst>
  </p:cSld>
  <p:clrMapOvr>
    <a:masterClrMapping/>
  </p:clrMapOvr>
  <p:transition>
    <p:randomBar dir="vert"/>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1375981341"/>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869675144"/>
      </p:ext>
    </p:extLst>
  </p:cSld>
  <p:clrMapOvr>
    <a:masterClrMapping/>
  </p:clrMapOvr>
  <p:transition>
    <p:randomBar dir="vert"/>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08210"/>
      </p:ext>
    </p:extLst>
  </p:cSld>
  <p:clrMapOvr>
    <a:masterClrMapping/>
  </p:clrMapOvr>
  <p:transition>
    <p:randomBar dir="vert"/>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42263"/>
      </p:ext>
    </p:extLst>
  </p:cSld>
  <p:clrMapOvr>
    <a:masterClrMapping/>
  </p:clrMapOvr>
  <p:transition>
    <p:randomBar dir="vert"/>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032775"/>
      </p:ext>
    </p:extLst>
  </p:cSld>
  <p:clrMapOvr>
    <a:masterClrMapping/>
  </p:clrMapOvr>
  <p:transition spd="slow" advTm="3000">
    <p:random/>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980998"/>
      </p:ext>
    </p:extLst>
  </p:cSld>
  <p:clrMapOvr>
    <a:masterClrMapping/>
  </p:clrMapOvr>
  <p:transition>
    <p:randomBar dir="vert"/>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176119"/>
      </p:ext>
    </p:extLst>
  </p:cSld>
  <p:clrMapOvr>
    <a:masterClrMapping/>
  </p:clrMapOvr>
  <p:transition>
    <p:randomBar dir="vert"/>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692192"/>
      </p:ext>
    </p:extLst>
  </p:cSld>
  <p:clrMapOvr>
    <a:masterClrMapping/>
  </p:clrMapOvr>
  <p:transition>
    <p:randomBar dir="vert"/>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99043"/>
      </p:ext>
    </p:extLst>
  </p:cSld>
  <p:clrMapOvr>
    <a:masterClrMapping/>
  </p:clrMapOvr>
  <p:transition>
    <p:randomBar dir="vert"/>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015348"/>
      </p:ext>
    </p:extLst>
  </p:cSld>
  <p:clrMapOvr>
    <a:masterClrMapping/>
  </p:clrMapOvr>
  <p:transition>
    <p:randomBar dir="vert"/>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31985"/>
      </p:ext>
    </p:extLst>
  </p:cSld>
  <p:clrMapOvr>
    <a:masterClrMapping/>
  </p:clrMapOvr>
  <p:transition>
    <p:randomBar dir="vert"/>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90500"/>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31397"/>
      </p:ext>
    </p:extLst>
  </p:cSld>
  <p:clrMapOvr>
    <a:masterClrMapping/>
  </p:clrMapOvr>
  <p:transition>
    <p:randomBar dir="vert"/>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609520"/>
      </p:ext>
    </p:extLst>
  </p:cSld>
  <p:clrMapOvr>
    <a:masterClrMapping/>
  </p:clrMapOvr>
  <p:transition>
    <p:randomBar dir="vert"/>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255768"/>
      </p:ext>
    </p:extLst>
  </p:cSld>
  <p:clrMapOvr>
    <a:masterClrMapping/>
  </p:clrMapOvr>
  <p:transition spd="slow" advTm="3000">
    <p:random/>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183141"/>
      </p:ext>
    </p:extLst>
  </p:cSld>
  <p:clrMapOvr>
    <a:masterClrMapping/>
  </p:clrMapOvr>
  <p:transition>
    <p:randomBar dir="vert"/>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49751"/>
      </p:ext>
    </p:extLst>
  </p:cSld>
  <p:clrMapOvr>
    <a:masterClrMapping/>
  </p:clrMapOvr>
  <p:transition>
    <p:randomBar dir="vert"/>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646763"/>
      </p:ext>
    </p:extLst>
  </p:cSld>
  <p:clrMapOvr>
    <a:masterClrMapping/>
  </p:clrMapOvr>
  <p:transition>
    <p:randomBar dir="vert"/>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526674"/>
      </p:ext>
    </p:extLst>
  </p:cSld>
  <p:clrMapOvr>
    <a:masterClrMapping/>
  </p:clrMapOvr>
  <p:transition>
    <p:randomBar dir="vert"/>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271194"/>
      </p:ext>
    </p:extLst>
  </p:cSld>
  <p:clrMapOvr>
    <a:masterClrMapping/>
  </p:clrMapOvr>
  <p:transition>
    <p:randomBar dir="vert"/>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320627"/>
      </p:ext>
    </p:extLst>
  </p:cSld>
  <p:clrMapOvr>
    <a:masterClrMapping/>
  </p:clrMapOvr>
  <p:transition>
    <p:randomBar dir="vert"/>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720883"/>
      </p:ext>
    </p:extLst>
  </p:cSld>
  <p:clrMapOvr>
    <a:masterClrMapping/>
  </p:clrMapOvr>
  <p:transition>
    <p:randomBar dir="vert"/>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01927"/>
      </p:ext>
    </p:extLst>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7206400"/>
      </p:ext>
    </p:extLst>
  </p:cSld>
  <p:clrMapOvr>
    <a:masterClrMapping/>
  </p:clrMapOvr>
  <p:transition>
    <p:randomBar dir="vert"/>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17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622289"/>
      </p:ext>
    </p:extLst>
  </p:cSld>
  <p:clrMapOvr>
    <a:masterClrMapping/>
  </p:clrMapOvr>
  <p:transition>
    <p:randomBar dir="vert"/>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620334"/>
      </p:ext>
    </p:extLst>
  </p:cSld>
  <p:clrMapOvr>
    <a:masterClrMapping/>
  </p:clrMapOvr>
  <p:transition spd="slow" advClick="0" advTm="4000">
    <p:comb/>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600990"/>
      </p:ext>
    </p:extLst>
  </p:cSld>
  <p:clrMapOvr>
    <a:masterClrMapping/>
  </p:clrMapOvr>
  <p:transition>
    <p:randomBar dir="vert"/>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46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763827718"/>
      </p:ext>
    </p:extLst>
  </p:cSld>
  <p:clrMapOvr>
    <a:masterClrMapping/>
  </p:clrMapOvr>
  <p:transition>
    <p:randomBar dir="vert"/>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146061"/>
      </p:ext>
    </p:extLst>
  </p:cSld>
  <p:clrMapOvr>
    <a:masterClrMapping/>
  </p:clrMapOvr>
  <p:transition>
    <p:randomBar dir="vert"/>
  </p:transition>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002184"/>
      </p:ext>
    </p:extLst>
  </p:cSld>
  <p:clrMapOvr>
    <a:masterClrMapping/>
  </p:clrMapOvr>
  <p:transition spd="slow" advTm="3000">
    <p:random/>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226395"/>
      </p:ext>
    </p:extLst>
  </p:cSld>
  <p:clrMapOvr>
    <a:masterClrMapping/>
  </p:clrMapOvr>
  <p:transition>
    <p:randomBar dir="vert"/>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696944"/>
      </p:ext>
    </p:extLst>
  </p:cSld>
  <p:clrMapOvr>
    <a:masterClrMapping/>
  </p:clrMapOvr>
  <p:transition>
    <p:randomBar dir="vert"/>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063169"/>
      </p:ext>
    </p:extLst>
  </p:cSld>
  <p:clrMapOvr>
    <a:masterClrMapping/>
  </p:clrMapOvr>
  <p:transition>
    <p:randomBar dir="vert"/>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800985"/>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557161"/>
      </p:ext>
    </p:extLst>
  </p:cSld>
  <p:clrMapOvr>
    <a:masterClrMapping/>
  </p:clrMapOvr>
  <p:transition>
    <p:randomBar dir="vert"/>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232533"/>
      </p:ext>
    </p:extLst>
  </p:cSld>
  <p:clrMapOvr>
    <a:masterClrMapping/>
  </p:clrMapOvr>
  <p:transition>
    <p:randomBar dir="vert"/>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431957"/>
      </p:ext>
    </p:extLst>
  </p:cSld>
  <p:clrMapOvr>
    <a:masterClrMapping/>
  </p:clrMapOvr>
  <p:transition>
    <p:randomBar dir="vert"/>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51851"/>
      </p:ext>
    </p:extLst>
  </p:cSld>
  <p:clrMapOvr>
    <a:masterClrMapping/>
  </p:clrMapOvr>
  <p:transition>
    <p:randomBar dir="vert"/>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822803"/>
      </p:ext>
    </p:extLst>
  </p:cSld>
  <p:clrMapOvr>
    <a:masterClrMapping/>
  </p:clrMapOvr>
  <p:transition>
    <p:randomBar dir="vert"/>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163648"/>
      </p:ext>
    </p:extLst>
  </p:cSld>
  <p:clrMapOvr>
    <a:masterClrMapping/>
  </p:clrMapOvr>
  <p:transition spd="slow" advTm="3000">
    <p:random/>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1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904169"/>
      </p:ext>
    </p:extLst>
  </p:cSld>
  <p:clrMapOvr>
    <a:masterClrMapping/>
  </p:clrMapOvr>
  <p:transition>
    <p:randomBar dir="vert"/>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00336"/>
      </p:ext>
    </p:extLst>
  </p:cSld>
  <p:clrMapOvr>
    <a:masterClrMapping/>
  </p:clrMapOvr>
  <p:transition>
    <p:randomBar dir="vert"/>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1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223412"/>
      </p:ext>
    </p:extLst>
  </p:cSld>
  <p:clrMapOvr>
    <a:masterClrMapping/>
  </p:clrMapOvr>
  <p:transition>
    <p:randomBar dir="vert"/>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01392"/>
      </p:ext>
    </p:extLst>
  </p:cSld>
  <p:clrMapOvr>
    <a:masterClrMapping/>
  </p:clrMapOvr>
  <p:transition>
    <p:randomBar dir="vert"/>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1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6837"/>
      </p:ext>
    </p:extLst>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666616501"/>
      </p:ext>
    </p:extLst>
  </p:cSld>
  <p:clrMapOvr>
    <a:masterClrMapping/>
  </p:clrMapOvr>
  <p:transition>
    <p:randomBar dir="vert"/>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1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801042"/>
      </p:ext>
    </p:extLst>
  </p:cSld>
  <p:clrMapOvr>
    <a:masterClrMapping/>
  </p:clrMapOvr>
  <p:transition>
    <p:randomBar dir="vert"/>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1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243718"/>
      </p:ext>
    </p:extLst>
  </p:cSld>
  <p:clrMapOvr>
    <a:masterClrMapping/>
  </p:clrMapOvr>
  <p:transition>
    <p:randomBar dir="vert"/>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1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479810"/>
      </p:ext>
    </p:extLst>
  </p:cSld>
  <p:clrMapOvr>
    <a:masterClrMapping/>
  </p:clrMapOvr>
  <p:transition>
    <p:randomBar dir="vert"/>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128875"/>
      </p:ext>
    </p:extLst>
  </p:cSld>
  <p:clrMapOvr>
    <a:masterClrMapping/>
  </p:clrMapOvr>
  <p:transition>
    <p:randomBar dir="vert"/>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935633"/>
      </p:ext>
    </p:extLst>
  </p:cSld>
  <p:clrMapOvr>
    <a:masterClrMapping/>
  </p:clrMapOvr>
  <p:transition spd="slow" advClick="0" advTm="4000">
    <p:comb/>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13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91089"/>
      </p:ext>
    </p:extLst>
  </p:cSld>
  <p:clrMapOvr>
    <a:masterClrMapping/>
  </p:clrMapOvr>
  <p:transition>
    <p:randomBar dir="vert"/>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49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980888749"/>
      </p:ext>
    </p:extLst>
  </p:cSld>
  <p:clrMapOvr>
    <a:masterClrMapping/>
  </p:clrMapOvr>
  <p:transition>
    <p:randomBar dir="vert"/>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325776"/>
      </p:ext>
    </p:extLst>
  </p:cSld>
  <p:clrMapOvr>
    <a:masterClrMapping/>
  </p:clrMapOvr>
  <p:transition>
    <p:randomBar dir="vert"/>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206483"/>
      </p:ext>
    </p:extLst>
  </p:cSld>
  <p:clrMapOvr>
    <a:masterClrMapping/>
  </p:clrMapOvr>
  <p:transition spd="slow" advTm="3000">
    <p:random/>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1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308686"/>
      </p:ext>
    </p:extLst>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872699"/>
      </p:ext>
    </p:extLst>
  </p:cSld>
  <p:clrMapOvr>
    <a:masterClrMapping/>
  </p:clrMapOvr>
  <p:transition>
    <p:randomBar dir="vert"/>
  </p:transition>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1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034904"/>
      </p:ext>
    </p:extLst>
  </p:cSld>
  <p:clrMapOvr>
    <a:masterClrMapping/>
  </p:clrMapOvr>
  <p:transition>
    <p:randomBar dir="vert"/>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1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169675"/>
      </p:ext>
    </p:extLst>
  </p:cSld>
  <p:clrMapOvr>
    <a:masterClrMapping/>
  </p:clrMapOvr>
  <p:transition>
    <p:randomBar dir="vert"/>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1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99070"/>
      </p:ext>
    </p:extLst>
  </p:cSld>
  <p:clrMapOvr>
    <a:masterClrMapping/>
  </p:clrMapOvr>
  <p:transition>
    <p:randomBar dir="vert"/>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1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289903"/>
      </p:ext>
    </p:extLst>
  </p:cSld>
  <p:clrMapOvr>
    <a:masterClrMapping/>
  </p:clrMapOvr>
  <p:transition>
    <p:randomBar dir="vert"/>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1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499526"/>
      </p:ext>
    </p:extLst>
  </p:cSld>
  <p:clrMapOvr>
    <a:masterClrMapping/>
  </p:clrMapOvr>
  <p:transition>
    <p:randomBar dir="vert"/>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1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4005"/>
      </p:ext>
    </p:extLst>
  </p:cSld>
  <p:clrMapOvr>
    <a:masterClrMapping/>
  </p:clrMapOvr>
  <p:transition>
    <p:randomBar dir="vert"/>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1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835985"/>
      </p:ext>
    </p:extLst>
  </p:cSld>
  <p:clrMapOvr>
    <a:masterClrMapping/>
  </p:clrMapOvr>
  <p:transition>
    <p:randomBar dir="vert"/>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672099"/>
      </p:ext>
    </p:extLst>
  </p:cSld>
  <p:clrMapOvr>
    <a:masterClrMapping/>
  </p:clrMapOvr>
  <p:transition spd="slow" advTm="3000">
    <p:random/>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1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599324"/>
      </p:ext>
    </p:extLst>
  </p:cSld>
  <p:clrMapOvr>
    <a:masterClrMapping/>
  </p:clrMapOvr>
  <p:transition>
    <p:randomBar dir="vert"/>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1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130391"/>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58202"/>
      </p:ext>
    </p:extLst>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942188"/>
      </p:ext>
    </p:extLst>
  </p:cSld>
  <p:clrMapOvr>
    <a:masterClrMapping/>
  </p:clrMapOvr>
  <p:transition>
    <p:randomBar dir="vert"/>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userDrawn="1">
  <p:cSld name="1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417127"/>
      </p:ext>
    </p:extLst>
  </p:cSld>
  <p:clrMapOvr>
    <a:masterClrMapping/>
  </p:clrMapOvr>
  <p:transition>
    <p:randomBar dir="vert"/>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1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426069"/>
      </p:ext>
    </p:extLst>
  </p:cSld>
  <p:clrMapOvr>
    <a:masterClrMapping/>
  </p:clrMapOvr>
  <p:transition>
    <p:randomBar dir="vert"/>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1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771845"/>
      </p:ext>
    </p:extLst>
  </p:cSld>
  <p:clrMapOvr>
    <a:masterClrMapping/>
  </p:clrMapOvr>
  <p:transition>
    <p:randomBar dir="vert"/>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1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464112"/>
      </p:ext>
    </p:extLst>
  </p:cSld>
  <p:clrMapOvr>
    <a:masterClrMapping/>
  </p:clrMapOvr>
  <p:transition>
    <p:randomBar dir="vert"/>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1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423488"/>
      </p:ext>
    </p:extLst>
  </p:cSld>
  <p:clrMapOvr>
    <a:masterClrMapping/>
  </p:clrMapOvr>
  <p:transition>
    <p:randomBar dir="vert"/>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1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849309"/>
      </p:ext>
    </p:extLst>
  </p:cSld>
  <p:clrMapOvr>
    <a:masterClrMapping/>
  </p:clrMapOvr>
  <p:transition>
    <p:randomBar dir="vert"/>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640709"/>
      </p:ext>
    </p:extLst>
  </p:cSld>
  <p:clrMapOvr>
    <a:masterClrMapping/>
  </p:clrMapOvr>
  <p:transition>
    <p:randomBar dir="vert"/>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814260"/>
      </p:ext>
    </p:extLst>
  </p:cSld>
  <p:clrMapOvr>
    <a:masterClrMapping/>
  </p:clrMapOvr>
  <p:transition spd="slow" advClick="0" advTm="4000">
    <p:comb/>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4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140771"/>
      </p:ext>
    </p:extLst>
  </p:cSld>
  <p:clrMapOvr>
    <a:masterClrMapping/>
  </p:clrMapOvr>
  <p:transition>
    <p:randomBar dir="vert"/>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52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1365453138"/>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6626630"/>
      </p:ext>
    </p:extLst>
  </p:cSld>
  <p:clrMapOvr>
    <a:masterClrMapping/>
  </p:clrMapOvr>
  <p:transition>
    <p:randomBar dir="vert"/>
  </p:transition>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2021/11/27</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647703"/>
      </p:ext>
    </p:extLst>
  </p:cSld>
  <p:clrMapOvr>
    <a:masterClrMapping/>
  </p:clrMapOvr>
  <p:transition>
    <p:randomBar dir="vert"/>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867220"/>
      </p:ext>
    </p:extLst>
  </p:cSld>
  <p:clrMapOvr>
    <a:masterClrMapping/>
  </p:clrMapOvr>
  <p:transition>
    <p:randomBar dir="vert"/>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578108"/>
      </p:ext>
    </p:extLst>
  </p:cSld>
  <p:clrMapOvr>
    <a:masterClrMapping/>
  </p:clrMapOvr>
  <p:transition>
    <p:randomBar dir="vert"/>
  </p:transition>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975408"/>
      </p:ext>
    </p:extLst>
  </p:cSld>
  <p:clrMapOvr>
    <a:masterClrMapping/>
  </p:clrMapOvr>
  <p:transition>
    <p:randomBar dir="vert"/>
  </p:transition>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97773"/>
      </p:ext>
    </p:extLst>
  </p:cSld>
  <p:clrMapOvr>
    <a:masterClrMapping/>
  </p:clrMapOvr>
  <p:transition>
    <p:randomBar dir="vert"/>
  </p:transition>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244274"/>
      </p:ext>
    </p:extLst>
  </p:cSld>
  <p:clrMapOvr>
    <a:masterClrMapping/>
  </p:clrMapOvr>
  <p:transition>
    <p:randomBar dir="vert"/>
  </p:transition>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1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604726"/>
      </p:ext>
    </p:extLst>
  </p:cSld>
  <p:clrMapOvr>
    <a:masterClrMapping/>
  </p:clrMapOvr>
  <p:transition>
    <p:randomBar dir="vert"/>
  </p:transition>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830395"/>
      </p:ext>
    </p:extLst>
  </p:cSld>
  <p:clrMapOvr>
    <a:masterClrMapping/>
  </p:clrMapOvr>
  <p:transition>
    <p:randomBar dir="vert"/>
  </p:transition>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665028"/>
      </p:ext>
    </p:extLst>
  </p:cSld>
  <p:clrMapOvr>
    <a:masterClrMapping/>
  </p:clrMapOvr>
  <p:transition>
    <p:randomBar dir="vert"/>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361577"/>
      </p:ext>
    </p:extLst>
  </p:cSld>
  <p:clrMapOvr>
    <a:masterClrMapping/>
  </p:clrMapOvr>
  <p:transition>
    <p:randomBar dir="ver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45210330"/>
      </p:ext>
    </p:extLst>
  </p:cSld>
  <p:clrMapOvr>
    <a:masterClrMapping/>
  </p:clrMapOvr>
  <p:transition>
    <p:randomBar dir="vert"/>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576508"/>
      </p:ext>
    </p:extLst>
  </p:cSld>
  <p:clrMapOvr>
    <a:masterClrMapping/>
  </p:clrMapOvr>
  <p:transition>
    <p:randomBar dir="vert"/>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5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340321"/>
      </p:ext>
    </p:extLst>
  </p:cSld>
  <p:clrMapOvr>
    <a:masterClrMapping/>
  </p:clrMapOvr>
  <p:transition>
    <p:randomBar dir="vert"/>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739957"/>
      </p:ext>
    </p:extLst>
  </p:cSld>
  <p:clrMapOvr>
    <a:masterClrMapping/>
  </p:clrMapOvr>
  <p:transition>
    <p:randomBar dir="vert"/>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196957"/>
      </p:ext>
    </p:extLst>
  </p:cSld>
  <p:clrMapOvr>
    <a:masterClrMapping/>
  </p:clrMapOvr>
  <p:transition>
    <p:randomBar dir="vert"/>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841129"/>
      </p:ext>
    </p:extLst>
  </p:cSld>
  <p:clrMapOvr>
    <a:masterClrMapping/>
  </p:clrMapOvr>
  <p:transition>
    <p:randomBar dir="vert"/>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1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330797"/>
      </p:ext>
    </p:extLst>
  </p:cSld>
  <p:clrMapOvr>
    <a:masterClrMapping/>
  </p:clrMapOvr>
  <p:transition>
    <p:randomBar dir="vert"/>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1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8533"/>
      </p:ext>
    </p:extLst>
  </p:cSld>
  <p:clrMapOvr>
    <a:masterClrMapping/>
  </p:clrMapOvr>
  <p:transition>
    <p:randomBar dir="vert"/>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1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418416"/>
      </p:ext>
    </p:extLst>
  </p:cSld>
  <p:clrMapOvr>
    <a:masterClrMapping/>
  </p:clrMapOvr>
  <p:transition>
    <p:randomBar dir="vert"/>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1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662944"/>
      </p:ext>
    </p:extLst>
  </p:cSld>
  <p:clrMapOvr>
    <a:masterClrMapping/>
  </p:clrMapOvr>
  <p:transition>
    <p:randomBar dir="vert"/>
  </p:transition>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274075"/>
      </p:ext>
    </p:extLst>
  </p:cSld>
  <p:clrMapOvr>
    <a:masterClrMapping/>
  </p:clrMapOvr>
  <p:transition>
    <p:randomBar dir="ver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34010874"/>
      </p:ext>
    </p:extLst>
  </p:cSld>
  <p:clrMapOvr>
    <a:masterClrMapping/>
  </p:clrMapOvr>
  <p:transition>
    <p:randomBar dir="vert"/>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1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360825"/>
      </p:ext>
    </p:extLst>
  </p:cSld>
  <p:clrMapOvr>
    <a:masterClrMapping/>
  </p:clrMapOvr>
  <p:transition>
    <p:randomBar dir="vert"/>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preserve="1" userDrawn="1">
  <p:cSld name="17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108354"/>
      </p:ext>
    </p:extLst>
  </p:cSld>
  <p:clrMapOvr>
    <a:masterClrMapping/>
  </p:clrMapOvr>
  <p:transition>
    <p:randomBar dir="vert"/>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7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51079633"/>
      </p:ext>
    </p:extLst>
  </p:cSld>
  <p:clrMapOvr>
    <a:masterClrMapping/>
  </p:clrMapOvr>
  <p:transition>
    <p:randomBar dir="vert"/>
  </p:transition>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7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20431399"/>
      </p:ext>
    </p:extLst>
  </p:cSld>
  <p:clrMapOvr>
    <a:masterClrMapping/>
  </p:clrMapOvr>
  <p:transition>
    <p:randomBar dir="vert"/>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9926564"/>
      </p:ext>
    </p:extLst>
  </p:cSld>
  <p:clrMapOvr>
    <a:masterClrMapping/>
  </p:clrMapOvr>
  <p:transition>
    <p:randomBar dir="vert"/>
  </p:transition>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17938"/>
      </p:ext>
    </p:extLst>
  </p:cSld>
  <p:clrMapOvr>
    <a:masterClrMapping/>
  </p:clrMapOvr>
  <p:transition>
    <p:randomBar dir="vert"/>
  </p:transition>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56781039"/>
      </p:ext>
    </p:extLst>
  </p:cSld>
  <p:clrMapOvr>
    <a:masterClrMapping/>
  </p:clrMapOvr>
  <p:transition>
    <p:randomBar dir="vert"/>
  </p:transition>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66152973"/>
      </p:ext>
    </p:extLst>
  </p:cSld>
  <p:clrMapOvr>
    <a:masterClrMapping/>
  </p:clrMapOvr>
  <p:transition>
    <p:randomBar dir="vert"/>
  </p:transition>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18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89640624"/>
      </p:ext>
    </p:extLst>
  </p:cSld>
  <p:clrMapOvr>
    <a:masterClrMapping/>
  </p:clrMapOvr>
  <p:transition>
    <p:randomBar dir="vert"/>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343176"/>
      </p:ext>
    </p:extLst>
  </p:cSld>
  <p:clrMapOvr>
    <a:masterClrMapping/>
  </p:clrMapOvr>
  <p:transition>
    <p:randomBar dir="ver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76178743"/>
      </p:ext>
    </p:extLst>
  </p:cSld>
  <p:clrMapOvr>
    <a:masterClrMapping/>
  </p:clrMapOvr>
  <p:transition>
    <p:randomBar dir="vert"/>
  </p:transition>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748626898"/>
      </p:ext>
    </p:extLst>
  </p:cSld>
  <p:clrMapOvr>
    <a:masterClrMapping/>
  </p:clrMapOvr>
  <p:transition>
    <p:randomBar dir="vert"/>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50537"/>
      </p:ext>
    </p:extLst>
  </p:cSld>
  <p:clrMapOvr>
    <a:masterClrMapping/>
  </p:clrMapOvr>
  <p:transition>
    <p:randomBar dir="vert"/>
  </p:transition>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959681856"/>
      </p:ext>
    </p:extLst>
  </p:cSld>
  <p:clrMapOvr>
    <a:masterClrMapping/>
  </p:clrMapOvr>
  <p:transition>
    <p:randomBar dir="vert"/>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373220"/>
      </p:ext>
    </p:extLst>
  </p:cSld>
  <p:clrMapOvr>
    <a:masterClrMapping/>
  </p:clrMapOvr>
  <p:transition>
    <p:randomBar dir="vert"/>
  </p:transition>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397854340"/>
      </p:ext>
    </p:extLst>
  </p:cSld>
  <p:clrMapOvr>
    <a:masterClrMapping/>
  </p:clrMapOvr>
  <p:transition>
    <p:randomBar dir="vert"/>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682062"/>
      </p:ext>
    </p:extLst>
  </p:cSld>
  <p:clrMapOvr>
    <a:masterClrMapping/>
  </p:clrMapOvr>
  <p:transition>
    <p:randomBar dir="vert"/>
  </p:transition>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82579866"/>
      </p:ext>
    </p:extLst>
  </p:cSld>
  <p:clrMapOvr>
    <a:masterClrMapping/>
  </p:clrMapOvr>
  <p:transition>
    <p:randomBar dir="vert"/>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58548"/>
      </p:ext>
    </p:extLst>
  </p:cSld>
  <p:clrMapOvr>
    <a:masterClrMapping/>
  </p:clrMapOvr>
  <p:transition>
    <p:randomBar dir="vert"/>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userDrawn="1">
  <p:cSld name="18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82622"/>
      </p:ext>
    </p:extLst>
  </p:cSld>
  <p:clrMapOvr>
    <a:masterClrMapping/>
  </p:clrMapOvr>
  <p:transition>
    <p:randomBar dir="vert"/>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18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66201502"/>
      </p:ext>
    </p:extLst>
  </p:cSld>
  <p:clrMapOvr>
    <a:masterClrMapping/>
  </p:clrMapOvr>
  <p:transition>
    <p:randomBar dir="ver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1870447"/>
      </p:ext>
    </p:extLst>
  </p:cSld>
  <p:clrMapOvr>
    <a:masterClrMapping/>
  </p:clrMapOvr>
  <p:transition>
    <p:randomBar dir="vert"/>
  </p:transition>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18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59146231"/>
      </p:ext>
    </p:extLst>
  </p:cSld>
  <p:clrMapOvr>
    <a:masterClrMapping/>
  </p:clrMapOvr>
  <p:transition>
    <p:randomBar dir="vert"/>
  </p:transition>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18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75109657"/>
      </p:ext>
    </p:extLst>
  </p:cSld>
  <p:clrMapOvr>
    <a:masterClrMapping/>
  </p:clrMapOvr>
  <p:transition>
    <p:randomBar dir="vert"/>
  </p:transition>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9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27512085"/>
      </p:ext>
    </p:extLst>
  </p:cSld>
  <p:clrMapOvr>
    <a:masterClrMapping/>
  </p:clrMapOvr>
  <p:transition>
    <p:randomBar dir="vert"/>
  </p:transition>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19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92908399"/>
      </p:ext>
    </p:extLst>
  </p:cSld>
  <p:clrMapOvr>
    <a:masterClrMapping/>
  </p:clrMapOvr>
  <p:transition>
    <p:randomBar dir="vert"/>
  </p:transition>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19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28334551"/>
      </p:ext>
    </p:extLst>
  </p:cSld>
  <p:clrMapOvr>
    <a:masterClrMapping/>
  </p:clrMapOvr>
  <p:transition>
    <p:randomBar dir="vert"/>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901318099"/>
      </p:ext>
    </p:extLst>
  </p:cSld>
  <p:clrMapOvr>
    <a:masterClrMapping/>
  </p:clrMapOvr>
  <p:transition>
    <p:randomBar dir="vert"/>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906716"/>
      </p:ext>
    </p:extLst>
  </p:cSld>
  <p:clrMapOvr>
    <a:masterClrMapping/>
  </p:clrMapOvr>
  <p:transition>
    <p:randomBar dir="vert"/>
  </p:transition>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1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20084236"/>
      </p:ext>
    </p:extLst>
  </p:cSld>
  <p:clrMapOvr>
    <a:masterClrMapping/>
  </p:clrMapOvr>
  <p:transition>
    <p:randomBar dir="vert"/>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531888"/>
      </p:ext>
    </p:extLst>
  </p:cSld>
  <p:clrMapOvr>
    <a:masterClrMapping/>
  </p:clrMapOvr>
  <p:transition>
    <p:randomBar dir="vert"/>
  </p:transition>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1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781404654"/>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94186173"/>
      </p:ext>
    </p:extLst>
  </p:cSld>
  <p:clrMapOvr>
    <a:masterClrMapping/>
  </p:clrMapOvr>
  <p:transition>
    <p:randomBar dir="vert"/>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0216"/>
      </p:ext>
    </p:extLst>
  </p:cSld>
  <p:clrMapOvr>
    <a:masterClrMapping/>
  </p:clrMapOvr>
  <p:transition>
    <p:randomBar dir="vert"/>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1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216380242"/>
      </p:ext>
    </p:extLst>
  </p:cSld>
  <p:clrMapOvr>
    <a:masterClrMapping/>
  </p:clrMapOvr>
  <p:transition>
    <p:randomBar dir="vert"/>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711898"/>
      </p:ext>
    </p:extLst>
  </p:cSld>
  <p:clrMapOvr>
    <a:masterClrMapping/>
  </p:clrMapOvr>
  <p:transition>
    <p:randomBar dir="vert"/>
  </p:transition>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12926783"/>
      </p:ext>
    </p:extLst>
  </p:cSld>
  <p:clrMapOvr>
    <a:masterClrMapping/>
  </p:clrMapOvr>
  <p:transition>
    <p:randomBar dir="vert"/>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688362"/>
      </p:ext>
    </p:extLst>
  </p:cSld>
  <p:clrMapOvr>
    <a:masterClrMapping/>
  </p:clrMapOvr>
  <p:transition>
    <p:randomBar dir="vert"/>
  </p:transition>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9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2021/11/27</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2448389593"/>
      </p:ext>
    </p:extLst>
  </p:cSld>
  <p:clrMapOvr>
    <a:masterClrMapping/>
  </p:clrMapOvr>
  <p:transition>
    <p:randomBar dir="vert"/>
  </p:transition>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19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596383072"/>
      </p:ext>
    </p:extLst>
  </p:cSld>
  <p:clrMapOvr>
    <a:masterClrMapping/>
  </p:clrMapOvr>
  <p:transition>
    <p:randomBar dir="vert"/>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970757"/>
      </p:ext>
    </p:extLst>
  </p:cSld>
  <p:clrMapOvr>
    <a:masterClrMapping/>
  </p:clrMapOvr>
  <p:transition>
    <p:randomBar dir="vert"/>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5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182328"/>
      </p:ext>
    </p:extLst>
  </p:cSld>
  <p:clrMapOvr>
    <a:masterClrMapping/>
  </p:clrMapOvr>
  <p:transition>
    <p:randomBar dir="vert"/>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268881"/>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200720680"/>
      </p:ext>
    </p:extLst>
  </p:cSld>
  <p:clrMapOvr>
    <a:masterClrMapping/>
  </p:clrMapOvr>
  <p:transition>
    <p:randomBar dir="vert"/>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604363172"/>
      </p:ext>
    </p:extLst>
  </p:cSld>
  <p:clrMapOvr>
    <a:masterClrMapping/>
  </p:clrMapOvr>
  <p:transition>
    <p:randomBar dir="vert"/>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50212371"/>
      </p:ext>
    </p:extLst>
  </p:cSld>
  <p:clrMapOvr>
    <a:masterClrMapping/>
  </p:clrMapOvr>
  <p:transition>
    <p:randomBar dir="vert"/>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2343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619452363"/>
      </p:ext>
    </p:extLst>
  </p:cSld>
  <p:clrMapOvr>
    <a:masterClrMapping/>
  </p:clrMapOvr>
  <p:transition>
    <p:randomBar dir="vert"/>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64749"/>
      </p:ext>
    </p:extLst>
  </p:cSld>
  <p:clrMapOvr>
    <a:masterClrMapping/>
  </p:clrMapOvr>
  <p:transition>
    <p:randomBar dir="vert"/>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5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098527"/>
      </p:ext>
    </p:extLst>
  </p:cSld>
  <p:clrMapOvr>
    <a:masterClrMapping/>
  </p:clrMapOvr>
  <p:transition>
    <p:randomBar dir="vert"/>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916553"/>
      </p:ext>
    </p:extLst>
  </p:cSld>
  <p:clrMapOvr>
    <a:masterClrMapping/>
  </p:clrMapOvr>
  <p:transition>
    <p:randomBar dir="vert"/>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723781"/>
      </p:ext>
    </p:extLst>
  </p:cSld>
  <p:clrMapOvr>
    <a:masterClrMapping/>
  </p:clrMapOvr>
  <p:transition>
    <p:randomBar dir="vert"/>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5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406309"/>
      </p:ext>
    </p:extLst>
  </p:cSld>
  <p:clrMapOvr>
    <a:masterClrMapping/>
  </p:clrMapOvr>
  <p:transition>
    <p:randomBar dir="vert"/>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754337"/>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723729"/>
      </p:ext>
    </p:extLst>
  </p:cSld>
  <p:clrMapOvr>
    <a:masterClrMapping/>
  </p:clrMapOvr>
  <p:transition>
    <p:randomBar dir="vert"/>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1743552763"/>
      </p:ext>
    </p:extLst>
  </p:cSld>
  <p:clrMapOvr>
    <a:masterClrMapping/>
  </p:clrMapOvr>
  <p:transition>
    <p:randomBar dir="vert"/>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pPr defTabSz="914400">
                <a:defRPr/>
              </a:pPr>
              <a:t>‹#›</a:t>
            </a:fld>
            <a:endParaRPr lang="zh-CN" altLang="en-US"/>
          </a:p>
        </p:txBody>
      </p:sp>
    </p:spTree>
    <p:extLst>
      <p:ext uri="{BB962C8B-B14F-4D97-AF65-F5344CB8AC3E}">
        <p14:creationId xmlns:p14="http://schemas.microsoft.com/office/powerpoint/2010/main" val="4069517295"/>
      </p:ext>
    </p:extLst>
  </p:cSld>
  <p:clrMapOvr>
    <a:masterClrMapping/>
  </p:clrMapOvr>
  <p:transition>
    <p:randomBar dir="vert"/>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976638"/>
      </p:ext>
    </p:extLst>
  </p:cSld>
  <p:clrMapOvr>
    <a:masterClrMapping/>
  </p:clrMapOvr>
  <p:transition>
    <p:randomBar dir="vert"/>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5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77699"/>
      </p:ext>
    </p:extLst>
  </p:cSld>
  <p:clrMapOvr>
    <a:masterClrMapping/>
  </p:clrMapOvr>
  <p:transition>
    <p:randomBar dir="vert"/>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8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212784"/>
      </p:ext>
    </p:extLst>
  </p:cSld>
  <p:clrMapOvr>
    <a:masterClrMapping/>
  </p:clrMapOvr>
  <p:transition>
    <p:randomBar dir="vert"/>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366479"/>
      </p:ext>
    </p:extLst>
  </p:cSld>
  <p:clrMapOvr>
    <a:masterClrMapping/>
  </p:clrMapOvr>
  <p:transition>
    <p:randomBar dir="vert"/>
  </p:transition>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18619"/>
      </p:ext>
    </p:extLst>
  </p:cSld>
  <p:clrMapOvr>
    <a:masterClrMapping/>
  </p:clrMapOvr>
  <p:transition>
    <p:randomBar dir="vert"/>
  </p:transition>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02496"/>
      </p:ext>
    </p:extLst>
  </p:cSld>
  <p:clrMapOvr>
    <a:masterClrMapping/>
  </p:clrMapOvr>
  <p:transition>
    <p:randomBar dir="vert"/>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973346"/>
      </p:ext>
    </p:extLst>
  </p:cSld>
  <p:clrMapOvr>
    <a:masterClrMapping/>
  </p:clrMapOvr>
  <p:transition>
    <p:randomBar dir="vert"/>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20304"/>
      </p:ext>
    </p:extLst>
  </p:cSld>
  <p:clrMapOvr>
    <a:masterClrMapping/>
  </p:clrMapOvr>
  <p:transition>
    <p:randomBar dir="vert"/>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713524875"/>
      </p:ext>
    </p:extLst>
  </p:cSld>
  <p:clrMapOvr>
    <a:masterClrMapping/>
  </p:clrMapOvr>
  <p:transition>
    <p:randomBar dir="vert"/>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1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959841"/>
      </p:ext>
    </p:extLst>
  </p:cSld>
  <p:clrMapOvr>
    <a:masterClrMapping/>
  </p:clrMapOvr>
  <p:transition>
    <p:randomBar dir="vert"/>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1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571401"/>
      </p:ext>
    </p:extLst>
  </p:cSld>
  <p:clrMapOvr>
    <a:masterClrMapping/>
  </p:clrMapOvr>
  <p:transition>
    <p:randomBar dir="vert"/>
  </p:transition>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366041"/>
      </p:ext>
    </p:extLst>
  </p:cSld>
  <p:clrMapOvr>
    <a:masterClrMapping/>
  </p:clrMapOvr>
  <p:transition>
    <p:randomBar dir="vert"/>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238488"/>
      </p:ext>
    </p:extLst>
  </p:cSld>
  <p:clrMapOvr>
    <a:masterClrMapping/>
  </p:clrMapOvr>
  <p:transition>
    <p:randomBar dir="vert"/>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755638"/>
      </p:ext>
    </p:extLst>
  </p:cSld>
  <p:clrMapOvr>
    <a:masterClrMapping/>
  </p:clrMapOvr>
  <p:transition>
    <p:randomBar dir="vert"/>
  </p:transition>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6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1000"/>
      </p:ext>
    </p:extLst>
  </p:cSld>
  <p:clrMapOvr>
    <a:masterClrMapping/>
  </p:clrMapOvr>
  <p:transition>
    <p:randomBar dir="vert"/>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404627"/>
      </p:ext>
    </p:extLst>
  </p:cSld>
  <p:clrMapOvr>
    <a:masterClrMapping/>
  </p:clrMapOvr>
  <p:transition>
    <p:randomBar dir="vert"/>
  </p:transition>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1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972959"/>
      </p:ext>
    </p:extLst>
  </p:cSld>
  <p:clrMapOvr>
    <a:masterClrMapping/>
  </p:clrMapOvr>
  <p:transition>
    <p:randomBar dir="vert"/>
  </p:transition>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1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268197"/>
      </p:ext>
    </p:extLst>
  </p:cSld>
  <p:clrMapOvr>
    <a:masterClrMapping/>
  </p:clrMapOvr>
  <p:transition>
    <p:randomBar dir="vert"/>
  </p:transition>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1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892374"/>
      </p:ext>
    </p:extLst>
  </p:cSld>
  <p:clrMapOvr>
    <a:masterClrMapping/>
  </p:clrMapOvr>
  <p:transition>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352774"/>
      </p:ext>
    </p:extLst>
  </p:cSld>
  <p:clrMapOvr>
    <a:masterClrMapping/>
  </p:clrMapOvr>
  <p:transition>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3668"/>
      </p:ext>
    </p:extLst>
  </p:cSld>
  <p:clrMapOvr>
    <a:masterClrMapping/>
  </p:clrMapOvr>
  <p:transition>
    <p:randomBar dir="vert"/>
  </p:transition>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1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42524"/>
      </p:ext>
    </p:extLst>
  </p:cSld>
  <p:clrMapOvr>
    <a:masterClrMapping/>
  </p:clrMapOvr>
  <p:transition>
    <p:randomBar dir="vert"/>
  </p:transition>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1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42371"/>
      </p:ext>
    </p:extLst>
  </p:cSld>
  <p:clrMapOvr>
    <a:masterClrMapping/>
  </p:clrMapOvr>
  <p:transition>
    <p:randomBar dir="vert"/>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1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04397"/>
      </p:ext>
    </p:extLst>
  </p:cSld>
  <p:clrMapOvr>
    <a:masterClrMapping/>
  </p:clrMapOvr>
  <p:transition>
    <p:randomBar dir="vert"/>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1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461149"/>
      </p:ext>
    </p:extLst>
  </p:cSld>
  <p:clrMapOvr>
    <a:masterClrMapping/>
  </p:clrMapOvr>
  <p:transition>
    <p:randomBar dir="vert"/>
  </p:transition>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1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212170"/>
      </p:ext>
    </p:extLst>
  </p:cSld>
  <p:clrMapOvr>
    <a:masterClrMapping/>
  </p:clrMapOvr>
  <p:transition>
    <p:randomBar dir="vert"/>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684806"/>
      </p:ext>
    </p:extLst>
  </p:cSld>
  <p:clrMapOvr>
    <a:masterClrMapping/>
  </p:clrMapOvr>
  <p:transition>
    <p:randomBar dir="vert"/>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28272974"/>
      </p:ext>
    </p:extLst>
  </p:cSld>
  <p:clrMapOvr>
    <a:masterClrMapping/>
  </p:clrMapOvr>
  <p:transition>
    <p:randomBar dir="vert"/>
  </p:transition>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9163645"/>
      </p:ext>
    </p:extLst>
  </p:cSld>
  <p:clrMapOvr>
    <a:masterClrMapping/>
  </p:clrMapOvr>
  <p:transition>
    <p:randomBar dir="vert"/>
  </p:transition>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71441809"/>
      </p:ext>
    </p:extLst>
  </p:cSld>
  <p:clrMapOvr>
    <a:masterClrMapping/>
  </p:clrMapOvr>
  <p:transition>
    <p:randomBar dir="vert"/>
  </p:transition>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92664373"/>
      </p:ext>
    </p:extLst>
  </p:cSld>
  <p:clrMapOvr>
    <a:masterClrMapping/>
  </p:clrMapOvr>
  <p:transition>
    <p:randomBar dir="vert"/>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280718237"/>
      </p:ext>
    </p:extLst>
  </p:cSld>
  <p:clrMapOvr>
    <a:masterClrMapping/>
  </p:clrMapOvr>
  <p:transition>
    <p:randomBar dir="vert"/>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4202311"/>
      </p:ext>
    </p:extLst>
  </p:cSld>
  <p:clrMapOvr>
    <a:masterClrMapping/>
  </p:clrMapOvr>
  <p:transition>
    <p:randomBar dir="vert"/>
  </p:transition>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53367989"/>
      </p:ext>
    </p:extLst>
  </p:cSld>
  <p:clrMapOvr>
    <a:masterClrMapping/>
  </p:clrMapOvr>
  <p:transition>
    <p:randomBar dir="vert"/>
  </p:transition>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118492794"/>
      </p:ext>
    </p:extLst>
  </p:cSld>
  <p:clrMapOvr>
    <a:masterClrMapping/>
  </p:clrMapOvr>
  <p:transition>
    <p:randomBar dir="vert"/>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41446"/>
      </p:ext>
    </p:extLst>
  </p:cSld>
  <p:clrMapOvr>
    <a:masterClrMapping/>
  </p:clrMapOvr>
  <p:transition>
    <p:randomBar dir="vert"/>
  </p:transition>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60620990"/>
      </p:ext>
    </p:extLst>
  </p:cSld>
  <p:clrMapOvr>
    <a:masterClrMapping/>
  </p:clrMapOvr>
  <p:transition>
    <p:randomBar dir="vert"/>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7510"/>
      </p:ext>
    </p:extLst>
  </p:cSld>
  <p:clrMapOvr>
    <a:masterClrMapping/>
  </p:clrMapOvr>
  <p:transition>
    <p:randomBar dir="vert"/>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48103784"/>
      </p:ext>
    </p:extLst>
  </p:cSld>
  <p:clrMapOvr>
    <a:masterClrMapping/>
  </p:clrMapOvr>
  <p:transition>
    <p:randomBar dir="vert"/>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43116"/>
      </p:ext>
    </p:extLst>
  </p:cSld>
  <p:clrMapOvr>
    <a:masterClrMapping/>
  </p:clrMapOvr>
  <p:transition>
    <p:randomBar dir="vert"/>
  </p:transition>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601867893"/>
      </p:ext>
    </p:extLst>
  </p:cSld>
  <p:clrMapOvr>
    <a:masterClrMapping/>
  </p:clrMapOvr>
  <p:transition>
    <p:randomBar dir="vert"/>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236928"/>
      </p:ext>
    </p:extLst>
  </p:cSld>
  <p:clrMapOvr>
    <a:masterClrMapping/>
  </p:clrMapOvr>
  <p:transition>
    <p:randomBar dir="vert"/>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4735"/>
      </p:ext>
    </p:extLst>
  </p:cSld>
  <p:clrMapOvr>
    <a:masterClrMapping/>
  </p:clrMapOvr>
  <p:transition>
    <p:randomBar dir="vert"/>
  </p:transition>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73663185"/>
      </p:ext>
    </p:extLst>
  </p:cSld>
  <p:clrMapOvr>
    <a:masterClrMapping/>
  </p:clrMapOvr>
  <p:transition>
    <p:randomBar dir="vert"/>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815038"/>
      </p:ext>
    </p:extLst>
  </p:cSld>
  <p:clrMapOvr>
    <a:masterClrMapping/>
  </p:clrMapOvr>
  <p:transition>
    <p:randomBar dir="vert"/>
  </p:transition>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preserve="1" userDrawn="1">
  <p:cSld name="21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720704"/>
      </p:ext>
    </p:extLst>
  </p:cSld>
  <p:clrMapOvr>
    <a:masterClrMapping/>
  </p:clrMapOvr>
  <p:transition>
    <p:randomBar dir="vert"/>
  </p:transition>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21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04374579"/>
      </p:ext>
    </p:extLst>
  </p:cSld>
  <p:clrMapOvr>
    <a:masterClrMapping/>
  </p:clrMapOvr>
  <p:transition>
    <p:randomBar dir="vert"/>
  </p:transition>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21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32138250"/>
      </p:ext>
    </p:extLst>
  </p:cSld>
  <p:clrMapOvr>
    <a:masterClrMapping/>
  </p:clrMapOvr>
  <p:transition>
    <p:randomBar dir="vert"/>
  </p:transition>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22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26079621"/>
      </p:ext>
    </p:extLst>
  </p:cSld>
  <p:clrMapOvr>
    <a:masterClrMapping/>
  </p:clrMapOvr>
  <p:transition>
    <p:randomBar dir="vert"/>
  </p:transition>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22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41353709"/>
      </p:ext>
    </p:extLst>
  </p:cSld>
  <p:clrMapOvr>
    <a:masterClrMapping/>
  </p:clrMapOvr>
  <p:transition>
    <p:randomBar dir="vert"/>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22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62722736"/>
      </p:ext>
    </p:extLst>
  </p:cSld>
  <p:clrMapOvr>
    <a:masterClrMapping/>
  </p:clrMapOvr>
  <p:transition>
    <p:randomBar dir="vert"/>
  </p:transition>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22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43743318"/>
      </p:ext>
    </p:extLst>
  </p:cSld>
  <p:clrMapOvr>
    <a:masterClrMapping/>
  </p:clrMapOvr>
  <p:transition>
    <p:randomBar dir="vert"/>
  </p:transition>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31322851"/>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57949951"/>
      </p:ext>
    </p:extLst>
  </p:cSld>
  <p:clrMapOvr>
    <a:masterClrMapping/>
  </p:clrMapOvr>
  <p:transition>
    <p:randomBar dir="vert"/>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9462"/>
      </p:ext>
    </p:extLst>
  </p:cSld>
  <p:clrMapOvr>
    <a:masterClrMapping/>
  </p:clrMapOvr>
  <p:transition>
    <p:randomBar dir="vert"/>
  </p:transition>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2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95048733"/>
      </p:ext>
    </p:extLst>
  </p:cSld>
  <p:clrMapOvr>
    <a:masterClrMapping/>
  </p:clrMapOvr>
  <p:transition>
    <p:randomBar dir="vert"/>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729346"/>
      </p:ext>
    </p:extLst>
  </p:cSld>
  <p:clrMapOvr>
    <a:masterClrMapping/>
  </p:clrMapOvr>
  <p:transition>
    <p:randomBar dir="vert"/>
  </p:transition>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2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474416891"/>
      </p:ext>
    </p:extLst>
  </p:cSld>
  <p:clrMapOvr>
    <a:masterClrMapping/>
  </p:clrMapOvr>
  <p:transition>
    <p:randomBar dir="vert"/>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19901"/>
      </p:ext>
    </p:extLst>
  </p:cSld>
  <p:clrMapOvr>
    <a:masterClrMapping/>
  </p:clrMapOvr>
  <p:transition>
    <p:randomBar dir="vert"/>
  </p:transition>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userDrawn="1">
  <p:cSld name="2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86488470"/>
      </p:ext>
    </p:extLst>
  </p:cSld>
  <p:clrMapOvr>
    <a:masterClrMapping/>
  </p:clrMapOvr>
  <p:transition>
    <p:randomBar dir="vert"/>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129753"/>
      </p:ext>
    </p:extLst>
  </p:cSld>
  <p:clrMapOvr>
    <a:masterClrMapping/>
  </p:clrMapOvr>
  <p:transition>
    <p:randomBar dir="vert"/>
  </p:transition>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userDrawn="1">
  <p:cSld name="2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751359693"/>
      </p:ext>
    </p:extLst>
  </p:cSld>
  <p:clrMapOvr>
    <a:masterClrMapping/>
  </p:clrMapOvr>
  <p:transition>
    <p:randomBar dir="vert"/>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50451"/>
      </p:ext>
    </p:extLst>
  </p:cSld>
  <p:clrMapOvr>
    <a:masterClrMapping/>
  </p:clrMapOvr>
  <p:transition>
    <p:randomBar dir="vert"/>
  </p:transition>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2021/11/27</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456527064"/>
      </p:ext>
    </p:extLst>
  </p:cSld>
  <p:clrMapOvr>
    <a:masterClrMapping/>
  </p:clrMapOvr>
  <p:transition>
    <p:randomBar dir="vert"/>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37226"/>
      </p:ext>
    </p:extLst>
  </p:cSld>
  <p:clrMapOvr>
    <a:masterClrMapping/>
  </p:clrMapOvr>
  <p:transition>
    <p:randomBar dir="vert"/>
  </p:transition>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2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404038613"/>
      </p:ext>
    </p:extLst>
  </p:cSld>
  <p:clrMapOvr>
    <a:masterClrMapping/>
  </p:clrMapOvr>
  <p:transition>
    <p:randomBar dir="vert"/>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72291"/>
      </p:ext>
    </p:extLst>
  </p:cSld>
  <p:clrMapOvr>
    <a:masterClrMapping/>
  </p:clrMapOvr>
  <p:transition>
    <p:randomBar dir="vert"/>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5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619663"/>
      </p:ext>
    </p:extLst>
  </p:cSld>
  <p:clrMapOvr>
    <a:masterClrMapping/>
  </p:clrMapOvr>
  <p:transition>
    <p:randomBar dir="vert"/>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19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984711"/>
      </p:ext>
    </p:extLst>
  </p:cSld>
  <p:clrMapOvr>
    <a:masterClrMapping/>
  </p:clrMapOvr>
  <p:transition>
    <p:randomBar dir="vert"/>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23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264273108"/>
      </p:ext>
    </p:extLst>
  </p:cSld>
  <p:clrMapOvr>
    <a:masterClrMapping/>
  </p:clrMapOvr>
  <p:transition>
    <p:randomBar dir="vert"/>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23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614516163"/>
      </p:ext>
    </p:extLst>
  </p:cSld>
  <p:clrMapOvr>
    <a:masterClrMapping/>
  </p:clrMapOvr>
  <p:transition>
    <p:randomBar dir="vert"/>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3467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23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860467238"/>
      </p:ext>
    </p:extLst>
  </p:cSld>
  <p:clrMapOvr>
    <a:masterClrMapping/>
  </p:clrMapOvr>
  <p:transition>
    <p:randomBar dir="vert"/>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23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316691262"/>
      </p:ext>
    </p:extLst>
  </p:cSld>
  <p:clrMapOvr>
    <a:masterClrMapping/>
  </p:clrMapOvr>
  <p:transition>
    <p:randomBar dir="vert"/>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8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166028"/>
      </p:ext>
    </p:extLst>
  </p:cSld>
  <p:clrMapOvr>
    <a:masterClrMapping/>
  </p:clrMapOvr>
  <p:transition>
    <p:randomBar dir="vert"/>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76199522"/>
      </p:ext>
    </p:extLst>
  </p:cSld>
  <p:clrMapOvr>
    <a:masterClrMapping/>
  </p:clrMapOvr>
  <p:transition>
    <p:randomBar dir="vert"/>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2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101907890"/>
      </p:ext>
    </p:extLst>
  </p:cSld>
  <p:clrMapOvr>
    <a:masterClrMapping/>
  </p:clrMapOvr>
  <p:transition>
    <p:randomBar dir="vert"/>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8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677542"/>
      </p:ext>
    </p:extLst>
  </p:cSld>
  <p:clrMapOvr>
    <a:masterClrMapping/>
  </p:clrMapOvr>
  <p:transition>
    <p:randomBar dir="vert"/>
  </p:transition>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23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814420105"/>
      </p:ext>
    </p:extLst>
  </p:cSld>
  <p:clrMapOvr>
    <a:masterClrMapping/>
  </p:clrMapOvr>
  <p:transition>
    <p:randomBar dir="vert"/>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8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565466"/>
      </p:ext>
    </p:extLst>
  </p:cSld>
  <p:clrMapOvr>
    <a:masterClrMapping/>
  </p:clrMapOvr>
  <p:transition>
    <p:randomBar dir="vert"/>
  </p:transition>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userDrawn="1">
  <p:cSld name="2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244148492"/>
      </p:ext>
    </p:extLst>
  </p:cSld>
  <p:clrMapOvr>
    <a:masterClrMapping/>
  </p:clrMapOvr>
  <p:transition>
    <p:randomBar dir="vert"/>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8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306936"/>
      </p:ext>
    </p:extLst>
  </p:cSld>
  <p:clrMapOvr>
    <a:masterClrMapping/>
  </p:clrMapOvr>
  <p:transition>
    <p:randomBar dir="vert"/>
  </p:transition>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2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353156102"/>
      </p:ext>
    </p:extLst>
  </p:cSld>
  <p:clrMapOvr>
    <a:masterClrMapping/>
  </p:clrMapOvr>
  <p:transition>
    <p:randomBar dir="vert"/>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8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253192"/>
      </p:ext>
    </p:extLst>
  </p:cSld>
  <p:clrMapOvr>
    <a:masterClrMapping/>
  </p:clrMapOvr>
  <p:transition>
    <p:randomBar dir="vert"/>
  </p:transition>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preserve="1" userDrawn="1">
  <p:cSld name="23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508841"/>
      </p:ext>
    </p:extLst>
  </p:cSld>
  <p:clrMapOvr>
    <a:masterClrMapping/>
  </p:clrMapOvr>
  <p:transition>
    <p:randomBar dir="vert"/>
  </p:transition>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24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78459244"/>
      </p:ext>
    </p:extLst>
  </p:cSld>
  <p:clrMapOvr>
    <a:masterClrMapping/>
  </p:clrMapOvr>
  <p:transition>
    <p:randomBar dir="vert"/>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008432"/>
      </p:ext>
    </p:extLst>
  </p:cSld>
  <p:clrMapOvr>
    <a:masterClrMapping/>
  </p:clrMapOvr>
  <p:transition>
    <p:randomBar dir="vert"/>
  </p:transition>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24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5712977"/>
      </p:ext>
    </p:extLst>
  </p:cSld>
  <p:clrMapOvr>
    <a:masterClrMapping/>
  </p:clrMapOvr>
  <p:transition>
    <p:randomBar dir="vert"/>
  </p:transition>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24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9897321"/>
      </p:ext>
    </p:extLst>
  </p:cSld>
  <p:clrMapOvr>
    <a:masterClrMapping/>
  </p:clrMapOvr>
  <p:transition>
    <p:randomBar dir="vert"/>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24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11942428"/>
      </p:ext>
    </p:extLst>
  </p:cSld>
  <p:clrMapOvr>
    <a:masterClrMapping/>
  </p:clrMapOvr>
  <p:transition>
    <p:randomBar dir="vert"/>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2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60110723"/>
      </p:ext>
    </p:extLst>
  </p:cSld>
  <p:clrMapOvr>
    <a:masterClrMapping/>
  </p:clrMapOvr>
  <p:transition>
    <p:randomBar dir="vert"/>
  </p:transition>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24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87211071"/>
      </p:ext>
    </p:extLst>
  </p:cSld>
  <p:clrMapOvr>
    <a:masterClrMapping/>
  </p:clrMapOvr>
  <p:transition>
    <p:randomBar dir="vert"/>
  </p:transition>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24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946315925"/>
      </p:ext>
    </p:extLst>
  </p:cSld>
  <p:clrMapOvr>
    <a:masterClrMapping/>
  </p:clrMapOvr>
  <p:transition>
    <p:randomBar dir="vert"/>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9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585700"/>
      </p:ext>
    </p:extLst>
  </p:cSld>
  <p:clrMapOvr>
    <a:masterClrMapping/>
  </p:clrMapOvr>
  <p:transition>
    <p:randomBar dir="vert"/>
  </p:transition>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2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220120530"/>
      </p:ext>
    </p:extLst>
  </p:cSld>
  <p:clrMapOvr>
    <a:masterClrMapping/>
  </p:clrMapOvr>
  <p:transition>
    <p:randomBar dir="vert"/>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9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65339"/>
      </p:ext>
    </p:extLst>
  </p:cSld>
  <p:clrMapOvr>
    <a:masterClrMapping/>
  </p:clrMapOvr>
  <p:transition>
    <p:randomBar dir="vert"/>
  </p:transition>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24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704095147"/>
      </p:ext>
    </p:extLst>
  </p:cSld>
  <p:clrMapOvr>
    <a:masterClrMapping/>
  </p:clrMapOvr>
  <p:transition>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2021/11/27</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680459994"/>
      </p:ext>
    </p:extLst>
  </p:cSld>
  <p:clrMapOvr>
    <a:masterClrMapping/>
  </p:clrMapOvr>
  <p:transition>
    <p:randomBar dir="vert"/>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9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104471"/>
      </p:ext>
    </p:extLst>
  </p:cSld>
  <p:clrMapOvr>
    <a:masterClrMapping/>
  </p:clrMapOvr>
  <p:transition>
    <p:randomBar dir="vert"/>
  </p:transition>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2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020212510"/>
      </p:ext>
    </p:extLst>
  </p:cSld>
  <p:clrMapOvr>
    <a:masterClrMapping/>
  </p:clrMapOvr>
  <p:transition>
    <p:randomBar dir="vert"/>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9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50282"/>
      </p:ext>
    </p:extLst>
  </p:cSld>
  <p:clrMapOvr>
    <a:masterClrMapping/>
  </p:clrMapOvr>
  <p:transition>
    <p:randomBar dir="vert"/>
  </p:transition>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2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129200838"/>
      </p:ext>
    </p:extLst>
  </p:cSld>
  <p:clrMapOvr>
    <a:masterClrMapping/>
  </p:clrMapOvr>
  <p:transition>
    <p:randomBar dir="vert"/>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9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36076"/>
      </p:ext>
    </p:extLst>
  </p:cSld>
  <p:clrMapOvr>
    <a:masterClrMapping/>
  </p:clrMapOvr>
  <p:transition>
    <p:randomBar dir="vert"/>
  </p:transition>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preserve="1" userDrawn="1">
  <p:cSld name="25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74739"/>
      </p:ext>
    </p:extLst>
  </p:cSld>
  <p:clrMapOvr>
    <a:masterClrMapping/>
  </p:clrMapOvr>
  <p:transition>
    <p:randomBar dir="vert"/>
  </p:transition>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25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45096628"/>
      </p:ext>
    </p:extLst>
  </p:cSld>
  <p:clrMapOvr>
    <a:masterClrMapping/>
  </p:clrMapOvr>
  <p:transition>
    <p:randomBar dir="vert"/>
  </p:transition>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25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12463420"/>
      </p:ext>
    </p:extLst>
  </p:cSld>
  <p:clrMapOvr>
    <a:masterClrMapping/>
  </p:clrMapOvr>
  <p:transition>
    <p:randomBar dir="vert"/>
  </p:transition>
  <p:timing>
    <p:tnLst>
      <p:par>
        <p:cT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25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0478318"/>
      </p:ext>
    </p:extLst>
  </p:cSld>
  <p:clrMapOvr>
    <a:masterClrMapping/>
  </p:clrMapOvr>
  <p:transition>
    <p:randomBar dir="vert"/>
  </p:transition>
  <p:timing>
    <p:tnLst>
      <p:par>
        <p:cTn id="1" dur="indefinite" restart="never" nodeType="tmRoot"/>
      </p:par>
    </p:tnLst>
  </p:timing>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25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12482272"/>
      </p:ext>
    </p:extLst>
  </p:cSld>
  <p:clrMapOvr>
    <a:masterClrMapping/>
  </p:clrMapOvr>
  <p:transition>
    <p:randomBar dir="vert"/>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798741864"/>
      </p:ext>
    </p:extLst>
  </p:cSld>
  <p:clrMapOvr>
    <a:masterClrMapping/>
  </p:clrMapOvr>
  <p:transition>
    <p:randomBar dir="vert"/>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25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77904013"/>
      </p:ext>
    </p:extLst>
  </p:cSld>
  <p:clrMapOvr>
    <a:masterClrMapping/>
  </p:clrMapOvr>
  <p:transition>
    <p:randomBar dir="vert"/>
  </p:transition>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25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6166779"/>
      </p:ext>
    </p:extLst>
  </p:cSld>
  <p:clrMapOvr>
    <a:masterClrMapping/>
  </p:clrMapOvr>
  <p:transition>
    <p:randomBar dir="vert"/>
  </p:transition>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2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24275593"/>
      </p:ext>
    </p:extLst>
  </p:cSld>
  <p:clrMapOvr>
    <a:masterClrMapping/>
  </p:clrMapOvr>
  <p:transition>
    <p:randomBar dir="vert"/>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9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825883"/>
      </p:ext>
    </p:extLst>
  </p:cSld>
  <p:clrMapOvr>
    <a:masterClrMapping/>
  </p:clrMapOvr>
  <p:transition>
    <p:randomBar dir="vert"/>
  </p:transition>
  <p:timing>
    <p:tnLst>
      <p:par>
        <p:cTn id="1" dur="indefinite" restart="never" nodeType="tmRoot"/>
      </p:par>
    </p:tnLst>
  </p:timing>
</p:sldLayout>
</file>

<file path=ppt/slideLayouts/slideLayout684.xml><?xml version="1.0" encoding="utf-8"?>
<p:sldLayout xmlns:a="http://schemas.openxmlformats.org/drawingml/2006/main" xmlns:r="http://schemas.openxmlformats.org/officeDocument/2006/relationships" xmlns:p="http://schemas.openxmlformats.org/presentationml/2006/main" userDrawn="1">
  <p:cSld name="2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494752184"/>
      </p:ext>
    </p:extLst>
  </p:cSld>
  <p:clrMapOvr>
    <a:masterClrMapping/>
  </p:clrMapOvr>
  <p:transition>
    <p:randomBar dir="vert"/>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9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44954"/>
      </p:ext>
    </p:extLst>
  </p:cSld>
  <p:clrMapOvr>
    <a:masterClrMapping/>
  </p:clrMapOvr>
  <p:transition>
    <p:randomBar dir="vert"/>
  </p:transition>
  <p:timing>
    <p:tnLst>
      <p:par>
        <p:cTn id="1" dur="indefinite" restart="never" nodeType="tmRoot"/>
      </p:par>
    </p:tnLst>
  </p:timing>
</p:sldLayout>
</file>

<file path=ppt/slideLayouts/slideLayout686.xml><?xml version="1.0" encoding="utf-8"?>
<p:sldLayout xmlns:a="http://schemas.openxmlformats.org/drawingml/2006/main" xmlns:r="http://schemas.openxmlformats.org/officeDocument/2006/relationships" xmlns:p="http://schemas.openxmlformats.org/presentationml/2006/main" userDrawn="1">
  <p:cSld name="2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4065026468"/>
      </p:ext>
    </p:extLst>
  </p:cSld>
  <p:clrMapOvr>
    <a:masterClrMapping/>
  </p:clrMapOvr>
  <p:transition>
    <p:randomBar dir="vert"/>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9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04400"/>
      </p:ext>
    </p:extLst>
  </p:cSld>
  <p:clrMapOvr>
    <a:masterClrMapping/>
  </p:clrMapOvr>
  <p:transition>
    <p:randomBar dir="vert"/>
  </p:transition>
  <p:timing>
    <p:tnLst>
      <p:par>
        <p:cT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userDrawn="1">
  <p:cSld name="2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207029509"/>
      </p:ext>
    </p:extLst>
  </p:cSld>
  <p:clrMapOvr>
    <a:masterClrMapping/>
  </p:clrMapOvr>
  <p:transition>
    <p:randomBar dir="vert"/>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9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8408"/>
      </p:ext>
    </p:extLst>
  </p:cSld>
  <p:clrMapOvr>
    <a:masterClrMapping/>
  </p:clrMapOvr>
  <p:transition>
    <p:randomBar dir="vert"/>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621118"/>
      </p:ext>
    </p:extLst>
  </p:cSld>
  <p:clrMapOvr>
    <a:masterClrMapping/>
  </p:clrMapOvr>
  <p:transition>
    <p:randomBar dir="vert"/>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userDrawn="1">
  <p:cSld name="2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040761896"/>
      </p:ext>
    </p:extLst>
  </p:cSld>
  <p:clrMapOvr>
    <a:masterClrMapping/>
  </p:clrMapOvr>
  <p:transition>
    <p:randomBar dir="vert"/>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9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964504"/>
      </p:ext>
    </p:extLst>
  </p:cSld>
  <p:clrMapOvr>
    <a:masterClrMapping/>
  </p:clrMapOvr>
  <p:transition>
    <p:randomBar dir="vert"/>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userDrawn="1">
  <p:cSld name="26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2021/11/27</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41678088"/>
      </p:ext>
    </p:extLst>
  </p:cSld>
  <p:clrMapOvr>
    <a:masterClrMapping/>
  </p:clrMapOvr>
  <p:transition>
    <p:randomBar dir="vert"/>
  </p:transition>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userDrawn="1">
  <p:cSld name="2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4044669316"/>
      </p:ext>
    </p:extLst>
  </p:cSld>
  <p:clrMapOvr>
    <a:masterClrMapping/>
  </p:clrMapOvr>
  <p:transition>
    <p:randomBar dir="vert"/>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501099"/>
      </p:ext>
    </p:extLst>
  </p:cSld>
  <p:clrMapOvr>
    <a:masterClrMapping/>
  </p:clrMapOvr>
  <p:transition>
    <p:randomBar dir="vert"/>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6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111261"/>
      </p:ext>
    </p:extLst>
  </p:cSld>
  <p:clrMapOvr>
    <a:masterClrMapping/>
  </p:clrMapOvr>
  <p:transition>
    <p:randomBar dir="vert"/>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2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306318"/>
      </p:ext>
    </p:extLst>
  </p:cSld>
  <p:clrMapOvr>
    <a:masterClrMapping/>
  </p:clrMapOvr>
  <p:transition>
    <p:randomBar dir="vert"/>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userDrawn="1">
  <p:cSld name="2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4131864303"/>
      </p:ext>
    </p:extLst>
  </p:cSld>
  <p:clrMapOvr>
    <a:masterClrMapping/>
  </p:clrMapOvr>
  <p:transition>
    <p:randomBar dir="vert"/>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userDrawn="1">
  <p:cSld name="2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562378559"/>
      </p:ext>
    </p:extLst>
  </p:cSld>
  <p:clrMapOvr>
    <a:masterClrMapping/>
  </p:clrMapOvr>
  <p:transition>
    <p:randomBar dir="vert"/>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0674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62928"/>
      </p:ext>
    </p:extLst>
  </p:cSld>
  <p:clrMapOvr>
    <a:masterClrMapping/>
  </p:clrMapOvr>
  <p:transition>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20420"/>
      </p:ext>
    </p:extLst>
  </p:cSld>
  <p:clrMapOvr>
    <a:masterClrMapping/>
  </p:clrMapOvr>
  <p:transition>
    <p:randomBar dir="vert"/>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userDrawn="1">
  <p:cSld name="2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1079897768"/>
      </p:ext>
    </p:extLst>
  </p:cSld>
  <p:clrMapOvr>
    <a:masterClrMapping/>
  </p:clrMapOvr>
  <p:transition>
    <p:randomBar dir="vert"/>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preserve="1" userDrawn="1">
  <p:cSld name="26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130968"/>
      </p:ext>
    </p:extLst>
  </p:cSld>
  <p:clrMapOvr>
    <a:masterClrMapping/>
  </p:clrMapOvr>
  <p:transition>
    <p:randomBar dir="vert"/>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98527568"/>
      </p:ext>
    </p:extLst>
  </p:cSld>
  <p:clrMapOvr>
    <a:masterClrMapping/>
  </p:clrMapOvr>
  <p:transition>
    <p:randomBar dir="vert"/>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58608685"/>
      </p:ext>
    </p:extLst>
  </p:cSld>
  <p:clrMapOvr>
    <a:masterClrMapping/>
  </p:clrMapOvr>
  <p:transition>
    <p:randomBar dir="vert"/>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49435648"/>
      </p:ext>
    </p:extLst>
  </p:cSld>
  <p:clrMapOvr>
    <a:masterClrMapping/>
  </p:clrMapOvr>
  <p:transition>
    <p:randomBar dir="vert"/>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15766131"/>
      </p:ext>
    </p:extLst>
  </p:cSld>
  <p:clrMapOvr>
    <a:masterClrMapping/>
  </p:clrMapOvr>
  <p:transition>
    <p:randomBar dir="vert"/>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13492470"/>
      </p:ext>
    </p:extLst>
  </p:cSld>
  <p:clrMapOvr>
    <a:masterClrMapping/>
  </p:clrMapOvr>
  <p:transition>
    <p:randomBar dir="vert"/>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51365341"/>
      </p:ext>
    </p:extLst>
  </p:cSld>
  <p:clrMapOvr>
    <a:masterClrMapping/>
  </p:clrMapOvr>
  <p:transition>
    <p:randomBar dir="vert"/>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userDrawn="1">
  <p:cSld name="2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935709907"/>
      </p:ext>
    </p:extLst>
  </p:cSld>
  <p:clrMapOvr>
    <a:masterClrMapping/>
  </p:clrMapOvr>
  <p:transition>
    <p:randomBar dir="vert"/>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0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784194"/>
      </p:ext>
    </p:extLst>
  </p:cSld>
  <p:clrMapOvr>
    <a:masterClrMapping/>
  </p:clrMapOvr>
  <p:transition>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599500"/>
      </p:ext>
    </p:extLst>
  </p:cSld>
  <p:clrMapOvr>
    <a:masterClrMapping/>
  </p:clrMapOvr>
  <p:transition>
    <p:randomBar dir="vert"/>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userDrawn="1">
  <p:cSld name="2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2187541553"/>
      </p:ext>
    </p:extLst>
  </p:cSld>
  <p:clrMapOvr>
    <a:masterClrMapping/>
  </p:clrMapOvr>
  <p:transition>
    <p:randomBar dir="vert"/>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10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700753"/>
      </p:ext>
    </p:extLst>
  </p:cSld>
  <p:clrMapOvr>
    <a:masterClrMapping/>
  </p:clrMapOvr>
  <p:transition>
    <p:randomBar dir="vert"/>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userDrawn="1">
  <p:cSld name="27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1102053621"/>
      </p:ext>
    </p:extLst>
  </p:cSld>
  <p:clrMapOvr>
    <a:masterClrMapping/>
  </p:clrMapOvr>
  <p:transition>
    <p:randomBar dir="vert"/>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10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022706"/>
      </p:ext>
    </p:extLst>
  </p:cSld>
  <p:clrMapOvr>
    <a:masterClrMapping/>
  </p:clrMapOvr>
  <p:transition>
    <p:randomBar dir="vert"/>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userDrawn="1">
  <p:cSld name="27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872373830"/>
      </p:ext>
    </p:extLst>
  </p:cSld>
  <p:clrMapOvr>
    <a:masterClrMapping/>
  </p:clrMapOvr>
  <p:transition>
    <p:randomBar dir="vert"/>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10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801044"/>
      </p:ext>
    </p:extLst>
  </p:cSld>
  <p:clrMapOvr>
    <a:masterClrMapping/>
  </p:clrMapOvr>
  <p:transition>
    <p:randomBar dir="vert"/>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userDrawn="1">
  <p:cSld name="27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3891904004"/>
      </p:ext>
    </p:extLst>
  </p:cSld>
  <p:clrMapOvr>
    <a:masterClrMapping/>
  </p:clrMapOvr>
  <p:transition>
    <p:randomBar dir="vert"/>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10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18139"/>
      </p:ext>
    </p:extLst>
  </p:cSld>
  <p:clrMapOvr>
    <a:masterClrMapping/>
  </p:clrMapOvr>
  <p:transition>
    <p:randomBar dir="vert"/>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preserve="1" userDrawn="1">
  <p:cSld name="28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600823"/>
      </p:ext>
    </p:extLst>
  </p:cSld>
  <p:clrMapOvr>
    <a:masterClrMapping/>
  </p:clrMapOvr>
  <p:transition>
    <p:randomBar dir="vert"/>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2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51749888"/>
      </p:ext>
    </p:extLst>
  </p:cSld>
  <p:clrMapOvr>
    <a:masterClrMapping/>
  </p:clrMapOvr>
  <p:transition>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65047290"/>
      </p:ext>
    </p:extLst>
  </p:cSld>
  <p:clrMapOvr>
    <a:masterClrMapping/>
  </p:clrMapOvr>
  <p:transition>
    <p:randomBar dir="vert"/>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28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35828631"/>
      </p:ext>
    </p:extLst>
  </p:cSld>
  <p:clrMapOvr>
    <a:masterClrMapping/>
  </p:clrMapOvr>
  <p:transition>
    <p:randomBar dir="vert"/>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28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29753576"/>
      </p:ext>
    </p:extLst>
  </p:cSld>
  <p:clrMapOvr>
    <a:masterClrMapping/>
  </p:clrMapOvr>
  <p:transition>
    <p:randomBar dir="vert"/>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28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81393746"/>
      </p:ext>
    </p:extLst>
  </p:cSld>
  <p:clrMapOvr>
    <a:masterClrMapping/>
  </p:clrMapOvr>
  <p:transition>
    <p:randomBar dir="vert"/>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28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9265663"/>
      </p:ext>
    </p:extLst>
  </p:cSld>
  <p:clrMapOvr>
    <a:masterClrMapping/>
  </p:clrMapOvr>
  <p:transition>
    <p:randomBar dir="vert"/>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28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621630"/>
      </p:ext>
    </p:extLst>
  </p:cSld>
  <p:clrMapOvr>
    <a:masterClrMapping/>
  </p:clrMapOvr>
  <p:transition>
    <p:randomBar dir="vert"/>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userDrawn="1">
  <p:cSld name="2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1574220415"/>
      </p:ext>
    </p:extLst>
  </p:cSld>
  <p:clrMapOvr>
    <a:masterClrMapping/>
  </p:clrMapOvr>
  <p:transition>
    <p:randomBar dir="vert"/>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10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97730"/>
      </p:ext>
    </p:extLst>
  </p:cSld>
  <p:clrMapOvr>
    <a:masterClrMapping/>
  </p:clrMapOvr>
  <p:transition>
    <p:randomBar dir="vert"/>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userDrawn="1">
  <p:cSld name="2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1811550845"/>
      </p:ext>
    </p:extLst>
  </p:cSld>
  <p:clrMapOvr>
    <a:masterClrMapping/>
  </p:clrMapOvr>
  <p:transition>
    <p:randomBar dir="vert"/>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10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939346"/>
      </p:ext>
    </p:extLst>
  </p:cSld>
  <p:clrMapOvr>
    <a:masterClrMapping/>
  </p:clrMapOvr>
  <p:transition>
    <p:randomBar dir="vert"/>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userDrawn="1">
  <p:cSld name="2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3445354624"/>
      </p:ext>
    </p:extLst>
  </p:cSld>
  <p:clrMapOvr>
    <a:masterClrMapping/>
  </p:clrMapOvr>
  <p:transition>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46649691"/>
      </p:ext>
    </p:extLst>
  </p:cSld>
  <p:clrMapOvr>
    <a:masterClrMapping/>
  </p:clrMapOvr>
  <p:transition>
    <p:randomBar dir="vert"/>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10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70523"/>
      </p:ext>
    </p:extLst>
  </p:cSld>
  <p:clrMapOvr>
    <a:masterClrMapping/>
  </p:clrMapOvr>
  <p:transition>
    <p:randomBar dir="vert"/>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userDrawn="1">
  <p:cSld name="2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2260199535"/>
      </p:ext>
    </p:extLst>
  </p:cSld>
  <p:clrMapOvr>
    <a:masterClrMapping/>
  </p:clrMapOvr>
  <p:transition>
    <p:randomBar dir="vert"/>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10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20989"/>
      </p:ext>
    </p:extLst>
  </p:cSld>
  <p:clrMapOvr>
    <a:masterClrMapping/>
  </p:clrMapOvr>
  <p:transition>
    <p:randomBar dir="vert"/>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userDrawn="1">
  <p:cSld name="2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1304550339"/>
      </p:ext>
    </p:extLst>
  </p:cSld>
  <p:clrMapOvr>
    <a:masterClrMapping/>
  </p:clrMapOvr>
  <p:transition>
    <p:randomBar dir="vert"/>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10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29868"/>
      </p:ext>
    </p:extLst>
  </p:cSld>
  <p:clrMapOvr>
    <a:masterClrMapping/>
  </p:clrMapOvr>
  <p:transition>
    <p:randomBar dir="vert"/>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userDrawn="1">
  <p:cSld name="2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2021/11/27</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3609424358"/>
      </p:ext>
    </p:extLst>
  </p:cSld>
  <p:clrMapOvr>
    <a:masterClrMapping/>
  </p:clrMapOvr>
  <p:transition>
    <p:randomBar dir="vert"/>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userDrawn="1">
  <p:cSld name="2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2706725277"/>
      </p:ext>
    </p:extLst>
  </p:cSld>
  <p:clrMapOvr>
    <a:masterClrMapping/>
  </p:clrMapOvr>
  <p:transition>
    <p:randomBar dir="vert"/>
  </p:transition>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882640"/>
      </p:ext>
    </p:extLst>
  </p:cSld>
  <p:clrMapOvr>
    <a:masterClrMapping/>
  </p:clrMapOvr>
  <p:transition>
    <p:randomBar dir="vert"/>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6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427285"/>
      </p:ext>
    </p:extLst>
  </p:cSld>
  <p:clrMapOvr>
    <a:masterClrMapping/>
  </p:clrMapOvr>
  <p:transition>
    <p:randomBar dir="vert"/>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2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979726"/>
      </p:ext>
    </p:extLst>
  </p:cSld>
  <p:clrMapOvr>
    <a:masterClrMapping/>
  </p:clrMapOvr>
  <p:transition>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195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userDrawn="1">
  <p:cSld name="2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73183769"/>
      </p:ext>
    </p:extLst>
  </p:cSld>
  <p:clrMapOvr>
    <a:masterClrMapping/>
  </p:clrMapOvr>
  <p:transition>
    <p:randomBar dir="vert"/>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userDrawn="1">
  <p:cSld name="2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3038096747"/>
      </p:ext>
    </p:extLst>
  </p:cSld>
  <p:clrMapOvr>
    <a:masterClrMapping/>
  </p:clrMapOvr>
  <p:transition>
    <p:randomBar dir="vert"/>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175519"/>
      </p:ext>
    </p:extLst>
  </p:cSld>
  <p:clrMapOvr>
    <a:masterClrMapping/>
  </p:clrMapOvr>
  <p:transition spd="slow" advClick="0" advTm="0">
    <p:random/>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userDrawn="1">
  <p:cSld name="2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4227321163"/>
      </p:ext>
    </p:extLst>
  </p:cSld>
  <p:clrMapOvr>
    <a:masterClrMapping/>
  </p:clrMapOvr>
  <p:transition>
    <p:randomBar dir="vert"/>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preserve="1" userDrawn="1">
  <p:cSld name="29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721975"/>
      </p:ext>
    </p:extLst>
  </p:cSld>
  <p:clrMapOvr>
    <a:masterClrMapping/>
  </p:clrMapOvr>
  <p:transition>
    <p:randomBar dir="vert"/>
  </p:transition>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2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21903683"/>
      </p:ext>
    </p:extLst>
  </p:cSld>
  <p:clrMapOvr>
    <a:masterClrMapping/>
  </p:clrMapOvr>
  <p:transition>
    <p:randomBar dir="vert"/>
  </p:transition>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29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52156041"/>
      </p:ext>
    </p:extLst>
  </p:cSld>
  <p:clrMapOvr>
    <a:masterClrMapping/>
  </p:clrMapOvr>
  <p:transition>
    <p:randomBar dir="vert"/>
  </p:transition>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30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78509019"/>
      </p:ext>
    </p:extLst>
  </p:cSld>
  <p:clrMapOvr>
    <a:masterClrMapping/>
  </p:clrMapOvr>
  <p:transition>
    <p:randomBar dir="vert"/>
  </p:transition>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30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19191797"/>
      </p:ext>
    </p:extLst>
  </p:cSld>
  <p:clrMapOvr>
    <a:masterClrMapping/>
  </p:clrMapOvr>
  <p:transition>
    <p:randomBar dir="vert"/>
  </p:transition>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30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89791978"/>
      </p:ext>
    </p:extLst>
  </p:cSld>
  <p:clrMapOvr>
    <a:masterClrMapping/>
  </p:clrMapOvr>
  <p:transition>
    <p:randomBar dir="vert"/>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2021/11/27</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144196935"/>
      </p:ext>
    </p:extLst>
  </p:cSld>
  <p:clrMapOvr>
    <a:masterClrMapping/>
  </p:clrMapOvr>
  <p:transition>
    <p:randomBar dir="vert"/>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30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69193538"/>
      </p:ext>
    </p:extLst>
  </p:cSld>
  <p:clrMapOvr>
    <a:masterClrMapping/>
  </p:clrMapOvr>
  <p:transition>
    <p:randomBar dir="vert"/>
  </p:transition>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3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626184225"/>
      </p:ext>
    </p:extLst>
  </p:cSld>
  <p:clrMapOvr>
    <a:masterClrMapping/>
  </p:clrMapOvr>
  <p:transition>
    <p:randomBar dir="vert"/>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1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994518"/>
      </p:ext>
    </p:extLst>
  </p:cSld>
  <p:clrMapOvr>
    <a:masterClrMapping/>
  </p:clrMapOvr>
  <p:transition>
    <p:randomBar dir="vert"/>
  </p:transition>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3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675138524"/>
      </p:ext>
    </p:extLst>
  </p:cSld>
  <p:clrMapOvr>
    <a:masterClrMapping/>
  </p:clrMapOvr>
  <p:transition>
    <p:randomBar dir="vert"/>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1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300593"/>
      </p:ext>
    </p:extLst>
  </p:cSld>
  <p:clrMapOvr>
    <a:masterClrMapping/>
  </p:clrMapOvr>
  <p:transition>
    <p:randomBar dir="vert"/>
  </p:transition>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userDrawn="1">
  <p:cSld name="3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435473520"/>
      </p:ext>
    </p:extLst>
  </p:cSld>
  <p:clrMapOvr>
    <a:masterClrMapping/>
  </p:clrMapOvr>
  <p:transition>
    <p:randomBar dir="vert"/>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1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240515"/>
      </p:ext>
    </p:extLst>
  </p:cSld>
  <p:clrMapOvr>
    <a:masterClrMapping/>
  </p:clrMapOvr>
  <p:transition>
    <p:randomBar dir="vert"/>
  </p:transition>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userDrawn="1">
  <p:cSld name="3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199386034"/>
      </p:ext>
    </p:extLst>
  </p:cSld>
  <p:clrMapOvr>
    <a:masterClrMapping/>
  </p:clrMapOvr>
  <p:transition>
    <p:randomBar dir="vert"/>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1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830269"/>
      </p:ext>
    </p:extLst>
  </p:cSld>
  <p:clrMapOvr>
    <a:masterClrMapping/>
  </p:clrMapOvr>
  <p:transition>
    <p:randomBar dir="vert"/>
  </p:transition>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userDrawn="1">
  <p:cSld name="3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799487815"/>
      </p:ext>
    </p:extLst>
  </p:cSld>
  <p:clrMapOvr>
    <a:masterClrMapping/>
  </p:clrMapOvr>
  <p:transition>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067623"/>
      </p:ext>
    </p:extLst>
  </p:cSld>
  <p:clrMapOvr>
    <a:masterClrMapping/>
  </p:clrMapOvr>
  <p:transition>
    <p:randomBar dir="vert"/>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1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131793"/>
      </p:ext>
    </p:extLst>
  </p:cSld>
  <p:clrMapOvr>
    <a:masterClrMapping/>
  </p:clrMapOvr>
  <p:transition>
    <p:randomBar dir="vert"/>
  </p:transition>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preserve="1" userDrawn="1">
  <p:cSld name="30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352155"/>
      </p:ext>
    </p:extLst>
  </p:cSld>
  <p:clrMapOvr>
    <a:masterClrMapping/>
  </p:clrMapOvr>
  <p:transition>
    <p:randomBar dir="vert"/>
  </p:transition>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3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71013757"/>
      </p:ext>
    </p:extLst>
  </p:cSld>
  <p:clrMapOvr>
    <a:masterClrMapping/>
  </p:clrMapOvr>
  <p:transition>
    <p:randomBar dir="vert"/>
  </p:transition>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31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16110989"/>
      </p:ext>
    </p:extLst>
  </p:cSld>
  <p:clrMapOvr>
    <a:masterClrMapping/>
  </p:clrMapOvr>
  <p:transition>
    <p:randomBar dir="vert"/>
  </p:transition>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31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9250743"/>
      </p:ext>
    </p:extLst>
  </p:cSld>
  <p:clrMapOvr>
    <a:masterClrMapping/>
  </p:clrMapOvr>
  <p:transition>
    <p:randomBar dir="vert"/>
  </p:transition>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31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25245206"/>
      </p:ext>
    </p:extLst>
  </p:cSld>
  <p:clrMapOvr>
    <a:masterClrMapping/>
  </p:clrMapOvr>
  <p:transition>
    <p:randomBar dir="vert"/>
  </p:transition>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31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07380050"/>
      </p:ext>
    </p:extLst>
  </p:cSld>
  <p:clrMapOvr>
    <a:masterClrMapping/>
  </p:clrMapOvr>
  <p:transition>
    <p:randomBar dir="vert"/>
  </p:transition>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31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1226740"/>
      </p:ext>
    </p:extLst>
  </p:cSld>
  <p:clrMapOvr>
    <a:masterClrMapping/>
  </p:clrMapOvr>
  <p:transition>
    <p:randomBar dir="vert"/>
  </p:transition>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userDrawn="1">
  <p:cSld name="3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807323786"/>
      </p:ext>
    </p:extLst>
  </p:cSld>
  <p:clrMapOvr>
    <a:masterClrMapping/>
  </p:clrMapOvr>
  <p:transition>
    <p:randomBar dir="vert"/>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1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720185"/>
      </p:ext>
    </p:extLst>
  </p:cSld>
  <p:clrMapOvr>
    <a:masterClrMapping/>
  </p:clrMapOvr>
  <p:transition>
    <p:randomBar dir="vert"/>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830809"/>
      </p:ext>
    </p:extLst>
  </p:cSld>
  <p:clrMapOvr>
    <a:masterClrMapping/>
  </p:clrMapOvr>
  <p:transition>
    <p:randomBar dir="vert"/>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3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054611756"/>
      </p:ext>
    </p:extLst>
  </p:cSld>
  <p:clrMapOvr>
    <a:masterClrMapping/>
  </p:clrMapOvr>
  <p:transition>
    <p:randomBar dir="vert"/>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1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747982"/>
      </p:ext>
    </p:extLst>
  </p:cSld>
  <p:clrMapOvr>
    <a:masterClrMapping/>
  </p:clrMapOvr>
  <p:transition>
    <p:randomBar dir="vert"/>
  </p:transition>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userDrawn="1">
  <p:cSld name="3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62792784"/>
      </p:ext>
    </p:extLst>
  </p:cSld>
  <p:clrMapOvr>
    <a:masterClrMapping/>
  </p:clrMapOvr>
  <p:transition>
    <p:randomBar dir="vert"/>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1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838179"/>
      </p:ext>
    </p:extLst>
  </p:cSld>
  <p:clrMapOvr>
    <a:masterClrMapping/>
  </p:clrMapOvr>
  <p:transition>
    <p:randomBar dir="vert"/>
  </p:transition>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userDrawn="1">
  <p:cSld name="3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21402784"/>
      </p:ext>
    </p:extLst>
  </p:cSld>
  <p:clrMapOvr>
    <a:masterClrMapping/>
  </p:clrMapOvr>
  <p:transition>
    <p:randomBar dir="vert"/>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1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139537"/>
      </p:ext>
    </p:extLst>
  </p:cSld>
  <p:clrMapOvr>
    <a:masterClrMapping/>
  </p:clrMapOvr>
  <p:transition>
    <p:randomBar dir="vert"/>
  </p:transition>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userDrawn="1">
  <p:cSld name="3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574505181"/>
      </p:ext>
    </p:extLst>
  </p:cSld>
  <p:clrMapOvr>
    <a:masterClrMapping/>
  </p:clrMapOvr>
  <p:transition>
    <p:randomBar dir="vert"/>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1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676035"/>
      </p:ext>
    </p:extLst>
  </p:cSld>
  <p:clrMapOvr>
    <a:masterClrMapping/>
  </p:clrMapOvr>
  <p:transition>
    <p:randomBar dir="vert"/>
  </p:transition>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userDrawn="1">
  <p:cSld name="32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32BF82D2-7A68-459D-A996-9BDDA2518FA4}" type="datetimeFigureOut">
              <a:rPr lang="zh-CN" altLang="en-US" smtClean="0">
                <a:solidFill>
                  <a:prstClr val="black">
                    <a:tint val="75000"/>
                  </a:prstClr>
                </a:solidFill>
              </a:rPr>
              <a:pPr/>
              <a:t>2021/11/27</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0590028"/>
      </p:ext>
    </p:extLst>
  </p:cSld>
  <p:clrMapOvr>
    <a:masterClrMapping/>
  </p:clrMapOvr>
  <p:transition>
    <p:randomBar dir="vert"/>
  </p:transition>
  <p:timing>
    <p:tnLst>
      <p:par>
        <p:cT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userDrawn="1">
  <p:cSld name="3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a:defRPr/>
            </a:pPr>
            <a:fld id="{0C6303A0-9065-42AF-906A-DE1E800FE257}"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a:defRPr/>
            </a:pPr>
            <a:fld id="{2AD3D7CA-7BD8-4738-B6AB-718737AA462A}" type="slidenum">
              <a:rPr lang="zh-CN" altLang="en-US"/>
              <a:pPr>
                <a:defRPr/>
              </a:pPr>
              <a:t>‹#›</a:t>
            </a:fld>
            <a:endParaRPr lang="zh-CN" altLang="en-US"/>
          </a:p>
        </p:txBody>
      </p:sp>
    </p:spTree>
    <p:extLst>
      <p:ext uri="{BB962C8B-B14F-4D97-AF65-F5344CB8AC3E}">
        <p14:creationId xmlns:p14="http://schemas.microsoft.com/office/powerpoint/2010/main" val="1911900260"/>
      </p:ext>
    </p:extLst>
  </p:cSld>
  <p:clrMapOvr>
    <a:masterClrMapping/>
  </p:clrMapOvr>
  <p:transition>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810554"/>
      </p:ext>
    </p:extLst>
  </p:cSld>
  <p:clrMapOvr>
    <a:masterClrMapping/>
  </p:clrMapOvr>
  <p:transition>
    <p:randomBar dir="vert"/>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556853"/>
      </p:ext>
    </p:extLst>
  </p:cSld>
  <p:clrMapOvr>
    <a:masterClrMapping/>
  </p:clrMapOvr>
  <p:transition>
    <p:randomBar dir="vert"/>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6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347450"/>
      </p:ext>
    </p:extLst>
  </p:cSld>
  <p:clrMapOvr>
    <a:masterClrMapping/>
  </p:clrMapOvr>
  <p:transition>
    <p:randomBar dir="vert"/>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2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095177"/>
      </p:ext>
    </p:extLst>
  </p:cSld>
  <p:clrMapOvr>
    <a:masterClrMapping/>
  </p:clrMapOvr>
  <p:transition>
    <p:randomBar dir="vert"/>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userDrawn="1">
  <p:cSld name="3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3ACFC516-0EBD-4852-9DFD-FFC809B16810}"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855DB59F-0B7A-4009-ADD8-CBB6E0E22669}" type="slidenum">
              <a:rPr lang="zh-CN" altLang="en-US"/>
              <a:pPr>
                <a:defRPr/>
              </a:pPr>
              <a:t>‹#›</a:t>
            </a:fld>
            <a:endParaRPr lang="zh-CN" altLang="en-US"/>
          </a:p>
        </p:txBody>
      </p:sp>
    </p:spTree>
    <p:extLst>
      <p:ext uri="{BB962C8B-B14F-4D97-AF65-F5344CB8AC3E}">
        <p14:creationId xmlns:p14="http://schemas.microsoft.com/office/powerpoint/2010/main" val="105607544"/>
      </p:ext>
    </p:extLst>
  </p:cSld>
  <p:clrMapOvr>
    <a:masterClrMapping/>
  </p:clrMapOvr>
  <p:transition>
    <p:randomBar dir="vert"/>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userDrawn="1">
  <p:cSld name="3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721135894"/>
      </p:ext>
    </p:extLst>
  </p:cSld>
  <p:clrMapOvr>
    <a:masterClrMapping/>
  </p:clrMapOvr>
  <p:transition>
    <p:randomBar dir="vert"/>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userDrawn="1">
  <p:cSld name="3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2021/11/27</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5709316"/>
      </p:ext>
    </p:extLst>
  </p:cSld>
  <p:clrMapOvr>
    <a:masterClrMapping/>
  </p:clrMapOvr>
  <p:transition>
    <p:randomBar dir="vert"/>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2640214"/>
      </p:ext>
    </p:extLst>
  </p:cSld>
  <p:clrMapOvr>
    <a:masterClrMapping/>
  </p:clrMapOvr>
  <p:transition>
    <p:randomBar dir="vert"/>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6942211"/>
      </p:ext>
    </p:extLst>
  </p:cSld>
  <p:clrMapOvr>
    <a:masterClrMapping/>
  </p:clrMapOvr>
  <p:transition>
    <p:randomBar dir="vert"/>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4387466"/>
      </p:ext>
    </p:extLst>
  </p:cSld>
  <p:clrMapOvr>
    <a:masterClrMapping/>
  </p:clrMapOvr>
  <p:transition>
    <p:randomBar dir="vert"/>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9593083"/>
      </p:ext>
    </p:extLst>
  </p:cSld>
  <p:clrMapOvr>
    <a:masterClrMapping/>
  </p:clrMapOvr>
  <p:transition>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242040"/>
      </p:ext>
    </p:extLst>
  </p:cSld>
  <p:clrMapOvr>
    <a:masterClrMapping/>
  </p:clrMapOvr>
  <p:transition>
    <p:randomBar dir="vert"/>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804327"/>
      </p:ext>
    </p:extLst>
  </p:cSld>
  <p:clrMapOvr>
    <a:masterClrMapping/>
  </p:clrMapOvr>
  <p:transition>
    <p:randomBar dir="vert"/>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0257435"/>
      </p:ext>
    </p:extLst>
  </p:cSld>
  <p:clrMapOvr>
    <a:masterClrMapping/>
  </p:clrMapOvr>
  <p:transition>
    <p:randomBar dir="vert"/>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521272"/>
      </p:ext>
    </p:extLst>
  </p:cSld>
  <p:clrMapOvr>
    <a:masterClrMapping/>
  </p:clrMapOvr>
  <p:transition>
    <p:randomBar dir="vert"/>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845714"/>
      </p:ext>
    </p:extLst>
  </p:cSld>
  <p:clrMapOvr>
    <a:masterClrMapping/>
  </p:clrMapOvr>
  <p:transition>
    <p:randomBar dir="vert"/>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2603948"/>
      </p:ext>
    </p:extLst>
  </p:cSld>
  <p:clrMapOvr>
    <a:masterClrMapping/>
  </p:clrMapOvr>
  <p:transition>
    <p:randomBar dir="vert"/>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786470"/>
      </p:ext>
    </p:extLst>
  </p:cSld>
  <p:clrMapOvr>
    <a:masterClrMapping/>
  </p:clrMapOvr>
  <p:transition>
    <p:randomBar dir="vert"/>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92929"/>
      </p:ext>
    </p:extLst>
  </p:cSld>
  <p:clrMapOvr>
    <a:masterClrMapping/>
  </p:clrMapOvr>
  <p:transition>
    <p:randomBar dir="vert"/>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0163936"/>
      </p:ext>
    </p:extLst>
  </p:cSld>
  <p:clrMapOvr>
    <a:masterClrMapping/>
  </p:clrMapOvr>
  <p:transition>
    <p:randomBar dir="vert"/>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8210343"/>
      </p:ext>
    </p:extLst>
  </p:cSld>
  <p:clrMapOvr>
    <a:masterClrMapping/>
  </p:clrMapOvr>
  <p:transition>
    <p:randomBar dir="vert"/>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8479659"/>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1573473"/>
      </p:ext>
    </p:extLst>
  </p:cSld>
  <p:clrMapOvr>
    <a:masterClrMapping/>
  </p:clrMapOvr>
  <p:transition>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703547"/>
      </p:ext>
    </p:extLst>
  </p:cSld>
  <p:clrMapOvr>
    <a:masterClrMapping/>
  </p:clrMapOvr>
  <p:transition>
    <p:randomBar dir="vert"/>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640364"/>
      </p:ext>
    </p:extLst>
  </p:cSld>
  <p:clrMapOvr>
    <a:masterClrMapping/>
  </p:clrMapOvr>
  <p:transition>
    <p:randomBar dir="vert"/>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080241"/>
      </p:ext>
    </p:extLst>
  </p:cSld>
  <p:clrMapOvr>
    <a:masterClrMapping/>
  </p:clrMapOvr>
  <p:transition>
    <p:randomBar dir="vert"/>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934210"/>
      </p:ext>
    </p:extLst>
  </p:cSld>
  <p:clrMapOvr>
    <a:masterClrMapping/>
  </p:clrMapOvr>
  <p:transition>
    <p:randomBar dir="vert"/>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59420"/>
      </p:ext>
    </p:extLst>
  </p:cSld>
  <p:clrMapOvr>
    <a:masterClrMapping/>
  </p:clrMapOvr>
  <p:transition>
    <p:randomBar dir="vert"/>
  </p:transition>
</p:sldLayout>
</file>

<file path=ppt/slideLayouts/slideLayout8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1675208"/>
      </p:ext>
    </p:extLst>
  </p:cSld>
  <p:clrMapOvr>
    <a:masterClrMapping/>
  </p:clrMapOvr>
  <p:transition>
    <p:randomBar dir="vert"/>
  </p:transition>
</p:sldLayout>
</file>

<file path=ppt/slideLayouts/slideLayout8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224214"/>
      </p:ext>
    </p:extLst>
  </p:cSld>
  <p:clrMapOvr>
    <a:masterClrMapping/>
  </p:clrMapOvr>
  <p:transition>
    <p:randomBar dir="vert"/>
  </p:transition>
</p:sldLayout>
</file>

<file path=ppt/slideLayouts/slideLayout8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7254495"/>
      </p:ext>
    </p:extLst>
  </p:cSld>
  <p:clrMapOvr>
    <a:masterClrMapping/>
  </p:clrMapOvr>
  <p:transition>
    <p:randomBar dir="vert"/>
  </p:transition>
</p:sldLayout>
</file>

<file path=ppt/slideLayouts/slideLayout8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8989145"/>
      </p:ext>
    </p:extLst>
  </p:cSld>
  <p:clrMapOvr>
    <a:masterClrMapping/>
  </p:clrMapOvr>
  <p:transition>
    <p:randomBar dir="vert"/>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0034993"/>
      </p:ext>
    </p:extLst>
  </p:cSld>
  <p:clrMapOvr>
    <a:masterClrMapping/>
  </p:clrMapOvr>
  <p:transition>
    <p:randomBar dir="vert"/>
  </p:transition>
</p:sldLayout>
</file>

<file path=ppt/slideLayouts/slideLayout8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196292"/>
      </p:ext>
    </p:extLst>
  </p:cSld>
  <p:clrMapOvr>
    <a:masterClrMapping/>
  </p:clrMapOvr>
  <p:transition>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038823"/>
      </p:ext>
    </p:extLst>
  </p:cSld>
  <p:clrMapOvr>
    <a:masterClrMapping/>
  </p:clrMapOvr>
  <p:transition>
    <p:randomBar dir="vert"/>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642871"/>
      </p:ext>
    </p:extLst>
  </p:cSld>
  <p:clrMapOvr>
    <a:masterClrMapping/>
  </p:clrMapOvr>
  <p:transition>
    <p:randomBar dir="vert"/>
  </p:transition>
  <p:timing>
    <p:tnLst>
      <p:par>
        <p:cTn id="1" dur="indefinite" restart="never" nodeType="tmRoot"/>
      </p:par>
    </p:tnLst>
  </p:timing>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633691"/>
      </p:ext>
    </p:extLst>
  </p:cSld>
  <p:clrMapOvr>
    <a:masterClrMapping/>
  </p:clrMapOvr>
  <p:transition>
    <p:randomBar dir="vert"/>
  </p:transition>
  <p:timing>
    <p:tnLst>
      <p:par>
        <p:cTn id="1" dur="indefinite" restart="never" nodeType="tmRoot"/>
      </p:par>
    </p:tnLst>
  </p:timing>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138968"/>
      </p:ext>
    </p:extLst>
  </p:cSld>
  <p:clrMapOvr>
    <a:masterClrMapping/>
  </p:clrMapOvr>
  <p:transition>
    <p:randomBar dir="vert"/>
  </p:transition>
  <p:timing>
    <p:tnLst>
      <p:par>
        <p:cTn id="1" dur="indefinite" restart="never" nodeType="tmRoot"/>
      </p:par>
    </p:tnLst>
  </p:timing>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890207"/>
      </p:ext>
    </p:extLst>
  </p:cSld>
  <p:clrMapOvr>
    <a:masterClrMapping/>
  </p:clrMapOvr>
  <p:transition>
    <p:randomBar dir="vert"/>
  </p:transition>
  <p:timing>
    <p:tnLst>
      <p:par>
        <p:cTn id="1" dur="indefinite" restart="never" nodeType="tmRoot"/>
      </p:par>
    </p:tnLst>
  </p:timing>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480392"/>
      </p:ext>
    </p:extLst>
  </p:cSld>
  <p:clrMapOvr>
    <a:masterClrMapping/>
  </p:clrMapOvr>
  <p:transition>
    <p:randomBar dir="vert"/>
  </p:transition>
  <p:timing>
    <p:tnLst>
      <p:par>
        <p:cTn id="1" dur="indefinite" restart="never" nodeType="tmRoot"/>
      </p:par>
    </p:tnLst>
  </p:timing>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20689"/>
      </p:ext>
    </p:extLst>
  </p:cSld>
  <p:clrMapOvr>
    <a:masterClrMapping/>
  </p:clrMapOvr>
  <p:transition>
    <p:randomBar dir="vert"/>
  </p:transition>
  <p:timing>
    <p:tnLst>
      <p:par>
        <p:cTn id="1" dur="indefinite" restart="never" nodeType="tmRoot"/>
      </p:par>
    </p:tnLst>
  </p:timing>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41751"/>
      </p:ext>
    </p:extLst>
  </p:cSld>
  <p:clrMapOvr>
    <a:masterClrMapping/>
  </p:clrMapOvr>
  <p:transition>
    <p:randomBar dir="vert"/>
  </p:transition>
  <p:timing>
    <p:tnLst>
      <p:par>
        <p:cTn id="1" dur="indefinite" restart="never" nodeType="tmRoot"/>
      </p:par>
    </p:tnLst>
  </p:timing>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647671"/>
      </p:ext>
    </p:extLst>
  </p:cSld>
  <p:clrMapOvr>
    <a:masterClrMapping/>
  </p:clrMapOvr>
  <p:transition>
    <p:randomBar dir="vert"/>
  </p:transition>
  <p:timing>
    <p:tnLst>
      <p:par>
        <p:cTn id="1" dur="indefinite" restart="never" nodeType="tmRoot"/>
      </p:par>
    </p:tnLst>
  </p:timing>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643099"/>
      </p:ext>
    </p:extLst>
  </p:cSld>
  <p:clrMapOvr>
    <a:masterClrMapping/>
  </p:clrMapOvr>
  <p:transition>
    <p:randomBar dir="vert"/>
  </p:transition>
  <p:timing>
    <p:tnLst>
      <p:par>
        <p:cTn id="1" dur="indefinite" restart="never" nodeType="tmRoot"/>
      </p:par>
    </p:tnLst>
  </p:timing>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415113"/>
      </p:ext>
    </p:extLst>
  </p:cSld>
  <p:clrMapOvr>
    <a:masterClrMapping/>
  </p:clrMapOvr>
  <p:transition>
    <p:randomBar dir="vert"/>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1861055106"/>
      </p:ext>
    </p:extLst>
  </p:cSld>
  <p:clrMapOvr>
    <a:masterClrMapping/>
  </p:clrMapOvr>
  <p:transition>
    <p:randomBar dir="vert"/>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691295"/>
      </p:ext>
    </p:extLst>
  </p:cSld>
  <p:clrMapOvr>
    <a:masterClrMapping/>
  </p:clrMapOvr>
  <p:transition>
    <p:randomBar dir="vert"/>
  </p:transition>
  <p:timing>
    <p:tnLst>
      <p:par>
        <p:cTn id="1" dur="indefinite" restart="never" nodeType="tmRoot"/>
      </p:par>
    </p:tnLst>
  </p:timing>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64870"/>
      </p:ext>
    </p:extLst>
  </p:cSld>
  <p:clrMapOvr>
    <a:masterClrMapping/>
  </p:clrMapOvr>
  <p:transition>
    <p:randomBar dir="vert"/>
  </p:transition>
  <p:timing>
    <p:tnLst>
      <p:par>
        <p:cTn id="1" dur="indefinite" restart="never" nodeType="tmRoot"/>
      </p:par>
    </p:tnLst>
  </p:timing>
</p:sldLayout>
</file>

<file path=ppt/slideLayouts/slideLayout8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980652"/>
      </p:ext>
    </p:extLst>
  </p:cSld>
  <p:clrMapOvr>
    <a:masterClrMapping/>
  </p:clrMapOvr>
  <p:transition>
    <p:randomBar dir="vert"/>
  </p:transition>
  <p:timing>
    <p:tnLst>
      <p:par>
        <p:cTn id="1" dur="indefinite" restart="never" nodeType="tmRoot"/>
      </p:par>
    </p:tnLst>
  </p:timing>
</p:sldLayout>
</file>

<file path=ppt/slideLayouts/slideLayout82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669852"/>
      </p:ext>
    </p:extLst>
  </p:cSld>
  <p:clrMapOvr>
    <a:masterClrMapping/>
  </p:clrMapOvr>
  <p:transition>
    <p:randomBar dir="vert"/>
  </p:transition>
  <p:timing>
    <p:tnLst>
      <p:par>
        <p:cTn id="1" dur="indefinite" restart="never" nodeType="tmRoot"/>
      </p:par>
    </p:tnLst>
  </p:timing>
</p:sldLayout>
</file>

<file path=ppt/slideLayouts/slideLayout82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875046"/>
      </p:ext>
    </p:extLst>
  </p:cSld>
  <p:clrMapOvr>
    <a:masterClrMapping/>
  </p:clrMapOvr>
  <p:transition>
    <p:randomBar dir="vert"/>
  </p:transition>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226095"/>
      </p:ext>
    </p:extLst>
  </p:cSld>
  <p:clrMapOvr>
    <a:masterClrMapping/>
  </p:clrMapOvr>
  <p:transition>
    <p:randomBar dir="vert"/>
  </p:transition>
  <p:timing>
    <p:tnLst>
      <p:par>
        <p:cT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2562"/>
      </p:ext>
    </p:extLst>
  </p:cSld>
  <p:clrMapOvr>
    <a:masterClrMapping/>
  </p:clrMapOvr>
  <p:transition>
    <p:randomBar dir="vert"/>
  </p:transition>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310975"/>
      </p:ext>
    </p:extLst>
  </p:cSld>
  <p:clrMapOvr>
    <a:masterClrMapping/>
  </p:clrMapOvr>
  <p:transition>
    <p:randomBar dir="vert"/>
  </p:transition>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865906"/>
      </p:ext>
    </p:extLst>
  </p:cSld>
  <p:clrMapOvr>
    <a:masterClrMapping/>
  </p:clrMapOvr>
  <p:transition>
    <p:randomBar dir="vert"/>
  </p:transition>
  <p:timing>
    <p:tnLst>
      <p:par>
        <p:cTn id="1" dur="indefinite" restart="never" nodeType="tmRoot"/>
      </p:par>
    </p:tnLst>
  </p:timing>
</p:sldLayout>
</file>

<file path=ppt/slideLayouts/slideLayout82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414135"/>
      </p:ext>
    </p:extLst>
  </p:cSld>
  <p:clrMapOvr>
    <a:masterClrMapping/>
  </p:clrMapOvr>
  <p:transition>
    <p:randomBar dir="vert"/>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pPr defTabSz="914400">
                <a:defRPr/>
              </a:pPr>
              <a:t>2021/11/27</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pPr defTabSz="914400">
                <a:defRPr/>
              </a:pPr>
              <a:t>‹#›</a:t>
            </a:fld>
            <a:endParaRPr lang="zh-CN" altLang="en-US"/>
          </a:p>
        </p:txBody>
      </p:sp>
    </p:spTree>
    <p:extLst>
      <p:ext uri="{BB962C8B-B14F-4D97-AF65-F5344CB8AC3E}">
        <p14:creationId xmlns:p14="http://schemas.microsoft.com/office/powerpoint/2010/main" val="419618239"/>
      </p:ext>
    </p:extLst>
  </p:cSld>
  <p:clrMapOvr>
    <a:masterClrMapping/>
  </p:clrMapOvr>
  <p:transition>
    <p:randomBar dir="vert"/>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62109"/>
      </p:ext>
    </p:extLst>
  </p:cSld>
  <p:clrMapOvr>
    <a:masterClrMapping/>
  </p:clrMapOvr>
  <p:transition>
    <p:randomBar dir="vert"/>
  </p:transition>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5371856"/>
      </p:ext>
    </p:extLst>
  </p:cSld>
  <p:clrMapOvr>
    <a:masterClrMapping/>
  </p:clrMapOvr>
  <p:transition>
    <p:randomBar dir="vert"/>
  </p:transition>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64854506"/>
      </p:ext>
    </p:extLst>
  </p:cSld>
  <p:clrMapOvr>
    <a:masterClrMapping/>
  </p:clrMapOvr>
  <p:transition>
    <p:randomBar dir="vert"/>
  </p:transition>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20851598"/>
      </p:ext>
    </p:extLst>
  </p:cSld>
  <p:clrMapOvr>
    <a:masterClrMapping/>
  </p:clrMapOvr>
  <p:transition>
    <p:randomBar dir="vert"/>
  </p:transition>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5423333"/>
      </p:ext>
    </p:extLst>
  </p:cSld>
  <p:clrMapOvr>
    <a:masterClrMapping/>
  </p:clrMapOvr>
  <p:transition>
    <p:randomBar dir="vert"/>
  </p:transition>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85857089"/>
      </p:ext>
    </p:extLst>
  </p:cSld>
  <p:clrMapOvr>
    <a:masterClrMapping/>
  </p:clrMapOvr>
  <p:transition>
    <p:randomBar dir="vert"/>
  </p:transition>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26635108"/>
      </p:ext>
    </p:extLst>
  </p:cSld>
  <p:clrMapOvr>
    <a:masterClrMapping/>
  </p:clrMapOvr>
  <p:transition>
    <p:randomBar dir="vert"/>
  </p:transition>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426058542"/>
      </p:ext>
    </p:extLst>
  </p:cSld>
  <p:clrMapOvr>
    <a:masterClrMapping/>
  </p:clrMapOvr>
  <p:transition>
    <p:randomBar dir="vert"/>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136503"/>
      </p:ext>
    </p:extLst>
  </p:cSld>
  <p:clrMapOvr>
    <a:masterClrMapping/>
  </p:clrMapOvr>
  <p:transition>
    <p:randomBar dir="vert"/>
  </p:transition>
  <p:timing>
    <p:tnLst>
      <p:par>
        <p:cTn id="1" dur="indefinite" restart="never" nodeType="tmRoot"/>
      </p:par>
    </p:tnLst>
  </p:timing>
</p:sldLayout>
</file>

<file path=ppt/slideLayouts/slideLayout839.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737224435"/>
      </p:ext>
    </p:extLst>
  </p:cSld>
  <p:clrMapOvr>
    <a:masterClrMapping/>
  </p:clrMapOvr>
  <p:transition>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47358"/>
      </p:ext>
    </p:extLst>
  </p:cSld>
  <p:clrMapOvr>
    <a:masterClrMapping/>
  </p:clrMapOvr>
  <p:transition>
    <p:randomBar dir="vert"/>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27163"/>
      </p:ext>
    </p:extLst>
  </p:cSld>
  <p:clrMapOvr>
    <a:masterClrMapping/>
  </p:clrMapOvr>
  <p:transition>
    <p:randomBar dir="vert"/>
  </p:transition>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383030399"/>
      </p:ext>
    </p:extLst>
  </p:cSld>
  <p:clrMapOvr>
    <a:masterClrMapping/>
  </p:clrMapOvr>
  <p:transition>
    <p:randomBar dir="vert"/>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712031"/>
      </p:ext>
    </p:extLst>
  </p:cSld>
  <p:clrMapOvr>
    <a:masterClrMapping/>
  </p:clrMapOvr>
  <p:transition>
    <p:randomBar dir="vert"/>
  </p:transition>
  <p:timing>
    <p:tnLst>
      <p:par>
        <p:cTn id="1" dur="indefinite" restart="never" nodeType="tmRoot"/>
      </p:par>
    </p:tnLst>
  </p:timing>
</p:sldLayout>
</file>

<file path=ppt/slideLayouts/slideLayout84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2224053179"/>
      </p:ext>
    </p:extLst>
  </p:cSld>
  <p:clrMapOvr>
    <a:masterClrMapping/>
  </p:clrMapOvr>
  <p:transition>
    <p:randomBar dir="vert"/>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713786"/>
      </p:ext>
    </p:extLst>
  </p:cSld>
  <p:clrMapOvr>
    <a:masterClrMapping/>
  </p:clrMapOvr>
  <p:transition>
    <p:randomBar dir="vert"/>
  </p:transition>
  <p:timing>
    <p:tnLst>
      <p:par>
        <p:cTn id="1" dur="indefinite" restart="never" nodeType="tmRoot"/>
      </p:par>
    </p:tnLst>
  </p:timing>
</p:sldLayout>
</file>

<file path=ppt/slideLayouts/slideLayout84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248452797"/>
      </p:ext>
    </p:extLst>
  </p:cSld>
  <p:clrMapOvr>
    <a:masterClrMapping/>
  </p:clrMapOvr>
  <p:transition>
    <p:randomBar dir="vert"/>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86171"/>
      </p:ext>
    </p:extLst>
  </p:cSld>
  <p:clrMapOvr>
    <a:masterClrMapping/>
  </p:clrMapOvr>
  <p:transition>
    <p:randomBar dir="vert"/>
  </p:transition>
  <p:timing>
    <p:tnLst>
      <p:par>
        <p:cTn id="1" dur="indefinite" restart="never" nodeType="tmRoot"/>
      </p:par>
    </p:tnLst>
  </p:timing>
</p:sldLayout>
</file>

<file path=ppt/slideLayouts/slideLayout847.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705642"/>
      </p:ext>
    </p:extLst>
  </p:cSld>
  <p:clrMapOvr>
    <a:masterClrMapping/>
  </p:clrMapOvr>
  <p:transition>
    <p:randomBar dir="vert"/>
  </p:transition>
  <p:timing>
    <p:tnLst>
      <p:par>
        <p:cTn id="1" dur="indefinite" restart="never" nodeType="tmRoot"/>
      </p:par>
    </p:tnLst>
  </p:timing>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00839693"/>
      </p:ext>
    </p:extLst>
  </p:cSld>
  <p:clrMapOvr>
    <a:masterClrMapping/>
  </p:clrMapOvr>
  <p:transition>
    <p:randomBar dir="vert"/>
  </p:transition>
  <p:timing>
    <p:tnLst>
      <p:par>
        <p:cTn id="1" dur="indefinite" restart="never" nodeType="tmRoot"/>
      </p:par>
    </p:tnLst>
  </p:timing>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82741632"/>
      </p:ext>
    </p:extLst>
  </p:cSld>
  <p:clrMapOvr>
    <a:masterClrMapping/>
  </p:clrMapOvr>
  <p:transition>
    <p:randomBar dir="vert"/>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77742"/>
      </p:ext>
    </p:extLst>
  </p:cSld>
  <p:clrMapOvr>
    <a:masterClrMapping/>
  </p:clrMapOvr>
  <p:transition>
    <p:randomBar dir="vert"/>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26708937"/>
      </p:ext>
    </p:extLst>
  </p:cSld>
  <p:clrMapOvr>
    <a:masterClrMapping/>
  </p:clrMapOvr>
  <p:transition>
    <p:randomBar dir="vert"/>
  </p:transition>
  <p:timing>
    <p:tnLst>
      <p:par>
        <p:cTn id="1" dur="indefinite" restart="never" nodeType="tmRoot"/>
      </p:par>
    </p:tnLst>
  </p:timing>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45186295"/>
      </p:ext>
    </p:extLst>
  </p:cSld>
  <p:clrMapOvr>
    <a:masterClrMapping/>
  </p:clrMapOvr>
  <p:transition>
    <p:randomBar dir="vert"/>
  </p:transition>
  <p:timing>
    <p:tnLst>
      <p:par>
        <p:cTn id="1" dur="indefinite" restart="never" nodeType="tmRoot"/>
      </p:par>
    </p:tnLst>
  </p:timing>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22955213"/>
      </p:ext>
    </p:extLst>
  </p:cSld>
  <p:clrMapOvr>
    <a:masterClrMapping/>
  </p:clrMapOvr>
  <p:transition>
    <p:randomBar dir="vert"/>
  </p:transition>
  <p:timing>
    <p:tnLst>
      <p:par>
        <p:cTn id="1" dur="indefinite" restart="never" nodeType="tmRoot"/>
      </p:par>
    </p:tnLst>
  </p:timing>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34284577"/>
      </p:ext>
    </p:extLst>
  </p:cSld>
  <p:clrMapOvr>
    <a:masterClrMapping/>
  </p:clrMapOvr>
  <p:transition>
    <p:randomBar dir="vert"/>
  </p:transition>
  <p:timing>
    <p:tnLst>
      <p:par>
        <p:cTn id="1" dur="indefinite" restart="never" nodeType="tmRoot"/>
      </p:par>
    </p:tnLst>
  </p:timing>
</p:sldLayout>
</file>

<file path=ppt/slideLayouts/slideLayout854.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939462442"/>
      </p:ext>
    </p:extLst>
  </p:cSld>
  <p:clrMapOvr>
    <a:masterClrMapping/>
  </p:clrMapOvr>
  <p:transition>
    <p:randomBar dir="vert"/>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90650"/>
      </p:ext>
    </p:extLst>
  </p:cSld>
  <p:clrMapOvr>
    <a:masterClrMapping/>
  </p:clrMapOvr>
  <p:transition>
    <p:randomBar dir="vert"/>
  </p:transition>
  <p:timing>
    <p:tnLst>
      <p:par>
        <p:cTn id="1" dur="indefinite" restart="never" nodeType="tmRoot"/>
      </p:par>
    </p:tnLst>
  </p:timing>
</p:sldLayout>
</file>

<file path=ppt/slideLayouts/slideLayout856.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2790277079"/>
      </p:ext>
    </p:extLst>
  </p:cSld>
  <p:clrMapOvr>
    <a:masterClrMapping/>
  </p:clrMapOvr>
  <p:transition>
    <p:randomBar dir="vert"/>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704467"/>
      </p:ext>
    </p:extLst>
  </p:cSld>
  <p:clrMapOvr>
    <a:masterClrMapping/>
  </p:clrMapOvr>
  <p:transition>
    <p:randomBar dir="vert"/>
  </p:transition>
  <p:timing>
    <p:tnLst>
      <p:par>
        <p:cTn id="1" dur="indefinite" restart="never" nodeType="tmRoot"/>
      </p:par>
    </p:tnLst>
  </p:timing>
</p:sldLayout>
</file>

<file path=ppt/slideLayouts/slideLayout858.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4037486361"/>
      </p:ext>
    </p:extLst>
  </p:cSld>
  <p:clrMapOvr>
    <a:masterClrMapping/>
  </p:clrMapOvr>
  <p:transition>
    <p:randomBar dir="vert"/>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751950"/>
      </p:ext>
    </p:extLst>
  </p:cSld>
  <p:clrMapOvr>
    <a:masterClrMapping/>
  </p:clrMapOvr>
  <p:transition>
    <p:randomBar dir="vert"/>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05729"/>
      </p:ext>
    </p:extLst>
  </p:cSld>
  <p:clrMapOvr>
    <a:masterClrMapping/>
  </p:clrMapOvr>
  <p:transition>
    <p:randomBar dir="vert"/>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716479855"/>
      </p:ext>
    </p:extLst>
  </p:cSld>
  <p:clrMapOvr>
    <a:masterClrMapping/>
  </p:clrMapOvr>
  <p:transition>
    <p:randomBar dir="vert"/>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475770"/>
      </p:ext>
    </p:extLst>
  </p:cSld>
  <p:clrMapOvr>
    <a:masterClrMapping/>
  </p:clrMapOvr>
  <p:transition>
    <p:randomBar dir="vert"/>
  </p:transition>
  <p:timing>
    <p:tnLst>
      <p:par>
        <p:cTn id="1" dur="indefinite" restart="never" nodeType="tmRoot"/>
      </p:par>
    </p:tnLst>
  </p:timing>
</p:sldLayout>
</file>

<file path=ppt/slideLayouts/slideLayout862.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2637306487"/>
      </p:ext>
    </p:extLst>
  </p:cSld>
  <p:clrMapOvr>
    <a:masterClrMapping/>
  </p:clrMapOvr>
  <p:transition>
    <p:randomBar dir="vert"/>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725678"/>
      </p:ext>
    </p:extLst>
  </p:cSld>
  <p:clrMapOvr>
    <a:masterClrMapping/>
  </p:clrMapOvr>
  <p:transition>
    <p:randomBar dir="vert"/>
  </p:transition>
  <p:timing>
    <p:tnLst>
      <p:par>
        <p:cTn id="1" dur="indefinite" restart="never" nodeType="tmRoot"/>
      </p:par>
    </p:tnLst>
  </p:timing>
</p:sldLayout>
</file>

<file path=ppt/slideLayouts/slideLayout864.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cs typeface="Arial" panose="020B0604020202020204" pitchFamily="34" charset="0"/>
              </a:rPr>
              <a:pPr defTabSz="913532"/>
              <a:t>2021/11/27</a:t>
            </a:fld>
            <a:endParaRPr lang="zh-CN" altLang="en-US" sz="1865">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cs typeface="Arial" panose="020B0604020202020204" pitchFamily="34" charset="0"/>
              </a:rPr>
              <a:pPr defTabSz="913532"/>
              <a:t>‹#›</a:t>
            </a:fld>
            <a:endParaRPr lang="zh-CN" altLang="en-US" sz="1865">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4062831752"/>
      </p:ext>
    </p:extLst>
  </p:cSld>
  <p:clrMapOvr>
    <a:masterClrMapping/>
  </p:clrMapOvr>
  <p:transition>
    <p:randomBar dir="vert"/>
  </p:transition>
  <p:timing>
    <p:tnLst>
      <p:par>
        <p:cTn id="1" dur="indefinite" restart="never" nodeType="tmRoot"/>
      </p:par>
    </p:tnLst>
  </p:timing>
</p:sldLayout>
</file>

<file path=ppt/slideLayouts/slideLayout86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995010943"/>
      </p:ext>
    </p:extLst>
  </p:cSld>
  <p:clrMapOvr>
    <a:masterClrMapping/>
  </p:clrMapOvr>
  <p:transition>
    <p:randomBar dir="vert"/>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340067"/>
      </p:ext>
    </p:extLst>
  </p:cSld>
  <p:clrMapOvr>
    <a:masterClrMapping/>
  </p:clrMapOvr>
  <p:transition>
    <p:randomBar dir="vert"/>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793029"/>
      </p:ext>
    </p:extLst>
  </p:cSld>
  <p:clrMapOvr>
    <a:masterClrMapping/>
  </p:clrMapOvr>
  <p:transition>
    <p:randomBar dir="vert"/>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753340"/>
      </p:ext>
    </p:extLst>
  </p:cSld>
  <p:clrMapOvr>
    <a:masterClrMapping/>
  </p:clrMapOvr>
  <p:transition>
    <p:randomBar dir="vert"/>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645777144"/>
      </p:ext>
    </p:extLst>
  </p:cSld>
  <p:clrMapOvr>
    <a:masterClrMapping/>
  </p:clrMapOvr>
  <p:transition>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137665"/>
      </p:ext>
    </p:extLst>
  </p:cSld>
  <p:clrMapOvr>
    <a:masterClrMapping/>
  </p:clrMapOvr>
  <p:transition>
    <p:randomBar dir="vert"/>
  </p:transition>
  <p:timing>
    <p:tnLst>
      <p:par>
        <p:cTn id="1" dur="indefinite" restart="never" nodeType="tmRoot"/>
      </p:par>
    </p:tnLst>
  </p:timing>
</p:sldLayout>
</file>

<file path=ppt/slideLayouts/slideLayout870.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945402768"/>
      </p:ext>
    </p:extLst>
  </p:cSld>
  <p:clrMapOvr>
    <a:masterClrMapping/>
  </p:clrMapOvr>
  <p:transition>
    <p:randomBar dir="vert"/>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7397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72.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998246131"/>
      </p:ext>
    </p:extLst>
  </p:cSld>
  <p:clrMapOvr>
    <a:masterClrMapping/>
  </p:clrMapOvr>
  <p:transition>
    <p:randomBar dir="vert"/>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684971"/>
      </p:ext>
    </p:extLst>
  </p:cSld>
  <p:clrMapOvr>
    <a:masterClrMapping/>
  </p:clrMapOvr>
  <p:transition>
    <p:randomBar dir="vert"/>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849066"/>
      </p:ext>
    </p:extLst>
  </p:cSld>
  <p:clrMapOvr>
    <a:masterClrMapping/>
  </p:clrMapOvr>
  <p:transition>
    <p:randomBar dir="vert"/>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191252"/>
      </p:ext>
    </p:extLst>
  </p:cSld>
  <p:clrMapOvr>
    <a:masterClrMapping/>
  </p:clrMapOvr>
  <p:transition>
    <p:randomBar dir="vert"/>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783338"/>
      </p:ext>
    </p:extLst>
  </p:cSld>
  <p:clrMapOvr>
    <a:masterClrMapping/>
  </p:clrMapOvr>
  <p:transition>
    <p:randomBar dir="vert"/>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457666"/>
      </p:ext>
    </p:extLst>
  </p:cSld>
  <p:clrMapOvr>
    <a:masterClrMapping/>
  </p:clrMapOvr>
  <p:transition>
    <p:randomBar dir="vert"/>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323457"/>
      </p:ext>
    </p:extLst>
  </p:cSld>
  <p:clrMapOvr>
    <a:masterClrMapping/>
  </p:clrMapOvr>
  <p:transition>
    <p:randomBar dir="vert"/>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DD22C65B-FAC9-421A-9391-569306C0644A}"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BEBC0E72-BF06-4A19-B2CD-574FB1E7DA1E}"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86542011"/>
      </p:ext>
    </p:extLst>
  </p:cSld>
  <p:clrMapOvr>
    <a:masterClrMapping/>
  </p:clrMapOvr>
  <p:transition>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502375"/>
      </p:ext>
    </p:extLst>
  </p:cSld>
  <p:clrMapOvr>
    <a:masterClrMapping/>
  </p:clrMapOvr>
  <p:transition>
    <p:randomBar dir="vert"/>
  </p:transition>
  <p:timing>
    <p:tnLst>
      <p:par>
        <p:cTn id="1" dur="indefinite" restart="never" nodeType="tmRoot"/>
      </p:par>
    </p:tnLst>
  </p:timing>
</p:sldLayout>
</file>

<file path=ppt/slideLayouts/slideLayout880.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60329089-014F-40B7-AF9F-C11F97BF94C2}"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C06FD32C-10E6-4306-A8A9-F7761EEB30E2}"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011465764"/>
      </p:ext>
    </p:extLst>
  </p:cSld>
  <p:clrMapOvr>
    <a:masterClrMapping/>
  </p:clrMapOvr>
  <p:transition>
    <p:randomBar dir="vert"/>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08542"/>
      </p:ext>
    </p:extLst>
  </p:cSld>
  <p:clrMapOvr>
    <a:masterClrMapping/>
  </p:clrMapOvr>
  <p:transition>
    <p:randomBar dir="vert"/>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40320"/>
      </p:ext>
    </p:extLst>
  </p:cSld>
  <p:clrMapOvr>
    <a:masterClrMapping/>
  </p:clrMapOvr>
  <p:transition>
    <p:randomBar dir="vert"/>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738"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700964"/>
      </p:ext>
    </p:extLst>
  </p:cSld>
  <p:clrMapOvr>
    <a:masterClrMapping/>
  </p:clrMapOvr>
  <p:transition>
    <p:randomBar dir="vert"/>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77543"/>
      </p:ext>
    </p:extLst>
  </p:cSld>
  <p:clrMapOvr>
    <a:masterClrMapping/>
  </p:clrMapOvr>
  <p:transition>
    <p:randomBar dir="vert"/>
  </p:transition>
  <p:timing>
    <p:tnLst>
      <p:par>
        <p:cTn id="1" dur="indefinite" restart="never" nodeType="tmRoot"/>
      </p:par>
    </p:tnLst>
  </p:timing>
</p:sldLayout>
</file>

<file path=ppt/slideLayouts/slideLayout88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7655"/>
      </p:ext>
    </p:extLst>
  </p:cSld>
  <p:clrMapOvr>
    <a:masterClrMapping/>
  </p:clrMapOvr>
  <p:transition>
    <p:randomBar dir="vert"/>
  </p:transition>
  <p:timing>
    <p:tnLst>
      <p:par>
        <p:cTn id="1" dur="indefinite" restart="never" nodeType="tmRoot"/>
      </p:par>
    </p:tnLst>
  </p:timing>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450595"/>
      </p:ext>
    </p:extLst>
  </p:cSld>
  <p:clrMapOvr>
    <a:masterClrMapping/>
  </p:clrMapOvr>
  <p:transition>
    <p:randomBar dir="vert"/>
  </p:transition>
  <p:timing>
    <p:tnLst>
      <p:par>
        <p:cTn id="1" dur="indefinite" restart="never" nodeType="tmRoot"/>
      </p:par>
    </p:tnLst>
  </p:timing>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32706"/>
      </p:ext>
    </p:extLst>
  </p:cSld>
  <p:clrMapOvr>
    <a:masterClrMapping/>
  </p:clrMapOvr>
  <p:transition>
    <p:randomBar dir="vert"/>
  </p:transition>
  <p:timing>
    <p:tnLst>
      <p:par>
        <p:cTn id="1" dur="indefinite" restart="never" nodeType="tmRoot"/>
      </p:par>
    </p:tnLst>
  </p:timing>
</p:sldLayout>
</file>

<file path=ppt/slideLayouts/slideLayout88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132407"/>
      </p:ext>
    </p:extLst>
  </p:cSld>
  <p:clrMapOvr>
    <a:masterClrMapping/>
  </p:clrMapOvr>
  <p:transition>
    <p:randomBar dir="vert"/>
  </p:transition>
  <p:timing>
    <p:tnLst>
      <p:par>
        <p:cTn id="1" dur="indefinite" restart="never" nodeType="tmRoot"/>
      </p:par>
    </p:tnLst>
  </p:timing>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711185"/>
      </p:ext>
    </p:extLst>
  </p:cSld>
  <p:clrMapOvr>
    <a:masterClrMapping/>
  </p:clrMapOvr>
  <p:transition>
    <p:randomBar dir="vert"/>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845706"/>
      </p:ext>
    </p:extLst>
  </p:cSld>
  <p:clrMapOvr>
    <a:masterClrMapping/>
  </p:clrMapOvr>
  <p:transition>
    <p:randomBar dir="vert"/>
  </p:transition>
  <p:timing>
    <p:tnLst>
      <p:par>
        <p:cTn id="1" dur="indefinite" restart="never" nodeType="tmRoot"/>
      </p:par>
    </p:tnLst>
  </p:timing>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176869"/>
      </p:ext>
    </p:extLst>
  </p:cSld>
  <p:clrMapOvr>
    <a:masterClrMapping/>
  </p:clrMapOvr>
  <p:transition>
    <p:randomBar dir="vert"/>
  </p:transition>
  <p:timing>
    <p:tnLst>
      <p:par>
        <p:cTn id="1" dur="indefinite" restart="never" nodeType="tmRoot"/>
      </p:par>
    </p:tnLst>
  </p:timing>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40501"/>
      </p:ext>
    </p:extLst>
  </p:cSld>
  <p:clrMapOvr>
    <a:masterClrMapping/>
  </p:clrMapOvr>
  <p:transition>
    <p:randomBar dir="vert"/>
  </p:transition>
  <p:timing>
    <p:tnLst>
      <p:par>
        <p:cTn id="1" dur="indefinite" restart="never" nodeType="tmRoot"/>
      </p:par>
    </p:tnLst>
  </p:timing>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79718"/>
      </p:ext>
    </p:extLst>
  </p:cSld>
  <p:clrMapOvr>
    <a:masterClrMapping/>
  </p:clrMapOvr>
  <p:transition>
    <p:randomBar dir="vert"/>
  </p:transition>
  <p:timing>
    <p:tnLst>
      <p:par>
        <p:cTn id="1" dur="indefinite" restart="never" nodeType="tmRoot"/>
      </p:par>
    </p:tnLst>
  </p:timing>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66011"/>
      </p:ext>
    </p:extLst>
  </p:cSld>
  <p:clrMapOvr>
    <a:masterClrMapping/>
  </p:clrMapOvr>
  <p:transition>
    <p:randomBar dir="vert"/>
  </p:transition>
  <p:timing>
    <p:tnLst>
      <p:par>
        <p:cTn id="1" dur="indefinite" restart="never" nodeType="tmRoot"/>
      </p:par>
    </p:tnLst>
  </p:timing>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715788"/>
      </p:ext>
    </p:extLst>
  </p:cSld>
  <p:clrMapOvr>
    <a:masterClrMapping/>
  </p:clrMapOvr>
  <p:transition>
    <p:randomBar dir="vert"/>
  </p:transition>
  <p:timing>
    <p:tnLst>
      <p:par>
        <p:cTn id="1" dur="indefinite" restart="never" nodeType="tmRoot"/>
      </p:par>
    </p:tnLst>
  </p:timing>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225682"/>
      </p:ext>
    </p:extLst>
  </p:cSld>
  <p:clrMapOvr>
    <a:masterClrMapping/>
  </p:clrMapOvr>
  <p:transition>
    <p:randomBar dir="vert"/>
  </p:transition>
  <p:timing>
    <p:tnLst>
      <p:par>
        <p:cTn id="1" dur="indefinite" restart="never" nodeType="tmRoot"/>
      </p:par>
    </p:tnLst>
  </p:timing>
</p:sldLayout>
</file>

<file path=ppt/slideLayouts/slideLayout896.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493336"/>
      </p:ext>
    </p:extLst>
  </p:cSld>
  <p:clrMapOvr>
    <a:masterClrMapping/>
  </p:clrMapOvr>
  <p:transition>
    <p:randomBar dir="vert"/>
  </p:transition>
  <p:timing>
    <p:tnLst>
      <p:par>
        <p:cTn id="1" dur="indefinite" restart="never" nodeType="tmRoot"/>
      </p:par>
    </p:tnLst>
  </p:timing>
</p:sldLayout>
</file>

<file path=ppt/slideLayouts/slideLayout89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126006"/>
      </p:ext>
    </p:extLst>
  </p:cSld>
  <p:clrMapOvr>
    <a:masterClrMapping/>
  </p:clrMapOvr>
  <p:transition>
    <p:randomBar dir="vert"/>
  </p:transition>
  <p:timing>
    <p:tnLst>
      <p:par>
        <p:cTn id="1" dur="indefinite" restart="never" nodeType="tmRoot"/>
      </p:par>
    </p:tnLst>
  </p:timing>
</p:sldLayout>
</file>

<file path=ppt/slideLayouts/slideLayout89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65133"/>
      </p:ext>
    </p:extLst>
  </p:cSld>
  <p:clrMapOvr>
    <a:masterClrMapping/>
  </p:clrMapOvr>
  <p:transition>
    <p:randomBar dir="vert"/>
  </p:transition>
  <p:timing>
    <p:tnLst>
      <p:par>
        <p:cTn id="1" dur="indefinite" restart="never" nodeType="tmRoot"/>
      </p:par>
    </p:tnLst>
  </p:timing>
</p:sldLayout>
</file>

<file path=ppt/slideLayouts/slideLayout89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362472"/>
      </p:ext>
    </p:extLst>
  </p:cSld>
  <p:clrMapOvr>
    <a:masterClrMapping/>
  </p:clrMapOvr>
  <p:transition>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640808"/>
      </p:ext>
    </p:extLst>
  </p:cSld>
  <p:clrMapOvr>
    <a:masterClrMapping/>
  </p:clrMapOvr>
  <p:transition>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851085"/>
      </p:ext>
    </p:extLst>
  </p:cSld>
  <p:clrMapOvr>
    <a:masterClrMapping/>
  </p:clrMapOvr>
  <p:transition>
    <p:randomBar dir="vert"/>
  </p:transition>
  <p:timing>
    <p:tnLst>
      <p:par>
        <p:cTn id="1" dur="indefinite" restart="never" nodeType="tmRoot"/>
      </p:par>
    </p:tnLst>
  </p:timing>
</p:sldLayout>
</file>

<file path=ppt/slideLayouts/slideLayout900.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291265"/>
      </p:ext>
    </p:extLst>
  </p:cSld>
  <p:clrMapOvr>
    <a:masterClrMapping/>
  </p:clrMapOvr>
  <p:transition>
    <p:randomBar dir="vert"/>
  </p:transition>
  <p:timing>
    <p:tnLst>
      <p:par>
        <p:cTn id="1" dur="indefinite" restart="never" nodeType="tmRoot"/>
      </p:par>
    </p:tnLst>
  </p:timing>
</p:sldLayout>
</file>

<file path=ppt/slideLayouts/slideLayout901.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316173"/>
      </p:ext>
    </p:extLst>
  </p:cSld>
  <p:clrMapOvr>
    <a:masterClrMapping/>
  </p:clrMapOvr>
  <p:transition>
    <p:randomBar dir="vert"/>
  </p:transition>
  <p:timing>
    <p:tnLst>
      <p:par>
        <p:cTn id="1" dur="indefinite" restart="never" nodeType="tmRoot"/>
      </p:par>
    </p:tnLst>
  </p:timing>
</p:sldLayout>
</file>

<file path=ppt/slideLayouts/slideLayout902.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07020"/>
      </p:ext>
    </p:extLst>
  </p:cSld>
  <p:clrMapOvr>
    <a:masterClrMapping/>
  </p:clrMapOvr>
  <p:transition>
    <p:randomBar dir="vert"/>
  </p:transition>
  <p:timing>
    <p:tnLst>
      <p:par>
        <p:cTn id="1" dur="indefinite" restart="never" nodeType="tmRoot"/>
      </p:par>
    </p:tnLst>
  </p:timing>
</p:sldLayout>
</file>

<file path=ppt/slideLayouts/slideLayout903.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844627"/>
      </p:ext>
    </p:extLst>
  </p:cSld>
  <p:clrMapOvr>
    <a:masterClrMapping/>
  </p:clrMapOvr>
  <p:transition>
    <p:randomBar dir="vert"/>
  </p:transition>
  <p:timing>
    <p:tnLst>
      <p:par>
        <p:cTn id="1" dur="indefinite" restart="never" nodeType="tmRoot"/>
      </p:par>
    </p:tnLst>
  </p:timing>
</p:sldLayout>
</file>

<file path=ppt/slideLayouts/slideLayout904.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276328"/>
      </p:ext>
    </p:extLst>
  </p:cSld>
  <p:clrMapOvr>
    <a:masterClrMapping/>
  </p:clrMapOvr>
  <p:transition>
    <p:randomBar dir="vert"/>
  </p:transition>
  <p:timing>
    <p:tnLst>
      <p:par>
        <p:cTn id="1" dur="indefinite" restart="never" nodeType="tmRoot"/>
      </p:par>
    </p:tnLst>
  </p:timing>
</p:sldLayout>
</file>

<file path=ppt/slideLayouts/slideLayout905.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95682788"/>
      </p:ext>
    </p:extLst>
  </p:cSld>
  <p:clrMapOvr>
    <a:masterClrMapping/>
  </p:clrMapOvr>
  <p:transition>
    <p:randomBar dir="vert"/>
  </p:transition>
  <p:timing>
    <p:tnLst>
      <p:par>
        <p:cTn id="1" dur="indefinite" restart="never" nodeType="tmRoot"/>
      </p:par>
    </p:tnLst>
  </p:timing>
</p:sldLayout>
</file>

<file path=ppt/slideLayouts/slideLayout906.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14730770"/>
      </p:ext>
    </p:extLst>
  </p:cSld>
  <p:clrMapOvr>
    <a:masterClrMapping/>
  </p:clrMapOvr>
  <p:transition>
    <p:randomBar dir="vert"/>
  </p:transition>
  <p:timing>
    <p:tnLst>
      <p:par>
        <p:cTn id="1" dur="indefinite" restart="never" nodeType="tmRoot"/>
      </p:par>
    </p:tnLst>
  </p:timing>
</p:sldLayout>
</file>

<file path=ppt/slideLayouts/slideLayout907.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64668697"/>
      </p:ext>
    </p:extLst>
  </p:cSld>
  <p:clrMapOvr>
    <a:masterClrMapping/>
  </p:clrMapOvr>
  <p:transition>
    <p:randomBar dir="vert"/>
  </p:transition>
  <p:timing>
    <p:tnLst>
      <p:par>
        <p:cTn id="1" dur="indefinite" restart="never" nodeType="tmRoot"/>
      </p:par>
    </p:tnLst>
  </p:timing>
</p:sldLayout>
</file>

<file path=ppt/slideLayouts/slideLayout908.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31389259"/>
      </p:ext>
    </p:extLst>
  </p:cSld>
  <p:clrMapOvr>
    <a:masterClrMapping/>
  </p:clrMapOvr>
  <p:transition>
    <p:randomBar dir="vert"/>
  </p:transition>
  <p:timing>
    <p:tnLst>
      <p:par>
        <p:cTn id="1" dur="indefinite" restart="never" nodeType="tmRoot"/>
      </p:par>
    </p:tnLst>
  </p:timing>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28046527"/>
      </p:ext>
    </p:extLst>
  </p:cSld>
  <p:clrMapOvr>
    <a:masterClrMapping/>
  </p:clrMapOvr>
  <p:transition>
    <p:randomBar dir="vert"/>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511453"/>
      </p:ext>
    </p:extLst>
  </p:cSld>
  <p:clrMapOvr>
    <a:masterClrMapping/>
  </p:clrMapOvr>
  <p:transition>
    <p:randomBar dir="vert"/>
  </p:transition>
  <p:timing>
    <p:tnLst>
      <p:par>
        <p:cTn id="1" dur="indefinite" restart="never" nodeType="tmRoot"/>
      </p:par>
    </p:tnLst>
  </p:timing>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48724084"/>
      </p:ext>
    </p:extLst>
  </p:cSld>
  <p:clrMapOvr>
    <a:masterClrMapping/>
  </p:clrMapOvr>
  <p:transition>
    <p:randomBar dir="vert"/>
  </p:transition>
  <p:timing>
    <p:tnLst>
      <p:par>
        <p:cTn id="1" dur="indefinite" restart="never" nodeType="tmRoot"/>
      </p:par>
    </p:tnLst>
  </p:timing>
</p:sldLayout>
</file>

<file path=ppt/slideLayouts/slideLayout911.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755269555"/>
      </p:ext>
    </p:extLst>
  </p:cSld>
  <p:clrMapOvr>
    <a:masterClrMapping/>
  </p:clrMapOvr>
  <p:transition>
    <p:randomBar dir="vert"/>
  </p:transition>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146049"/>
      </p:ext>
    </p:extLst>
  </p:cSld>
  <p:clrMapOvr>
    <a:masterClrMapping/>
  </p:clrMapOvr>
  <p:transition>
    <p:randomBar dir="vert"/>
  </p:transition>
  <p:timing>
    <p:tnLst>
      <p:par>
        <p:cTn id="1" dur="indefinite" restart="never" nodeType="tmRoot"/>
      </p:par>
    </p:tnLst>
  </p:timing>
</p:sldLayout>
</file>

<file path=ppt/slideLayouts/slideLayout913.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484790064"/>
      </p:ext>
    </p:extLst>
  </p:cSld>
  <p:clrMapOvr>
    <a:masterClrMapping/>
  </p:clrMapOvr>
  <p:transition>
    <p:randomBar dir="vert"/>
  </p:transition>
</p:sldLayout>
</file>

<file path=ppt/slideLayouts/slideLayout914.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982959"/>
      </p:ext>
    </p:extLst>
  </p:cSld>
  <p:clrMapOvr>
    <a:masterClrMapping/>
  </p:clrMapOvr>
  <p:transition>
    <p:randomBar dir="vert"/>
  </p:transition>
  <p:timing>
    <p:tnLst>
      <p:par>
        <p:cTn id="1" dur="indefinite" restart="never" nodeType="tmRoot"/>
      </p:par>
    </p:tnLst>
  </p:timing>
</p:sldLayout>
</file>

<file path=ppt/slideLayouts/slideLayout915.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655536547"/>
      </p:ext>
    </p:extLst>
  </p:cSld>
  <p:clrMapOvr>
    <a:masterClrMapping/>
  </p:clrMapOvr>
  <p:transition>
    <p:randomBar dir="vert"/>
  </p:transition>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53069"/>
      </p:ext>
    </p:extLst>
  </p:cSld>
  <p:clrMapOvr>
    <a:masterClrMapping/>
  </p:clrMapOvr>
  <p:transition>
    <p:randomBar dir="vert"/>
  </p:transition>
  <p:timing>
    <p:tnLst>
      <p:par>
        <p:cTn id="1" dur="indefinite" restart="never" nodeType="tmRoot"/>
      </p:par>
    </p:tnLst>
  </p:timing>
</p:sldLayout>
</file>

<file path=ppt/slideLayouts/slideLayout917.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79346610"/>
      </p:ext>
    </p:extLst>
  </p:cSld>
  <p:clrMapOvr>
    <a:masterClrMapping/>
  </p:clrMapOvr>
  <p:transition>
    <p:randomBar dir="vert"/>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997899"/>
      </p:ext>
    </p:extLst>
  </p:cSld>
  <p:clrMapOvr>
    <a:masterClrMapping/>
  </p:clrMapOvr>
  <p:transition>
    <p:randomBar dir="vert"/>
  </p:transition>
  <p:timing>
    <p:tnLst>
      <p:par>
        <p:cTn id="1" dur="indefinite" restart="never" nodeType="tmRoot"/>
      </p:par>
    </p:tnLst>
  </p:timing>
</p:sldLayout>
</file>

<file path=ppt/slideLayouts/slideLayout919.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778115677"/>
      </p:ext>
    </p:extLst>
  </p:cSld>
  <p:clrMapOvr>
    <a:masterClrMapping/>
  </p:clrMapOvr>
  <p:transition>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903636"/>
      </p:ext>
    </p:extLst>
  </p:cSld>
  <p:clrMapOvr>
    <a:masterClrMapping/>
  </p:clrMapOvr>
  <p:transition>
    <p:randomBar dir="vert"/>
  </p:transition>
  <p:timing>
    <p:tnLst>
      <p:par>
        <p:cTn id="1" dur="indefinite" restart="never" nodeType="tmRoot"/>
      </p:par>
    </p:tnLst>
  </p:timing>
</p:sldLayout>
</file>

<file path=ppt/slideLayouts/slideLayout920.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09761"/>
      </p:ext>
    </p:extLst>
  </p:cSld>
  <p:clrMapOvr>
    <a:masterClrMapping/>
  </p:clrMapOvr>
  <p:transition>
    <p:randomBar dir="vert"/>
  </p:transition>
  <p:timing>
    <p:tnLst>
      <p:par>
        <p:cTn id="1" dur="indefinite" restart="never" nodeType="tmRoot"/>
      </p:par>
    </p:tnLst>
  </p:timing>
</p:sldLayout>
</file>

<file path=ppt/slideLayouts/slideLayout921.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19380"/>
      </p:ext>
    </p:extLst>
  </p:cSld>
  <p:clrMapOvr>
    <a:masterClrMapping/>
  </p:clrMapOvr>
  <p:transition>
    <p:randomBar dir="vert"/>
  </p:transition>
  <p:timing>
    <p:tnLst>
      <p:par>
        <p:cTn id="1" dur="indefinite" restart="never" nodeType="tmRoot"/>
      </p:par>
    </p:tnLst>
  </p:timing>
</p:sldLayout>
</file>

<file path=ppt/slideLayouts/slideLayout922.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9081390"/>
      </p:ext>
    </p:extLst>
  </p:cSld>
  <p:clrMapOvr>
    <a:masterClrMapping/>
  </p:clrMapOvr>
  <p:transition>
    <p:randomBar dir="vert"/>
  </p:transition>
  <p:timing>
    <p:tnLst>
      <p:par>
        <p:cTn id="1" dur="indefinite" restart="never" nodeType="tmRoot"/>
      </p:par>
    </p:tnLst>
  </p:timing>
</p:sldLayout>
</file>

<file path=ppt/slideLayouts/slideLayout923.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87975315"/>
      </p:ext>
    </p:extLst>
  </p:cSld>
  <p:clrMapOvr>
    <a:masterClrMapping/>
  </p:clrMapOvr>
  <p:transition>
    <p:randomBar dir="vert"/>
  </p:transition>
  <p:timing>
    <p:tnLst>
      <p:par>
        <p:cTn id="1" dur="indefinite" restart="never" nodeType="tmRoot"/>
      </p:par>
    </p:tnLst>
  </p:timing>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2430000"/>
      </p:ext>
    </p:extLst>
  </p:cSld>
  <p:clrMapOvr>
    <a:masterClrMapping/>
  </p:clrMapOvr>
  <p:transition>
    <p:randomBar dir="vert"/>
  </p:transition>
  <p:timing>
    <p:tnLst>
      <p:par>
        <p:cTn id="1" dur="indefinite" restart="never" nodeType="tmRoot"/>
      </p:par>
    </p:tnLst>
  </p:timing>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58614684"/>
      </p:ext>
    </p:extLst>
  </p:cSld>
  <p:clrMapOvr>
    <a:masterClrMapping/>
  </p:clrMapOvr>
  <p:transition>
    <p:randomBar dir="vert"/>
  </p:transition>
  <p:timing>
    <p:tnLst>
      <p:par>
        <p:cTn id="1" dur="indefinite" restart="never" nodeType="tmRoot"/>
      </p:par>
    </p:tnLst>
  </p:timing>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8023020"/>
      </p:ext>
    </p:extLst>
  </p:cSld>
  <p:clrMapOvr>
    <a:masterClrMapping/>
  </p:clrMapOvr>
  <p:transition>
    <p:randomBar dir="vert"/>
  </p:transition>
  <p:timing>
    <p:tnLst>
      <p:par>
        <p:cTn id="1" dur="indefinite" restart="never" nodeType="tmRoot"/>
      </p:par>
    </p:tnLst>
  </p:timing>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62715293"/>
      </p:ext>
    </p:extLst>
  </p:cSld>
  <p:clrMapOvr>
    <a:masterClrMapping/>
  </p:clrMapOvr>
  <p:transition>
    <p:randomBar dir="vert"/>
  </p:transition>
  <p:timing>
    <p:tnLst>
      <p:par>
        <p:cTn id="1" dur="indefinite" restart="never" nodeType="tmRoot"/>
      </p:par>
    </p:tnLst>
  </p:timing>
</p:sldLayout>
</file>

<file path=ppt/slideLayouts/slideLayout928.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79906279"/>
      </p:ext>
    </p:extLst>
  </p:cSld>
  <p:clrMapOvr>
    <a:masterClrMapping/>
  </p:clrMapOvr>
  <p:transition>
    <p:randomBar dir="vert"/>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4643"/>
      </p:ext>
    </p:extLst>
  </p:cSld>
  <p:clrMapOvr>
    <a:masterClrMapping/>
  </p:clrMapOvr>
  <p:transition>
    <p:randomBar dir="vert"/>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612432"/>
      </p:ext>
    </p:extLst>
  </p:cSld>
  <p:clrMapOvr>
    <a:masterClrMapping/>
  </p:clrMapOvr>
  <p:transition>
    <p:randomBar dir="vert"/>
  </p:transition>
  <p:timing>
    <p:tnLst>
      <p:par>
        <p:cTn id="1" dur="indefinite" restart="never" nodeType="tmRoot"/>
      </p:par>
    </p:tnLst>
  </p:timing>
</p:sldLayout>
</file>

<file path=ppt/slideLayouts/slideLayout930.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2848577791"/>
      </p:ext>
    </p:extLst>
  </p:cSld>
  <p:clrMapOvr>
    <a:masterClrMapping/>
  </p:clrMapOvr>
  <p:transition>
    <p:randomBar dir="vert"/>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880394"/>
      </p:ext>
    </p:extLst>
  </p:cSld>
  <p:clrMapOvr>
    <a:masterClrMapping/>
  </p:clrMapOvr>
  <p:transition>
    <p:randomBar dir="vert"/>
  </p:transition>
  <p:timing>
    <p:tnLst>
      <p:par>
        <p:cTn id="1" dur="indefinite" restart="never" nodeType="tmRoot"/>
      </p:par>
    </p:tnLst>
  </p:timing>
</p:sldLayout>
</file>

<file path=ppt/slideLayouts/slideLayout932.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158150980"/>
      </p:ext>
    </p:extLst>
  </p:cSld>
  <p:clrMapOvr>
    <a:masterClrMapping/>
  </p:clrMapOvr>
  <p:transition>
    <p:randomBar dir="vert"/>
  </p:transition>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473863"/>
      </p:ext>
    </p:extLst>
  </p:cSld>
  <p:clrMapOvr>
    <a:masterClrMapping/>
  </p:clrMapOvr>
  <p:transition>
    <p:randomBar dir="vert"/>
  </p:transition>
  <p:timing>
    <p:tnLst>
      <p:par>
        <p:cTn id="1" dur="indefinite" restart="never" nodeType="tmRoot"/>
      </p:par>
    </p:tnLst>
  </p:timing>
</p:sldLayout>
</file>

<file path=ppt/slideLayouts/slideLayout934.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4142999909"/>
      </p:ext>
    </p:extLst>
  </p:cSld>
  <p:clrMapOvr>
    <a:masterClrMapping/>
  </p:clrMapOvr>
  <p:transition>
    <p:randomBar dir="vert"/>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643982"/>
      </p:ext>
    </p:extLst>
  </p:cSld>
  <p:clrMapOvr>
    <a:masterClrMapping/>
  </p:clrMapOvr>
  <p:transition>
    <p:randomBar dir="vert"/>
  </p:transition>
  <p:timing>
    <p:tnLst>
      <p:par>
        <p:cTn id="1" dur="indefinite" restart="never" nodeType="tmRoot"/>
      </p:par>
    </p:tnLst>
  </p:timing>
</p:sldLayout>
</file>

<file path=ppt/slideLayouts/slideLayout936.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3503165886"/>
      </p:ext>
    </p:extLst>
  </p:cSld>
  <p:clrMapOvr>
    <a:masterClrMapping/>
  </p:clrMapOvr>
  <p:transition>
    <p:randomBar dir="vert"/>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54729"/>
      </p:ext>
    </p:extLst>
  </p:cSld>
  <p:clrMapOvr>
    <a:masterClrMapping/>
  </p:clrMapOvr>
  <p:transition>
    <p:randomBar dir="vert"/>
  </p:transition>
  <p:timing>
    <p:tnLst>
      <p:par>
        <p:cTn id="1" dur="indefinite" restart="never" nodeType="tmRoot"/>
      </p:par>
    </p:tnLst>
  </p:timing>
</p:sldLayout>
</file>

<file path=ppt/slideLayouts/slideLayout938.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cs typeface="Arial" panose="020B0604020202020204" pitchFamily="34" charset="0"/>
              </a:rPr>
              <a:pPr defTabSz="913532"/>
              <a:t>2021/11/27</a:t>
            </a:fld>
            <a:endParaRPr lang="zh-CN" altLang="en-US" sz="1865">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cs typeface="Arial" panose="020B0604020202020204" pitchFamily="34" charset="0"/>
              </a:rPr>
              <a:pPr defTabSz="913532"/>
              <a:t>‹#›</a:t>
            </a:fld>
            <a:endParaRPr lang="zh-CN" altLang="en-US" sz="1865">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14039046"/>
      </p:ext>
    </p:extLst>
  </p:cSld>
  <p:clrMapOvr>
    <a:masterClrMapping/>
  </p:clrMapOvr>
  <p:transition>
    <p:randomBar dir="vert"/>
  </p:transition>
  <p:timing>
    <p:tnLst>
      <p:par>
        <p:cTn id="1" dur="indefinite" restart="never" nodeType="tmRoot"/>
      </p:par>
    </p:tnLst>
  </p:timing>
</p:sldLayout>
</file>

<file path=ppt/slideLayouts/slideLayout939.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485780279"/>
      </p:ext>
    </p:extLst>
  </p:cSld>
  <p:clrMapOvr>
    <a:masterClrMapping/>
  </p:clrMapOvr>
  <p:transition>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794407"/>
      </p:ext>
    </p:extLst>
  </p:cSld>
  <p:clrMapOvr>
    <a:masterClrMapping/>
  </p:clrMapOvr>
  <p:transition>
    <p:randomBar dir="vert"/>
  </p:transition>
  <p:timing>
    <p:tnLst>
      <p:par>
        <p:cTn id="1" dur="indefinite" restart="never" nodeType="tmRoot"/>
      </p:par>
    </p:tnLst>
  </p:timing>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56357"/>
      </p:ext>
    </p:extLst>
  </p:cSld>
  <p:clrMapOvr>
    <a:masterClrMapping/>
  </p:clrMapOvr>
  <p:transition>
    <p:randomBar dir="vert"/>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69554"/>
      </p:ext>
    </p:extLst>
  </p:cSld>
  <p:clrMapOvr>
    <a:masterClrMapping/>
  </p:clrMapOvr>
  <p:transition>
    <p:randomBar dir="vert"/>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8179"/>
      </p:ext>
    </p:extLst>
  </p:cSld>
  <p:clrMapOvr>
    <a:masterClrMapping/>
  </p:clrMapOvr>
  <p:transition>
    <p:randomBar dir="vert"/>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2021/11/27</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398225729"/>
      </p:ext>
    </p:extLst>
  </p:cSld>
  <p:clrMapOvr>
    <a:masterClrMapping/>
  </p:clrMapOvr>
  <p:transition>
    <p:randomBar dir="vert"/>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656306242"/>
      </p:ext>
    </p:extLst>
  </p:cSld>
  <p:clrMapOvr>
    <a:masterClrMapping/>
  </p:clrMapOvr>
  <p:transition>
    <p:randomBar dir="vert"/>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6959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46.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cs typeface="Arial" panose="020B0604020202020204" pitchFamily="34" charset="0"/>
              </a:rPr>
              <a:pPr defTabSz="913532">
                <a:defRPr/>
              </a:pPr>
              <a:t>2021/11/27</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488560782"/>
      </p:ext>
    </p:extLst>
  </p:cSld>
  <p:clrMapOvr>
    <a:masterClrMapping/>
  </p:clrMapOvr>
  <p:transition>
    <p:randomBar dir="vert"/>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cs typeface="Arial" panose="020B0604020202020204" pitchFamily="34" charset="0"/>
              </a:rPr>
              <a:pPr defTabSz="456777">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980132355"/>
      </p:ext>
    </p:extLst>
  </p:cSld>
  <p:clrMapOvr>
    <a:masterClrMapping/>
  </p:clrMapOvr>
  <p:transition>
    <p:randomBar dir="vert"/>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74885"/>
      </p:ext>
    </p:extLst>
  </p:cSld>
  <p:clrMapOvr>
    <a:masterClrMapping/>
  </p:clrMapOvr>
  <p:transition>
    <p:randomBar dir="vert"/>
  </p:transition>
  <p:timing>
    <p:tnLst>
      <p:par>
        <p:cTn id="1" dur="indefinite" restart="never" nodeType="tmRoot"/>
      </p:par>
    </p:tnLst>
  </p:timing>
</p:sldLayout>
</file>

<file path=ppt/slideLayouts/slideLayout949.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cs typeface="Arial" panose="020B0604020202020204" pitchFamily="34" charset="0"/>
              </a:rPr>
              <a:pPr defTabSz="456777">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010849035"/>
      </p:ext>
    </p:extLst>
  </p:cSld>
  <p:clrMapOvr>
    <a:masterClrMapping/>
  </p:clrMapOvr>
  <p:transition>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651230"/>
      </p:ext>
    </p:extLst>
  </p:cSld>
  <p:clrMapOvr>
    <a:masterClrMapping/>
  </p:clrMapOvr>
  <p:transition>
    <p:randomBar dir="vert"/>
  </p:transition>
  <p:timing>
    <p:tnLst>
      <p:par>
        <p:cTn id="1" dur="indefinite" restart="never" nodeType="tmRoot"/>
      </p:par>
    </p:tnLst>
  </p:timing>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714882"/>
      </p:ext>
    </p:extLst>
  </p:cSld>
  <p:clrMapOvr>
    <a:masterClrMapping/>
  </p:clrMapOvr>
  <p:transition>
    <p:randomBar dir="vert"/>
  </p:transition>
  <p:timing>
    <p:tnLst>
      <p:par>
        <p:cTn id="1" dur="indefinite" restart="never" nodeType="tmRoot"/>
      </p:par>
    </p:tnLst>
  </p:timing>
</p:sldLayout>
</file>

<file path=ppt/slideLayouts/slideLayout951.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cs typeface="Arial" panose="020B0604020202020204" pitchFamily="34" charset="0"/>
              </a:rPr>
              <a:pPr defTabSz="456777">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525456677"/>
      </p:ext>
    </p:extLst>
  </p:cSld>
  <p:clrMapOvr>
    <a:masterClrMapping/>
  </p:clrMapOvr>
  <p:transition>
    <p:randomBar dir="vert"/>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866729"/>
      </p:ext>
    </p:extLst>
  </p:cSld>
  <p:clrMapOvr>
    <a:masterClrMapping/>
  </p:clrMapOvr>
  <p:transition>
    <p:randomBar dir="vert"/>
  </p:transition>
  <p:timing>
    <p:tnLst>
      <p:par>
        <p:cTn id="1" dur="indefinite" restart="never" nodeType="tmRoot"/>
      </p:par>
    </p:tnLst>
  </p:timing>
</p:sldLayout>
</file>

<file path=ppt/slideLayouts/slideLayout953.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cs typeface="Arial" panose="020B0604020202020204" pitchFamily="34" charset="0"/>
              </a:rPr>
              <a:pPr defTabSz="456777">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174275198"/>
      </p:ext>
    </p:extLst>
  </p:cSld>
  <p:clrMapOvr>
    <a:masterClrMapping/>
  </p:clrMapOvr>
  <p:transition>
    <p:randomBar dir="vert"/>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139532"/>
      </p:ext>
    </p:extLst>
  </p:cSld>
  <p:clrMapOvr>
    <a:masterClrMapping/>
  </p:clrMapOvr>
  <p:transition>
    <p:randomBar dir="vert"/>
  </p:transition>
  <p:timing>
    <p:tnLst>
      <p:par>
        <p:cTn id="1" dur="indefinite" restart="never" nodeType="tmRoot"/>
      </p:par>
    </p:tnLst>
  </p:timing>
</p:sldLayout>
</file>

<file path=ppt/slideLayouts/slideLayout955.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cs typeface="Arial" panose="020B0604020202020204" pitchFamily="34" charset="0"/>
              </a:rPr>
              <a:pPr defTabSz="456777">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506653637"/>
      </p:ext>
    </p:extLst>
  </p:cSld>
  <p:clrMapOvr>
    <a:masterClrMapping/>
  </p:clrMapOvr>
  <p:transition>
    <p:randomBar dir="vert"/>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818404"/>
      </p:ext>
    </p:extLst>
  </p:cSld>
  <p:clrMapOvr>
    <a:masterClrMapping/>
  </p:clrMapOvr>
  <p:transition>
    <p:randomBar dir="vert"/>
  </p:transition>
  <p:timing>
    <p:tnLst>
      <p:par>
        <p:cTn id="1" dur="indefinite" restart="never" nodeType="tmRoot"/>
      </p:par>
    </p:tnLst>
  </p:timing>
</p:sldLayout>
</file>

<file path=ppt/slideLayouts/slideLayout957.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78358"/>
      </p:ext>
    </p:extLst>
  </p:cSld>
  <p:clrMapOvr>
    <a:masterClrMapping/>
  </p:clrMapOvr>
  <p:transition>
    <p:randomBar dir="vert"/>
  </p:transition>
  <p:timing>
    <p:tnLst>
      <p:par>
        <p:cTn id="1" dur="indefinite" restart="never" nodeType="tmRoot"/>
      </p:par>
    </p:tnLst>
  </p:timing>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8551471"/>
      </p:ext>
    </p:extLst>
  </p:cSld>
  <p:clrMapOvr>
    <a:masterClrMapping/>
  </p:clrMapOvr>
  <p:transition>
    <p:randomBar dir="vert"/>
  </p:transition>
  <p:timing>
    <p:tnLst>
      <p:par>
        <p:cTn id="1" dur="indefinite" restart="never" nodeType="tmRoot"/>
      </p:par>
    </p:tnLst>
  </p:timing>
</p:sldLayout>
</file>

<file path=ppt/slideLayouts/slideLayout959.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9606513"/>
      </p:ext>
    </p:extLst>
  </p:cSld>
  <p:clrMapOvr>
    <a:masterClrMapping/>
  </p:clrMapOvr>
  <p:transition>
    <p:randomBar dir="vert"/>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672447"/>
      </p:ext>
    </p:extLst>
  </p:cSld>
  <p:clrMapOvr>
    <a:masterClrMapping/>
  </p:clrMapOvr>
  <p:transition>
    <p:randomBar dir="vert"/>
  </p:transition>
  <p:timing>
    <p:tnLst>
      <p:par>
        <p:cTn id="1" dur="indefinite" restart="never" nodeType="tmRoot"/>
      </p:par>
    </p:tnLst>
  </p:timing>
</p:sldLayout>
</file>

<file path=ppt/slideLayouts/slideLayout960.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77752358"/>
      </p:ext>
    </p:extLst>
  </p:cSld>
  <p:clrMapOvr>
    <a:masterClrMapping/>
  </p:clrMapOvr>
  <p:transition>
    <p:randomBar dir="vert"/>
  </p:transition>
  <p:timing>
    <p:tnLst>
      <p:par>
        <p:cTn id="1" dur="indefinite" restart="never" nodeType="tmRoot"/>
      </p:par>
    </p:tnLst>
  </p:timing>
</p:sldLayout>
</file>

<file path=ppt/slideLayouts/slideLayout961.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26127878"/>
      </p:ext>
    </p:extLst>
  </p:cSld>
  <p:clrMapOvr>
    <a:masterClrMapping/>
  </p:clrMapOvr>
  <p:transition>
    <p:randomBar dir="vert"/>
  </p:transition>
  <p:timing>
    <p:tnLst>
      <p:par>
        <p:cTn id="1" dur="indefinite" restart="never" nodeType="tmRoot"/>
      </p:par>
    </p:tnLst>
  </p:timing>
</p:sldLayout>
</file>

<file path=ppt/slideLayouts/slideLayout962.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86231191"/>
      </p:ext>
    </p:extLst>
  </p:cSld>
  <p:clrMapOvr>
    <a:masterClrMapping/>
  </p:clrMapOvr>
  <p:transition>
    <p:randomBar dir="vert"/>
  </p:transition>
  <p:timing>
    <p:tnLst>
      <p:par>
        <p:cTn id="1" dur="indefinite" restart="never" nodeType="tmRoot"/>
      </p:par>
    </p:tnLst>
  </p:timing>
</p:sldLayout>
</file>

<file path=ppt/slideLayouts/slideLayout963.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711805"/>
      </p:ext>
    </p:extLst>
  </p:cSld>
  <p:clrMapOvr>
    <a:masterClrMapping/>
  </p:clrMapOvr>
  <p:transition>
    <p:randomBar dir="vert"/>
  </p:transition>
  <p:timing>
    <p:tnLst>
      <p:par>
        <p:cTn id="1" dur="indefinite" restart="never" nodeType="tmRoot"/>
      </p:par>
    </p:tnLst>
  </p:timing>
</p:sldLayout>
</file>

<file path=ppt/slideLayouts/slideLayout964.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601491929"/>
      </p:ext>
    </p:extLst>
  </p:cSld>
  <p:clrMapOvr>
    <a:masterClrMapping/>
  </p:clrMapOvr>
  <p:transition>
    <p:randomBar dir="vert"/>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045312"/>
      </p:ext>
    </p:extLst>
  </p:cSld>
  <p:clrMapOvr>
    <a:masterClrMapping/>
  </p:clrMapOvr>
  <p:transition>
    <p:randomBar dir="vert"/>
  </p:transition>
  <p:timing>
    <p:tnLst>
      <p:par>
        <p:cTn id="1" dur="indefinite" restart="never" nodeType="tmRoot"/>
      </p:par>
    </p:tnLst>
  </p:timing>
</p:sldLayout>
</file>

<file path=ppt/slideLayouts/slideLayout966.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2528621"/>
      </p:ext>
    </p:extLst>
  </p:cSld>
  <p:clrMapOvr>
    <a:masterClrMapping/>
  </p:clrMapOvr>
  <p:transition>
    <p:randomBar dir="vert"/>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65752"/>
      </p:ext>
    </p:extLst>
  </p:cSld>
  <p:clrMapOvr>
    <a:masterClrMapping/>
  </p:clrMapOvr>
  <p:transition>
    <p:randomBar dir="vert"/>
  </p:transition>
  <p:timing>
    <p:tnLst>
      <p:par>
        <p:cTn id="1" dur="indefinite" restart="never" nodeType="tmRoot"/>
      </p:par>
    </p:tnLst>
  </p:timing>
</p:sldLayout>
</file>

<file path=ppt/slideLayouts/slideLayout968.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867024708"/>
      </p:ext>
    </p:extLst>
  </p:cSld>
  <p:clrMapOvr>
    <a:masterClrMapping/>
  </p:clrMapOvr>
  <p:transition>
    <p:randomBar dir="vert"/>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087930"/>
      </p:ext>
    </p:extLst>
  </p:cSld>
  <p:clrMapOvr>
    <a:masterClrMapping/>
  </p:clrMapOvr>
  <p:transition>
    <p:randomBar dir="vert"/>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347997"/>
      </p:ext>
    </p:extLst>
  </p:cSld>
  <p:clrMapOvr>
    <a:masterClrMapping/>
  </p:clrMapOvr>
  <p:transition>
    <p:randomBar dir="vert"/>
  </p:transition>
  <p:timing>
    <p:tnLst>
      <p:par>
        <p:cTn id="1" dur="indefinite" restart="never" nodeType="tmRoot"/>
      </p:par>
    </p:tnLst>
  </p:timing>
</p:sldLayout>
</file>

<file path=ppt/slideLayouts/slideLayout970.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116630340"/>
      </p:ext>
    </p:extLst>
  </p:cSld>
  <p:clrMapOvr>
    <a:masterClrMapping/>
  </p:clrMapOvr>
  <p:transition>
    <p:randomBar dir="vert"/>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10935"/>
      </p:ext>
    </p:extLst>
  </p:cSld>
  <p:clrMapOvr>
    <a:masterClrMapping/>
  </p:clrMapOvr>
  <p:transition>
    <p:randomBar dir="vert"/>
  </p:transition>
  <p:timing>
    <p:tnLst>
      <p:par>
        <p:cTn id="1" dur="indefinite" restart="never" nodeType="tmRoot"/>
      </p:par>
    </p:tnLst>
  </p:timing>
</p:sldLayout>
</file>

<file path=ppt/slideLayouts/slideLayout972.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487642581"/>
      </p:ext>
    </p:extLst>
  </p:cSld>
  <p:clrMapOvr>
    <a:masterClrMapping/>
  </p:clrMapOvr>
  <p:transition>
    <p:randomBar dir="vert"/>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124549"/>
      </p:ext>
    </p:extLst>
  </p:cSld>
  <p:clrMapOvr>
    <a:masterClrMapping/>
  </p:clrMapOvr>
  <p:transition>
    <p:randomBar dir="vert"/>
  </p:transition>
  <p:timing>
    <p:tnLst>
      <p:par>
        <p:cTn id="1" dur="indefinite" restart="never" nodeType="tmRoot"/>
      </p:par>
    </p:tnLst>
  </p:timing>
</p:sldLayout>
</file>

<file path=ppt/slideLayouts/slideLayout974.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718119"/>
      </p:ext>
    </p:extLst>
  </p:cSld>
  <p:clrMapOvr>
    <a:masterClrMapping/>
  </p:clrMapOvr>
  <p:transition>
    <p:randomBar dir="vert"/>
  </p:transition>
  <p:timing>
    <p:tnLst>
      <p:par>
        <p:cTn id="1" dur="indefinite" restart="never" nodeType="tmRoot"/>
      </p:par>
    </p:tnLst>
  </p:timing>
</p:sldLayout>
</file>

<file path=ppt/slideLayouts/slideLayout975.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96626242"/>
      </p:ext>
    </p:extLst>
  </p:cSld>
  <p:clrMapOvr>
    <a:masterClrMapping/>
  </p:clrMapOvr>
  <p:transition>
    <p:randomBar dir="vert"/>
  </p:transition>
  <p:timing>
    <p:tnLst>
      <p:par>
        <p:cTn id="1" dur="indefinite" restart="never" nodeType="tmRoot"/>
      </p:par>
    </p:tnLst>
  </p:timing>
</p:sldLayout>
</file>

<file path=ppt/slideLayouts/slideLayout976.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7981731"/>
      </p:ext>
    </p:extLst>
  </p:cSld>
  <p:clrMapOvr>
    <a:masterClrMapping/>
  </p:clrMapOvr>
  <p:transition>
    <p:randomBar dir="vert"/>
  </p:transition>
  <p:timing>
    <p:tnLst>
      <p:par>
        <p:cTn id="1" dur="indefinite" restart="never" nodeType="tmRoot"/>
      </p:par>
    </p:tnLst>
  </p:timing>
</p:sldLayout>
</file>

<file path=ppt/slideLayouts/slideLayout977.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55987835"/>
      </p:ext>
    </p:extLst>
  </p:cSld>
  <p:clrMapOvr>
    <a:masterClrMapping/>
  </p:clrMapOvr>
  <p:transition>
    <p:randomBar dir="vert"/>
  </p:transition>
  <p:timing>
    <p:tnLst>
      <p:par>
        <p:cTn id="1" dur="indefinite" restart="never" nodeType="tmRoot"/>
      </p:par>
    </p:tnLst>
  </p:timing>
</p:sldLayout>
</file>

<file path=ppt/slideLayouts/slideLayout978.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47696484"/>
      </p:ext>
    </p:extLst>
  </p:cSld>
  <p:clrMapOvr>
    <a:masterClrMapping/>
  </p:clrMapOvr>
  <p:transition>
    <p:randomBar dir="vert"/>
  </p:transition>
  <p:timing>
    <p:tnLst>
      <p:par>
        <p:cTn id="1" dur="indefinite" restart="never" nodeType="tmRoot"/>
      </p:par>
    </p:tnLst>
  </p:timing>
</p:sldLayout>
</file>

<file path=ppt/slideLayouts/slideLayout979.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13142165"/>
      </p:ext>
    </p:extLst>
  </p:cSld>
  <p:clrMapOvr>
    <a:masterClrMapping/>
  </p:clrMapOvr>
  <p:transition>
    <p:randomBar dir="vert"/>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316483"/>
      </p:ext>
    </p:extLst>
  </p:cSld>
  <p:clrMapOvr>
    <a:masterClrMapping/>
  </p:clrMapOvr>
  <p:transition>
    <p:randomBar dir="vert"/>
  </p:transition>
  <p:timing>
    <p:tnLst>
      <p:par>
        <p:cTn id="1" dur="indefinite" restart="never" nodeType="tmRoot"/>
      </p:par>
    </p:tnLst>
  </p:timing>
</p:sldLayout>
</file>

<file path=ppt/slideLayouts/slideLayout980.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3870287"/>
      </p:ext>
    </p:extLst>
  </p:cSld>
  <p:clrMapOvr>
    <a:masterClrMapping/>
  </p:clrMapOvr>
  <p:transition>
    <p:randomBar dir="vert"/>
  </p:transition>
  <p:timing>
    <p:tnLst>
      <p:par>
        <p:cTn id="1" dur="indefinite" restart="never" nodeType="tmRoot"/>
      </p:par>
    </p:tnLst>
  </p:timing>
</p:sldLayout>
</file>

<file path=ppt/slideLayouts/slideLayout981.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669647424"/>
      </p:ext>
    </p:extLst>
  </p:cSld>
  <p:clrMapOvr>
    <a:masterClrMapping/>
  </p:clrMapOvr>
  <p:transition>
    <p:randomBar dir="vert"/>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399608"/>
      </p:ext>
    </p:extLst>
  </p:cSld>
  <p:clrMapOvr>
    <a:masterClrMapping/>
  </p:clrMapOvr>
  <p:transition>
    <p:randomBar dir="vert"/>
  </p:transition>
  <p:timing>
    <p:tnLst>
      <p:par>
        <p:cTn id="1" dur="indefinite" restart="never" nodeType="tmRoot"/>
      </p:par>
    </p:tnLst>
  </p:timing>
</p:sldLayout>
</file>

<file path=ppt/slideLayouts/slideLayout983.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312423278"/>
      </p:ext>
    </p:extLst>
  </p:cSld>
  <p:clrMapOvr>
    <a:masterClrMapping/>
  </p:clrMapOvr>
  <p:transition>
    <p:randomBar dir="vert"/>
  </p:transition>
</p:sldLayout>
</file>

<file path=ppt/slideLayouts/slideLayout984.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206729"/>
      </p:ext>
    </p:extLst>
  </p:cSld>
  <p:clrMapOvr>
    <a:masterClrMapping/>
  </p:clrMapOvr>
  <p:transition>
    <p:randomBar dir="vert"/>
  </p:transition>
  <p:timing>
    <p:tnLst>
      <p:par>
        <p:cTn id="1" dur="indefinite" restart="never" nodeType="tmRoot"/>
      </p:par>
    </p:tnLst>
  </p:timing>
</p:sldLayout>
</file>

<file path=ppt/slideLayouts/slideLayout985.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039448702"/>
      </p:ext>
    </p:extLst>
  </p:cSld>
  <p:clrMapOvr>
    <a:masterClrMapping/>
  </p:clrMapOvr>
  <p:transition>
    <p:randomBar dir="vert"/>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088668"/>
      </p:ext>
    </p:extLst>
  </p:cSld>
  <p:clrMapOvr>
    <a:masterClrMapping/>
  </p:clrMapOvr>
  <p:transition>
    <p:randomBar dir="vert"/>
  </p:transition>
  <p:timing>
    <p:tnLst>
      <p:par>
        <p:cTn id="1" dur="indefinite" restart="never" nodeType="tmRoot"/>
      </p:par>
    </p:tnLst>
  </p:timing>
</p:sldLayout>
</file>

<file path=ppt/slideLayouts/slideLayout987.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72653528"/>
      </p:ext>
    </p:extLst>
  </p:cSld>
  <p:clrMapOvr>
    <a:masterClrMapping/>
  </p:clrMapOvr>
  <p:transition>
    <p:randomBar dir="vert"/>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685604"/>
      </p:ext>
    </p:extLst>
  </p:cSld>
  <p:clrMapOvr>
    <a:masterClrMapping/>
  </p:clrMapOvr>
  <p:transition>
    <p:randomBar dir="vert"/>
  </p:transition>
  <p:timing>
    <p:tnLst>
      <p:par>
        <p:cTn id="1" dur="indefinite" restart="never" nodeType="tmRoot"/>
      </p:par>
    </p:tnLst>
  </p:timing>
</p:sldLayout>
</file>

<file path=ppt/slideLayouts/slideLayout989.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880772526"/>
      </p:ext>
    </p:extLst>
  </p:cSld>
  <p:clrMapOvr>
    <a:masterClrMapping/>
  </p:clrMapOvr>
  <p:transition>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74979"/>
      </p:ext>
    </p:extLst>
  </p:cSld>
  <p:clrMapOvr>
    <a:masterClrMapping/>
  </p:clrMapOvr>
  <p:transition>
    <p:randomBar dir="vert"/>
  </p:transition>
  <p:timing>
    <p:tnLst>
      <p:par>
        <p:cTn id="1" dur="indefinite" restart="never" nodeType="tmRoot"/>
      </p:par>
    </p:tnLst>
  </p:timing>
</p:sldLayout>
</file>

<file path=ppt/slideLayouts/slideLayout990.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36750"/>
      </p:ext>
    </p:extLst>
  </p:cSld>
  <p:clrMapOvr>
    <a:masterClrMapping/>
  </p:clrMapOvr>
  <p:transition>
    <p:randomBar dir="vert"/>
  </p:transition>
  <p:timing>
    <p:tnLst>
      <p:par>
        <p:cTn id="1" dur="indefinite" restart="never" nodeType="tmRoot"/>
      </p:par>
    </p:tnLst>
  </p:timing>
</p:sldLayout>
</file>

<file path=ppt/slideLayouts/slideLayout991.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1218072"/>
            <a:fld id="{32BF82D2-7A68-459D-A996-9BDDA2518FA4}" type="datetimeFigureOut">
              <a:rPr lang="zh-CN" altLang="en-US" smtClean="0">
                <a:solidFill>
                  <a:prstClr val="black">
                    <a:tint val="75000"/>
                  </a:prstClr>
                </a:solidFill>
                <a:cs typeface="Arial" panose="020B0604020202020204" pitchFamily="34" charset="0"/>
              </a:rPr>
              <a:pPr defTabSz="1218072"/>
              <a:t>2021/11/27</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1218072"/>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1218072"/>
            <a:fld id="{3E01EE5D-26FB-46D5-A381-ECFB35BF1D34}" type="slidenum">
              <a:rPr lang="zh-CN" altLang="en-US" smtClean="0">
                <a:solidFill>
                  <a:prstClr val="black">
                    <a:tint val="75000"/>
                  </a:prstClr>
                </a:solidFill>
                <a:cs typeface="Arial" panose="020B0604020202020204" pitchFamily="34" charset="0"/>
              </a:rPr>
              <a:pPr defTabSz="1218072"/>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386932975"/>
      </p:ext>
    </p:extLst>
  </p:cSld>
  <p:clrMapOvr>
    <a:masterClrMapping/>
  </p:clrMapOvr>
  <p:transition>
    <p:randomBar dir="vert"/>
  </p:transition>
  <p:timing>
    <p:tnLst>
      <p:par>
        <p:cTn id="1" dur="indefinite" restart="never" nodeType="tmRoot"/>
      </p:par>
    </p:tnLst>
  </p:timing>
</p:sldLayout>
</file>

<file path=ppt/slideLayouts/slideLayout992.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1218072">
              <a:defRPr/>
            </a:pPr>
            <a:fld id="{0C6303A0-9065-42AF-906A-DE1E800FE257}"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1218072">
              <a:defRPr/>
            </a:pPr>
            <a:fld id="{2AD3D7CA-7BD8-4738-B6AB-718737AA462A}" type="slidenum">
              <a:rPr lang="zh-CN" altLang="en-US" smtClean="0"/>
              <a:pPr defTabSz="1218072">
                <a:defRPr/>
              </a:pPr>
              <a:t>‹#›</a:t>
            </a:fld>
            <a:endParaRPr lang="zh-CN" altLang="en-US"/>
          </a:p>
        </p:txBody>
      </p:sp>
    </p:spTree>
    <p:extLst>
      <p:ext uri="{BB962C8B-B14F-4D97-AF65-F5344CB8AC3E}">
        <p14:creationId xmlns:p14="http://schemas.microsoft.com/office/powerpoint/2010/main" val="916270369"/>
      </p:ext>
    </p:extLst>
  </p:cSld>
  <p:clrMapOvr>
    <a:masterClrMapping/>
  </p:clrMapOvr>
  <p:transition>
    <p:randomBar dir="vert"/>
  </p:transition>
</p:sldLayout>
</file>

<file path=ppt/slideLayouts/slideLayout99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96650"/>
      </p:ext>
    </p:extLst>
  </p:cSld>
  <p:clrMapOvr>
    <a:masterClrMapping/>
  </p:clrMapOvr>
  <p:transition>
    <p:randomBar dir="vert"/>
  </p:transition>
</p:sldLayout>
</file>

<file path=ppt/slideLayouts/slideLayout994.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311707"/>
      </p:ext>
    </p:extLst>
  </p:cSld>
  <p:clrMapOvr>
    <a:masterClrMapping/>
  </p:clrMapOvr>
  <p:transition>
    <p:randomBar dir="vert"/>
  </p:transition>
</p:sldLayout>
</file>

<file path=ppt/slideLayouts/slideLayout995.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4588"/>
      </p:ext>
    </p:extLst>
  </p:cSld>
  <p:clrMapOvr>
    <a:masterClrMapping/>
  </p:clrMapOvr>
  <p:transition>
    <p:randomBar dir="vert"/>
  </p:transition>
</p:sldLayout>
</file>

<file path=ppt/slideLayouts/slideLayout996.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3ACFC516-0EBD-4852-9DFD-FFC809B16810}" type="datetimeFigureOut">
              <a:rPr lang="zh-CN" altLang="en-US" smtClean="0"/>
              <a:pPr defTabSz="1218072">
                <a:defRPr/>
              </a:pPr>
              <a:t>2021/11/27</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855DB59F-0B7A-4009-ADD8-CBB6E0E22669}" type="slidenum">
              <a:rPr lang="zh-CN" altLang="en-US" smtClean="0"/>
              <a:pPr defTabSz="1218072">
                <a:defRPr/>
              </a:pPr>
              <a:t>‹#›</a:t>
            </a:fld>
            <a:endParaRPr lang="zh-CN" altLang="en-US"/>
          </a:p>
        </p:txBody>
      </p:sp>
    </p:spTree>
    <p:extLst>
      <p:ext uri="{BB962C8B-B14F-4D97-AF65-F5344CB8AC3E}">
        <p14:creationId xmlns:p14="http://schemas.microsoft.com/office/powerpoint/2010/main" val="4081420912"/>
      </p:ext>
    </p:extLst>
  </p:cSld>
  <p:clrMapOvr>
    <a:masterClrMapping/>
  </p:clrMapOvr>
  <p:transition>
    <p:randomBar dir="vert"/>
  </p:transition>
</p:sldLayout>
</file>

<file path=ppt/slideLayouts/slideLayout997.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607337370"/>
      </p:ext>
    </p:extLst>
  </p:cSld>
  <p:clrMapOvr>
    <a:masterClrMapping/>
  </p:clrMapOvr>
  <p:transition>
    <p:randomBar dir="vert"/>
  </p:transition>
</p:sldLayout>
</file>

<file path=ppt/slideLayouts/slideLayout99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0364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99.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1218072">
              <a:defRPr/>
            </a:pPr>
            <a:fld id="{233108B3-3C5F-434E-B7C6-124BB30C5988}" type="datetimeFigureOut">
              <a:rPr lang="zh-CN" altLang="en-US" smtClean="0">
                <a:cs typeface="Arial" panose="020B0604020202020204" pitchFamily="34" charset="0"/>
              </a:rPr>
              <a:pPr defTabSz="1218072">
                <a:defRPr/>
              </a:pPr>
              <a:t>2021/11/27</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0FCC38CE-CFED-41E2-93E2-A213294AFB8B}"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996544915"/>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671" Type="http://schemas.openxmlformats.org/officeDocument/2006/relationships/slideLayout" Target="../slideLayouts/slideLayout671.xml"/><Relationship Id="rId769" Type="http://schemas.openxmlformats.org/officeDocument/2006/relationships/slideLayout" Target="../slideLayouts/slideLayout769.xml"/><Relationship Id="rId21" Type="http://schemas.openxmlformats.org/officeDocument/2006/relationships/slideLayout" Target="../slideLayouts/slideLayout21.xml"/><Relationship Id="rId324" Type="http://schemas.openxmlformats.org/officeDocument/2006/relationships/slideLayout" Target="../slideLayouts/slideLayout324.xml"/><Relationship Id="rId531" Type="http://schemas.openxmlformats.org/officeDocument/2006/relationships/slideLayout" Target="../slideLayouts/slideLayout531.xml"/><Relationship Id="rId629" Type="http://schemas.openxmlformats.org/officeDocument/2006/relationships/slideLayout" Target="../slideLayouts/slideLayout629.xml"/><Relationship Id="rId170" Type="http://schemas.openxmlformats.org/officeDocument/2006/relationships/slideLayout" Target="../slideLayouts/slideLayout170.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640" Type="http://schemas.openxmlformats.org/officeDocument/2006/relationships/slideLayout" Target="../slideLayouts/slideLayout640.xml"/><Relationship Id="rId682" Type="http://schemas.openxmlformats.org/officeDocument/2006/relationships/slideLayout" Target="../slideLayouts/slideLayout682.xml"/><Relationship Id="rId738" Type="http://schemas.openxmlformats.org/officeDocument/2006/relationships/slideLayout" Target="../slideLayouts/slideLayout73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42" Type="http://schemas.openxmlformats.org/officeDocument/2006/relationships/slideLayout" Target="../slideLayouts/slideLayout542.xml"/><Relationship Id="rId584" Type="http://schemas.openxmlformats.org/officeDocument/2006/relationships/slideLayout" Target="../slideLayouts/slideLayout584.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44" Type="http://schemas.openxmlformats.org/officeDocument/2006/relationships/slideLayout" Target="../slideLayouts/slideLayout444.xml"/><Relationship Id="rId486" Type="http://schemas.openxmlformats.org/officeDocument/2006/relationships/slideLayout" Target="../slideLayouts/slideLayout486.xml"/><Relationship Id="rId651" Type="http://schemas.openxmlformats.org/officeDocument/2006/relationships/slideLayout" Target="../slideLayouts/slideLayout651.xml"/><Relationship Id="rId693" Type="http://schemas.openxmlformats.org/officeDocument/2006/relationships/slideLayout" Target="../slideLayouts/slideLayout693.xml"/><Relationship Id="rId707" Type="http://schemas.openxmlformats.org/officeDocument/2006/relationships/slideLayout" Target="../slideLayouts/slideLayout707.xml"/><Relationship Id="rId749" Type="http://schemas.openxmlformats.org/officeDocument/2006/relationships/slideLayout" Target="../slideLayouts/slideLayout74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553" Type="http://schemas.openxmlformats.org/officeDocument/2006/relationships/slideLayout" Target="../slideLayouts/slideLayout553.xml"/><Relationship Id="rId609" Type="http://schemas.openxmlformats.org/officeDocument/2006/relationships/slideLayout" Target="../slideLayouts/slideLayout609.xml"/><Relationship Id="rId760" Type="http://schemas.openxmlformats.org/officeDocument/2006/relationships/slideLayout" Target="../slideLayouts/slideLayout76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595" Type="http://schemas.openxmlformats.org/officeDocument/2006/relationships/slideLayout" Target="../slideLayouts/slideLayout595.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497" Type="http://schemas.openxmlformats.org/officeDocument/2006/relationships/slideLayout" Target="../slideLayouts/slideLayout497.xml"/><Relationship Id="rId620" Type="http://schemas.openxmlformats.org/officeDocument/2006/relationships/slideLayout" Target="../slideLayouts/slideLayout620.xml"/><Relationship Id="rId662" Type="http://schemas.openxmlformats.org/officeDocument/2006/relationships/slideLayout" Target="../slideLayouts/slideLayout662.xml"/><Relationship Id="rId718" Type="http://schemas.openxmlformats.org/officeDocument/2006/relationships/slideLayout" Target="../slideLayouts/slideLayout718.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22" Type="http://schemas.openxmlformats.org/officeDocument/2006/relationships/slideLayout" Target="../slideLayouts/slideLayout522.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399" Type="http://schemas.openxmlformats.org/officeDocument/2006/relationships/slideLayout" Target="../slideLayouts/slideLayout399.xml"/><Relationship Id="rId564" Type="http://schemas.openxmlformats.org/officeDocument/2006/relationships/slideLayout" Target="../slideLayouts/slideLayout564.xml"/><Relationship Id="rId771" Type="http://schemas.openxmlformats.org/officeDocument/2006/relationships/slideLayout" Target="../slideLayouts/slideLayout771.xml"/><Relationship Id="rId259" Type="http://schemas.openxmlformats.org/officeDocument/2006/relationships/slideLayout" Target="../slideLayouts/slideLayout259.xml"/><Relationship Id="rId424" Type="http://schemas.openxmlformats.org/officeDocument/2006/relationships/slideLayout" Target="../slideLayouts/slideLayout424.xml"/><Relationship Id="rId466" Type="http://schemas.openxmlformats.org/officeDocument/2006/relationships/slideLayout" Target="../slideLayouts/slideLayout466.xml"/><Relationship Id="rId631" Type="http://schemas.openxmlformats.org/officeDocument/2006/relationships/slideLayout" Target="../slideLayouts/slideLayout631.xml"/><Relationship Id="rId673" Type="http://schemas.openxmlformats.org/officeDocument/2006/relationships/slideLayout" Target="../slideLayouts/slideLayout673.xml"/><Relationship Id="rId729" Type="http://schemas.openxmlformats.org/officeDocument/2006/relationships/slideLayout" Target="../slideLayouts/slideLayout72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575" Type="http://schemas.openxmlformats.org/officeDocument/2006/relationships/slideLayout" Target="../slideLayouts/slideLayout575.xml"/><Relationship Id="rId740" Type="http://schemas.openxmlformats.org/officeDocument/2006/relationships/slideLayout" Target="../slideLayouts/slideLayout740.xml"/><Relationship Id="rId782" Type="http://schemas.openxmlformats.org/officeDocument/2006/relationships/slideLayout" Target="../slideLayouts/slideLayout782.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477" Type="http://schemas.openxmlformats.org/officeDocument/2006/relationships/slideLayout" Target="../slideLayouts/slideLayout477.xml"/><Relationship Id="rId600" Type="http://schemas.openxmlformats.org/officeDocument/2006/relationships/slideLayout" Target="../slideLayouts/slideLayout600.xml"/><Relationship Id="rId642" Type="http://schemas.openxmlformats.org/officeDocument/2006/relationships/slideLayout" Target="../slideLayouts/slideLayout642.xml"/><Relationship Id="rId684" Type="http://schemas.openxmlformats.org/officeDocument/2006/relationships/slideLayout" Target="../slideLayouts/slideLayout684.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502" Type="http://schemas.openxmlformats.org/officeDocument/2006/relationships/slideLayout" Target="../slideLayouts/slideLayout502.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44" Type="http://schemas.openxmlformats.org/officeDocument/2006/relationships/slideLayout" Target="../slideLayouts/slideLayout544.xml"/><Relationship Id="rId586" Type="http://schemas.openxmlformats.org/officeDocument/2006/relationships/slideLayout" Target="../slideLayouts/slideLayout586.xml"/><Relationship Id="rId751" Type="http://schemas.openxmlformats.org/officeDocument/2006/relationships/slideLayout" Target="../slideLayouts/slideLayout751.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446" Type="http://schemas.openxmlformats.org/officeDocument/2006/relationships/slideLayout" Target="../slideLayouts/slideLayout446.xml"/><Relationship Id="rId611" Type="http://schemas.openxmlformats.org/officeDocument/2006/relationships/slideLayout" Target="../slideLayouts/slideLayout611.xml"/><Relationship Id="rId653" Type="http://schemas.openxmlformats.org/officeDocument/2006/relationships/slideLayout" Target="../slideLayouts/slideLayout653.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88" Type="http://schemas.openxmlformats.org/officeDocument/2006/relationships/slideLayout" Target="../slideLayouts/slideLayout488.xml"/><Relationship Id="rId695" Type="http://schemas.openxmlformats.org/officeDocument/2006/relationships/slideLayout" Target="../slideLayouts/slideLayout695.xml"/><Relationship Id="rId709" Type="http://schemas.openxmlformats.org/officeDocument/2006/relationships/slideLayout" Target="../slideLayouts/slideLayout709.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13" Type="http://schemas.openxmlformats.org/officeDocument/2006/relationships/slideLayout" Target="../slideLayouts/slideLayout513.xml"/><Relationship Id="rId555" Type="http://schemas.openxmlformats.org/officeDocument/2006/relationships/slideLayout" Target="../slideLayouts/slideLayout555.xml"/><Relationship Id="rId597" Type="http://schemas.openxmlformats.org/officeDocument/2006/relationships/slideLayout" Target="../slideLayouts/slideLayout597.xml"/><Relationship Id="rId720" Type="http://schemas.openxmlformats.org/officeDocument/2006/relationships/slideLayout" Target="../slideLayouts/slideLayout720.xml"/><Relationship Id="rId762" Type="http://schemas.openxmlformats.org/officeDocument/2006/relationships/slideLayout" Target="../slideLayouts/slideLayout762.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457" Type="http://schemas.openxmlformats.org/officeDocument/2006/relationships/slideLayout" Target="../slideLayouts/slideLayout457.xml"/><Relationship Id="rId622" Type="http://schemas.openxmlformats.org/officeDocument/2006/relationships/slideLayout" Target="../slideLayouts/slideLayout622.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664" Type="http://schemas.openxmlformats.org/officeDocument/2006/relationships/slideLayout" Target="../slideLayouts/slideLayout664.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524" Type="http://schemas.openxmlformats.org/officeDocument/2006/relationships/slideLayout" Target="../slideLayouts/slideLayout524.xml"/><Relationship Id="rId566" Type="http://schemas.openxmlformats.org/officeDocument/2006/relationships/slideLayout" Target="../slideLayouts/slideLayout566.xml"/><Relationship Id="rId731" Type="http://schemas.openxmlformats.org/officeDocument/2006/relationships/slideLayout" Target="../slideLayouts/slideLayout731.xml"/><Relationship Id="rId773" Type="http://schemas.openxmlformats.org/officeDocument/2006/relationships/slideLayout" Target="../slideLayouts/slideLayout77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426" Type="http://schemas.openxmlformats.org/officeDocument/2006/relationships/slideLayout" Target="../slideLayouts/slideLayout426.xml"/><Relationship Id="rId633" Type="http://schemas.openxmlformats.org/officeDocument/2006/relationships/slideLayout" Target="../slideLayouts/slideLayout633.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675" Type="http://schemas.openxmlformats.org/officeDocument/2006/relationships/slideLayout" Target="../slideLayouts/slideLayout675.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577" Type="http://schemas.openxmlformats.org/officeDocument/2006/relationships/slideLayout" Target="../slideLayouts/slideLayout577.xml"/><Relationship Id="rId700" Type="http://schemas.openxmlformats.org/officeDocument/2006/relationships/slideLayout" Target="../slideLayouts/slideLayout700.xml"/><Relationship Id="rId742" Type="http://schemas.openxmlformats.org/officeDocument/2006/relationships/slideLayout" Target="../slideLayouts/slideLayout742.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602" Type="http://schemas.openxmlformats.org/officeDocument/2006/relationships/slideLayout" Target="../slideLayouts/slideLayout602.xml"/><Relationship Id="rId784" Type="http://schemas.openxmlformats.org/officeDocument/2006/relationships/slideLayout" Target="../slideLayouts/slideLayout784.xml"/><Relationship Id="rId241" Type="http://schemas.openxmlformats.org/officeDocument/2006/relationships/slideLayout" Target="../slideLayouts/slideLayout241.xml"/><Relationship Id="rId437" Type="http://schemas.openxmlformats.org/officeDocument/2006/relationships/slideLayout" Target="../slideLayouts/slideLayout437.xml"/><Relationship Id="rId479" Type="http://schemas.openxmlformats.org/officeDocument/2006/relationships/slideLayout" Target="../slideLayouts/slideLayout479.xml"/><Relationship Id="rId644" Type="http://schemas.openxmlformats.org/officeDocument/2006/relationships/slideLayout" Target="../slideLayouts/slideLayout644.xml"/><Relationship Id="rId686" Type="http://schemas.openxmlformats.org/officeDocument/2006/relationships/slideLayout" Target="../slideLayouts/slideLayout686.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546" Type="http://schemas.openxmlformats.org/officeDocument/2006/relationships/slideLayout" Target="../slideLayouts/slideLayout546.xml"/><Relationship Id="rId711" Type="http://schemas.openxmlformats.org/officeDocument/2006/relationships/slideLayout" Target="../slideLayouts/slideLayout711.xml"/><Relationship Id="rId753" Type="http://schemas.openxmlformats.org/officeDocument/2006/relationships/slideLayout" Target="../slideLayouts/slideLayout753.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406" Type="http://schemas.openxmlformats.org/officeDocument/2006/relationships/slideLayout" Target="../slideLayouts/slideLayout406.xml"/><Relationship Id="rId588" Type="http://schemas.openxmlformats.org/officeDocument/2006/relationships/slideLayout" Target="../slideLayouts/slideLayout588.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392" Type="http://schemas.openxmlformats.org/officeDocument/2006/relationships/slideLayout" Target="../slideLayouts/slideLayout392.xml"/><Relationship Id="rId448" Type="http://schemas.openxmlformats.org/officeDocument/2006/relationships/slideLayout" Target="../slideLayouts/slideLayout448.xml"/><Relationship Id="rId613" Type="http://schemas.openxmlformats.org/officeDocument/2006/relationships/slideLayout" Target="../slideLayouts/slideLayout613.xml"/><Relationship Id="rId655" Type="http://schemas.openxmlformats.org/officeDocument/2006/relationships/slideLayout" Target="../slideLayouts/slideLayout655.xml"/><Relationship Id="rId697" Type="http://schemas.openxmlformats.org/officeDocument/2006/relationships/slideLayout" Target="../slideLayouts/slideLayout697.xml"/><Relationship Id="rId252" Type="http://schemas.openxmlformats.org/officeDocument/2006/relationships/slideLayout" Target="../slideLayouts/slideLayout252.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515" Type="http://schemas.openxmlformats.org/officeDocument/2006/relationships/slideLayout" Target="../slideLayouts/slideLayout515.xml"/><Relationship Id="rId722" Type="http://schemas.openxmlformats.org/officeDocument/2006/relationships/slideLayout" Target="../slideLayouts/slideLayout722.xml"/><Relationship Id="rId47" Type="http://schemas.openxmlformats.org/officeDocument/2006/relationships/slideLayout" Target="../slideLayouts/slideLayout47.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54" Type="http://schemas.openxmlformats.org/officeDocument/2006/relationships/slideLayout" Target="../slideLayouts/slideLayout154.xml"/><Relationship Id="rId361" Type="http://schemas.openxmlformats.org/officeDocument/2006/relationships/slideLayout" Target="../slideLayouts/slideLayout361.xml"/><Relationship Id="rId557" Type="http://schemas.openxmlformats.org/officeDocument/2006/relationships/slideLayout" Target="../slideLayouts/slideLayout557.xml"/><Relationship Id="rId599" Type="http://schemas.openxmlformats.org/officeDocument/2006/relationships/slideLayout" Target="../slideLayouts/slideLayout599.xml"/><Relationship Id="rId764" Type="http://schemas.openxmlformats.org/officeDocument/2006/relationships/slideLayout" Target="../slideLayouts/slideLayout764.xml"/><Relationship Id="rId196" Type="http://schemas.openxmlformats.org/officeDocument/2006/relationships/slideLayout" Target="../slideLayouts/slideLayout196.xml"/><Relationship Id="rId417" Type="http://schemas.openxmlformats.org/officeDocument/2006/relationships/slideLayout" Target="../slideLayouts/slideLayout417.xml"/><Relationship Id="rId459" Type="http://schemas.openxmlformats.org/officeDocument/2006/relationships/slideLayout" Target="../slideLayouts/slideLayout459.xml"/><Relationship Id="rId624" Type="http://schemas.openxmlformats.org/officeDocument/2006/relationships/slideLayout" Target="../slideLayouts/slideLayout624.xml"/><Relationship Id="rId666" Type="http://schemas.openxmlformats.org/officeDocument/2006/relationships/slideLayout" Target="../slideLayouts/slideLayout666.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63" Type="http://schemas.openxmlformats.org/officeDocument/2006/relationships/slideLayout" Target="../slideLayouts/slideLayout263.xml"/><Relationship Id="rId319" Type="http://schemas.openxmlformats.org/officeDocument/2006/relationships/slideLayout" Target="../slideLayouts/slideLayout319.xml"/><Relationship Id="rId470" Type="http://schemas.openxmlformats.org/officeDocument/2006/relationships/slideLayout" Target="../slideLayouts/slideLayout470.xml"/><Relationship Id="rId526" Type="http://schemas.openxmlformats.org/officeDocument/2006/relationships/slideLayout" Target="../slideLayouts/slideLayout526.xml"/><Relationship Id="rId58" Type="http://schemas.openxmlformats.org/officeDocument/2006/relationships/slideLayout" Target="../slideLayouts/slideLayout58.xml"/><Relationship Id="rId123" Type="http://schemas.openxmlformats.org/officeDocument/2006/relationships/slideLayout" Target="../slideLayouts/slideLayout123.xml"/><Relationship Id="rId330" Type="http://schemas.openxmlformats.org/officeDocument/2006/relationships/slideLayout" Target="../slideLayouts/slideLayout330.xml"/><Relationship Id="rId568" Type="http://schemas.openxmlformats.org/officeDocument/2006/relationships/slideLayout" Target="../slideLayouts/slideLayout568.xml"/><Relationship Id="rId733" Type="http://schemas.openxmlformats.org/officeDocument/2006/relationships/slideLayout" Target="../slideLayouts/slideLayout733.xml"/><Relationship Id="rId775" Type="http://schemas.openxmlformats.org/officeDocument/2006/relationships/slideLayout" Target="../slideLayouts/slideLayout775.xml"/><Relationship Id="rId165" Type="http://schemas.openxmlformats.org/officeDocument/2006/relationships/slideLayout" Target="../slideLayouts/slideLayout165.xml"/><Relationship Id="rId372" Type="http://schemas.openxmlformats.org/officeDocument/2006/relationships/slideLayout" Target="../slideLayouts/slideLayout372.xml"/><Relationship Id="rId428" Type="http://schemas.openxmlformats.org/officeDocument/2006/relationships/slideLayout" Target="../slideLayouts/slideLayout428.xml"/><Relationship Id="rId635" Type="http://schemas.openxmlformats.org/officeDocument/2006/relationships/slideLayout" Target="../slideLayouts/slideLayout635.xml"/><Relationship Id="rId677" Type="http://schemas.openxmlformats.org/officeDocument/2006/relationships/slideLayout" Target="../slideLayouts/slideLayout677.xml"/><Relationship Id="rId232" Type="http://schemas.openxmlformats.org/officeDocument/2006/relationships/slideLayout" Target="../slideLayouts/slideLayout232.xml"/><Relationship Id="rId274" Type="http://schemas.openxmlformats.org/officeDocument/2006/relationships/slideLayout" Target="../slideLayouts/slideLayout274.xml"/><Relationship Id="rId481" Type="http://schemas.openxmlformats.org/officeDocument/2006/relationships/slideLayout" Target="../slideLayouts/slideLayout481.xml"/><Relationship Id="rId702" Type="http://schemas.openxmlformats.org/officeDocument/2006/relationships/slideLayout" Target="../slideLayouts/slideLayout702.xml"/><Relationship Id="rId27" Type="http://schemas.openxmlformats.org/officeDocument/2006/relationships/slideLayout" Target="../slideLayouts/slideLayout27.xml"/><Relationship Id="rId69" Type="http://schemas.openxmlformats.org/officeDocument/2006/relationships/slideLayout" Target="../slideLayouts/slideLayout69.xml"/><Relationship Id="rId134" Type="http://schemas.openxmlformats.org/officeDocument/2006/relationships/slideLayout" Target="../slideLayouts/slideLayout134.xml"/><Relationship Id="rId537" Type="http://schemas.openxmlformats.org/officeDocument/2006/relationships/slideLayout" Target="../slideLayouts/slideLayout537.xml"/><Relationship Id="rId579" Type="http://schemas.openxmlformats.org/officeDocument/2006/relationships/slideLayout" Target="../slideLayouts/slideLayout579.xml"/><Relationship Id="rId744" Type="http://schemas.openxmlformats.org/officeDocument/2006/relationships/slideLayout" Target="../slideLayouts/slideLayout744.xml"/><Relationship Id="rId786" Type="http://schemas.openxmlformats.org/officeDocument/2006/relationships/theme" Target="../theme/theme1.xml"/><Relationship Id="rId80" Type="http://schemas.openxmlformats.org/officeDocument/2006/relationships/slideLayout" Target="../slideLayouts/slideLayout80.xml"/><Relationship Id="rId176" Type="http://schemas.openxmlformats.org/officeDocument/2006/relationships/slideLayout" Target="../slideLayouts/slideLayout176.xml"/><Relationship Id="rId341" Type="http://schemas.openxmlformats.org/officeDocument/2006/relationships/slideLayout" Target="../slideLayouts/slideLayout341.xml"/><Relationship Id="rId383" Type="http://schemas.openxmlformats.org/officeDocument/2006/relationships/slideLayout" Target="../slideLayouts/slideLayout383.xml"/><Relationship Id="rId439" Type="http://schemas.openxmlformats.org/officeDocument/2006/relationships/slideLayout" Target="../slideLayouts/slideLayout439.xml"/><Relationship Id="rId590" Type="http://schemas.openxmlformats.org/officeDocument/2006/relationships/slideLayout" Target="../slideLayouts/slideLayout590.xml"/><Relationship Id="rId604" Type="http://schemas.openxmlformats.org/officeDocument/2006/relationships/slideLayout" Target="../slideLayouts/slideLayout604.xml"/><Relationship Id="rId646" Type="http://schemas.openxmlformats.org/officeDocument/2006/relationships/slideLayout" Target="../slideLayouts/slideLayout646.xml"/><Relationship Id="rId201" Type="http://schemas.openxmlformats.org/officeDocument/2006/relationships/slideLayout" Target="../slideLayouts/slideLayout201.xml"/><Relationship Id="rId243" Type="http://schemas.openxmlformats.org/officeDocument/2006/relationships/slideLayout" Target="../slideLayouts/slideLayout243.xml"/><Relationship Id="rId285" Type="http://schemas.openxmlformats.org/officeDocument/2006/relationships/slideLayout" Target="../slideLayouts/slideLayout285.xml"/><Relationship Id="rId450" Type="http://schemas.openxmlformats.org/officeDocument/2006/relationships/slideLayout" Target="../slideLayouts/slideLayout450.xml"/><Relationship Id="rId506" Type="http://schemas.openxmlformats.org/officeDocument/2006/relationships/slideLayout" Target="../slideLayouts/slideLayout506.xml"/><Relationship Id="rId688" Type="http://schemas.openxmlformats.org/officeDocument/2006/relationships/slideLayout" Target="../slideLayouts/slideLayout688.xml"/><Relationship Id="rId38" Type="http://schemas.openxmlformats.org/officeDocument/2006/relationships/slideLayout" Target="../slideLayouts/slideLayout38.xml"/><Relationship Id="rId103" Type="http://schemas.openxmlformats.org/officeDocument/2006/relationships/slideLayout" Target="../slideLayouts/slideLayout103.xml"/><Relationship Id="rId310" Type="http://schemas.openxmlformats.org/officeDocument/2006/relationships/slideLayout" Target="../slideLayouts/slideLayout310.xml"/><Relationship Id="rId492" Type="http://schemas.openxmlformats.org/officeDocument/2006/relationships/slideLayout" Target="../slideLayouts/slideLayout492.xml"/><Relationship Id="rId548" Type="http://schemas.openxmlformats.org/officeDocument/2006/relationships/slideLayout" Target="../slideLayouts/slideLayout548.xml"/><Relationship Id="rId713" Type="http://schemas.openxmlformats.org/officeDocument/2006/relationships/slideLayout" Target="../slideLayouts/slideLayout713.xml"/><Relationship Id="rId755" Type="http://schemas.openxmlformats.org/officeDocument/2006/relationships/slideLayout" Target="../slideLayouts/slideLayout755.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87" Type="http://schemas.openxmlformats.org/officeDocument/2006/relationships/slideLayout" Target="../slideLayouts/slideLayout187.xml"/><Relationship Id="rId352" Type="http://schemas.openxmlformats.org/officeDocument/2006/relationships/slideLayout" Target="../slideLayouts/slideLayout352.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615" Type="http://schemas.openxmlformats.org/officeDocument/2006/relationships/slideLayout" Target="../slideLayouts/slideLayout615.xml"/><Relationship Id="rId212" Type="http://schemas.openxmlformats.org/officeDocument/2006/relationships/slideLayout" Target="../slideLayouts/slideLayout212.xml"/><Relationship Id="rId254" Type="http://schemas.openxmlformats.org/officeDocument/2006/relationships/slideLayout" Target="../slideLayouts/slideLayout254.xml"/><Relationship Id="rId657" Type="http://schemas.openxmlformats.org/officeDocument/2006/relationships/slideLayout" Target="../slideLayouts/slideLayout657.xml"/><Relationship Id="rId699" Type="http://schemas.openxmlformats.org/officeDocument/2006/relationships/slideLayout" Target="../slideLayouts/slideLayout699.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96" Type="http://schemas.openxmlformats.org/officeDocument/2006/relationships/slideLayout" Target="../slideLayouts/slideLayout296.xml"/><Relationship Id="rId461" Type="http://schemas.openxmlformats.org/officeDocument/2006/relationships/slideLayout" Target="../slideLayouts/slideLayout461.xml"/><Relationship Id="rId517" Type="http://schemas.openxmlformats.org/officeDocument/2006/relationships/slideLayout" Target="../slideLayouts/slideLayout517.xml"/><Relationship Id="rId559" Type="http://schemas.openxmlformats.org/officeDocument/2006/relationships/slideLayout" Target="../slideLayouts/slideLayout559.xml"/><Relationship Id="rId724" Type="http://schemas.openxmlformats.org/officeDocument/2006/relationships/slideLayout" Target="../slideLayouts/slideLayout724.xml"/><Relationship Id="rId766" Type="http://schemas.openxmlformats.org/officeDocument/2006/relationships/slideLayout" Target="../slideLayouts/slideLayout766.xml"/><Relationship Id="rId60" Type="http://schemas.openxmlformats.org/officeDocument/2006/relationships/slideLayout" Target="../slideLayouts/slideLayout60.xml"/><Relationship Id="rId156" Type="http://schemas.openxmlformats.org/officeDocument/2006/relationships/slideLayout" Target="../slideLayouts/slideLayout156.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63" Type="http://schemas.openxmlformats.org/officeDocument/2006/relationships/slideLayout" Target="../slideLayouts/slideLayout363.xml"/><Relationship Id="rId419" Type="http://schemas.openxmlformats.org/officeDocument/2006/relationships/slideLayout" Target="../slideLayouts/slideLayout419.xml"/><Relationship Id="rId570" Type="http://schemas.openxmlformats.org/officeDocument/2006/relationships/slideLayout" Target="../slideLayouts/slideLayout570.xml"/><Relationship Id="rId626" Type="http://schemas.openxmlformats.org/officeDocument/2006/relationships/slideLayout" Target="../slideLayouts/slideLayout626.xml"/><Relationship Id="rId223" Type="http://schemas.openxmlformats.org/officeDocument/2006/relationships/slideLayout" Target="../slideLayouts/slideLayout223.xml"/><Relationship Id="rId430" Type="http://schemas.openxmlformats.org/officeDocument/2006/relationships/slideLayout" Target="../slideLayouts/slideLayout430.xml"/><Relationship Id="rId668" Type="http://schemas.openxmlformats.org/officeDocument/2006/relationships/slideLayout" Target="../slideLayouts/slideLayout668.xml"/><Relationship Id="rId18" Type="http://schemas.openxmlformats.org/officeDocument/2006/relationships/slideLayout" Target="../slideLayouts/slideLayout18.xml"/><Relationship Id="rId265" Type="http://schemas.openxmlformats.org/officeDocument/2006/relationships/slideLayout" Target="../slideLayouts/slideLayout265.xml"/><Relationship Id="rId472" Type="http://schemas.openxmlformats.org/officeDocument/2006/relationships/slideLayout" Target="../slideLayouts/slideLayout472.xml"/><Relationship Id="rId528" Type="http://schemas.openxmlformats.org/officeDocument/2006/relationships/slideLayout" Target="../slideLayouts/slideLayout528.xml"/><Relationship Id="rId735" Type="http://schemas.openxmlformats.org/officeDocument/2006/relationships/slideLayout" Target="../slideLayouts/slideLayout735.xml"/><Relationship Id="rId125" Type="http://schemas.openxmlformats.org/officeDocument/2006/relationships/slideLayout" Target="../slideLayouts/slideLayout125.xml"/><Relationship Id="rId167" Type="http://schemas.openxmlformats.org/officeDocument/2006/relationships/slideLayout" Target="../slideLayouts/slideLayout167.xml"/><Relationship Id="rId332" Type="http://schemas.openxmlformats.org/officeDocument/2006/relationships/slideLayout" Target="../slideLayouts/slideLayout332.xml"/><Relationship Id="rId374" Type="http://schemas.openxmlformats.org/officeDocument/2006/relationships/slideLayout" Target="../slideLayouts/slideLayout374.xml"/><Relationship Id="rId581" Type="http://schemas.openxmlformats.org/officeDocument/2006/relationships/slideLayout" Target="../slideLayouts/slideLayout581.xml"/><Relationship Id="rId777" Type="http://schemas.openxmlformats.org/officeDocument/2006/relationships/slideLayout" Target="../slideLayouts/slideLayout777.xml"/><Relationship Id="rId71" Type="http://schemas.openxmlformats.org/officeDocument/2006/relationships/slideLayout" Target="../slideLayouts/slideLayout71.xml"/><Relationship Id="rId234" Type="http://schemas.openxmlformats.org/officeDocument/2006/relationships/slideLayout" Target="../slideLayouts/slideLayout234.xml"/><Relationship Id="rId637" Type="http://schemas.openxmlformats.org/officeDocument/2006/relationships/slideLayout" Target="../slideLayouts/slideLayout637.xml"/><Relationship Id="rId679" Type="http://schemas.openxmlformats.org/officeDocument/2006/relationships/slideLayout" Target="../slideLayouts/slideLayout67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76" Type="http://schemas.openxmlformats.org/officeDocument/2006/relationships/slideLayout" Target="../slideLayouts/slideLayout276.xml"/><Relationship Id="rId441" Type="http://schemas.openxmlformats.org/officeDocument/2006/relationships/slideLayout" Target="../slideLayouts/slideLayout441.xml"/><Relationship Id="rId483" Type="http://schemas.openxmlformats.org/officeDocument/2006/relationships/slideLayout" Target="../slideLayouts/slideLayout483.xml"/><Relationship Id="rId539" Type="http://schemas.openxmlformats.org/officeDocument/2006/relationships/slideLayout" Target="../slideLayouts/slideLayout539.xml"/><Relationship Id="rId690" Type="http://schemas.openxmlformats.org/officeDocument/2006/relationships/slideLayout" Target="../slideLayouts/slideLayout690.xml"/><Relationship Id="rId704" Type="http://schemas.openxmlformats.org/officeDocument/2006/relationships/slideLayout" Target="../slideLayouts/slideLayout704.xml"/><Relationship Id="rId746" Type="http://schemas.openxmlformats.org/officeDocument/2006/relationships/slideLayout" Target="../slideLayouts/slideLayout746.xml"/><Relationship Id="rId40" Type="http://schemas.openxmlformats.org/officeDocument/2006/relationships/slideLayout" Target="../slideLayouts/slideLayout40.xml"/><Relationship Id="rId136" Type="http://schemas.openxmlformats.org/officeDocument/2006/relationships/slideLayout" Target="../slideLayouts/slideLayout136.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43" Type="http://schemas.openxmlformats.org/officeDocument/2006/relationships/slideLayout" Target="../slideLayouts/slideLayout343.xml"/><Relationship Id="rId550" Type="http://schemas.openxmlformats.org/officeDocument/2006/relationships/slideLayout" Target="../slideLayouts/slideLayout550.xml"/><Relationship Id="rId82" Type="http://schemas.openxmlformats.org/officeDocument/2006/relationships/slideLayout" Target="../slideLayouts/slideLayout82.xml"/><Relationship Id="rId203" Type="http://schemas.openxmlformats.org/officeDocument/2006/relationships/slideLayout" Target="../slideLayouts/slideLayout203.xml"/><Relationship Id="rId385" Type="http://schemas.openxmlformats.org/officeDocument/2006/relationships/slideLayout" Target="../slideLayouts/slideLayout385.xml"/><Relationship Id="rId592" Type="http://schemas.openxmlformats.org/officeDocument/2006/relationships/slideLayout" Target="../slideLayouts/slideLayout592.xml"/><Relationship Id="rId606" Type="http://schemas.openxmlformats.org/officeDocument/2006/relationships/slideLayout" Target="../slideLayouts/slideLayout606.xml"/><Relationship Id="rId648" Type="http://schemas.openxmlformats.org/officeDocument/2006/relationships/slideLayout" Target="../slideLayouts/slideLayout648.xml"/><Relationship Id="rId245" Type="http://schemas.openxmlformats.org/officeDocument/2006/relationships/slideLayout" Target="../slideLayouts/slideLayout245.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52" Type="http://schemas.openxmlformats.org/officeDocument/2006/relationships/slideLayout" Target="../slideLayouts/slideLayout452.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715" Type="http://schemas.openxmlformats.org/officeDocument/2006/relationships/slideLayout" Target="../slideLayouts/slideLayout715.xml"/><Relationship Id="rId105" Type="http://schemas.openxmlformats.org/officeDocument/2006/relationships/slideLayout" Target="../slideLayouts/slideLayout105.xml"/><Relationship Id="rId147" Type="http://schemas.openxmlformats.org/officeDocument/2006/relationships/slideLayout" Target="../slideLayouts/slideLayout147.xml"/><Relationship Id="rId312" Type="http://schemas.openxmlformats.org/officeDocument/2006/relationships/slideLayout" Target="../slideLayouts/slideLayout312.xml"/><Relationship Id="rId354" Type="http://schemas.openxmlformats.org/officeDocument/2006/relationships/slideLayout" Target="../slideLayouts/slideLayout354.xml"/><Relationship Id="rId757" Type="http://schemas.openxmlformats.org/officeDocument/2006/relationships/slideLayout" Target="../slideLayouts/slideLayout757.xml"/><Relationship Id="rId51" Type="http://schemas.openxmlformats.org/officeDocument/2006/relationships/slideLayout" Target="../slideLayouts/slideLayout51.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96" Type="http://schemas.openxmlformats.org/officeDocument/2006/relationships/slideLayout" Target="../slideLayouts/slideLayout396.xml"/><Relationship Id="rId561" Type="http://schemas.openxmlformats.org/officeDocument/2006/relationships/slideLayout" Target="../slideLayouts/slideLayout561.xml"/><Relationship Id="rId617" Type="http://schemas.openxmlformats.org/officeDocument/2006/relationships/slideLayout" Target="../slideLayouts/slideLayout617.xml"/><Relationship Id="rId659" Type="http://schemas.openxmlformats.org/officeDocument/2006/relationships/slideLayout" Target="../slideLayouts/slideLayout659.xml"/><Relationship Id="rId214" Type="http://schemas.openxmlformats.org/officeDocument/2006/relationships/slideLayout" Target="../slideLayouts/slideLayout214.xml"/><Relationship Id="rId256" Type="http://schemas.openxmlformats.org/officeDocument/2006/relationships/slideLayout" Target="../slideLayouts/slideLayout256.xml"/><Relationship Id="rId298" Type="http://schemas.openxmlformats.org/officeDocument/2006/relationships/slideLayout" Target="../slideLayouts/slideLayout298.xml"/><Relationship Id="rId421" Type="http://schemas.openxmlformats.org/officeDocument/2006/relationships/slideLayout" Target="../slideLayouts/slideLayout421.xml"/><Relationship Id="rId463" Type="http://schemas.openxmlformats.org/officeDocument/2006/relationships/slideLayout" Target="../slideLayouts/slideLayout463.xml"/><Relationship Id="rId519" Type="http://schemas.openxmlformats.org/officeDocument/2006/relationships/slideLayout" Target="../slideLayouts/slideLayout519.xml"/><Relationship Id="rId670" Type="http://schemas.openxmlformats.org/officeDocument/2006/relationships/slideLayout" Target="../slideLayouts/slideLayout670.xml"/><Relationship Id="rId116" Type="http://schemas.openxmlformats.org/officeDocument/2006/relationships/slideLayout" Target="../slideLayouts/slideLayout116.xml"/><Relationship Id="rId158" Type="http://schemas.openxmlformats.org/officeDocument/2006/relationships/slideLayout" Target="../slideLayouts/slideLayout158.xml"/><Relationship Id="rId323" Type="http://schemas.openxmlformats.org/officeDocument/2006/relationships/slideLayout" Target="../slideLayouts/slideLayout323.xml"/><Relationship Id="rId530" Type="http://schemas.openxmlformats.org/officeDocument/2006/relationships/slideLayout" Target="../slideLayouts/slideLayout530.xml"/><Relationship Id="rId726" Type="http://schemas.openxmlformats.org/officeDocument/2006/relationships/slideLayout" Target="../slideLayouts/slideLayout726.xml"/><Relationship Id="rId768" Type="http://schemas.openxmlformats.org/officeDocument/2006/relationships/slideLayout" Target="../slideLayouts/slideLayout768.xml"/><Relationship Id="rId20" Type="http://schemas.openxmlformats.org/officeDocument/2006/relationships/slideLayout" Target="../slideLayouts/slideLayout20.xml"/><Relationship Id="rId62" Type="http://schemas.openxmlformats.org/officeDocument/2006/relationships/slideLayout" Target="../slideLayouts/slideLayout62.xml"/><Relationship Id="rId365" Type="http://schemas.openxmlformats.org/officeDocument/2006/relationships/slideLayout" Target="../slideLayouts/slideLayout365.xml"/><Relationship Id="rId572" Type="http://schemas.openxmlformats.org/officeDocument/2006/relationships/slideLayout" Target="../slideLayouts/slideLayout572.xml"/><Relationship Id="rId628" Type="http://schemas.openxmlformats.org/officeDocument/2006/relationships/slideLayout" Target="../slideLayouts/slideLayout628.xml"/><Relationship Id="rId225" Type="http://schemas.openxmlformats.org/officeDocument/2006/relationships/slideLayout" Target="../slideLayouts/slideLayout225.xml"/><Relationship Id="rId267" Type="http://schemas.openxmlformats.org/officeDocument/2006/relationships/slideLayout" Target="../slideLayouts/slideLayout267.xml"/><Relationship Id="rId432" Type="http://schemas.openxmlformats.org/officeDocument/2006/relationships/slideLayout" Target="../slideLayouts/slideLayout432.xml"/><Relationship Id="rId474" Type="http://schemas.openxmlformats.org/officeDocument/2006/relationships/slideLayout" Target="../slideLayouts/slideLayout474.xml"/><Relationship Id="rId127" Type="http://schemas.openxmlformats.org/officeDocument/2006/relationships/slideLayout" Target="../slideLayouts/slideLayout127.xml"/><Relationship Id="rId681" Type="http://schemas.openxmlformats.org/officeDocument/2006/relationships/slideLayout" Target="../slideLayouts/slideLayout681.xml"/><Relationship Id="rId737" Type="http://schemas.openxmlformats.org/officeDocument/2006/relationships/slideLayout" Target="../slideLayouts/slideLayout737.xml"/><Relationship Id="rId779" Type="http://schemas.openxmlformats.org/officeDocument/2006/relationships/slideLayout" Target="../slideLayouts/slideLayout779.xml"/><Relationship Id="rId31" Type="http://schemas.openxmlformats.org/officeDocument/2006/relationships/slideLayout" Target="../slideLayouts/slideLayout31.xml"/><Relationship Id="rId73" Type="http://schemas.openxmlformats.org/officeDocument/2006/relationships/slideLayout" Target="../slideLayouts/slideLayout73.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76" Type="http://schemas.openxmlformats.org/officeDocument/2006/relationships/slideLayout" Target="../slideLayouts/slideLayout376.xml"/><Relationship Id="rId541" Type="http://schemas.openxmlformats.org/officeDocument/2006/relationships/slideLayout" Target="../slideLayouts/slideLayout541.xml"/><Relationship Id="rId583" Type="http://schemas.openxmlformats.org/officeDocument/2006/relationships/slideLayout" Target="../slideLayouts/slideLayout583.xml"/><Relationship Id="rId639" Type="http://schemas.openxmlformats.org/officeDocument/2006/relationships/slideLayout" Target="../slideLayouts/slideLayout639.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36" Type="http://schemas.openxmlformats.org/officeDocument/2006/relationships/slideLayout" Target="../slideLayouts/slideLayout236.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43" Type="http://schemas.openxmlformats.org/officeDocument/2006/relationships/slideLayout" Target="../slideLayouts/slideLayout443.xml"/><Relationship Id="rId650" Type="http://schemas.openxmlformats.org/officeDocument/2006/relationships/slideLayout" Target="../slideLayouts/slideLayout650.xml"/><Relationship Id="rId303" Type="http://schemas.openxmlformats.org/officeDocument/2006/relationships/slideLayout" Target="../slideLayouts/slideLayout303.xml"/><Relationship Id="rId485" Type="http://schemas.openxmlformats.org/officeDocument/2006/relationships/slideLayout" Target="../slideLayouts/slideLayout485.xml"/><Relationship Id="rId692" Type="http://schemas.openxmlformats.org/officeDocument/2006/relationships/slideLayout" Target="../slideLayouts/slideLayout692.xml"/><Relationship Id="rId706" Type="http://schemas.openxmlformats.org/officeDocument/2006/relationships/slideLayout" Target="../slideLayouts/slideLayout706.xml"/><Relationship Id="rId748" Type="http://schemas.openxmlformats.org/officeDocument/2006/relationships/slideLayout" Target="../slideLayouts/slideLayout748.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552" Type="http://schemas.openxmlformats.org/officeDocument/2006/relationships/slideLayout" Target="../slideLayouts/slideLayout552.xml"/><Relationship Id="rId594" Type="http://schemas.openxmlformats.org/officeDocument/2006/relationships/slideLayout" Target="../slideLayouts/slideLayout594.xml"/><Relationship Id="rId608" Type="http://schemas.openxmlformats.org/officeDocument/2006/relationships/slideLayout" Target="../slideLayouts/slideLayout608.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412" Type="http://schemas.openxmlformats.org/officeDocument/2006/relationships/slideLayout" Target="../slideLayouts/slideLayout412.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454" Type="http://schemas.openxmlformats.org/officeDocument/2006/relationships/slideLayout" Target="../slideLayouts/slideLayout454.xml"/><Relationship Id="rId496" Type="http://schemas.openxmlformats.org/officeDocument/2006/relationships/slideLayout" Target="../slideLayouts/slideLayout496.xml"/><Relationship Id="rId661" Type="http://schemas.openxmlformats.org/officeDocument/2006/relationships/slideLayout" Target="../slideLayouts/slideLayout661.xml"/><Relationship Id="rId717" Type="http://schemas.openxmlformats.org/officeDocument/2006/relationships/slideLayout" Target="../slideLayouts/slideLayout717.xml"/><Relationship Id="rId759" Type="http://schemas.openxmlformats.org/officeDocument/2006/relationships/slideLayout" Target="../slideLayouts/slideLayout75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563" Type="http://schemas.openxmlformats.org/officeDocument/2006/relationships/slideLayout" Target="../slideLayouts/slideLayout563.xml"/><Relationship Id="rId619" Type="http://schemas.openxmlformats.org/officeDocument/2006/relationships/slideLayout" Target="../slideLayouts/slideLayout619.xml"/><Relationship Id="rId770" Type="http://schemas.openxmlformats.org/officeDocument/2006/relationships/slideLayout" Target="../slideLayouts/slideLayout77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630" Type="http://schemas.openxmlformats.org/officeDocument/2006/relationships/slideLayout" Target="../slideLayouts/slideLayout630.xml"/><Relationship Id="rId672" Type="http://schemas.openxmlformats.org/officeDocument/2006/relationships/slideLayout" Target="../slideLayouts/slideLayout672.xml"/><Relationship Id="rId728" Type="http://schemas.openxmlformats.org/officeDocument/2006/relationships/slideLayout" Target="../slideLayouts/slideLayout72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532" Type="http://schemas.openxmlformats.org/officeDocument/2006/relationships/slideLayout" Target="../slideLayouts/slideLayout532.xml"/><Relationship Id="rId574" Type="http://schemas.openxmlformats.org/officeDocument/2006/relationships/slideLayout" Target="../slideLayouts/slideLayout574.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781" Type="http://schemas.openxmlformats.org/officeDocument/2006/relationships/slideLayout" Target="../slideLayouts/slideLayout781.xml"/><Relationship Id="rId269" Type="http://schemas.openxmlformats.org/officeDocument/2006/relationships/slideLayout" Target="../slideLayouts/slideLayout269.xml"/><Relationship Id="rId434" Type="http://schemas.openxmlformats.org/officeDocument/2006/relationships/slideLayout" Target="../slideLayouts/slideLayout434.xml"/><Relationship Id="rId476" Type="http://schemas.openxmlformats.org/officeDocument/2006/relationships/slideLayout" Target="../slideLayouts/slideLayout476.xml"/><Relationship Id="rId641" Type="http://schemas.openxmlformats.org/officeDocument/2006/relationships/slideLayout" Target="../slideLayouts/slideLayout641.xml"/><Relationship Id="rId683" Type="http://schemas.openxmlformats.org/officeDocument/2006/relationships/slideLayout" Target="../slideLayouts/slideLayout683.xml"/><Relationship Id="rId739" Type="http://schemas.openxmlformats.org/officeDocument/2006/relationships/slideLayout" Target="../slideLayouts/slideLayout739.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501" Type="http://schemas.openxmlformats.org/officeDocument/2006/relationships/slideLayout" Target="../slideLayouts/slideLayout501.xml"/><Relationship Id="rId543" Type="http://schemas.openxmlformats.org/officeDocument/2006/relationships/slideLayout" Target="../slideLayouts/slideLayout543.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378" Type="http://schemas.openxmlformats.org/officeDocument/2006/relationships/slideLayout" Target="../slideLayouts/slideLayout378.xml"/><Relationship Id="rId403" Type="http://schemas.openxmlformats.org/officeDocument/2006/relationships/slideLayout" Target="../slideLayouts/slideLayout403.xml"/><Relationship Id="rId585" Type="http://schemas.openxmlformats.org/officeDocument/2006/relationships/slideLayout" Target="../slideLayouts/slideLayout585.xml"/><Relationship Id="rId750" Type="http://schemas.openxmlformats.org/officeDocument/2006/relationships/slideLayout" Target="../slideLayouts/slideLayout750.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487" Type="http://schemas.openxmlformats.org/officeDocument/2006/relationships/slideLayout" Target="../slideLayouts/slideLayout487.xml"/><Relationship Id="rId610" Type="http://schemas.openxmlformats.org/officeDocument/2006/relationships/slideLayout" Target="../slideLayouts/slideLayout610.xml"/><Relationship Id="rId652" Type="http://schemas.openxmlformats.org/officeDocument/2006/relationships/slideLayout" Target="../slideLayouts/slideLayout652.xml"/><Relationship Id="rId694" Type="http://schemas.openxmlformats.org/officeDocument/2006/relationships/slideLayout" Target="../slideLayouts/slideLayout694.xml"/><Relationship Id="rId708" Type="http://schemas.openxmlformats.org/officeDocument/2006/relationships/slideLayout" Target="../slideLayouts/slideLayout708.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512" Type="http://schemas.openxmlformats.org/officeDocument/2006/relationships/slideLayout" Target="../slideLayouts/slideLayout512.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554" Type="http://schemas.openxmlformats.org/officeDocument/2006/relationships/slideLayout" Target="../slideLayouts/slideLayout554.xml"/><Relationship Id="rId596" Type="http://schemas.openxmlformats.org/officeDocument/2006/relationships/slideLayout" Target="../slideLayouts/slideLayout596.xml"/><Relationship Id="rId761" Type="http://schemas.openxmlformats.org/officeDocument/2006/relationships/slideLayout" Target="../slideLayouts/slideLayout76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414" Type="http://schemas.openxmlformats.org/officeDocument/2006/relationships/slideLayout" Target="../slideLayouts/slideLayout414.xml"/><Relationship Id="rId456" Type="http://schemas.openxmlformats.org/officeDocument/2006/relationships/slideLayout" Target="../slideLayouts/slideLayout456.xml"/><Relationship Id="rId498" Type="http://schemas.openxmlformats.org/officeDocument/2006/relationships/slideLayout" Target="../slideLayouts/slideLayout498.xml"/><Relationship Id="rId621" Type="http://schemas.openxmlformats.org/officeDocument/2006/relationships/slideLayout" Target="../slideLayouts/slideLayout621.xml"/><Relationship Id="rId663" Type="http://schemas.openxmlformats.org/officeDocument/2006/relationships/slideLayout" Target="../slideLayouts/slideLayout66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719" Type="http://schemas.openxmlformats.org/officeDocument/2006/relationships/slideLayout" Target="../slideLayouts/slideLayout719.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565" Type="http://schemas.openxmlformats.org/officeDocument/2006/relationships/slideLayout" Target="../slideLayouts/slideLayout565.xml"/><Relationship Id="rId730" Type="http://schemas.openxmlformats.org/officeDocument/2006/relationships/slideLayout" Target="../slideLayouts/slideLayout730.xml"/><Relationship Id="rId772" Type="http://schemas.openxmlformats.org/officeDocument/2006/relationships/slideLayout" Target="../slideLayouts/slideLayout772.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632" Type="http://schemas.openxmlformats.org/officeDocument/2006/relationships/slideLayout" Target="../slideLayouts/slideLayout632.xml"/><Relationship Id="rId271" Type="http://schemas.openxmlformats.org/officeDocument/2006/relationships/slideLayout" Target="../slideLayouts/slideLayout271.xml"/><Relationship Id="rId674" Type="http://schemas.openxmlformats.org/officeDocument/2006/relationships/slideLayout" Target="../slideLayouts/slideLayout674.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576" Type="http://schemas.openxmlformats.org/officeDocument/2006/relationships/slideLayout" Target="../slideLayouts/slideLayout576.xml"/><Relationship Id="rId741" Type="http://schemas.openxmlformats.org/officeDocument/2006/relationships/slideLayout" Target="../slideLayouts/slideLayout741.xml"/><Relationship Id="rId783" Type="http://schemas.openxmlformats.org/officeDocument/2006/relationships/slideLayout" Target="../slideLayouts/slideLayout783.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601" Type="http://schemas.openxmlformats.org/officeDocument/2006/relationships/slideLayout" Target="../slideLayouts/slideLayout601.xml"/><Relationship Id="rId643" Type="http://schemas.openxmlformats.org/officeDocument/2006/relationships/slideLayout" Target="../slideLayouts/slideLayout643.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685" Type="http://schemas.openxmlformats.org/officeDocument/2006/relationships/slideLayout" Target="../slideLayouts/slideLayout685.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587" Type="http://schemas.openxmlformats.org/officeDocument/2006/relationships/slideLayout" Target="../slideLayouts/slideLayout587.xml"/><Relationship Id="rId710" Type="http://schemas.openxmlformats.org/officeDocument/2006/relationships/slideLayout" Target="../slideLayouts/slideLayout710.xml"/><Relationship Id="rId752" Type="http://schemas.openxmlformats.org/officeDocument/2006/relationships/slideLayout" Target="../slideLayouts/slideLayout752.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612" Type="http://schemas.openxmlformats.org/officeDocument/2006/relationships/slideLayout" Target="../slideLayouts/slideLayout612.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654" Type="http://schemas.openxmlformats.org/officeDocument/2006/relationships/slideLayout" Target="../slideLayouts/slideLayout654.xml"/><Relationship Id="rId696" Type="http://schemas.openxmlformats.org/officeDocument/2006/relationships/slideLayout" Target="../slideLayouts/slideLayout696.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556" Type="http://schemas.openxmlformats.org/officeDocument/2006/relationships/slideLayout" Target="../slideLayouts/slideLayout556.xml"/><Relationship Id="rId721" Type="http://schemas.openxmlformats.org/officeDocument/2006/relationships/slideLayout" Target="../slideLayouts/slideLayout721.xml"/><Relationship Id="rId763" Type="http://schemas.openxmlformats.org/officeDocument/2006/relationships/slideLayout" Target="../slideLayouts/slideLayout76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 Id="rId598" Type="http://schemas.openxmlformats.org/officeDocument/2006/relationships/slideLayout" Target="../slideLayouts/slideLayout598.xml"/><Relationship Id="rId220" Type="http://schemas.openxmlformats.org/officeDocument/2006/relationships/slideLayout" Target="../slideLayouts/slideLayout220.xml"/><Relationship Id="rId458" Type="http://schemas.openxmlformats.org/officeDocument/2006/relationships/slideLayout" Target="../slideLayouts/slideLayout458.xml"/><Relationship Id="rId623" Type="http://schemas.openxmlformats.org/officeDocument/2006/relationships/slideLayout" Target="../slideLayouts/slideLayout623.xml"/><Relationship Id="rId665" Type="http://schemas.openxmlformats.org/officeDocument/2006/relationships/slideLayout" Target="../slideLayouts/slideLayout665.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525" Type="http://schemas.openxmlformats.org/officeDocument/2006/relationships/slideLayout" Target="../slideLayouts/slideLayout525.xml"/><Relationship Id="rId567" Type="http://schemas.openxmlformats.org/officeDocument/2006/relationships/slideLayout" Target="../slideLayouts/slideLayout567.xml"/><Relationship Id="rId732" Type="http://schemas.openxmlformats.org/officeDocument/2006/relationships/slideLayout" Target="../slideLayouts/slideLayout732.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 Id="rId774" Type="http://schemas.openxmlformats.org/officeDocument/2006/relationships/slideLayout" Target="../slideLayouts/slideLayout774.xml"/><Relationship Id="rId427" Type="http://schemas.openxmlformats.org/officeDocument/2006/relationships/slideLayout" Target="../slideLayouts/slideLayout427.xml"/><Relationship Id="rId469" Type="http://schemas.openxmlformats.org/officeDocument/2006/relationships/slideLayout" Target="../slideLayouts/slideLayout469.xml"/><Relationship Id="rId634" Type="http://schemas.openxmlformats.org/officeDocument/2006/relationships/slideLayout" Target="../slideLayouts/slideLayout634.xml"/><Relationship Id="rId676" Type="http://schemas.openxmlformats.org/officeDocument/2006/relationships/slideLayout" Target="../slideLayouts/slideLayout676.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73" Type="http://schemas.openxmlformats.org/officeDocument/2006/relationships/slideLayout" Target="../slideLayouts/slideLayout273.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36" Type="http://schemas.openxmlformats.org/officeDocument/2006/relationships/slideLayout" Target="../slideLayouts/slideLayout536.xml"/><Relationship Id="rId701" Type="http://schemas.openxmlformats.org/officeDocument/2006/relationships/slideLayout" Target="../slideLayouts/slideLayout701.xml"/><Relationship Id="rId68" Type="http://schemas.openxmlformats.org/officeDocument/2006/relationships/slideLayout" Target="../slideLayouts/slideLayout68.xml"/><Relationship Id="rId133" Type="http://schemas.openxmlformats.org/officeDocument/2006/relationships/slideLayout" Target="../slideLayouts/slideLayout133.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578" Type="http://schemas.openxmlformats.org/officeDocument/2006/relationships/slideLayout" Target="../slideLayouts/slideLayout578.xml"/><Relationship Id="rId743" Type="http://schemas.openxmlformats.org/officeDocument/2006/relationships/slideLayout" Target="../slideLayouts/slideLayout743.xml"/><Relationship Id="rId785" Type="http://schemas.openxmlformats.org/officeDocument/2006/relationships/slideLayout" Target="../slideLayouts/slideLayout785.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38" Type="http://schemas.openxmlformats.org/officeDocument/2006/relationships/slideLayout" Target="../slideLayouts/slideLayout438.xml"/><Relationship Id="rId603" Type="http://schemas.openxmlformats.org/officeDocument/2006/relationships/slideLayout" Target="../slideLayouts/slideLayout603.xml"/><Relationship Id="rId645" Type="http://schemas.openxmlformats.org/officeDocument/2006/relationships/slideLayout" Target="../slideLayouts/slideLayout645.xml"/><Relationship Id="rId687" Type="http://schemas.openxmlformats.org/officeDocument/2006/relationships/slideLayout" Target="../slideLayouts/slideLayout687.xml"/><Relationship Id="rId242" Type="http://schemas.openxmlformats.org/officeDocument/2006/relationships/slideLayout" Target="../slideLayouts/slideLayout242.xml"/><Relationship Id="rId284" Type="http://schemas.openxmlformats.org/officeDocument/2006/relationships/slideLayout" Target="../slideLayouts/slideLayout284.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712" Type="http://schemas.openxmlformats.org/officeDocument/2006/relationships/slideLayout" Target="../slideLayouts/slideLayout712.xml"/><Relationship Id="rId37" Type="http://schemas.openxmlformats.org/officeDocument/2006/relationships/slideLayout" Target="../slideLayouts/slideLayout37.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44" Type="http://schemas.openxmlformats.org/officeDocument/2006/relationships/slideLayout" Target="../slideLayouts/slideLayout144.xml"/><Relationship Id="rId547" Type="http://schemas.openxmlformats.org/officeDocument/2006/relationships/slideLayout" Target="../slideLayouts/slideLayout547.xml"/><Relationship Id="rId589" Type="http://schemas.openxmlformats.org/officeDocument/2006/relationships/slideLayout" Target="../slideLayouts/slideLayout589.xml"/><Relationship Id="rId754" Type="http://schemas.openxmlformats.org/officeDocument/2006/relationships/slideLayout" Target="../slideLayouts/slideLayout754.xml"/><Relationship Id="rId90" Type="http://schemas.openxmlformats.org/officeDocument/2006/relationships/slideLayout" Target="../slideLayouts/slideLayout90.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49" Type="http://schemas.openxmlformats.org/officeDocument/2006/relationships/slideLayout" Target="../slideLayouts/slideLayout449.xml"/><Relationship Id="rId614" Type="http://schemas.openxmlformats.org/officeDocument/2006/relationships/slideLayout" Target="../slideLayouts/slideLayout614.xml"/><Relationship Id="rId656" Type="http://schemas.openxmlformats.org/officeDocument/2006/relationships/slideLayout" Target="../slideLayouts/slideLayout656.xml"/><Relationship Id="rId211" Type="http://schemas.openxmlformats.org/officeDocument/2006/relationships/slideLayout" Target="../slideLayouts/slideLayout211.xml"/><Relationship Id="rId253" Type="http://schemas.openxmlformats.org/officeDocument/2006/relationships/slideLayout" Target="../slideLayouts/slideLayout253.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516" Type="http://schemas.openxmlformats.org/officeDocument/2006/relationships/slideLayout" Target="../slideLayouts/slideLayout516.xml"/><Relationship Id="rId698" Type="http://schemas.openxmlformats.org/officeDocument/2006/relationships/slideLayout" Target="../slideLayouts/slideLayout698.xml"/><Relationship Id="rId48" Type="http://schemas.openxmlformats.org/officeDocument/2006/relationships/slideLayout" Target="../slideLayouts/slideLayout48.xml"/><Relationship Id="rId113" Type="http://schemas.openxmlformats.org/officeDocument/2006/relationships/slideLayout" Target="../slideLayouts/slideLayout113.xml"/><Relationship Id="rId320" Type="http://schemas.openxmlformats.org/officeDocument/2006/relationships/slideLayout" Target="../slideLayouts/slideLayout320.xml"/><Relationship Id="rId558" Type="http://schemas.openxmlformats.org/officeDocument/2006/relationships/slideLayout" Target="../slideLayouts/slideLayout558.xml"/><Relationship Id="rId723" Type="http://schemas.openxmlformats.org/officeDocument/2006/relationships/slideLayout" Target="../slideLayouts/slideLayout723.xml"/><Relationship Id="rId765" Type="http://schemas.openxmlformats.org/officeDocument/2006/relationships/slideLayout" Target="../slideLayouts/slideLayout765.xml"/><Relationship Id="rId155" Type="http://schemas.openxmlformats.org/officeDocument/2006/relationships/slideLayout" Target="../slideLayouts/slideLayout155.xml"/><Relationship Id="rId197" Type="http://schemas.openxmlformats.org/officeDocument/2006/relationships/slideLayout" Target="../slideLayouts/slideLayout197.xml"/><Relationship Id="rId362" Type="http://schemas.openxmlformats.org/officeDocument/2006/relationships/slideLayout" Target="../slideLayouts/slideLayout362.xml"/><Relationship Id="rId418" Type="http://schemas.openxmlformats.org/officeDocument/2006/relationships/slideLayout" Target="../slideLayouts/slideLayout418.xml"/><Relationship Id="rId625" Type="http://schemas.openxmlformats.org/officeDocument/2006/relationships/slideLayout" Target="../slideLayouts/slideLayout625.xml"/><Relationship Id="rId222" Type="http://schemas.openxmlformats.org/officeDocument/2006/relationships/slideLayout" Target="../slideLayouts/slideLayout222.xml"/><Relationship Id="rId264" Type="http://schemas.openxmlformats.org/officeDocument/2006/relationships/slideLayout" Target="../slideLayouts/slideLayout264.xml"/><Relationship Id="rId471" Type="http://schemas.openxmlformats.org/officeDocument/2006/relationships/slideLayout" Target="../slideLayouts/slideLayout471.xml"/><Relationship Id="rId667" Type="http://schemas.openxmlformats.org/officeDocument/2006/relationships/slideLayout" Target="../slideLayouts/slideLayout667.xml"/><Relationship Id="rId17" Type="http://schemas.openxmlformats.org/officeDocument/2006/relationships/slideLayout" Target="../slideLayouts/slideLayout17.xml"/><Relationship Id="rId59" Type="http://schemas.openxmlformats.org/officeDocument/2006/relationships/slideLayout" Target="../slideLayouts/slideLayout59.xml"/><Relationship Id="rId124" Type="http://schemas.openxmlformats.org/officeDocument/2006/relationships/slideLayout" Target="../slideLayouts/slideLayout124.xml"/><Relationship Id="rId527" Type="http://schemas.openxmlformats.org/officeDocument/2006/relationships/slideLayout" Target="../slideLayouts/slideLayout527.xml"/><Relationship Id="rId569" Type="http://schemas.openxmlformats.org/officeDocument/2006/relationships/slideLayout" Target="../slideLayouts/slideLayout569.xml"/><Relationship Id="rId734" Type="http://schemas.openxmlformats.org/officeDocument/2006/relationships/slideLayout" Target="../slideLayouts/slideLayout734.xml"/><Relationship Id="rId776" Type="http://schemas.openxmlformats.org/officeDocument/2006/relationships/slideLayout" Target="../slideLayouts/slideLayout776.xml"/><Relationship Id="rId70" Type="http://schemas.openxmlformats.org/officeDocument/2006/relationships/slideLayout" Target="../slideLayouts/slideLayout70.xml"/><Relationship Id="rId166" Type="http://schemas.openxmlformats.org/officeDocument/2006/relationships/slideLayout" Target="../slideLayouts/slideLayout166.xml"/><Relationship Id="rId331" Type="http://schemas.openxmlformats.org/officeDocument/2006/relationships/slideLayout" Target="../slideLayouts/slideLayout331.xml"/><Relationship Id="rId373" Type="http://schemas.openxmlformats.org/officeDocument/2006/relationships/slideLayout" Target="../slideLayouts/slideLayout373.xml"/><Relationship Id="rId429" Type="http://schemas.openxmlformats.org/officeDocument/2006/relationships/slideLayout" Target="../slideLayouts/slideLayout429.xml"/><Relationship Id="rId580" Type="http://schemas.openxmlformats.org/officeDocument/2006/relationships/slideLayout" Target="../slideLayouts/slideLayout580.xml"/><Relationship Id="rId636" Type="http://schemas.openxmlformats.org/officeDocument/2006/relationships/slideLayout" Target="../slideLayouts/slideLayout636.xml"/><Relationship Id="rId1" Type="http://schemas.openxmlformats.org/officeDocument/2006/relationships/slideLayout" Target="../slideLayouts/slideLayout1.xml"/><Relationship Id="rId233" Type="http://schemas.openxmlformats.org/officeDocument/2006/relationships/slideLayout" Target="../slideLayouts/slideLayout233.xml"/><Relationship Id="rId440" Type="http://schemas.openxmlformats.org/officeDocument/2006/relationships/slideLayout" Target="../slideLayouts/slideLayout440.xml"/><Relationship Id="rId678" Type="http://schemas.openxmlformats.org/officeDocument/2006/relationships/slideLayout" Target="../slideLayouts/slideLayout678.xml"/><Relationship Id="rId28" Type="http://schemas.openxmlformats.org/officeDocument/2006/relationships/slideLayout" Target="../slideLayouts/slideLayout28.xml"/><Relationship Id="rId275" Type="http://schemas.openxmlformats.org/officeDocument/2006/relationships/slideLayout" Target="../slideLayouts/slideLayout275.xml"/><Relationship Id="rId300" Type="http://schemas.openxmlformats.org/officeDocument/2006/relationships/slideLayout" Target="../slideLayouts/slideLayout300.xml"/><Relationship Id="rId482" Type="http://schemas.openxmlformats.org/officeDocument/2006/relationships/slideLayout" Target="../slideLayouts/slideLayout482.xml"/><Relationship Id="rId538" Type="http://schemas.openxmlformats.org/officeDocument/2006/relationships/slideLayout" Target="../slideLayouts/slideLayout538.xml"/><Relationship Id="rId703" Type="http://schemas.openxmlformats.org/officeDocument/2006/relationships/slideLayout" Target="../slideLayouts/slideLayout703.xml"/><Relationship Id="rId745" Type="http://schemas.openxmlformats.org/officeDocument/2006/relationships/slideLayout" Target="../slideLayouts/slideLayout745.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77" Type="http://schemas.openxmlformats.org/officeDocument/2006/relationships/slideLayout" Target="../slideLayouts/slideLayout177.xml"/><Relationship Id="rId342" Type="http://schemas.openxmlformats.org/officeDocument/2006/relationships/slideLayout" Target="../slideLayouts/slideLayout342.xml"/><Relationship Id="rId384" Type="http://schemas.openxmlformats.org/officeDocument/2006/relationships/slideLayout" Target="../slideLayouts/slideLayout384.xml"/><Relationship Id="rId591" Type="http://schemas.openxmlformats.org/officeDocument/2006/relationships/slideLayout" Target="../slideLayouts/slideLayout591.xml"/><Relationship Id="rId605" Type="http://schemas.openxmlformats.org/officeDocument/2006/relationships/slideLayout" Target="../slideLayouts/slideLayout605.xml"/><Relationship Id="rId202" Type="http://schemas.openxmlformats.org/officeDocument/2006/relationships/slideLayout" Target="../slideLayouts/slideLayout202.xml"/><Relationship Id="rId244" Type="http://schemas.openxmlformats.org/officeDocument/2006/relationships/slideLayout" Target="../slideLayouts/slideLayout244.xml"/><Relationship Id="rId647" Type="http://schemas.openxmlformats.org/officeDocument/2006/relationships/slideLayout" Target="../slideLayouts/slideLayout647.xml"/><Relationship Id="rId689" Type="http://schemas.openxmlformats.org/officeDocument/2006/relationships/slideLayout" Target="../slideLayouts/slideLayout689.xml"/><Relationship Id="rId39" Type="http://schemas.openxmlformats.org/officeDocument/2006/relationships/slideLayout" Target="../slideLayouts/slideLayout39.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49" Type="http://schemas.openxmlformats.org/officeDocument/2006/relationships/slideLayout" Target="../slideLayouts/slideLayout549.xml"/><Relationship Id="rId714" Type="http://schemas.openxmlformats.org/officeDocument/2006/relationships/slideLayout" Target="../slideLayouts/slideLayout714.xml"/><Relationship Id="rId756" Type="http://schemas.openxmlformats.org/officeDocument/2006/relationships/slideLayout" Target="../slideLayouts/slideLayout75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46" Type="http://schemas.openxmlformats.org/officeDocument/2006/relationships/slideLayout" Target="../slideLayouts/slideLayout146.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53" Type="http://schemas.openxmlformats.org/officeDocument/2006/relationships/slideLayout" Target="../slideLayouts/slideLayout353.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560" Type="http://schemas.openxmlformats.org/officeDocument/2006/relationships/slideLayout" Target="../slideLayouts/slideLayout560.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420" Type="http://schemas.openxmlformats.org/officeDocument/2006/relationships/slideLayout" Target="../slideLayouts/slideLayout420.xml"/><Relationship Id="rId616" Type="http://schemas.openxmlformats.org/officeDocument/2006/relationships/slideLayout" Target="../slideLayouts/slideLayout616.xml"/><Relationship Id="rId658" Type="http://schemas.openxmlformats.org/officeDocument/2006/relationships/slideLayout" Target="../slideLayouts/slideLayout658.xml"/><Relationship Id="rId255" Type="http://schemas.openxmlformats.org/officeDocument/2006/relationships/slideLayout" Target="../slideLayouts/slideLayout255.xml"/><Relationship Id="rId297" Type="http://schemas.openxmlformats.org/officeDocument/2006/relationships/slideLayout" Target="../slideLayouts/slideLayout297.xml"/><Relationship Id="rId462" Type="http://schemas.openxmlformats.org/officeDocument/2006/relationships/slideLayout" Target="../slideLayouts/slideLayout462.xml"/><Relationship Id="rId518" Type="http://schemas.openxmlformats.org/officeDocument/2006/relationships/slideLayout" Target="../slideLayouts/slideLayout518.xml"/><Relationship Id="rId725" Type="http://schemas.openxmlformats.org/officeDocument/2006/relationships/slideLayout" Target="../slideLayouts/slideLayout725.xml"/><Relationship Id="rId115" Type="http://schemas.openxmlformats.org/officeDocument/2006/relationships/slideLayout" Target="../slideLayouts/slideLayout115.xml"/><Relationship Id="rId157" Type="http://schemas.openxmlformats.org/officeDocument/2006/relationships/slideLayout" Target="../slideLayouts/slideLayout157.xml"/><Relationship Id="rId322" Type="http://schemas.openxmlformats.org/officeDocument/2006/relationships/slideLayout" Target="../slideLayouts/slideLayout322.xml"/><Relationship Id="rId364" Type="http://schemas.openxmlformats.org/officeDocument/2006/relationships/slideLayout" Target="../slideLayouts/slideLayout364.xml"/><Relationship Id="rId767" Type="http://schemas.openxmlformats.org/officeDocument/2006/relationships/slideLayout" Target="../slideLayouts/slideLayout767.xml"/><Relationship Id="rId61" Type="http://schemas.openxmlformats.org/officeDocument/2006/relationships/slideLayout" Target="../slideLayouts/slideLayout61.xml"/><Relationship Id="rId199" Type="http://schemas.openxmlformats.org/officeDocument/2006/relationships/slideLayout" Target="../slideLayouts/slideLayout199.xml"/><Relationship Id="rId571" Type="http://schemas.openxmlformats.org/officeDocument/2006/relationships/slideLayout" Target="../slideLayouts/slideLayout571.xml"/><Relationship Id="rId627" Type="http://schemas.openxmlformats.org/officeDocument/2006/relationships/slideLayout" Target="../slideLayouts/slideLayout627.xml"/><Relationship Id="rId669" Type="http://schemas.openxmlformats.org/officeDocument/2006/relationships/slideLayout" Target="../slideLayouts/slideLayout66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66" Type="http://schemas.openxmlformats.org/officeDocument/2006/relationships/slideLayout" Target="../slideLayouts/slideLayout266.xml"/><Relationship Id="rId431" Type="http://schemas.openxmlformats.org/officeDocument/2006/relationships/slideLayout" Target="../slideLayouts/slideLayout431.xml"/><Relationship Id="rId473" Type="http://schemas.openxmlformats.org/officeDocument/2006/relationships/slideLayout" Target="../slideLayouts/slideLayout473.xml"/><Relationship Id="rId529" Type="http://schemas.openxmlformats.org/officeDocument/2006/relationships/slideLayout" Target="../slideLayouts/slideLayout529.xml"/><Relationship Id="rId680" Type="http://schemas.openxmlformats.org/officeDocument/2006/relationships/slideLayout" Target="../slideLayouts/slideLayout680.xml"/><Relationship Id="rId736" Type="http://schemas.openxmlformats.org/officeDocument/2006/relationships/slideLayout" Target="../slideLayouts/slideLayout736.xml"/><Relationship Id="rId30" Type="http://schemas.openxmlformats.org/officeDocument/2006/relationships/slideLayout" Target="../slideLayouts/slideLayout30.xml"/><Relationship Id="rId126" Type="http://schemas.openxmlformats.org/officeDocument/2006/relationships/slideLayout" Target="../slideLayouts/slideLayout126.xml"/><Relationship Id="rId168" Type="http://schemas.openxmlformats.org/officeDocument/2006/relationships/slideLayout" Target="../slideLayouts/slideLayout168.xml"/><Relationship Id="rId333" Type="http://schemas.openxmlformats.org/officeDocument/2006/relationships/slideLayout" Target="../slideLayouts/slideLayout333.xml"/><Relationship Id="rId540" Type="http://schemas.openxmlformats.org/officeDocument/2006/relationships/slideLayout" Target="../slideLayouts/slideLayout540.xml"/><Relationship Id="rId778" Type="http://schemas.openxmlformats.org/officeDocument/2006/relationships/slideLayout" Target="../slideLayouts/slideLayout778.xml"/><Relationship Id="rId72" Type="http://schemas.openxmlformats.org/officeDocument/2006/relationships/slideLayout" Target="../slideLayouts/slideLayout72.xml"/><Relationship Id="rId375" Type="http://schemas.openxmlformats.org/officeDocument/2006/relationships/slideLayout" Target="../slideLayouts/slideLayout375.xml"/><Relationship Id="rId582" Type="http://schemas.openxmlformats.org/officeDocument/2006/relationships/slideLayout" Target="../slideLayouts/slideLayout582.xml"/><Relationship Id="rId638" Type="http://schemas.openxmlformats.org/officeDocument/2006/relationships/slideLayout" Target="../slideLayouts/slideLayout638.xml"/><Relationship Id="rId3" Type="http://schemas.openxmlformats.org/officeDocument/2006/relationships/slideLayout" Target="../slideLayouts/slideLayout3.xml"/><Relationship Id="rId235" Type="http://schemas.openxmlformats.org/officeDocument/2006/relationships/slideLayout" Target="../slideLayouts/slideLayout235.xml"/><Relationship Id="rId277" Type="http://schemas.openxmlformats.org/officeDocument/2006/relationships/slideLayout" Target="../slideLayouts/slideLayout277.xml"/><Relationship Id="rId400" Type="http://schemas.openxmlformats.org/officeDocument/2006/relationships/slideLayout" Target="../slideLayouts/slideLayout400.xml"/><Relationship Id="rId442" Type="http://schemas.openxmlformats.org/officeDocument/2006/relationships/slideLayout" Target="../slideLayouts/slideLayout442.xml"/><Relationship Id="rId484" Type="http://schemas.openxmlformats.org/officeDocument/2006/relationships/slideLayout" Target="../slideLayouts/slideLayout484.xml"/><Relationship Id="rId705" Type="http://schemas.openxmlformats.org/officeDocument/2006/relationships/slideLayout" Target="../slideLayouts/slideLayout705.xml"/><Relationship Id="rId137" Type="http://schemas.openxmlformats.org/officeDocument/2006/relationships/slideLayout" Target="../slideLayouts/slideLayout137.xml"/><Relationship Id="rId302" Type="http://schemas.openxmlformats.org/officeDocument/2006/relationships/slideLayout" Target="../slideLayouts/slideLayout302.xml"/><Relationship Id="rId344" Type="http://schemas.openxmlformats.org/officeDocument/2006/relationships/slideLayout" Target="../slideLayouts/slideLayout344.xml"/><Relationship Id="rId691" Type="http://schemas.openxmlformats.org/officeDocument/2006/relationships/slideLayout" Target="../slideLayouts/slideLayout691.xml"/><Relationship Id="rId747" Type="http://schemas.openxmlformats.org/officeDocument/2006/relationships/slideLayout" Target="../slideLayouts/slideLayout747.xml"/><Relationship Id="rId41" Type="http://schemas.openxmlformats.org/officeDocument/2006/relationships/slideLayout" Target="../slideLayouts/slideLayout41.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86" Type="http://schemas.openxmlformats.org/officeDocument/2006/relationships/slideLayout" Target="../slideLayouts/slideLayout386.xml"/><Relationship Id="rId551" Type="http://schemas.openxmlformats.org/officeDocument/2006/relationships/slideLayout" Target="../slideLayouts/slideLayout551.xml"/><Relationship Id="rId593" Type="http://schemas.openxmlformats.org/officeDocument/2006/relationships/slideLayout" Target="../slideLayouts/slideLayout593.xml"/><Relationship Id="rId607" Type="http://schemas.openxmlformats.org/officeDocument/2006/relationships/slideLayout" Target="../slideLayouts/slideLayout607.xml"/><Relationship Id="rId649" Type="http://schemas.openxmlformats.org/officeDocument/2006/relationships/slideLayout" Target="../slideLayouts/slideLayout64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46" Type="http://schemas.openxmlformats.org/officeDocument/2006/relationships/slideLayout" Target="../slideLayouts/slideLayout246.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53" Type="http://schemas.openxmlformats.org/officeDocument/2006/relationships/slideLayout" Target="../slideLayouts/slideLayout453.xml"/><Relationship Id="rId509" Type="http://schemas.openxmlformats.org/officeDocument/2006/relationships/slideLayout" Target="../slideLayouts/slideLayout509.xml"/><Relationship Id="rId660" Type="http://schemas.openxmlformats.org/officeDocument/2006/relationships/slideLayout" Target="../slideLayouts/slideLayout660.xml"/><Relationship Id="rId106" Type="http://schemas.openxmlformats.org/officeDocument/2006/relationships/slideLayout" Target="../slideLayouts/slideLayout106.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716" Type="http://schemas.openxmlformats.org/officeDocument/2006/relationships/slideLayout" Target="../slideLayouts/slideLayout716.xml"/><Relationship Id="rId758" Type="http://schemas.openxmlformats.org/officeDocument/2006/relationships/slideLayout" Target="../slideLayouts/slideLayout758.xml"/><Relationship Id="rId10" Type="http://schemas.openxmlformats.org/officeDocument/2006/relationships/slideLayout" Target="../slideLayouts/slideLayout10.xml"/><Relationship Id="rId52" Type="http://schemas.openxmlformats.org/officeDocument/2006/relationships/slideLayout" Target="../slideLayouts/slideLayout52.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355" Type="http://schemas.openxmlformats.org/officeDocument/2006/relationships/slideLayout" Target="../slideLayouts/slideLayout355.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62" Type="http://schemas.openxmlformats.org/officeDocument/2006/relationships/slideLayout" Target="../slideLayouts/slideLayout562.xml"/><Relationship Id="rId618" Type="http://schemas.openxmlformats.org/officeDocument/2006/relationships/slideLayout" Target="../slideLayouts/slideLayout618.xml"/><Relationship Id="rId215" Type="http://schemas.openxmlformats.org/officeDocument/2006/relationships/slideLayout" Target="../slideLayouts/slideLayout215.xml"/><Relationship Id="rId257" Type="http://schemas.openxmlformats.org/officeDocument/2006/relationships/slideLayout" Target="../slideLayouts/slideLayout257.xml"/><Relationship Id="rId422" Type="http://schemas.openxmlformats.org/officeDocument/2006/relationships/slideLayout" Target="../slideLayouts/slideLayout422.xml"/><Relationship Id="rId464" Type="http://schemas.openxmlformats.org/officeDocument/2006/relationships/slideLayout" Target="../slideLayouts/slideLayout464.xml"/><Relationship Id="rId299" Type="http://schemas.openxmlformats.org/officeDocument/2006/relationships/slideLayout" Target="../slideLayouts/slideLayout299.xml"/><Relationship Id="rId727" Type="http://schemas.openxmlformats.org/officeDocument/2006/relationships/slideLayout" Target="../slideLayouts/slideLayout727.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66" Type="http://schemas.openxmlformats.org/officeDocument/2006/relationships/slideLayout" Target="../slideLayouts/slideLayout366.xml"/><Relationship Id="rId573" Type="http://schemas.openxmlformats.org/officeDocument/2006/relationships/slideLayout" Target="../slideLayouts/slideLayout573.xml"/><Relationship Id="rId780" Type="http://schemas.openxmlformats.org/officeDocument/2006/relationships/slideLayout" Target="../slideLayouts/slideLayout78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93.xml"/><Relationship Id="rId13" Type="http://schemas.openxmlformats.org/officeDocument/2006/relationships/theme" Target="../theme/theme2.xml"/><Relationship Id="rId3" Type="http://schemas.openxmlformats.org/officeDocument/2006/relationships/slideLayout" Target="../slideLayouts/slideLayout788.xml"/><Relationship Id="rId7" Type="http://schemas.openxmlformats.org/officeDocument/2006/relationships/slideLayout" Target="../slideLayouts/slideLayout792.xml"/><Relationship Id="rId12" Type="http://schemas.openxmlformats.org/officeDocument/2006/relationships/slideLayout" Target="../slideLayouts/slideLayout797.xml"/><Relationship Id="rId2" Type="http://schemas.openxmlformats.org/officeDocument/2006/relationships/slideLayout" Target="../slideLayouts/slideLayout787.xml"/><Relationship Id="rId1" Type="http://schemas.openxmlformats.org/officeDocument/2006/relationships/slideLayout" Target="../slideLayouts/slideLayout786.xml"/><Relationship Id="rId6" Type="http://schemas.openxmlformats.org/officeDocument/2006/relationships/slideLayout" Target="../slideLayouts/slideLayout791.xml"/><Relationship Id="rId11" Type="http://schemas.openxmlformats.org/officeDocument/2006/relationships/slideLayout" Target="../slideLayouts/slideLayout796.xml"/><Relationship Id="rId5" Type="http://schemas.openxmlformats.org/officeDocument/2006/relationships/slideLayout" Target="../slideLayouts/slideLayout790.xml"/><Relationship Id="rId10" Type="http://schemas.openxmlformats.org/officeDocument/2006/relationships/slideLayout" Target="../slideLayouts/slideLayout795.xml"/><Relationship Id="rId4" Type="http://schemas.openxmlformats.org/officeDocument/2006/relationships/slideLayout" Target="../slideLayouts/slideLayout789.xml"/><Relationship Id="rId9" Type="http://schemas.openxmlformats.org/officeDocument/2006/relationships/slideLayout" Target="../slideLayouts/slideLayout794.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914.xml"/><Relationship Id="rId299" Type="http://schemas.openxmlformats.org/officeDocument/2006/relationships/slideLayout" Target="../slideLayouts/slideLayout1096.xml"/><Relationship Id="rId21" Type="http://schemas.openxmlformats.org/officeDocument/2006/relationships/slideLayout" Target="../slideLayouts/slideLayout818.xml"/><Relationship Id="rId63" Type="http://schemas.openxmlformats.org/officeDocument/2006/relationships/slideLayout" Target="../slideLayouts/slideLayout860.xml"/><Relationship Id="rId159" Type="http://schemas.openxmlformats.org/officeDocument/2006/relationships/slideLayout" Target="../slideLayouts/slideLayout956.xml"/><Relationship Id="rId324" Type="http://schemas.openxmlformats.org/officeDocument/2006/relationships/slideLayout" Target="../slideLayouts/slideLayout1121.xml"/><Relationship Id="rId366" Type="http://schemas.openxmlformats.org/officeDocument/2006/relationships/slideLayout" Target="../slideLayouts/slideLayout1163.xml"/><Relationship Id="rId531" Type="http://schemas.openxmlformats.org/officeDocument/2006/relationships/slideLayout" Target="../slideLayouts/slideLayout1328.xml"/><Relationship Id="rId573" Type="http://schemas.openxmlformats.org/officeDocument/2006/relationships/slideLayout" Target="../slideLayouts/slideLayout1370.xml"/><Relationship Id="rId170" Type="http://schemas.openxmlformats.org/officeDocument/2006/relationships/slideLayout" Target="../slideLayouts/slideLayout967.xml"/><Relationship Id="rId226" Type="http://schemas.openxmlformats.org/officeDocument/2006/relationships/slideLayout" Target="../slideLayouts/slideLayout1023.xml"/><Relationship Id="rId433" Type="http://schemas.openxmlformats.org/officeDocument/2006/relationships/slideLayout" Target="../slideLayouts/slideLayout1230.xml"/><Relationship Id="rId268" Type="http://schemas.openxmlformats.org/officeDocument/2006/relationships/slideLayout" Target="../slideLayouts/slideLayout1065.xml"/><Relationship Id="rId475" Type="http://schemas.openxmlformats.org/officeDocument/2006/relationships/slideLayout" Target="../slideLayouts/slideLayout1272.xml"/><Relationship Id="rId32" Type="http://schemas.openxmlformats.org/officeDocument/2006/relationships/slideLayout" Target="../slideLayouts/slideLayout829.xml"/><Relationship Id="rId74" Type="http://schemas.openxmlformats.org/officeDocument/2006/relationships/slideLayout" Target="../slideLayouts/slideLayout871.xml"/><Relationship Id="rId128" Type="http://schemas.openxmlformats.org/officeDocument/2006/relationships/slideLayout" Target="../slideLayouts/slideLayout925.xml"/><Relationship Id="rId335" Type="http://schemas.openxmlformats.org/officeDocument/2006/relationships/slideLayout" Target="../slideLayouts/slideLayout1132.xml"/><Relationship Id="rId377" Type="http://schemas.openxmlformats.org/officeDocument/2006/relationships/slideLayout" Target="../slideLayouts/slideLayout1174.xml"/><Relationship Id="rId500" Type="http://schemas.openxmlformats.org/officeDocument/2006/relationships/slideLayout" Target="../slideLayouts/slideLayout1297.xml"/><Relationship Id="rId542" Type="http://schemas.openxmlformats.org/officeDocument/2006/relationships/slideLayout" Target="../slideLayouts/slideLayout1339.xml"/><Relationship Id="rId5" Type="http://schemas.openxmlformats.org/officeDocument/2006/relationships/slideLayout" Target="../slideLayouts/slideLayout802.xml"/><Relationship Id="rId181" Type="http://schemas.openxmlformats.org/officeDocument/2006/relationships/slideLayout" Target="../slideLayouts/slideLayout978.xml"/><Relationship Id="rId237" Type="http://schemas.openxmlformats.org/officeDocument/2006/relationships/slideLayout" Target="../slideLayouts/slideLayout1034.xml"/><Relationship Id="rId402" Type="http://schemas.openxmlformats.org/officeDocument/2006/relationships/slideLayout" Target="../slideLayouts/slideLayout1199.xml"/><Relationship Id="rId279" Type="http://schemas.openxmlformats.org/officeDocument/2006/relationships/slideLayout" Target="../slideLayouts/slideLayout1076.xml"/><Relationship Id="rId444" Type="http://schemas.openxmlformats.org/officeDocument/2006/relationships/slideLayout" Target="../slideLayouts/slideLayout1241.xml"/><Relationship Id="rId486" Type="http://schemas.openxmlformats.org/officeDocument/2006/relationships/slideLayout" Target="../slideLayouts/slideLayout1283.xml"/><Relationship Id="rId43" Type="http://schemas.openxmlformats.org/officeDocument/2006/relationships/slideLayout" Target="../slideLayouts/slideLayout840.xml"/><Relationship Id="rId139" Type="http://schemas.openxmlformats.org/officeDocument/2006/relationships/slideLayout" Target="../slideLayouts/slideLayout936.xml"/><Relationship Id="rId290" Type="http://schemas.openxmlformats.org/officeDocument/2006/relationships/slideLayout" Target="../slideLayouts/slideLayout1087.xml"/><Relationship Id="rId304" Type="http://schemas.openxmlformats.org/officeDocument/2006/relationships/slideLayout" Target="../slideLayouts/slideLayout1101.xml"/><Relationship Id="rId346" Type="http://schemas.openxmlformats.org/officeDocument/2006/relationships/slideLayout" Target="../slideLayouts/slideLayout1143.xml"/><Relationship Id="rId388" Type="http://schemas.openxmlformats.org/officeDocument/2006/relationships/slideLayout" Target="../slideLayouts/slideLayout1185.xml"/><Relationship Id="rId511" Type="http://schemas.openxmlformats.org/officeDocument/2006/relationships/slideLayout" Target="../slideLayouts/slideLayout1308.xml"/><Relationship Id="rId553" Type="http://schemas.openxmlformats.org/officeDocument/2006/relationships/slideLayout" Target="../slideLayouts/slideLayout1350.xml"/><Relationship Id="rId85" Type="http://schemas.openxmlformats.org/officeDocument/2006/relationships/slideLayout" Target="../slideLayouts/slideLayout882.xml"/><Relationship Id="rId150" Type="http://schemas.openxmlformats.org/officeDocument/2006/relationships/slideLayout" Target="../slideLayouts/slideLayout947.xml"/><Relationship Id="rId192" Type="http://schemas.openxmlformats.org/officeDocument/2006/relationships/slideLayout" Target="../slideLayouts/slideLayout989.xml"/><Relationship Id="rId206" Type="http://schemas.openxmlformats.org/officeDocument/2006/relationships/slideLayout" Target="../slideLayouts/slideLayout1003.xml"/><Relationship Id="rId413" Type="http://schemas.openxmlformats.org/officeDocument/2006/relationships/slideLayout" Target="../slideLayouts/slideLayout1210.xml"/><Relationship Id="rId248" Type="http://schemas.openxmlformats.org/officeDocument/2006/relationships/slideLayout" Target="../slideLayouts/slideLayout1045.xml"/><Relationship Id="rId455" Type="http://schemas.openxmlformats.org/officeDocument/2006/relationships/slideLayout" Target="../slideLayouts/slideLayout1252.xml"/><Relationship Id="rId497" Type="http://schemas.openxmlformats.org/officeDocument/2006/relationships/slideLayout" Target="../slideLayouts/slideLayout1294.xml"/><Relationship Id="rId12" Type="http://schemas.openxmlformats.org/officeDocument/2006/relationships/slideLayout" Target="../slideLayouts/slideLayout809.xml"/><Relationship Id="rId108" Type="http://schemas.openxmlformats.org/officeDocument/2006/relationships/slideLayout" Target="../slideLayouts/slideLayout905.xml"/><Relationship Id="rId315" Type="http://schemas.openxmlformats.org/officeDocument/2006/relationships/slideLayout" Target="../slideLayouts/slideLayout1112.xml"/><Relationship Id="rId357" Type="http://schemas.openxmlformats.org/officeDocument/2006/relationships/slideLayout" Target="../slideLayouts/slideLayout1154.xml"/><Relationship Id="rId522" Type="http://schemas.openxmlformats.org/officeDocument/2006/relationships/slideLayout" Target="../slideLayouts/slideLayout1319.xml"/><Relationship Id="rId54" Type="http://schemas.openxmlformats.org/officeDocument/2006/relationships/slideLayout" Target="../slideLayouts/slideLayout851.xml"/><Relationship Id="rId96" Type="http://schemas.openxmlformats.org/officeDocument/2006/relationships/slideLayout" Target="../slideLayouts/slideLayout893.xml"/><Relationship Id="rId161" Type="http://schemas.openxmlformats.org/officeDocument/2006/relationships/slideLayout" Target="../slideLayouts/slideLayout958.xml"/><Relationship Id="rId217" Type="http://schemas.openxmlformats.org/officeDocument/2006/relationships/slideLayout" Target="../slideLayouts/slideLayout1014.xml"/><Relationship Id="rId399" Type="http://schemas.openxmlformats.org/officeDocument/2006/relationships/slideLayout" Target="../slideLayouts/slideLayout1196.xml"/><Relationship Id="rId564" Type="http://schemas.openxmlformats.org/officeDocument/2006/relationships/slideLayout" Target="../slideLayouts/slideLayout1361.xml"/><Relationship Id="rId259" Type="http://schemas.openxmlformats.org/officeDocument/2006/relationships/slideLayout" Target="../slideLayouts/slideLayout1056.xml"/><Relationship Id="rId424" Type="http://schemas.openxmlformats.org/officeDocument/2006/relationships/slideLayout" Target="../slideLayouts/slideLayout1221.xml"/><Relationship Id="rId466" Type="http://schemas.openxmlformats.org/officeDocument/2006/relationships/slideLayout" Target="../slideLayouts/slideLayout1263.xml"/><Relationship Id="rId23" Type="http://schemas.openxmlformats.org/officeDocument/2006/relationships/slideLayout" Target="../slideLayouts/slideLayout820.xml"/><Relationship Id="rId119" Type="http://schemas.openxmlformats.org/officeDocument/2006/relationships/slideLayout" Target="../slideLayouts/slideLayout916.xml"/><Relationship Id="rId270" Type="http://schemas.openxmlformats.org/officeDocument/2006/relationships/slideLayout" Target="../slideLayouts/slideLayout1067.xml"/><Relationship Id="rId326" Type="http://schemas.openxmlformats.org/officeDocument/2006/relationships/slideLayout" Target="../slideLayouts/slideLayout1123.xml"/><Relationship Id="rId533" Type="http://schemas.openxmlformats.org/officeDocument/2006/relationships/slideLayout" Target="../slideLayouts/slideLayout1330.xml"/><Relationship Id="rId65" Type="http://schemas.openxmlformats.org/officeDocument/2006/relationships/slideLayout" Target="../slideLayouts/slideLayout862.xml"/><Relationship Id="rId130" Type="http://schemas.openxmlformats.org/officeDocument/2006/relationships/slideLayout" Target="../slideLayouts/slideLayout927.xml"/><Relationship Id="rId368" Type="http://schemas.openxmlformats.org/officeDocument/2006/relationships/slideLayout" Target="../slideLayouts/slideLayout1165.xml"/><Relationship Id="rId575" Type="http://schemas.openxmlformats.org/officeDocument/2006/relationships/theme" Target="../theme/theme3.xml"/><Relationship Id="rId172" Type="http://schemas.openxmlformats.org/officeDocument/2006/relationships/slideLayout" Target="../slideLayouts/slideLayout969.xml"/><Relationship Id="rId228" Type="http://schemas.openxmlformats.org/officeDocument/2006/relationships/slideLayout" Target="../slideLayouts/slideLayout1025.xml"/><Relationship Id="rId435" Type="http://schemas.openxmlformats.org/officeDocument/2006/relationships/slideLayout" Target="../slideLayouts/slideLayout1232.xml"/><Relationship Id="rId477" Type="http://schemas.openxmlformats.org/officeDocument/2006/relationships/slideLayout" Target="../slideLayouts/slideLayout1274.xml"/><Relationship Id="rId281" Type="http://schemas.openxmlformats.org/officeDocument/2006/relationships/slideLayout" Target="../slideLayouts/slideLayout1078.xml"/><Relationship Id="rId337" Type="http://schemas.openxmlformats.org/officeDocument/2006/relationships/slideLayout" Target="../slideLayouts/slideLayout1134.xml"/><Relationship Id="rId502" Type="http://schemas.openxmlformats.org/officeDocument/2006/relationships/slideLayout" Target="../slideLayouts/slideLayout1299.xml"/><Relationship Id="rId34" Type="http://schemas.openxmlformats.org/officeDocument/2006/relationships/slideLayout" Target="../slideLayouts/slideLayout831.xml"/><Relationship Id="rId76" Type="http://schemas.openxmlformats.org/officeDocument/2006/relationships/slideLayout" Target="../slideLayouts/slideLayout873.xml"/><Relationship Id="rId141" Type="http://schemas.openxmlformats.org/officeDocument/2006/relationships/slideLayout" Target="../slideLayouts/slideLayout938.xml"/><Relationship Id="rId379" Type="http://schemas.openxmlformats.org/officeDocument/2006/relationships/slideLayout" Target="../slideLayouts/slideLayout1176.xml"/><Relationship Id="rId544" Type="http://schemas.openxmlformats.org/officeDocument/2006/relationships/slideLayout" Target="../slideLayouts/slideLayout1341.xml"/><Relationship Id="rId7" Type="http://schemas.openxmlformats.org/officeDocument/2006/relationships/slideLayout" Target="../slideLayouts/slideLayout804.xml"/><Relationship Id="rId183" Type="http://schemas.openxmlformats.org/officeDocument/2006/relationships/slideLayout" Target="../slideLayouts/slideLayout980.xml"/><Relationship Id="rId239" Type="http://schemas.openxmlformats.org/officeDocument/2006/relationships/slideLayout" Target="../slideLayouts/slideLayout1036.xml"/><Relationship Id="rId390" Type="http://schemas.openxmlformats.org/officeDocument/2006/relationships/slideLayout" Target="../slideLayouts/slideLayout1187.xml"/><Relationship Id="rId404" Type="http://schemas.openxmlformats.org/officeDocument/2006/relationships/slideLayout" Target="../slideLayouts/slideLayout1201.xml"/><Relationship Id="rId446" Type="http://schemas.openxmlformats.org/officeDocument/2006/relationships/slideLayout" Target="../slideLayouts/slideLayout1243.xml"/><Relationship Id="rId250" Type="http://schemas.openxmlformats.org/officeDocument/2006/relationships/slideLayout" Target="../slideLayouts/slideLayout1047.xml"/><Relationship Id="rId292" Type="http://schemas.openxmlformats.org/officeDocument/2006/relationships/slideLayout" Target="../slideLayouts/slideLayout1089.xml"/><Relationship Id="rId306" Type="http://schemas.openxmlformats.org/officeDocument/2006/relationships/slideLayout" Target="../slideLayouts/slideLayout1103.xml"/><Relationship Id="rId488" Type="http://schemas.openxmlformats.org/officeDocument/2006/relationships/slideLayout" Target="../slideLayouts/slideLayout1285.xml"/><Relationship Id="rId45" Type="http://schemas.openxmlformats.org/officeDocument/2006/relationships/slideLayout" Target="../slideLayouts/slideLayout842.xml"/><Relationship Id="rId87" Type="http://schemas.openxmlformats.org/officeDocument/2006/relationships/slideLayout" Target="../slideLayouts/slideLayout884.xml"/><Relationship Id="rId110" Type="http://schemas.openxmlformats.org/officeDocument/2006/relationships/slideLayout" Target="../slideLayouts/slideLayout907.xml"/><Relationship Id="rId348" Type="http://schemas.openxmlformats.org/officeDocument/2006/relationships/slideLayout" Target="../slideLayouts/slideLayout1145.xml"/><Relationship Id="rId513" Type="http://schemas.openxmlformats.org/officeDocument/2006/relationships/slideLayout" Target="../slideLayouts/slideLayout1310.xml"/><Relationship Id="rId555" Type="http://schemas.openxmlformats.org/officeDocument/2006/relationships/slideLayout" Target="../slideLayouts/slideLayout1352.xml"/><Relationship Id="rId152" Type="http://schemas.openxmlformats.org/officeDocument/2006/relationships/slideLayout" Target="../slideLayouts/slideLayout949.xml"/><Relationship Id="rId194" Type="http://schemas.openxmlformats.org/officeDocument/2006/relationships/slideLayout" Target="../slideLayouts/slideLayout991.xml"/><Relationship Id="rId208" Type="http://schemas.openxmlformats.org/officeDocument/2006/relationships/slideLayout" Target="../slideLayouts/slideLayout1005.xml"/><Relationship Id="rId415" Type="http://schemas.openxmlformats.org/officeDocument/2006/relationships/slideLayout" Target="../slideLayouts/slideLayout1212.xml"/><Relationship Id="rId457" Type="http://schemas.openxmlformats.org/officeDocument/2006/relationships/slideLayout" Target="../slideLayouts/slideLayout1254.xml"/><Relationship Id="rId261" Type="http://schemas.openxmlformats.org/officeDocument/2006/relationships/slideLayout" Target="../slideLayouts/slideLayout1058.xml"/><Relationship Id="rId499" Type="http://schemas.openxmlformats.org/officeDocument/2006/relationships/slideLayout" Target="../slideLayouts/slideLayout1296.xml"/><Relationship Id="rId14" Type="http://schemas.openxmlformats.org/officeDocument/2006/relationships/slideLayout" Target="../slideLayouts/slideLayout811.xml"/><Relationship Id="rId56" Type="http://schemas.openxmlformats.org/officeDocument/2006/relationships/slideLayout" Target="../slideLayouts/slideLayout853.xml"/><Relationship Id="rId317" Type="http://schemas.openxmlformats.org/officeDocument/2006/relationships/slideLayout" Target="../slideLayouts/slideLayout1114.xml"/><Relationship Id="rId359" Type="http://schemas.openxmlformats.org/officeDocument/2006/relationships/slideLayout" Target="../slideLayouts/slideLayout1156.xml"/><Relationship Id="rId524" Type="http://schemas.openxmlformats.org/officeDocument/2006/relationships/slideLayout" Target="../slideLayouts/slideLayout1321.xml"/><Relationship Id="rId566" Type="http://schemas.openxmlformats.org/officeDocument/2006/relationships/slideLayout" Target="../slideLayouts/slideLayout1363.xml"/><Relationship Id="rId98" Type="http://schemas.openxmlformats.org/officeDocument/2006/relationships/slideLayout" Target="../slideLayouts/slideLayout895.xml"/><Relationship Id="rId121" Type="http://schemas.openxmlformats.org/officeDocument/2006/relationships/slideLayout" Target="../slideLayouts/slideLayout918.xml"/><Relationship Id="rId163" Type="http://schemas.openxmlformats.org/officeDocument/2006/relationships/slideLayout" Target="../slideLayouts/slideLayout960.xml"/><Relationship Id="rId219" Type="http://schemas.openxmlformats.org/officeDocument/2006/relationships/slideLayout" Target="../slideLayouts/slideLayout1016.xml"/><Relationship Id="rId370" Type="http://schemas.openxmlformats.org/officeDocument/2006/relationships/slideLayout" Target="../slideLayouts/slideLayout1167.xml"/><Relationship Id="rId426" Type="http://schemas.openxmlformats.org/officeDocument/2006/relationships/slideLayout" Target="../slideLayouts/slideLayout1223.xml"/><Relationship Id="rId230" Type="http://schemas.openxmlformats.org/officeDocument/2006/relationships/slideLayout" Target="../slideLayouts/slideLayout1027.xml"/><Relationship Id="rId468" Type="http://schemas.openxmlformats.org/officeDocument/2006/relationships/slideLayout" Target="../slideLayouts/slideLayout1265.xml"/><Relationship Id="rId25" Type="http://schemas.openxmlformats.org/officeDocument/2006/relationships/slideLayout" Target="../slideLayouts/slideLayout822.xml"/><Relationship Id="rId67" Type="http://schemas.openxmlformats.org/officeDocument/2006/relationships/slideLayout" Target="../slideLayouts/slideLayout864.xml"/><Relationship Id="rId272" Type="http://schemas.openxmlformats.org/officeDocument/2006/relationships/slideLayout" Target="../slideLayouts/slideLayout1069.xml"/><Relationship Id="rId328" Type="http://schemas.openxmlformats.org/officeDocument/2006/relationships/slideLayout" Target="../slideLayouts/slideLayout1125.xml"/><Relationship Id="rId535" Type="http://schemas.openxmlformats.org/officeDocument/2006/relationships/slideLayout" Target="../slideLayouts/slideLayout1332.xml"/><Relationship Id="rId132" Type="http://schemas.openxmlformats.org/officeDocument/2006/relationships/slideLayout" Target="../slideLayouts/slideLayout929.xml"/><Relationship Id="rId174" Type="http://schemas.openxmlformats.org/officeDocument/2006/relationships/slideLayout" Target="../slideLayouts/slideLayout971.xml"/><Relationship Id="rId381" Type="http://schemas.openxmlformats.org/officeDocument/2006/relationships/slideLayout" Target="../slideLayouts/slideLayout1178.xml"/><Relationship Id="rId241" Type="http://schemas.openxmlformats.org/officeDocument/2006/relationships/slideLayout" Target="../slideLayouts/slideLayout1038.xml"/><Relationship Id="rId437" Type="http://schemas.openxmlformats.org/officeDocument/2006/relationships/slideLayout" Target="../slideLayouts/slideLayout1234.xml"/><Relationship Id="rId479" Type="http://schemas.openxmlformats.org/officeDocument/2006/relationships/slideLayout" Target="../slideLayouts/slideLayout1276.xml"/><Relationship Id="rId36" Type="http://schemas.openxmlformats.org/officeDocument/2006/relationships/slideLayout" Target="../slideLayouts/slideLayout833.xml"/><Relationship Id="rId283" Type="http://schemas.openxmlformats.org/officeDocument/2006/relationships/slideLayout" Target="../slideLayouts/slideLayout1080.xml"/><Relationship Id="rId339" Type="http://schemas.openxmlformats.org/officeDocument/2006/relationships/slideLayout" Target="../slideLayouts/slideLayout1136.xml"/><Relationship Id="rId490" Type="http://schemas.openxmlformats.org/officeDocument/2006/relationships/slideLayout" Target="../slideLayouts/slideLayout1287.xml"/><Relationship Id="rId504" Type="http://schemas.openxmlformats.org/officeDocument/2006/relationships/slideLayout" Target="../slideLayouts/slideLayout1301.xml"/><Relationship Id="rId546" Type="http://schemas.openxmlformats.org/officeDocument/2006/relationships/slideLayout" Target="../slideLayouts/slideLayout1343.xml"/><Relationship Id="rId78" Type="http://schemas.openxmlformats.org/officeDocument/2006/relationships/slideLayout" Target="../slideLayouts/slideLayout875.xml"/><Relationship Id="rId101" Type="http://schemas.openxmlformats.org/officeDocument/2006/relationships/slideLayout" Target="../slideLayouts/slideLayout898.xml"/><Relationship Id="rId143" Type="http://schemas.openxmlformats.org/officeDocument/2006/relationships/slideLayout" Target="../slideLayouts/slideLayout940.xml"/><Relationship Id="rId185" Type="http://schemas.openxmlformats.org/officeDocument/2006/relationships/slideLayout" Target="../slideLayouts/slideLayout982.xml"/><Relationship Id="rId350" Type="http://schemas.openxmlformats.org/officeDocument/2006/relationships/slideLayout" Target="../slideLayouts/slideLayout1147.xml"/><Relationship Id="rId406" Type="http://schemas.openxmlformats.org/officeDocument/2006/relationships/slideLayout" Target="../slideLayouts/slideLayout1203.xml"/><Relationship Id="rId9" Type="http://schemas.openxmlformats.org/officeDocument/2006/relationships/slideLayout" Target="../slideLayouts/slideLayout806.xml"/><Relationship Id="rId210" Type="http://schemas.openxmlformats.org/officeDocument/2006/relationships/slideLayout" Target="../slideLayouts/slideLayout1007.xml"/><Relationship Id="rId392" Type="http://schemas.openxmlformats.org/officeDocument/2006/relationships/slideLayout" Target="../slideLayouts/slideLayout1189.xml"/><Relationship Id="rId448" Type="http://schemas.openxmlformats.org/officeDocument/2006/relationships/slideLayout" Target="../slideLayouts/slideLayout1245.xml"/><Relationship Id="rId26" Type="http://schemas.openxmlformats.org/officeDocument/2006/relationships/slideLayout" Target="../slideLayouts/slideLayout823.xml"/><Relationship Id="rId231" Type="http://schemas.openxmlformats.org/officeDocument/2006/relationships/slideLayout" Target="../slideLayouts/slideLayout1028.xml"/><Relationship Id="rId252" Type="http://schemas.openxmlformats.org/officeDocument/2006/relationships/slideLayout" Target="../slideLayouts/slideLayout1049.xml"/><Relationship Id="rId273" Type="http://schemas.openxmlformats.org/officeDocument/2006/relationships/slideLayout" Target="../slideLayouts/slideLayout1070.xml"/><Relationship Id="rId294" Type="http://schemas.openxmlformats.org/officeDocument/2006/relationships/slideLayout" Target="../slideLayouts/slideLayout1091.xml"/><Relationship Id="rId308" Type="http://schemas.openxmlformats.org/officeDocument/2006/relationships/slideLayout" Target="../slideLayouts/slideLayout1105.xml"/><Relationship Id="rId329" Type="http://schemas.openxmlformats.org/officeDocument/2006/relationships/slideLayout" Target="../slideLayouts/slideLayout1126.xml"/><Relationship Id="rId480" Type="http://schemas.openxmlformats.org/officeDocument/2006/relationships/slideLayout" Target="../slideLayouts/slideLayout1277.xml"/><Relationship Id="rId515" Type="http://schemas.openxmlformats.org/officeDocument/2006/relationships/slideLayout" Target="../slideLayouts/slideLayout1312.xml"/><Relationship Id="rId536" Type="http://schemas.openxmlformats.org/officeDocument/2006/relationships/slideLayout" Target="../slideLayouts/slideLayout1333.xml"/><Relationship Id="rId47" Type="http://schemas.openxmlformats.org/officeDocument/2006/relationships/slideLayout" Target="../slideLayouts/slideLayout844.xml"/><Relationship Id="rId68" Type="http://schemas.openxmlformats.org/officeDocument/2006/relationships/slideLayout" Target="../slideLayouts/slideLayout865.xml"/><Relationship Id="rId89" Type="http://schemas.openxmlformats.org/officeDocument/2006/relationships/slideLayout" Target="../slideLayouts/slideLayout886.xml"/><Relationship Id="rId112" Type="http://schemas.openxmlformats.org/officeDocument/2006/relationships/slideLayout" Target="../slideLayouts/slideLayout909.xml"/><Relationship Id="rId133" Type="http://schemas.openxmlformats.org/officeDocument/2006/relationships/slideLayout" Target="../slideLayouts/slideLayout930.xml"/><Relationship Id="rId154" Type="http://schemas.openxmlformats.org/officeDocument/2006/relationships/slideLayout" Target="../slideLayouts/slideLayout951.xml"/><Relationship Id="rId175" Type="http://schemas.openxmlformats.org/officeDocument/2006/relationships/slideLayout" Target="../slideLayouts/slideLayout972.xml"/><Relationship Id="rId340" Type="http://schemas.openxmlformats.org/officeDocument/2006/relationships/slideLayout" Target="../slideLayouts/slideLayout1137.xml"/><Relationship Id="rId361" Type="http://schemas.openxmlformats.org/officeDocument/2006/relationships/slideLayout" Target="../slideLayouts/slideLayout1158.xml"/><Relationship Id="rId557" Type="http://schemas.openxmlformats.org/officeDocument/2006/relationships/slideLayout" Target="../slideLayouts/slideLayout1354.xml"/><Relationship Id="rId196" Type="http://schemas.openxmlformats.org/officeDocument/2006/relationships/slideLayout" Target="../slideLayouts/slideLayout993.xml"/><Relationship Id="rId200" Type="http://schemas.openxmlformats.org/officeDocument/2006/relationships/slideLayout" Target="../slideLayouts/slideLayout997.xml"/><Relationship Id="rId382" Type="http://schemas.openxmlformats.org/officeDocument/2006/relationships/slideLayout" Target="../slideLayouts/slideLayout1179.xml"/><Relationship Id="rId417" Type="http://schemas.openxmlformats.org/officeDocument/2006/relationships/slideLayout" Target="../slideLayouts/slideLayout1214.xml"/><Relationship Id="rId438" Type="http://schemas.openxmlformats.org/officeDocument/2006/relationships/slideLayout" Target="../slideLayouts/slideLayout1235.xml"/><Relationship Id="rId459" Type="http://schemas.openxmlformats.org/officeDocument/2006/relationships/slideLayout" Target="../slideLayouts/slideLayout1256.xml"/><Relationship Id="rId16" Type="http://schemas.openxmlformats.org/officeDocument/2006/relationships/slideLayout" Target="../slideLayouts/slideLayout813.xml"/><Relationship Id="rId221" Type="http://schemas.openxmlformats.org/officeDocument/2006/relationships/slideLayout" Target="../slideLayouts/slideLayout1018.xml"/><Relationship Id="rId242" Type="http://schemas.openxmlformats.org/officeDocument/2006/relationships/slideLayout" Target="../slideLayouts/slideLayout1039.xml"/><Relationship Id="rId263" Type="http://schemas.openxmlformats.org/officeDocument/2006/relationships/slideLayout" Target="../slideLayouts/slideLayout1060.xml"/><Relationship Id="rId284" Type="http://schemas.openxmlformats.org/officeDocument/2006/relationships/slideLayout" Target="../slideLayouts/slideLayout1081.xml"/><Relationship Id="rId319" Type="http://schemas.openxmlformats.org/officeDocument/2006/relationships/slideLayout" Target="../slideLayouts/slideLayout1116.xml"/><Relationship Id="rId470" Type="http://schemas.openxmlformats.org/officeDocument/2006/relationships/slideLayout" Target="../slideLayouts/slideLayout1267.xml"/><Relationship Id="rId491" Type="http://schemas.openxmlformats.org/officeDocument/2006/relationships/slideLayout" Target="../slideLayouts/slideLayout1288.xml"/><Relationship Id="rId505" Type="http://schemas.openxmlformats.org/officeDocument/2006/relationships/slideLayout" Target="../slideLayouts/slideLayout1302.xml"/><Relationship Id="rId526" Type="http://schemas.openxmlformats.org/officeDocument/2006/relationships/slideLayout" Target="../slideLayouts/slideLayout1323.xml"/><Relationship Id="rId37" Type="http://schemas.openxmlformats.org/officeDocument/2006/relationships/slideLayout" Target="../slideLayouts/slideLayout834.xml"/><Relationship Id="rId58" Type="http://schemas.openxmlformats.org/officeDocument/2006/relationships/slideLayout" Target="../slideLayouts/slideLayout855.xml"/><Relationship Id="rId79" Type="http://schemas.openxmlformats.org/officeDocument/2006/relationships/slideLayout" Target="../slideLayouts/slideLayout876.xml"/><Relationship Id="rId102" Type="http://schemas.openxmlformats.org/officeDocument/2006/relationships/slideLayout" Target="../slideLayouts/slideLayout899.xml"/><Relationship Id="rId123" Type="http://schemas.openxmlformats.org/officeDocument/2006/relationships/slideLayout" Target="../slideLayouts/slideLayout920.xml"/><Relationship Id="rId144" Type="http://schemas.openxmlformats.org/officeDocument/2006/relationships/slideLayout" Target="../slideLayouts/slideLayout941.xml"/><Relationship Id="rId330" Type="http://schemas.openxmlformats.org/officeDocument/2006/relationships/slideLayout" Target="../slideLayouts/slideLayout1127.xml"/><Relationship Id="rId547" Type="http://schemas.openxmlformats.org/officeDocument/2006/relationships/slideLayout" Target="../slideLayouts/slideLayout1344.xml"/><Relationship Id="rId568" Type="http://schemas.openxmlformats.org/officeDocument/2006/relationships/slideLayout" Target="../slideLayouts/slideLayout1365.xml"/><Relationship Id="rId90" Type="http://schemas.openxmlformats.org/officeDocument/2006/relationships/slideLayout" Target="../slideLayouts/slideLayout887.xml"/><Relationship Id="rId165" Type="http://schemas.openxmlformats.org/officeDocument/2006/relationships/slideLayout" Target="../slideLayouts/slideLayout962.xml"/><Relationship Id="rId186" Type="http://schemas.openxmlformats.org/officeDocument/2006/relationships/slideLayout" Target="../slideLayouts/slideLayout983.xml"/><Relationship Id="rId351" Type="http://schemas.openxmlformats.org/officeDocument/2006/relationships/slideLayout" Target="../slideLayouts/slideLayout1148.xml"/><Relationship Id="rId372" Type="http://schemas.openxmlformats.org/officeDocument/2006/relationships/slideLayout" Target="../slideLayouts/slideLayout1169.xml"/><Relationship Id="rId393" Type="http://schemas.openxmlformats.org/officeDocument/2006/relationships/slideLayout" Target="../slideLayouts/slideLayout1190.xml"/><Relationship Id="rId407" Type="http://schemas.openxmlformats.org/officeDocument/2006/relationships/slideLayout" Target="../slideLayouts/slideLayout1204.xml"/><Relationship Id="rId428" Type="http://schemas.openxmlformats.org/officeDocument/2006/relationships/slideLayout" Target="../slideLayouts/slideLayout1225.xml"/><Relationship Id="rId449" Type="http://schemas.openxmlformats.org/officeDocument/2006/relationships/slideLayout" Target="../slideLayouts/slideLayout1246.xml"/><Relationship Id="rId211" Type="http://schemas.openxmlformats.org/officeDocument/2006/relationships/slideLayout" Target="../slideLayouts/slideLayout1008.xml"/><Relationship Id="rId232" Type="http://schemas.openxmlformats.org/officeDocument/2006/relationships/slideLayout" Target="../slideLayouts/slideLayout1029.xml"/><Relationship Id="rId253" Type="http://schemas.openxmlformats.org/officeDocument/2006/relationships/slideLayout" Target="../slideLayouts/slideLayout1050.xml"/><Relationship Id="rId274" Type="http://schemas.openxmlformats.org/officeDocument/2006/relationships/slideLayout" Target="../slideLayouts/slideLayout1071.xml"/><Relationship Id="rId295" Type="http://schemas.openxmlformats.org/officeDocument/2006/relationships/slideLayout" Target="../slideLayouts/slideLayout1092.xml"/><Relationship Id="rId309" Type="http://schemas.openxmlformats.org/officeDocument/2006/relationships/slideLayout" Target="../slideLayouts/slideLayout1106.xml"/><Relationship Id="rId460" Type="http://schemas.openxmlformats.org/officeDocument/2006/relationships/slideLayout" Target="../slideLayouts/slideLayout1257.xml"/><Relationship Id="rId481" Type="http://schemas.openxmlformats.org/officeDocument/2006/relationships/slideLayout" Target="../slideLayouts/slideLayout1278.xml"/><Relationship Id="rId516" Type="http://schemas.openxmlformats.org/officeDocument/2006/relationships/slideLayout" Target="../slideLayouts/slideLayout1313.xml"/><Relationship Id="rId27" Type="http://schemas.openxmlformats.org/officeDocument/2006/relationships/slideLayout" Target="../slideLayouts/slideLayout824.xml"/><Relationship Id="rId48" Type="http://schemas.openxmlformats.org/officeDocument/2006/relationships/slideLayout" Target="../slideLayouts/slideLayout845.xml"/><Relationship Id="rId69" Type="http://schemas.openxmlformats.org/officeDocument/2006/relationships/slideLayout" Target="../slideLayouts/slideLayout866.xml"/><Relationship Id="rId113" Type="http://schemas.openxmlformats.org/officeDocument/2006/relationships/slideLayout" Target="../slideLayouts/slideLayout910.xml"/><Relationship Id="rId134" Type="http://schemas.openxmlformats.org/officeDocument/2006/relationships/slideLayout" Target="../slideLayouts/slideLayout931.xml"/><Relationship Id="rId320" Type="http://schemas.openxmlformats.org/officeDocument/2006/relationships/slideLayout" Target="../slideLayouts/slideLayout1117.xml"/><Relationship Id="rId537" Type="http://schemas.openxmlformats.org/officeDocument/2006/relationships/slideLayout" Target="../slideLayouts/slideLayout1334.xml"/><Relationship Id="rId558" Type="http://schemas.openxmlformats.org/officeDocument/2006/relationships/slideLayout" Target="../slideLayouts/slideLayout1355.xml"/><Relationship Id="rId80" Type="http://schemas.openxmlformats.org/officeDocument/2006/relationships/slideLayout" Target="../slideLayouts/slideLayout877.xml"/><Relationship Id="rId155" Type="http://schemas.openxmlformats.org/officeDocument/2006/relationships/slideLayout" Target="../slideLayouts/slideLayout952.xml"/><Relationship Id="rId176" Type="http://schemas.openxmlformats.org/officeDocument/2006/relationships/slideLayout" Target="../slideLayouts/slideLayout973.xml"/><Relationship Id="rId197" Type="http://schemas.openxmlformats.org/officeDocument/2006/relationships/slideLayout" Target="../slideLayouts/slideLayout994.xml"/><Relationship Id="rId341" Type="http://schemas.openxmlformats.org/officeDocument/2006/relationships/slideLayout" Target="../slideLayouts/slideLayout1138.xml"/><Relationship Id="rId362" Type="http://schemas.openxmlformats.org/officeDocument/2006/relationships/slideLayout" Target="../slideLayouts/slideLayout1159.xml"/><Relationship Id="rId383" Type="http://schemas.openxmlformats.org/officeDocument/2006/relationships/slideLayout" Target="../slideLayouts/slideLayout1180.xml"/><Relationship Id="rId418" Type="http://schemas.openxmlformats.org/officeDocument/2006/relationships/slideLayout" Target="../slideLayouts/slideLayout1215.xml"/><Relationship Id="rId439" Type="http://schemas.openxmlformats.org/officeDocument/2006/relationships/slideLayout" Target="../slideLayouts/slideLayout1236.xml"/><Relationship Id="rId201" Type="http://schemas.openxmlformats.org/officeDocument/2006/relationships/slideLayout" Target="../slideLayouts/slideLayout998.xml"/><Relationship Id="rId222" Type="http://schemas.openxmlformats.org/officeDocument/2006/relationships/slideLayout" Target="../slideLayouts/slideLayout1019.xml"/><Relationship Id="rId243" Type="http://schemas.openxmlformats.org/officeDocument/2006/relationships/slideLayout" Target="../slideLayouts/slideLayout1040.xml"/><Relationship Id="rId264" Type="http://schemas.openxmlformats.org/officeDocument/2006/relationships/slideLayout" Target="../slideLayouts/slideLayout1061.xml"/><Relationship Id="rId285" Type="http://schemas.openxmlformats.org/officeDocument/2006/relationships/slideLayout" Target="../slideLayouts/slideLayout1082.xml"/><Relationship Id="rId450" Type="http://schemas.openxmlformats.org/officeDocument/2006/relationships/slideLayout" Target="../slideLayouts/slideLayout1247.xml"/><Relationship Id="rId471" Type="http://schemas.openxmlformats.org/officeDocument/2006/relationships/slideLayout" Target="../slideLayouts/slideLayout1268.xml"/><Relationship Id="rId506" Type="http://schemas.openxmlformats.org/officeDocument/2006/relationships/slideLayout" Target="../slideLayouts/slideLayout1303.xml"/><Relationship Id="rId17" Type="http://schemas.openxmlformats.org/officeDocument/2006/relationships/slideLayout" Target="../slideLayouts/slideLayout814.xml"/><Relationship Id="rId38" Type="http://schemas.openxmlformats.org/officeDocument/2006/relationships/slideLayout" Target="../slideLayouts/slideLayout835.xml"/><Relationship Id="rId59" Type="http://schemas.openxmlformats.org/officeDocument/2006/relationships/slideLayout" Target="../slideLayouts/slideLayout856.xml"/><Relationship Id="rId103" Type="http://schemas.openxmlformats.org/officeDocument/2006/relationships/slideLayout" Target="../slideLayouts/slideLayout900.xml"/><Relationship Id="rId124" Type="http://schemas.openxmlformats.org/officeDocument/2006/relationships/slideLayout" Target="../slideLayouts/slideLayout921.xml"/><Relationship Id="rId310" Type="http://schemas.openxmlformats.org/officeDocument/2006/relationships/slideLayout" Target="../slideLayouts/slideLayout1107.xml"/><Relationship Id="rId492" Type="http://schemas.openxmlformats.org/officeDocument/2006/relationships/slideLayout" Target="../slideLayouts/slideLayout1289.xml"/><Relationship Id="rId527" Type="http://schemas.openxmlformats.org/officeDocument/2006/relationships/slideLayout" Target="../slideLayouts/slideLayout1324.xml"/><Relationship Id="rId548" Type="http://schemas.openxmlformats.org/officeDocument/2006/relationships/slideLayout" Target="../slideLayouts/slideLayout1345.xml"/><Relationship Id="rId569" Type="http://schemas.openxmlformats.org/officeDocument/2006/relationships/slideLayout" Target="../slideLayouts/slideLayout1366.xml"/><Relationship Id="rId70" Type="http://schemas.openxmlformats.org/officeDocument/2006/relationships/slideLayout" Target="../slideLayouts/slideLayout867.xml"/><Relationship Id="rId91" Type="http://schemas.openxmlformats.org/officeDocument/2006/relationships/slideLayout" Target="../slideLayouts/slideLayout888.xml"/><Relationship Id="rId145" Type="http://schemas.openxmlformats.org/officeDocument/2006/relationships/slideLayout" Target="../slideLayouts/slideLayout942.xml"/><Relationship Id="rId166" Type="http://schemas.openxmlformats.org/officeDocument/2006/relationships/slideLayout" Target="../slideLayouts/slideLayout963.xml"/><Relationship Id="rId187" Type="http://schemas.openxmlformats.org/officeDocument/2006/relationships/slideLayout" Target="../slideLayouts/slideLayout984.xml"/><Relationship Id="rId331" Type="http://schemas.openxmlformats.org/officeDocument/2006/relationships/slideLayout" Target="../slideLayouts/slideLayout1128.xml"/><Relationship Id="rId352" Type="http://schemas.openxmlformats.org/officeDocument/2006/relationships/slideLayout" Target="../slideLayouts/slideLayout1149.xml"/><Relationship Id="rId373" Type="http://schemas.openxmlformats.org/officeDocument/2006/relationships/slideLayout" Target="../slideLayouts/slideLayout1170.xml"/><Relationship Id="rId394" Type="http://schemas.openxmlformats.org/officeDocument/2006/relationships/slideLayout" Target="../slideLayouts/slideLayout1191.xml"/><Relationship Id="rId408" Type="http://schemas.openxmlformats.org/officeDocument/2006/relationships/slideLayout" Target="../slideLayouts/slideLayout1205.xml"/><Relationship Id="rId429" Type="http://schemas.openxmlformats.org/officeDocument/2006/relationships/slideLayout" Target="../slideLayouts/slideLayout1226.xml"/><Relationship Id="rId1" Type="http://schemas.openxmlformats.org/officeDocument/2006/relationships/slideLayout" Target="../slideLayouts/slideLayout798.xml"/><Relationship Id="rId212" Type="http://schemas.openxmlformats.org/officeDocument/2006/relationships/slideLayout" Target="../slideLayouts/slideLayout1009.xml"/><Relationship Id="rId233" Type="http://schemas.openxmlformats.org/officeDocument/2006/relationships/slideLayout" Target="../slideLayouts/slideLayout1030.xml"/><Relationship Id="rId254" Type="http://schemas.openxmlformats.org/officeDocument/2006/relationships/slideLayout" Target="../slideLayouts/slideLayout1051.xml"/><Relationship Id="rId440" Type="http://schemas.openxmlformats.org/officeDocument/2006/relationships/slideLayout" Target="../slideLayouts/slideLayout1237.xml"/><Relationship Id="rId28" Type="http://schemas.openxmlformats.org/officeDocument/2006/relationships/slideLayout" Target="../slideLayouts/slideLayout825.xml"/><Relationship Id="rId49" Type="http://schemas.openxmlformats.org/officeDocument/2006/relationships/slideLayout" Target="../slideLayouts/slideLayout846.xml"/><Relationship Id="rId114" Type="http://schemas.openxmlformats.org/officeDocument/2006/relationships/slideLayout" Target="../slideLayouts/slideLayout911.xml"/><Relationship Id="rId275" Type="http://schemas.openxmlformats.org/officeDocument/2006/relationships/slideLayout" Target="../slideLayouts/slideLayout1072.xml"/><Relationship Id="rId296" Type="http://schemas.openxmlformats.org/officeDocument/2006/relationships/slideLayout" Target="../slideLayouts/slideLayout1093.xml"/><Relationship Id="rId300" Type="http://schemas.openxmlformats.org/officeDocument/2006/relationships/slideLayout" Target="../slideLayouts/slideLayout1097.xml"/><Relationship Id="rId461" Type="http://schemas.openxmlformats.org/officeDocument/2006/relationships/slideLayout" Target="../slideLayouts/slideLayout1258.xml"/><Relationship Id="rId482" Type="http://schemas.openxmlformats.org/officeDocument/2006/relationships/slideLayout" Target="../slideLayouts/slideLayout1279.xml"/><Relationship Id="rId517" Type="http://schemas.openxmlformats.org/officeDocument/2006/relationships/slideLayout" Target="../slideLayouts/slideLayout1314.xml"/><Relationship Id="rId538" Type="http://schemas.openxmlformats.org/officeDocument/2006/relationships/slideLayout" Target="../slideLayouts/slideLayout1335.xml"/><Relationship Id="rId559" Type="http://schemas.openxmlformats.org/officeDocument/2006/relationships/slideLayout" Target="../slideLayouts/slideLayout1356.xml"/><Relationship Id="rId60" Type="http://schemas.openxmlformats.org/officeDocument/2006/relationships/slideLayout" Target="../slideLayouts/slideLayout857.xml"/><Relationship Id="rId81" Type="http://schemas.openxmlformats.org/officeDocument/2006/relationships/slideLayout" Target="../slideLayouts/slideLayout878.xml"/><Relationship Id="rId135" Type="http://schemas.openxmlformats.org/officeDocument/2006/relationships/slideLayout" Target="../slideLayouts/slideLayout932.xml"/><Relationship Id="rId156" Type="http://schemas.openxmlformats.org/officeDocument/2006/relationships/slideLayout" Target="../slideLayouts/slideLayout953.xml"/><Relationship Id="rId177" Type="http://schemas.openxmlformats.org/officeDocument/2006/relationships/slideLayout" Target="../slideLayouts/slideLayout974.xml"/><Relationship Id="rId198" Type="http://schemas.openxmlformats.org/officeDocument/2006/relationships/slideLayout" Target="../slideLayouts/slideLayout995.xml"/><Relationship Id="rId321" Type="http://schemas.openxmlformats.org/officeDocument/2006/relationships/slideLayout" Target="../slideLayouts/slideLayout1118.xml"/><Relationship Id="rId342" Type="http://schemas.openxmlformats.org/officeDocument/2006/relationships/slideLayout" Target="../slideLayouts/slideLayout1139.xml"/><Relationship Id="rId363" Type="http://schemas.openxmlformats.org/officeDocument/2006/relationships/slideLayout" Target="../slideLayouts/slideLayout1160.xml"/><Relationship Id="rId384" Type="http://schemas.openxmlformats.org/officeDocument/2006/relationships/slideLayout" Target="../slideLayouts/slideLayout1181.xml"/><Relationship Id="rId419" Type="http://schemas.openxmlformats.org/officeDocument/2006/relationships/slideLayout" Target="../slideLayouts/slideLayout1216.xml"/><Relationship Id="rId570" Type="http://schemas.openxmlformats.org/officeDocument/2006/relationships/slideLayout" Target="../slideLayouts/slideLayout1367.xml"/><Relationship Id="rId202" Type="http://schemas.openxmlformats.org/officeDocument/2006/relationships/slideLayout" Target="../slideLayouts/slideLayout999.xml"/><Relationship Id="rId223" Type="http://schemas.openxmlformats.org/officeDocument/2006/relationships/slideLayout" Target="../slideLayouts/slideLayout1020.xml"/><Relationship Id="rId244" Type="http://schemas.openxmlformats.org/officeDocument/2006/relationships/slideLayout" Target="../slideLayouts/slideLayout1041.xml"/><Relationship Id="rId430" Type="http://schemas.openxmlformats.org/officeDocument/2006/relationships/slideLayout" Target="../slideLayouts/slideLayout1227.xml"/><Relationship Id="rId18" Type="http://schemas.openxmlformats.org/officeDocument/2006/relationships/slideLayout" Target="../slideLayouts/slideLayout815.xml"/><Relationship Id="rId39" Type="http://schemas.openxmlformats.org/officeDocument/2006/relationships/slideLayout" Target="../slideLayouts/slideLayout836.xml"/><Relationship Id="rId265" Type="http://schemas.openxmlformats.org/officeDocument/2006/relationships/slideLayout" Target="../slideLayouts/slideLayout1062.xml"/><Relationship Id="rId286" Type="http://schemas.openxmlformats.org/officeDocument/2006/relationships/slideLayout" Target="../slideLayouts/slideLayout1083.xml"/><Relationship Id="rId451" Type="http://schemas.openxmlformats.org/officeDocument/2006/relationships/slideLayout" Target="../slideLayouts/slideLayout1248.xml"/><Relationship Id="rId472" Type="http://schemas.openxmlformats.org/officeDocument/2006/relationships/slideLayout" Target="../slideLayouts/slideLayout1269.xml"/><Relationship Id="rId493" Type="http://schemas.openxmlformats.org/officeDocument/2006/relationships/slideLayout" Target="../slideLayouts/slideLayout1290.xml"/><Relationship Id="rId507" Type="http://schemas.openxmlformats.org/officeDocument/2006/relationships/slideLayout" Target="../slideLayouts/slideLayout1304.xml"/><Relationship Id="rId528" Type="http://schemas.openxmlformats.org/officeDocument/2006/relationships/slideLayout" Target="../slideLayouts/slideLayout1325.xml"/><Relationship Id="rId549" Type="http://schemas.openxmlformats.org/officeDocument/2006/relationships/slideLayout" Target="../slideLayouts/slideLayout1346.xml"/><Relationship Id="rId50" Type="http://schemas.openxmlformats.org/officeDocument/2006/relationships/slideLayout" Target="../slideLayouts/slideLayout847.xml"/><Relationship Id="rId104" Type="http://schemas.openxmlformats.org/officeDocument/2006/relationships/slideLayout" Target="../slideLayouts/slideLayout901.xml"/><Relationship Id="rId125" Type="http://schemas.openxmlformats.org/officeDocument/2006/relationships/slideLayout" Target="../slideLayouts/slideLayout922.xml"/><Relationship Id="rId146" Type="http://schemas.openxmlformats.org/officeDocument/2006/relationships/slideLayout" Target="../slideLayouts/slideLayout943.xml"/><Relationship Id="rId167" Type="http://schemas.openxmlformats.org/officeDocument/2006/relationships/slideLayout" Target="../slideLayouts/slideLayout964.xml"/><Relationship Id="rId188" Type="http://schemas.openxmlformats.org/officeDocument/2006/relationships/slideLayout" Target="../slideLayouts/slideLayout985.xml"/><Relationship Id="rId311" Type="http://schemas.openxmlformats.org/officeDocument/2006/relationships/slideLayout" Target="../slideLayouts/slideLayout1108.xml"/><Relationship Id="rId332" Type="http://schemas.openxmlformats.org/officeDocument/2006/relationships/slideLayout" Target="../slideLayouts/slideLayout1129.xml"/><Relationship Id="rId353" Type="http://schemas.openxmlformats.org/officeDocument/2006/relationships/slideLayout" Target="../slideLayouts/slideLayout1150.xml"/><Relationship Id="rId374" Type="http://schemas.openxmlformats.org/officeDocument/2006/relationships/slideLayout" Target="../slideLayouts/slideLayout1171.xml"/><Relationship Id="rId395" Type="http://schemas.openxmlformats.org/officeDocument/2006/relationships/slideLayout" Target="../slideLayouts/slideLayout1192.xml"/><Relationship Id="rId409" Type="http://schemas.openxmlformats.org/officeDocument/2006/relationships/slideLayout" Target="../slideLayouts/slideLayout1206.xml"/><Relationship Id="rId560" Type="http://schemas.openxmlformats.org/officeDocument/2006/relationships/slideLayout" Target="../slideLayouts/slideLayout1357.xml"/><Relationship Id="rId71" Type="http://schemas.openxmlformats.org/officeDocument/2006/relationships/slideLayout" Target="../slideLayouts/slideLayout868.xml"/><Relationship Id="rId92" Type="http://schemas.openxmlformats.org/officeDocument/2006/relationships/slideLayout" Target="../slideLayouts/slideLayout889.xml"/><Relationship Id="rId213" Type="http://schemas.openxmlformats.org/officeDocument/2006/relationships/slideLayout" Target="../slideLayouts/slideLayout1010.xml"/><Relationship Id="rId234" Type="http://schemas.openxmlformats.org/officeDocument/2006/relationships/slideLayout" Target="../slideLayouts/slideLayout1031.xml"/><Relationship Id="rId420" Type="http://schemas.openxmlformats.org/officeDocument/2006/relationships/slideLayout" Target="../slideLayouts/slideLayout1217.xml"/><Relationship Id="rId2" Type="http://schemas.openxmlformats.org/officeDocument/2006/relationships/slideLayout" Target="../slideLayouts/slideLayout799.xml"/><Relationship Id="rId29" Type="http://schemas.openxmlformats.org/officeDocument/2006/relationships/slideLayout" Target="../slideLayouts/slideLayout826.xml"/><Relationship Id="rId255" Type="http://schemas.openxmlformats.org/officeDocument/2006/relationships/slideLayout" Target="../slideLayouts/slideLayout1052.xml"/><Relationship Id="rId276" Type="http://schemas.openxmlformats.org/officeDocument/2006/relationships/slideLayout" Target="../slideLayouts/slideLayout1073.xml"/><Relationship Id="rId297" Type="http://schemas.openxmlformats.org/officeDocument/2006/relationships/slideLayout" Target="../slideLayouts/slideLayout1094.xml"/><Relationship Id="rId441" Type="http://schemas.openxmlformats.org/officeDocument/2006/relationships/slideLayout" Target="../slideLayouts/slideLayout1238.xml"/><Relationship Id="rId462" Type="http://schemas.openxmlformats.org/officeDocument/2006/relationships/slideLayout" Target="../slideLayouts/slideLayout1259.xml"/><Relationship Id="rId483" Type="http://schemas.openxmlformats.org/officeDocument/2006/relationships/slideLayout" Target="../slideLayouts/slideLayout1280.xml"/><Relationship Id="rId518" Type="http://schemas.openxmlformats.org/officeDocument/2006/relationships/slideLayout" Target="../slideLayouts/slideLayout1315.xml"/><Relationship Id="rId539" Type="http://schemas.openxmlformats.org/officeDocument/2006/relationships/slideLayout" Target="../slideLayouts/slideLayout1336.xml"/><Relationship Id="rId40" Type="http://schemas.openxmlformats.org/officeDocument/2006/relationships/slideLayout" Target="../slideLayouts/slideLayout837.xml"/><Relationship Id="rId115" Type="http://schemas.openxmlformats.org/officeDocument/2006/relationships/slideLayout" Target="../slideLayouts/slideLayout912.xml"/><Relationship Id="rId136" Type="http://schemas.openxmlformats.org/officeDocument/2006/relationships/slideLayout" Target="../slideLayouts/slideLayout933.xml"/><Relationship Id="rId157" Type="http://schemas.openxmlformats.org/officeDocument/2006/relationships/slideLayout" Target="../slideLayouts/slideLayout954.xml"/><Relationship Id="rId178" Type="http://schemas.openxmlformats.org/officeDocument/2006/relationships/slideLayout" Target="../slideLayouts/slideLayout975.xml"/><Relationship Id="rId301" Type="http://schemas.openxmlformats.org/officeDocument/2006/relationships/slideLayout" Target="../slideLayouts/slideLayout1098.xml"/><Relationship Id="rId322" Type="http://schemas.openxmlformats.org/officeDocument/2006/relationships/slideLayout" Target="../slideLayouts/slideLayout1119.xml"/><Relationship Id="rId343" Type="http://schemas.openxmlformats.org/officeDocument/2006/relationships/slideLayout" Target="../slideLayouts/slideLayout1140.xml"/><Relationship Id="rId364" Type="http://schemas.openxmlformats.org/officeDocument/2006/relationships/slideLayout" Target="../slideLayouts/slideLayout1161.xml"/><Relationship Id="rId550" Type="http://schemas.openxmlformats.org/officeDocument/2006/relationships/slideLayout" Target="../slideLayouts/slideLayout1347.xml"/><Relationship Id="rId61" Type="http://schemas.openxmlformats.org/officeDocument/2006/relationships/slideLayout" Target="../slideLayouts/slideLayout858.xml"/><Relationship Id="rId82" Type="http://schemas.openxmlformats.org/officeDocument/2006/relationships/slideLayout" Target="../slideLayouts/slideLayout879.xml"/><Relationship Id="rId199" Type="http://schemas.openxmlformats.org/officeDocument/2006/relationships/slideLayout" Target="../slideLayouts/slideLayout996.xml"/><Relationship Id="rId203" Type="http://schemas.openxmlformats.org/officeDocument/2006/relationships/slideLayout" Target="../slideLayouts/slideLayout1000.xml"/><Relationship Id="rId385" Type="http://schemas.openxmlformats.org/officeDocument/2006/relationships/slideLayout" Target="../slideLayouts/slideLayout1182.xml"/><Relationship Id="rId571" Type="http://schemas.openxmlformats.org/officeDocument/2006/relationships/slideLayout" Target="../slideLayouts/slideLayout1368.xml"/><Relationship Id="rId19" Type="http://schemas.openxmlformats.org/officeDocument/2006/relationships/slideLayout" Target="../slideLayouts/slideLayout816.xml"/><Relationship Id="rId224" Type="http://schemas.openxmlformats.org/officeDocument/2006/relationships/slideLayout" Target="../slideLayouts/slideLayout1021.xml"/><Relationship Id="rId245" Type="http://schemas.openxmlformats.org/officeDocument/2006/relationships/slideLayout" Target="../slideLayouts/slideLayout1042.xml"/><Relationship Id="rId266" Type="http://schemas.openxmlformats.org/officeDocument/2006/relationships/slideLayout" Target="../slideLayouts/slideLayout1063.xml"/><Relationship Id="rId287" Type="http://schemas.openxmlformats.org/officeDocument/2006/relationships/slideLayout" Target="../slideLayouts/slideLayout1084.xml"/><Relationship Id="rId410" Type="http://schemas.openxmlformats.org/officeDocument/2006/relationships/slideLayout" Target="../slideLayouts/slideLayout1207.xml"/><Relationship Id="rId431" Type="http://schemas.openxmlformats.org/officeDocument/2006/relationships/slideLayout" Target="../slideLayouts/slideLayout1228.xml"/><Relationship Id="rId452" Type="http://schemas.openxmlformats.org/officeDocument/2006/relationships/slideLayout" Target="../slideLayouts/slideLayout1249.xml"/><Relationship Id="rId473" Type="http://schemas.openxmlformats.org/officeDocument/2006/relationships/slideLayout" Target="../slideLayouts/slideLayout1270.xml"/><Relationship Id="rId494" Type="http://schemas.openxmlformats.org/officeDocument/2006/relationships/slideLayout" Target="../slideLayouts/slideLayout1291.xml"/><Relationship Id="rId508" Type="http://schemas.openxmlformats.org/officeDocument/2006/relationships/slideLayout" Target="../slideLayouts/slideLayout1305.xml"/><Relationship Id="rId529" Type="http://schemas.openxmlformats.org/officeDocument/2006/relationships/slideLayout" Target="../slideLayouts/slideLayout1326.xml"/><Relationship Id="rId30" Type="http://schemas.openxmlformats.org/officeDocument/2006/relationships/slideLayout" Target="../slideLayouts/slideLayout827.xml"/><Relationship Id="rId105" Type="http://schemas.openxmlformats.org/officeDocument/2006/relationships/slideLayout" Target="../slideLayouts/slideLayout902.xml"/><Relationship Id="rId126" Type="http://schemas.openxmlformats.org/officeDocument/2006/relationships/slideLayout" Target="../slideLayouts/slideLayout923.xml"/><Relationship Id="rId147" Type="http://schemas.openxmlformats.org/officeDocument/2006/relationships/slideLayout" Target="../slideLayouts/slideLayout944.xml"/><Relationship Id="rId168" Type="http://schemas.openxmlformats.org/officeDocument/2006/relationships/slideLayout" Target="../slideLayouts/slideLayout965.xml"/><Relationship Id="rId312" Type="http://schemas.openxmlformats.org/officeDocument/2006/relationships/slideLayout" Target="../slideLayouts/slideLayout1109.xml"/><Relationship Id="rId333" Type="http://schemas.openxmlformats.org/officeDocument/2006/relationships/slideLayout" Target="../slideLayouts/slideLayout1130.xml"/><Relationship Id="rId354" Type="http://schemas.openxmlformats.org/officeDocument/2006/relationships/slideLayout" Target="../slideLayouts/slideLayout1151.xml"/><Relationship Id="rId540" Type="http://schemas.openxmlformats.org/officeDocument/2006/relationships/slideLayout" Target="../slideLayouts/slideLayout1337.xml"/><Relationship Id="rId51" Type="http://schemas.openxmlformats.org/officeDocument/2006/relationships/slideLayout" Target="../slideLayouts/slideLayout848.xml"/><Relationship Id="rId72" Type="http://schemas.openxmlformats.org/officeDocument/2006/relationships/slideLayout" Target="../slideLayouts/slideLayout869.xml"/><Relationship Id="rId93" Type="http://schemas.openxmlformats.org/officeDocument/2006/relationships/slideLayout" Target="../slideLayouts/slideLayout890.xml"/><Relationship Id="rId189" Type="http://schemas.openxmlformats.org/officeDocument/2006/relationships/slideLayout" Target="../slideLayouts/slideLayout986.xml"/><Relationship Id="rId375" Type="http://schemas.openxmlformats.org/officeDocument/2006/relationships/slideLayout" Target="../slideLayouts/slideLayout1172.xml"/><Relationship Id="rId396" Type="http://schemas.openxmlformats.org/officeDocument/2006/relationships/slideLayout" Target="../slideLayouts/slideLayout1193.xml"/><Relationship Id="rId561" Type="http://schemas.openxmlformats.org/officeDocument/2006/relationships/slideLayout" Target="../slideLayouts/slideLayout1358.xml"/><Relationship Id="rId3" Type="http://schemas.openxmlformats.org/officeDocument/2006/relationships/slideLayout" Target="../slideLayouts/slideLayout800.xml"/><Relationship Id="rId214" Type="http://schemas.openxmlformats.org/officeDocument/2006/relationships/slideLayout" Target="../slideLayouts/slideLayout1011.xml"/><Relationship Id="rId235" Type="http://schemas.openxmlformats.org/officeDocument/2006/relationships/slideLayout" Target="../slideLayouts/slideLayout1032.xml"/><Relationship Id="rId256" Type="http://schemas.openxmlformats.org/officeDocument/2006/relationships/slideLayout" Target="../slideLayouts/slideLayout1053.xml"/><Relationship Id="rId277" Type="http://schemas.openxmlformats.org/officeDocument/2006/relationships/slideLayout" Target="../slideLayouts/slideLayout1074.xml"/><Relationship Id="rId298" Type="http://schemas.openxmlformats.org/officeDocument/2006/relationships/slideLayout" Target="../slideLayouts/slideLayout1095.xml"/><Relationship Id="rId400" Type="http://schemas.openxmlformats.org/officeDocument/2006/relationships/slideLayout" Target="../slideLayouts/slideLayout1197.xml"/><Relationship Id="rId421" Type="http://schemas.openxmlformats.org/officeDocument/2006/relationships/slideLayout" Target="../slideLayouts/slideLayout1218.xml"/><Relationship Id="rId442" Type="http://schemas.openxmlformats.org/officeDocument/2006/relationships/slideLayout" Target="../slideLayouts/slideLayout1239.xml"/><Relationship Id="rId463" Type="http://schemas.openxmlformats.org/officeDocument/2006/relationships/slideLayout" Target="../slideLayouts/slideLayout1260.xml"/><Relationship Id="rId484" Type="http://schemas.openxmlformats.org/officeDocument/2006/relationships/slideLayout" Target="../slideLayouts/slideLayout1281.xml"/><Relationship Id="rId519" Type="http://schemas.openxmlformats.org/officeDocument/2006/relationships/slideLayout" Target="../slideLayouts/slideLayout1316.xml"/><Relationship Id="rId116" Type="http://schemas.openxmlformats.org/officeDocument/2006/relationships/slideLayout" Target="../slideLayouts/slideLayout913.xml"/><Relationship Id="rId137" Type="http://schemas.openxmlformats.org/officeDocument/2006/relationships/slideLayout" Target="../slideLayouts/slideLayout934.xml"/><Relationship Id="rId158" Type="http://schemas.openxmlformats.org/officeDocument/2006/relationships/slideLayout" Target="../slideLayouts/slideLayout955.xml"/><Relationship Id="rId302" Type="http://schemas.openxmlformats.org/officeDocument/2006/relationships/slideLayout" Target="../slideLayouts/slideLayout1099.xml"/><Relationship Id="rId323" Type="http://schemas.openxmlformats.org/officeDocument/2006/relationships/slideLayout" Target="../slideLayouts/slideLayout1120.xml"/><Relationship Id="rId344" Type="http://schemas.openxmlformats.org/officeDocument/2006/relationships/slideLayout" Target="../slideLayouts/slideLayout1141.xml"/><Relationship Id="rId530" Type="http://schemas.openxmlformats.org/officeDocument/2006/relationships/slideLayout" Target="../slideLayouts/slideLayout1327.xml"/><Relationship Id="rId20" Type="http://schemas.openxmlformats.org/officeDocument/2006/relationships/slideLayout" Target="../slideLayouts/slideLayout817.xml"/><Relationship Id="rId41" Type="http://schemas.openxmlformats.org/officeDocument/2006/relationships/slideLayout" Target="../slideLayouts/slideLayout838.xml"/><Relationship Id="rId62" Type="http://schemas.openxmlformats.org/officeDocument/2006/relationships/slideLayout" Target="../slideLayouts/slideLayout859.xml"/><Relationship Id="rId83" Type="http://schemas.openxmlformats.org/officeDocument/2006/relationships/slideLayout" Target="../slideLayouts/slideLayout880.xml"/><Relationship Id="rId179" Type="http://schemas.openxmlformats.org/officeDocument/2006/relationships/slideLayout" Target="../slideLayouts/slideLayout976.xml"/><Relationship Id="rId365" Type="http://schemas.openxmlformats.org/officeDocument/2006/relationships/slideLayout" Target="../slideLayouts/slideLayout1162.xml"/><Relationship Id="rId386" Type="http://schemas.openxmlformats.org/officeDocument/2006/relationships/slideLayout" Target="../slideLayouts/slideLayout1183.xml"/><Relationship Id="rId551" Type="http://schemas.openxmlformats.org/officeDocument/2006/relationships/slideLayout" Target="../slideLayouts/slideLayout1348.xml"/><Relationship Id="rId572" Type="http://schemas.openxmlformats.org/officeDocument/2006/relationships/slideLayout" Target="../slideLayouts/slideLayout1369.xml"/><Relationship Id="rId190" Type="http://schemas.openxmlformats.org/officeDocument/2006/relationships/slideLayout" Target="../slideLayouts/slideLayout987.xml"/><Relationship Id="rId204" Type="http://schemas.openxmlformats.org/officeDocument/2006/relationships/slideLayout" Target="../slideLayouts/slideLayout1001.xml"/><Relationship Id="rId225" Type="http://schemas.openxmlformats.org/officeDocument/2006/relationships/slideLayout" Target="../slideLayouts/slideLayout1022.xml"/><Relationship Id="rId246" Type="http://schemas.openxmlformats.org/officeDocument/2006/relationships/slideLayout" Target="../slideLayouts/slideLayout1043.xml"/><Relationship Id="rId267" Type="http://schemas.openxmlformats.org/officeDocument/2006/relationships/slideLayout" Target="../slideLayouts/slideLayout1064.xml"/><Relationship Id="rId288" Type="http://schemas.openxmlformats.org/officeDocument/2006/relationships/slideLayout" Target="../slideLayouts/slideLayout1085.xml"/><Relationship Id="rId411" Type="http://schemas.openxmlformats.org/officeDocument/2006/relationships/slideLayout" Target="../slideLayouts/slideLayout1208.xml"/><Relationship Id="rId432" Type="http://schemas.openxmlformats.org/officeDocument/2006/relationships/slideLayout" Target="../slideLayouts/slideLayout1229.xml"/><Relationship Id="rId453" Type="http://schemas.openxmlformats.org/officeDocument/2006/relationships/slideLayout" Target="../slideLayouts/slideLayout1250.xml"/><Relationship Id="rId474" Type="http://schemas.openxmlformats.org/officeDocument/2006/relationships/slideLayout" Target="../slideLayouts/slideLayout1271.xml"/><Relationship Id="rId509" Type="http://schemas.openxmlformats.org/officeDocument/2006/relationships/slideLayout" Target="../slideLayouts/slideLayout1306.xml"/><Relationship Id="rId106" Type="http://schemas.openxmlformats.org/officeDocument/2006/relationships/slideLayout" Target="../slideLayouts/slideLayout903.xml"/><Relationship Id="rId127" Type="http://schemas.openxmlformats.org/officeDocument/2006/relationships/slideLayout" Target="../slideLayouts/slideLayout924.xml"/><Relationship Id="rId313" Type="http://schemas.openxmlformats.org/officeDocument/2006/relationships/slideLayout" Target="../slideLayouts/slideLayout1110.xml"/><Relationship Id="rId495" Type="http://schemas.openxmlformats.org/officeDocument/2006/relationships/slideLayout" Target="../slideLayouts/slideLayout1292.xml"/><Relationship Id="rId10" Type="http://schemas.openxmlformats.org/officeDocument/2006/relationships/slideLayout" Target="../slideLayouts/slideLayout807.xml"/><Relationship Id="rId31" Type="http://schemas.openxmlformats.org/officeDocument/2006/relationships/slideLayout" Target="../slideLayouts/slideLayout828.xml"/><Relationship Id="rId52" Type="http://schemas.openxmlformats.org/officeDocument/2006/relationships/slideLayout" Target="../slideLayouts/slideLayout849.xml"/><Relationship Id="rId73" Type="http://schemas.openxmlformats.org/officeDocument/2006/relationships/slideLayout" Target="../slideLayouts/slideLayout870.xml"/><Relationship Id="rId94" Type="http://schemas.openxmlformats.org/officeDocument/2006/relationships/slideLayout" Target="../slideLayouts/slideLayout891.xml"/><Relationship Id="rId148" Type="http://schemas.openxmlformats.org/officeDocument/2006/relationships/slideLayout" Target="../slideLayouts/slideLayout945.xml"/><Relationship Id="rId169" Type="http://schemas.openxmlformats.org/officeDocument/2006/relationships/slideLayout" Target="../slideLayouts/slideLayout966.xml"/><Relationship Id="rId334" Type="http://schemas.openxmlformats.org/officeDocument/2006/relationships/slideLayout" Target="../slideLayouts/slideLayout1131.xml"/><Relationship Id="rId355" Type="http://schemas.openxmlformats.org/officeDocument/2006/relationships/slideLayout" Target="../slideLayouts/slideLayout1152.xml"/><Relationship Id="rId376" Type="http://schemas.openxmlformats.org/officeDocument/2006/relationships/slideLayout" Target="../slideLayouts/slideLayout1173.xml"/><Relationship Id="rId397" Type="http://schemas.openxmlformats.org/officeDocument/2006/relationships/slideLayout" Target="../slideLayouts/slideLayout1194.xml"/><Relationship Id="rId520" Type="http://schemas.openxmlformats.org/officeDocument/2006/relationships/slideLayout" Target="../slideLayouts/slideLayout1317.xml"/><Relationship Id="rId541" Type="http://schemas.openxmlformats.org/officeDocument/2006/relationships/slideLayout" Target="../slideLayouts/slideLayout1338.xml"/><Relationship Id="rId562" Type="http://schemas.openxmlformats.org/officeDocument/2006/relationships/slideLayout" Target="../slideLayouts/slideLayout1359.xml"/><Relationship Id="rId4" Type="http://schemas.openxmlformats.org/officeDocument/2006/relationships/slideLayout" Target="../slideLayouts/slideLayout801.xml"/><Relationship Id="rId180" Type="http://schemas.openxmlformats.org/officeDocument/2006/relationships/slideLayout" Target="../slideLayouts/slideLayout977.xml"/><Relationship Id="rId215" Type="http://schemas.openxmlformats.org/officeDocument/2006/relationships/slideLayout" Target="../slideLayouts/slideLayout1012.xml"/><Relationship Id="rId236" Type="http://schemas.openxmlformats.org/officeDocument/2006/relationships/slideLayout" Target="../slideLayouts/slideLayout1033.xml"/><Relationship Id="rId257" Type="http://schemas.openxmlformats.org/officeDocument/2006/relationships/slideLayout" Target="../slideLayouts/slideLayout1054.xml"/><Relationship Id="rId278" Type="http://schemas.openxmlformats.org/officeDocument/2006/relationships/slideLayout" Target="../slideLayouts/slideLayout1075.xml"/><Relationship Id="rId401" Type="http://schemas.openxmlformats.org/officeDocument/2006/relationships/slideLayout" Target="../slideLayouts/slideLayout1198.xml"/><Relationship Id="rId422" Type="http://schemas.openxmlformats.org/officeDocument/2006/relationships/slideLayout" Target="../slideLayouts/slideLayout1219.xml"/><Relationship Id="rId443" Type="http://schemas.openxmlformats.org/officeDocument/2006/relationships/slideLayout" Target="../slideLayouts/slideLayout1240.xml"/><Relationship Id="rId464" Type="http://schemas.openxmlformats.org/officeDocument/2006/relationships/slideLayout" Target="../slideLayouts/slideLayout1261.xml"/><Relationship Id="rId303" Type="http://schemas.openxmlformats.org/officeDocument/2006/relationships/slideLayout" Target="../slideLayouts/slideLayout1100.xml"/><Relationship Id="rId485" Type="http://schemas.openxmlformats.org/officeDocument/2006/relationships/slideLayout" Target="../slideLayouts/slideLayout1282.xml"/><Relationship Id="rId42" Type="http://schemas.openxmlformats.org/officeDocument/2006/relationships/slideLayout" Target="../slideLayouts/slideLayout839.xml"/><Relationship Id="rId84" Type="http://schemas.openxmlformats.org/officeDocument/2006/relationships/slideLayout" Target="../slideLayouts/slideLayout881.xml"/><Relationship Id="rId138" Type="http://schemas.openxmlformats.org/officeDocument/2006/relationships/slideLayout" Target="../slideLayouts/slideLayout935.xml"/><Relationship Id="rId345" Type="http://schemas.openxmlformats.org/officeDocument/2006/relationships/slideLayout" Target="../slideLayouts/slideLayout1142.xml"/><Relationship Id="rId387" Type="http://schemas.openxmlformats.org/officeDocument/2006/relationships/slideLayout" Target="../slideLayouts/slideLayout1184.xml"/><Relationship Id="rId510" Type="http://schemas.openxmlformats.org/officeDocument/2006/relationships/slideLayout" Target="../slideLayouts/slideLayout1307.xml"/><Relationship Id="rId552" Type="http://schemas.openxmlformats.org/officeDocument/2006/relationships/slideLayout" Target="../slideLayouts/slideLayout1349.xml"/><Relationship Id="rId191" Type="http://schemas.openxmlformats.org/officeDocument/2006/relationships/slideLayout" Target="../slideLayouts/slideLayout988.xml"/><Relationship Id="rId205" Type="http://schemas.openxmlformats.org/officeDocument/2006/relationships/slideLayout" Target="../slideLayouts/slideLayout1002.xml"/><Relationship Id="rId247" Type="http://schemas.openxmlformats.org/officeDocument/2006/relationships/slideLayout" Target="../slideLayouts/slideLayout1044.xml"/><Relationship Id="rId412" Type="http://schemas.openxmlformats.org/officeDocument/2006/relationships/slideLayout" Target="../slideLayouts/slideLayout1209.xml"/><Relationship Id="rId107" Type="http://schemas.openxmlformats.org/officeDocument/2006/relationships/slideLayout" Target="../slideLayouts/slideLayout904.xml"/><Relationship Id="rId289" Type="http://schemas.openxmlformats.org/officeDocument/2006/relationships/slideLayout" Target="../slideLayouts/slideLayout1086.xml"/><Relationship Id="rId454" Type="http://schemas.openxmlformats.org/officeDocument/2006/relationships/slideLayout" Target="../slideLayouts/slideLayout1251.xml"/><Relationship Id="rId496" Type="http://schemas.openxmlformats.org/officeDocument/2006/relationships/slideLayout" Target="../slideLayouts/slideLayout1293.xml"/><Relationship Id="rId11" Type="http://schemas.openxmlformats.org/officeDocument/2006/relationships/slideLayout" Target="../slideLayouts/slideLayout808.xml"/><Relationship Id="rId53" Type="http://schemas.openxmlformats.org/officeDocument/2006/relationships/slideLayout" Target="../slideLayouts/slideLayout850.xml"/><Relationship Id="rId149" Type="http://schemas.openxmlformats.org/officeDocument/2006/relationships/slideLayout" Target="../slideLayouts/slideLayout946.xml"/><Relationship Id="rId314" Type="http://schemas.openxmlformats.org/officeDocument/2006/relationships/slideLayout" Target="../slideLayouts/slideLayout1111.xml"/><Relationship Id="rId356" Type="http://schemas.openxmlformats.org/officeDocument/2006/relationships/slideLayout" Target="../slideLayouts/slideLayout1153.xml"/><Relationship Id="rId398" Type="http://schemas.openxmlformats.org/officeDocument/2006/relationships/slideLayout" Target="../slideLayouts/slideLayout1195.xml"/><Relationship Id="rId521" Type="http://schemas.openxmlformats.org/officeDocument/2006/relationships/slideLayout" Target="../slideLayouts/slideLayout1318.xml"/><Relationship Id="rId563" Type="http://schemas.openxmlformats.org/officeDocument/2006/relationships/slideLayout" Target="../slideLayouts/slideLayout1360.xml"/><Relationship Id="rId95" Type="http://schemas.openxmlformats.org/officeDocument/2006/relationships/slideLayout" Target="../slideLayouts/slideLayout892.xml"/><Relationship Id="rId160" Type="http://schemas.openxmlformats.org/officeDocument/2006/relationships/slideLayout" Target="../slideLayouts/slideLayout957.xml"/><Relationship Id="rId216" Type="http://schemas.openxmlformats.org/officeDocument/2006/relationships/slideLayout" Target="../slideLayouts/slideLayout1013.xml"/><Relationship Id="rId423" Type="http://schemas.openxmlformats.org/officeDocument/2006/relationships/slideLayout" Target="../slideLayouts/slideLayout1220.xml"/><Relationship Id="rId258" Type="http://schemas.openxmlformats.org/officeDocument/2006/relationships/slideLayout" Target="../slideLayouts/slideLayout1055.xml"/><Relationship Id="rId465" Type="http://schemas.openxmlformats.org/officeDocument/2006/relationships/slideLayout" Target="../slideLayouts/slideLayout1262.xml"/><Relationship Id="rId22" Type="http://schemas.openxmlformats.org/officeDocument/2006/relationships/slideLayout" Target="../slideLayouts/slideLayout819.xml"/><Relationship Id="rId64" Type="http://schemas.openxmlformats.org/officeDocument/2006/relationships/slideLayout" Target="../slideLayouts/slideLayout861.xml"/><Relationship Id="rId118" Type="http://schemas.openxmlformats.org/officeDocument/2006/relationships/slideLayout" Target="../slideLayouts/slideLayout915.xml"/><Relationship Id="rId325" Type="http://schemas.openxmlformats.org/officeDocument/2006/relationships/slideLayout" Target="../slideLayouts/slideLayout1122.xml"/><Relationship Id="rId367" Type="http://schemas.openxmlformats.org/officeDocument/2006/relationships/slideLayout" Target="../slideLayouts/slideLayout1164.xml"/><Relationship Id="rId532" Type="http://schemas.openxmlformats.org/officeDocument/2006/relationships/slideLayout" Target="../slideLayouts/slideLayout1329.xml"/><Relationship Id="rId574" Type="http://schemas.openxmlformats.org/officeDocument/2006/relationships/slideLayout" Target="../slideLayouts/slideLayout1371.xml"/><Relationship Id="rId171" Type="http://schemas.openxmlformats.org/officeDocument/2006/relationships/slideLayout" Target="../slideLayouts/slideLayout968.xml"/><Relationship Id="rId227" Type="http://schemas.openxmlformats.org/officeDocument/2006/relationships/slideLayout" Target="../slideLayouts/slideLayout1024.xml"/><Relationship Id="rId269" Type="http://schemas.openxmlformats.org/officeDocument/2006/relationships/slideLayout" Target="../slideLayouts/slideLayout1066.xml"/><Relationship Id="rId434" Type="http://schemas.openxmlformats.org/officeDocument/2006/relationships/slideLayout" Target="../slideLayouts/slideLayout1231.xml"/><Relationship Id="rId476" Type="http://schemas.openxmlformats.org/officeDocument/2006/relationships/slideLayout" Target="../slideLayouts/slideLayout1273.xml"/><Relationship Id="rId33" Type="http://schemas.openxmlformats.org/officeDocument/2006/relationships/slideLayout" Target="../slideLayouts/slideLayout830.xml"/><Relationship Id="rId129" Type="http://schemas.openxmlformats.org/officeDocument/2006/relationships/slideLayout" Target="../slideLayouts/slideLayout926.xml"/><Relationship Id="rId280" Type="http://schemas.openxmlformats.org/officeDocument/2006/relationships/slideLayout" Target="../slideLayouts/slideLayout1077.xml"/><Relationship Id="rId336" Type="http://schemas.openxmlformats.org/officeDocument/2006/relationships/slideLayout" Target="../slideLayouts/slideLayout1133.xml"/><Relationship Id="rId501" Type="http://schemas.openxmlformats.org/officeDocument/2006/relationships/slideLayout" Target="../slideLayouts/slideLayout1298.xml"/><Relationship Id="rId543" Type="http://schemas.openxmlformats.org/officeDocument/2006/relationships/slideLayout" Target="../slideLayouts/slideLayout1340.xml"/><Relationship Id="rId75" Type="http://schemas.openxmlformats.org/officeDocument/2006/relationships/slideLayout" Target="../slideLayouts/slideLayout872.xml"/><Relationship Id="rId140" Type="http://schemas.openxmlformats.org/officeDocument/2006/relationships/slideLayout" Target="../slideLayouts/slideLayout937.xml"/><Relationship Id="rId182" Type="http://schemas.openxmlformats.org/officeDocument/2006/relationships/slideLayout" Target="../slideLayouts/slideLayout979.xml"/><Relationship Id="rId378" Type="http://schemas.openxmlformats.org/officeDocument/2006/relationships/slideLayout" Target="../slideLayouts/slideLayout1175.xml"/><Relationship Id="rId403" Type="http://schemas.openxmlformats.org/officeDocument/2006/relationships/slideLayout" Target="../slideLayouts/slideLayout1200.xml"/><Relationship Id="rId6" Type="http://schemas.openxmlformats.org/officeDocument/2006/relationships/slideLayout" Target="../slideLayouts/slideLayout803.xml"/><Relationship Id="rId238" Type="http://schemas.openxmlformats.org/officeDocument/2006/relationships/slideLayout" Target="../slideLayouts/slideLayout1035.xml"/><Relationship Id="rId445" Type="http://schemas.openxmlformats.org/officeDocument/2006/relationships/slideLayout" Target="../slideLayouts/slideLayout1242.xml"/><Relationship Id="rId487" Type="http://schemas.openxmlformats.org/officeDocument/2006/relationships/slideLayout" Target="../slideLayouts/slideLayout1284.xml"/><Relationship Id="rId291" Type="http://schemas.openxmlformats.org/officeDocument/2006/relationships/slideLayout" Target="../slideLayouts/slideLayout1088.xml"/><Relationship Id="rId305" Type="http://schemas.openxmlformats.org/officeDocument/2006/relationships/slideLayout" Target="../slideLayouts/slideLayout1102.xml"/><Relationship Id="rId347" Type="http://schemas.openxmlformats.org/officeDocument/2006/relationships/slideLayout" Target="../slideLayouts/slideLayout1144.xml"/><Relationship Id="rId512" Type="http://schemas.openxmlformats.org/officeDocument/2006/relationships/slideLayout" Target="../slideLayouts/slideLayout1309.xml"/><Relationship Id="rId44" Type="http://schemas.openxmlformats.org/officeDocument/2006/relationships/slideLayout" Target="../slideLayouts/slideLayout841.xml"/><Relationship Id="rId86" Type="http://schemas.openxmlformats.org/officeDocument/2006/relationships/slideLayout" Target="../slideLayouts/slideLayout883.xml"/><Relationship Id="rId151" Type="http://schemas.openxmlformats.org/officeDocument/2006/relationships/slideLayout" Target="../slideLayouts/slideLayout948.xml"/><Relationship Id="rId389" Type="http://schemas.openxmlformats.org/officeDocument/2006/relationships/slideLayout" Target="../slideLayouts/slideLayout1186.xml"/><Relationship Id="rId554" Type="http://schemas.openxmlformats.org/officeDocument/2006/relationships/slideLayout" Target="../slideLayouts/slideLayout1351.xml"/><Relationship Id="rId193" Type="http://schemas.openxmlformats.org/officeDocument/2006/relationships/slideLayout" Target="../slideLayouts/slideLayout990.xml"/><Relationship Id="rId207" Type="http://schemas.openxmlformats.org/officeDocument/2006/relationships/slideLayout" Target="../slideLayouts/slideLayout1004.xml"/><Relationship Id="rId249" Type="http://schemas.openxmlformats.org/officeDocument/2006/relationships/slideLayout" Target="../slideLayouts/slideLayout1046.xml"/><Relationship Id="rId414" Type="http://schemas.openxmlformats.org/officeDocument/2006/relationships/slideLayout" Target="../slideLayouts/slideLayout1211.xml"/><Relationship Id="rId456" Type="http://schemas.openxmlformats.org/officeDocument/2006/relationships/slideLayout" Target="../slideLayouts/slideLayout1253.xml"/><Relationship Id="rId498" Type="http://schemas.openxmlformats.org/officeDocument/2006/relationships/slideLayout" Target="../slideLayouts/slideLayout1295.xml"/><Relationship Id="rId13" Type="http://schemas.openxmlformats.org/officeDocument/2006/relationships/slideLayout" Target="../slideLayouts/slideLayout810.xml"/><Relationship Id="rId109" Type="http://schemas.openxmlformats.org/officeDocument/2006/relationships/slideLayout" Target="../slideLayouts/slideLayout906.xml"/><Relationship Id="rId260" Type="http://schemas.openxmlformats.org/officeDocument/2006/relationships/slideLayout" Target="../slideLayouts/slideLayout1057.xml"/><Relationship Id="rId316" Type="http://schemas.openxmlformats.org/officeDocument/2006/relationships/slideLayout" Target="../slideLayouts/slideLayout1113.xml"/><Relationship Id="rId523" Type="http://schemas.openxmlformats.org/officeDocument/2006/relationships/slideLayout" Target="../slideLayouts/slideLayout1320.xml"/><Relationship Id="rId55" Type="http://schemas.openxmlformats.org/officeDocument/2006/relationships/slideLayout" Target="../slideLayouts/slideLayout852.xml"/><Relationship Id="rId97" Type="http://schemas.openxmlformats.org/officeDocument/2006/relationships/slideLayout" Target="../slideLayouts/slideLayout894.xml"/><Relationship Id="rId120" Type="http://schemas.openxmlformats.org/officeDocument/2006/relationships/slideLayout" Target="../slideLayouts/slideLayout917.xml"/><Relationship Id="rId358" Type="http://schemas.openxmlformats.org/officeDocument/2006/relationships/slideLayout" Target="../slideLayouts/slideLayout1155.xml"/><Relationship Id="rId565" Type="http://schemas.openxmlformats.org/officeDocument/2006/relationships/slideLayout" Target="../slideLayouts/slideLayout1362.xml"/><Relationship Id="rId162" Type="http://schemas.openxmlformats.org/officeDocument/2006/relationships/slideLayout" Target="../slideLayouts/slideLayout959.xml"/><Relationship Id="rId218" Type="http://schemas.openxmlformats.org/officeDocument/2006/relationships/slideLayout" Target="../slideLayouts/slideLayout1015.xml"/><Relationship Id="rId425" Type="http://schemas.openxmlformats.org/officeDocument/2006/relationships/slideLayout" Target="../slideLayouts/slideLayout1222.xml"/><Relationship Id="rId467" Type="http://schemas.openxmlformats.org/officeDocument/2006/relationships/slideLayout" Target="../slideLayouts/slideLayout1264.xml"/><Relationship Id="rId271" Type="http://schemas.openxmlformats.org/officeDocument/2006/relationships/slideLayout" Target="../slideLayouts/slideLayout1068.xml"/><Relationship Id="rId24" Type="http://schemas.openxmlformats.org/officeDocument/2006/relationships/slideLayout" Target="../slideLayouts/slideLayout821.xml"/><Relationship Id="rId66" Type="http://schemas.openxmlformats.org/officeDocument/2006/relationships/slideLayout" Target="../slideLayouts/slideLayout863.xml"/><Relationship Id="rId131" Type="http://schemas.openxmlformats.org/officeDocument/2006/relationships/slideLayout" Target="../slideLayouts/slideLayout928.xml"/><Relationship Id="rId327" Type="http://schemas.openxmlformats.org/officeDocument/2006/relationships/slideLayout" Target="../slideLayouts/slideLayout1124.xml"/><Relationship Id="rId369" Type="http://schemas.openxmlformats.org/officeDocument/2006/relationships/slideLayout" Target="../slideLayouts/slideLayout1166.xml"/><Relationship Id="rId534" Type="http://schemas.openxmlformats.org/officeDocument/2006/relationships/slideLayout" Target="../slideLayouts/slideLayout1331.xml"/><Relationship Id="rId173" Type="http://schemas.openxmlformats.org/officeDocument/2006/relationships/slideLayout" Target="../slideLayouts/slideLayout970.xml"/><Relationship Id="rId229" Type="http://schemas.openxmlformats.org/officeDocument/2006/relationships/slideLayout" Target="../slideLayouts/slideLayout1026.xml"/><Relationship Id="rId380" Type="http://schemas.openxmlformats.org/officeDocument/2006/relationships/slideLayout" Target="../slideLayouts/slideLayout1177.xml"/><Relationship Id="rId436" Type="http://schemas.openxmlformats.org/officeDocument/2006/relationships/slideLayout" Target="../slideLayouts/slideLayout1233.xml"/><Relationship Id="rId240" Type="http://schemas.openxmlformats.org/officeDocument/2006/relationships/slideLayout" Target="../slideLayouts/slideLayout1037.xml"/><Relationship Id="rId478" Type="http://schemas.openxmlformats.org/officeDocument/2006/relationships/slideLayout" Target="../slideLayouts/slideLayout1275.xml"/><Relationship Id="rId35" Type="http://schemas.openxmlformats.org/officeDocument/2006/relationships/slideLayout" Target="../slideLayouts/slideLayout832.xml"/><Relationship Id="rId77" Type="http://schemas.openxmlformats.org/officeDocument/2006/relationships/slideLayout" Target="../slideLayouts/slideLayout874.xml"/><Relationship Id="rId100" Type="http://schemas.openxmlformats.org/officeDocument/2006/relationships/slideLayout" Target="../slideLayouts/slideLayout897.xml"/><Relationship Id="rId282" Type="http://schemas.openxmlformats.org/officeDocument/2006/relationships/slideLayout" Target="../slideLayouts/slideLayout1079.xml"/><Relationship Id="rId338" Type="http://schemas.openxmlformats.org/officeDocument/2006/relationships/slideLayout" Target="../slideLayouts/slideLayout1135.xml"/><Relationship Id="rId503" Type="http://schemas.openxmlformats.org/officeDocument/2006/relationships/slideLayout" Target="../slideLayouts/slideLayout1300.xml"/><Relationship Id="rId545" Type="http://schemas.openxmlformats.org/officeDocument/2006/relationships/slideLayout" Target="../slideLayouts/slideLayout1342.xml"/><Relationship Id="rId8" Type="http://schemas.openxmlformats.org/officeDocument/2006/relationships/slideLayout" Target="../slideLayouts/slideLayout805.xml"/><Relationship Id="rId142" Type="http://schemas.openxmlformats.org/officeDocument/2006/relationships/slideLayout" Target="../slideLayouts/slideLayout939.xml"/><Relationship Id="rId184" Type="http://schemas.openxmlformats.org/officeDocument/2006/relationships/slideLayout" Target="../slideLayouts/slideLayout981.xml"/><Relationship Id="rId391" Type="http://schemas.openxmlformats.org/officeDocument/2006/relationships/slideLayout" Target="../slideLayouts/slideLayout1188.xml"/><Relationship Id="rId405" Type="http://schemas.openxmlformats.org/officeDocument/2006/relationships/slideLayout" Target="../slideLayouts/slideLayout1202.xml"/><Relationship Id="rId447" Type="http://schemas.openxmlformats.org/officeDocument/2006/relationships/slideLayout" Target="../slideLayouts/slideLayout1244.xml"/><Relationship Id="rId251" Type="http://schemas.openxmlformats.org/officeDocument/2006/relationships/slideLayout" Target="../slideLayouts/slideLayout1048.xml"/><Relationship Id="rId489" Type="http://schemas.openxmlformats.org/officeDocument/2006/relationships/slideLayout" Target="../slideLayouts/slideLayout1286.xml"/><Relationship Id="rId46" Type="http://schemas.openxmlformats.org/officeDocument/2006/relationships/slideLayout" Target="../slideLayouts/slideLayout843.xml"/><Relationship Id="rId293" Type="http://schemas.openxmlformats.org/officeDocument/2006/relationships/slideLayout" Target="../slideLayouts/slideLayout1090.xml"/><Relationship Id="rId307" Type="http://schemas.openxmlformats.org/officeDocument/2006/relationships/slideLayout" Target="../slideLayouts/slideLayout1104.xml"/><Relationship Id="rId349" Type="http://schemas.openxmlformats.org/officeDocument/2006/relationships/slideLayout" Target="../slideLayouts/slideLayout1146.xml"/><Relationship Id="rId514" Type="http://schemas.openxmlformats.org/officeDocument/2006/relationships/slideLayout" Target="../slideLayouts/slideLayout1311.xml"/><Relationship Id="rId556" Type="http://schemas.openxmlformats.org/officeDocument/2006/relationships/slideLayout" Target="../slideLayouts/slideLayout1353.xml"/><Relationship Id="rId88" Type="http://schemas.openxmlformats.org/officeDocument/2006/relationships/slideLayout" Target="../slideLayouts/slideLayout885.xml"/><Relationship Id="rId111" Type="http://schemas.openxmlformats.org/officeDocument/2006/relationships/slideLayout" Target="../slideLayouts/slideLayout908.xml"/><Relationship Id="rId153" Type="http://schemas.openxmlformats.org/officeDocument/2006/relationships/slideLayout" Target="../slideLayouts/slideLayout950.xml"/><Relationship Id="rId195" Type="http://schemas.openxmlformats.org/officeDocument/2006/relationships/slideLayout" Target="../slideLayouts/slideLayout992.xml"/><Relationship Id="rId209" Type="http://schemas.openxmlformats.org/officeDocument/2006/relationships/slideLayout" Target="../slideLayouts/slideLayout1006.xml"/><Relationship Id="rId360" Type="http://schemas.openxmlformats.org/officeDocument/2006/relationships/slideLayout" Target="../slideLayouts/slideLayout1157.xml"/><Relationship Id="rId416" Type="http://schemas.openxmlformats.org/officeDocument/2006/relationships/slideLayout" Target="../slideLayouts/slideLayout1213.xml"/><Relationship Id="rId220" Type="http://schemas.openxmlformats.org/officeDocument/2006/relationships/slideLayout" Target="../slideLayouts/slideLayout1017.xml"/><Relationship Id="rId458" Type="http://schemas.openxmlformats.org/officeDocument/2006/relationships/slideLayout" Target="../slideLayouts/slideLayout1255.xml"/><Relationship Id="rId15" Type="http://schemas.openxmlformats.org/officeDocument/2006/relationships/slideLayout" Target="../slideLayouts/slideLayout812.xml"/><Relationship Id="rId57" Type="http://schemas.openxmlformats.org/officeDocument/2006/relationships/slideLayout" Target="../slideLayouts/slideLayout854.xml"/><Relationship Id="rId262" Type="http://schemas.openxmlformats.org/officeDocument/2006/relationships/slideLayout" Target="../slideLayouts/slideLayout1059.xml"/><Relationship Id="rId318" Type="http://schemas.openxmlformats.org/officeDocument/2006/relationships/slideLayout" Target="../slideLayouts/slideLayout1115.xml"/><Relationship Id="rId525" Type="http://schemas.openxmlformats.org/officeDocument/2006/relationships/slideLayout" Target="../slideLayouts/slideLayout1322.xml"/><Relationship Id="rId567" Type="http://schemas.openxmlformats.org/officeDocument/2006/relationships/slideLayout" Target="../slideLayouts/slideLayout1364.xml"/><Relationship Id="rId99" Type="http://schemas.openxmlformats.org/officeDocument/2006/relationships/slideLayout" Target="../slideLayouts/slideLayout896.xml"/><Relationship Id="rId122" Type="http://schemas.openxmlformats.org/officeDocument/2006/relationships/slideLayout" Target="../slideLayouts/slideLayout919.xml"/><Relationship Id="rId164" Type="http://schemas.openxmlformats.org/officeDocument/2006/relationships/slideLayout" Target="../slideLayouts/slideLayout961.xml"/><Relationship Id="rId371" Type="http://schemas.openxmlformats.org/officeDocument/2006/relationships/slideLayout" Target="../slideLayouts/slideLayout1168.xml"/><Relationship Id="rId427" Type="http://schemas.openxmlformats.org/officeDocument/2006/relationships/slideLayout" Target="../slideLayouts/slideLayout1224.xml"/><Relationship Id="rId469" Type="http://schemas.openxmlformats.org/officeDocument/2006/relationships/slideLayout" Target="../slideLayouts/slideLayout1266.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1488.xml"/><Relationship Id="rId299" Type="http://schemas.openxmlformats.org/officeDocument/2006/relationships/slideLayout" Target="../slideLayouts/slideLayout1670.xml"/><Relationship Id="rId21" Type="http://schemas.openxmlformats.org/officeDocument/2006/relationships/slideLayout" Target="../slideLayouts/slideLayout1392.xml"/><Relationship Id="rId63" Type="http://schemas.openxmlformats.org/officeDocument/2006/relationships/slideLayout" Target="../slideLayouts/slideLayout1434.xml"/><Relationship Id="rId159" Type="http://schemas.openxmlformats.org/officeDocument/2006/relationships/slideLayout" Target="../slideLayouts/slideLayout1530.xml"/><Relationship Id="rId324" Type="http://schemas.openxmlformats.org/officeDocument/2006/relationships/slideLayout" Target="../slideLayouts/slideLayout1695.xml"/><Relationship Id="rId366" Type="http://schemas.openxmlformats.org/officeDocument/2006/relationships/slideLayout" Target="../slideLayouts/slideLayout1737.xml"/><Relationship Id="rId531" Type="http://schemas.openxmlformats.org/officeDocument/2006/relationships/slideLayout" Target="../slideLayouts/slideLayout1902.xml"/><Relationship Id="rId170" Type="http://schemas.openxmlformats.org/officeDocument/2006/relationships/slideLayout" Target="../slideLayouts/slideLayout1541.xml"/><Relationship Id="rId226" Type="http://schemas.openxmlformats.org/officeDocument/2006/relationships/slideLayout" Target="../slideLayouts/slideLayout1597.xml"/><Relationship Id="rId433" Type="http://schemas.openxmlformats.org/officeDocument/2006/relationships/slideLayout" Target="../slideLayouts/slideLayout1804.xml"/><Relationship Id="rId268" Type="http://schemas.openxmlformats.org/officeDocument/2006/relationships/slideLayout" Target="../slideLayouts/slideLayout1639.xml"/><Relationship Id="rId475" Type="http://schemas.openxmlformats.org/officeDocument/2006/relationships/slideLayout" Target="../slideLayouts/slideLayout1846.xml"/><Relationship Id="rId32" Type="http://schemas.openxmlformats.org/officeDocument/2006/relationships/slideLayout" Target="../slideLayouts/slideLayout1403.xml"/><Relationship Id="rId74" Type="http://schemas.openxmlformats.org/officeDocument/2006/relationships/slideLayout" Target="../slideLayouts/slideLayout1445.xml"/><Relationship Id="rId128" Type="http://schemas.openxmlformats.org/officeDocument/2006/relationships/slideLayout" Target="../slideLayouts/slideLayout1499.xml"/><Relationship Id="rId335" Type="http://schemas.openxmlformats.org/officeDocument/2006/relationships/slideLayout" Target="../slideLayouts/slideLayout1706.xml"/><Relationship Id="rId377" Type="http://schemas.openxmlformats.org/officeDocument/2006/relationships/slideLayout" Target="../slideLayouts/slideLayout1748.xml"/><Relationship Id="rId500" Type="http://schemas.openxmlformats.org/officeDocument/2006/relationships/slideLayout" Target="../slideLayouts/slideLayout1871.xml"/><Relationship Id="rId542" Type="http://schemas.openxmlformats.org/officeDocument/2006/relationships/slideLayout" Target="../slideLayouts/slideLayout1913.xml"/><Relationship Id="rId5" Type="http://schemas.openxmlformats.org/officeDocument/2006/relationships/slideLayout" Target="../slideLayouts/slideLayout1376.xml"/><Relationship Id="rId181" Type="http://schemas.openxmlformats.org/officeDocument/2006/relationships/slideLayout" Target="../slideLayouts/slideLayout1552.xml"/><Relationship Id="rId237" Type="http://schemas.openxmlformats.org/officeDocument/2006/relationships/slideLayout" Target="../slideLayouts/slideLayout1608.xml"/><Relationship Id="rId402" Type="http://schemas.openxmlformats.org/officeDocument/2006/relationships/slideLayout" Target="../slideLayouts/slideLayout1773.xml"/><Relationship Id="rId279" Type="http://schemas.openxmlformats.org/officeDocument/2006/relationships/slideLayout" Target="../slideLayouts/slideLayout1650.xml"/><Relationship Id="rId444" Type="http://schemas.openxmlformats.org/officeDocument/2006/relationships/slideLayout" Target="../slideLayouts/slideLayout1815.xml"/><Relationship Id="rId486" Type="http://schemas.openxmlformats.org/officeDocument/2006/relationships/slideLayout" Target="../slideLayouts/slideLayout1857.xml"/><Relationship Id="rId43" Type="http://schemas.openxmlformats.org/officeDocument/2006/relationships/slideLayout" Target="../slideLayouts/slideLayout1414.xml"/><Relationship Id="rId139" Type="http://schemas.openxmlformats.org/officeDocument/2006/relationships/slideLayout" Target="../slideLayouts/slideLayout1510.xml"/><Relationship Id="rId290" Type="http://schemas.openxmlformats.org/officeDocument/2006/relationships/slideLayout" Target="../slideLayouts/slideLayout1661.xml"/><Relationship Id="rId304" Type="http://schemas.openxmlformats.org/officeDocument/2006/relationships/slideLayout" Target="../slideLayouts/slideLayout1675.xml"/><Relationship Id="rId346" Type="http://schemas.openxmlformats.org/officeDocument/2006/relationships/slideLayout" Target="../slideLayouts/slideLayout1717.xml"/><Relationship Id="rId388" Type="http://schemas.openxmlformats.org/officeDocument/2006/relationships/slideLayout" Target="../slideLayouts/slideLayout1759.xml"/><Relationship Id="rId511" Type="http://schemas.openxmlformats.org/officeDocument/2006/relationships/slideLayout" Target="../slideLayouts/slideLayout1882.xml"/><Relationship Id="rId85" Type="http://schemas.openxmlformats.org/officeDocument/2006/relationships/slideLayout" Target="../slideLayouts/slideLayout1456.xml"/><Relationship Id="rId150" Type="http://schemas.openxmlformats.org/officeDocument/2006/relationships/slideLayout" Target="../slideLayouts/slideLayout1521.xml"/><Relationship Id="rId192" Type="http://schemas.openxmlformats.org/officeDocument/2006/relationships/slideLayout" Target="../slideLayouts/slideLayout1563.xml"/><Relationship Id="rId206" Type="http://schemas.openxmlformats.org/officeDocument/2006/relationships/slideLayout" Target="../slideLayouts/slideLayout1577.xml"/><Relationship Id="rId413" Type="http://schemas.openxmlformats.org/officeDocument/2006/relationships/slideLayout" Target="../slideLayouts/slideLayout1784.xml"/><Relationship Id="rId248" Type="http://schemas.openxmlformats.org/officeDocument/2006/relationships/slideLayout" Target="../slideLayouts/slideLayout1619.xml"/><Relationship Id="rId455" Type="http://schemas.openxmlformats.org/officeDocument/2006/relationships/slideLayout" Target="../slideLayouts/slideLayout1826.xml"/><Relationship Id="rId497" Type="http://schemas.openxmlformats.org/officeDocument/2006/relationships/slideLayout" Target="../slideLayouts/slideLayout1868.xml"/><Relationship Id="rId12" Type="http://schemas.openxmlformats.org/officeDocument/2006/relationships/slideLayout" Target="../slideLayouts/slideLayout1383.xml"/><Relationship Id="rId108" Type="http://schemas.openxmlformats.org/officeDocument/2006/relationships/slideLayout" Target="../slideLayouts/slideLayout1479.xml"/><Relationship Id="rId315" Type="http://schemas.openxmlformats.org/officeDocument/2006/relationships/slideLayout" Target="../slideLayouts/slideLayout1686.xml"/><Relationship Id="rId357" Type="http://schemas.openxmlformats.org/officeDocument/2006/relationships/slideLayout" Target="../slideLayouts/slideLayout1728.xml"/><Relationship Id="rId522" Type="http://schemas.openxmlformats.org/officeDocument/2006/relationships/slideLayout" Target="../slideLayouts/slideLayout1893.xml"/><Relationship Id="rId54" Type="http://schemas.openxmlformats.org/officeDocument/2006/relationships/slideLayout" Target="../slideLayouts/slideLayout1425.xml"/><Relationship Id="rId96" Type="http://schemas.openxmlformats.org/officeDocument/2006/relationships/slideLayout" Target="../slideLayouts/slideLayout1467.xml"/><Relationship Id="rId161" Type="http://schemas.openxmlformats.org/officeDocument/2006/relationships/slideLayout" Target="../slideLayouts/slideLayout1532.xml"/><Relationship Id="rId217" Type="http://schemas.openxmlformats.org/officeDocument/2006/relationships/slideLayout" Target="../slideLayouts/slideLayout1588.xml"/><Relationship Id="rId399" Type="http://schemas.openxmlformats.org/officeDocument/2006/relationships/slideLayout" Target="../slideLayouts/slideLayout1770.xml"/><Relationship Id="rId259" Type="http://schemas.openxmlformats.org/officeDocument/2006/relationships/slideLayout" Target="../slideLayouts/slideLayout1630.xml"/><Relationship Id="rId424" Type="http://schemas.openxmlformats.org/officeDocument/2006/relationships/slideLayout" Target="../slideLayouts/slideLayout1795.xml"/><Relationship Id="rId466" Type="http://schemas.openxmlformats.org/officeDocument/2006/relationships/slideLayout" Target="../slideLayouts/slideLayout1837.xml"/><Relationship Id="rId23" Type="http://schemas.openxmlformats.org/officeDocument/2006/relationships/slideLayout" Target="../slideLayouts/slideLayout1394.xml"/><Relationship Id="rId119" Type="http://schemas.openxmlformats.org/officeDocument/2006/relationships/slideLayout" Target="../slideLayouts/slideLayout1490.xml"/><Relationship Id="rId270" Type="http://schemas.openxmlformats.org/officeDocument/2006/relationships/slideLayout" Target="../slideLayouts/slideLayout1641.xml"/><Relationship Id="rId326" Type="http://schemas.openxmlformats.org/officeDocument/2006/relationships/slideLayout" Target="../slideLayouts/slideLayout1697.xml"/><Relationship Id="rId533" Type="http://schemas.openxmlformats.org/officeDocument/2006/relationships/slideLayout" Target="../slideLayouts/slideLayout1904.xml"/><Relationship Id="rId65" Type="http://schemas.openxmlformats.org/officeDocument/2006/relationships/slideLayout" Target="../slideLayouts/slideLayout1436.xml"/><Relationship Id="rId130" Type="http://schemas.openxmlformats.org/officeDocument/2006/relationships/slideLayout" Target="../slideLayouts/slideLayout1501.xml"/><Relationship Id="rId368" Type="http://schemas.openxmlformats.org/officeDocument/2006/relationships/slideLayout" Target="../slideLayouts/slideLayout1739.xml"/><Relationship Id="rId172" Type="http://schemas.openxmlformats.org/officeDocument/2006/relationships/slideLayout" Target="../slideLayouts/slideLayout1543.xml"/><Relationship Id="rId228" Type="http://schemas.openxmlformats.org/officeDocument/2006/relationships/slideLayout" Target="../slideLayouts/slideLayout1599.xml"/><Relationship Id="rId435" Type="http://schemas.openxmlformats.org/officeDocument/2006/relationships/slideLayout" Target="../slideLayouts/slideLayout1806.xml"/><Relationship Id="rId477" Type="http://schemas.openxmlformats.org/officeDocument/2006/relationships/slideLayout" Target="../slideLayouts/slideLayout1848.xml"/><Relationship Id="rId281" Type="http://schemas.openxmlformats.org/officeDocument/2006/relationships/slideLayout" Target="../slideLayouts/slideLayout1652.xml"/><Relationship Id="rId337" Type="http://schemas.openxmlformats.org/officeDocument/2006/relationships/slideLayout" Target="../slideLayouts/slideLayout1708.xml"/><Relationship Id="rId502" Type="http://schemas.openxmlformats.org/officeDocument/2006/relationships/slideLayout" Target="../slideLayouts/slideLayout1873.xml"/><Relationship Id="rId34" Type="http://schemas.openxmlformats.org/officeDocument/2006/relationships/slideLayout" Target="../slideLayouts/slideLayout1405.xml"/><Relationship Id="rId76" Type="http://schemas.openxmlformats.org/officeDocument/2006/relationships/slideLayout" Target="../slideLayouts/slideLayout1447.xml"/><Relationship Id="rId141" Type="http://schemas.openxmlformats.org/officeDocument/2006/relationships/slideLayout" Target="../slideLayouts/slideLayout1512.xml"/><Relationship Id="rId379" Type="http://schemas.openxmlformats.org/officeDocument/2006/relationships/slideLayout" Target="../slideLayouts/slideLayout1750.xml"/><Relationship Id="rId544" Type="http://schemas.openxmlformats.org/officeDocument/2006/relationships/slideLayout" Target="../slideLayouts/slideLayout1915.xml"/><Relationship Id="rId7" Type="http://schemas.openxmlformats.org/officeDocument/2006/relationships/slideLayout" Target="../slideLayouts/slideLayout1378.xml"/><Relationship Id="rId183" Type="http://schemas.openxmlformats.org/officeDocument/2006/relationships/slideLayout" Target="../slideLayouts/slideLayout1554.xml"/><Relationship Id="rId239" Type="http://schemas.openxmlformats.org/officeDocument/2006/relationships/slideLayout" Target="../slideLayouts/slideLayout1610.xml"/><Relationship Id="rId390" Type="http://schemas.openxmlformats.org/officeDocument/2006/relationships/slideLayout" Target="../slideLayouts/slideLayout1761.xml"/><Relationship Id="rId404" Type="http://schemas.openxmlformats.org/officeDocument/2006/relationships/slideLayout" Target="../slideLayouts/slideLayout1775.xml"/><Relationship Id="rId446" Type="http://schemas.openxmlformats.org/officeDocument/2006/relationships/slideLayout" Target="../slideLayouts/slideLayout1817.xml"/><Relationship Id="rId250" Type="http://schemas.openxmlformats.org/officeDocument/2006/relationships/slideLayout" Target="../slideLayouts/slideLayout1621.xml"/><Relationship Id="rId292" Type="http://schemas.openxmlformats.org/officeDocument/2006/relationships/slideLayout" Target="../slideLayouts/slideLayout1663.xml"/><Relationship Id="rId306" Type="http://schemas.openxmlformats.org/officeDocument/2006/relationships/slideLayout" Target="../slideLayouts/slideLayout1677.xml"/><Relationship Id="rId488" Type="http://schemas.openxmlformats.org/officeDocument/2006/relationships/slideLayout" Target="../slideLayouts/slideLayout1859.xml"/><Relationship Id="rId45" Type="http://schemas.openxmlformats.org/officeDocument/2006/relationships/slideLayout" Target="../slideLayouts/slideLayout1416.xml"/><Relationship Id="rId87" Type="http://schemas.openxmlformats.org/officeDocument/2006/relationships/slideLayout" Target="../slideLayouts/slideLayout1458.xml"/><Relationship Id="rId110" Type="http://schemas.openxmlformats.org/officeDocument/2006/relationships/slideLayout" Target="../slideLayouts/slideLayout1481.xml"/><Relationship Id="rId348" Type="http://schemas.openxmlformats.org/officeDocument/2006/relationships/slideLayout" Target="../slideLayouts/slideLayout1719.xml"/><Relationship Id="rId513" Type="http://schemas.openxmlformats.org/officeDocument/2006/relationships/slideLayout" Target="../slideLayouts/slideLayout1884.xml"/><Relationship Id="rId152" Type="http://schemas.openxmlformats.org/officeDocument/2006/relationships/slideLayout" Target="../slideLayouts/slideLayout1523.xml"/><Relationship Id="rId194" Type="http://schemas.openxmlformats.org/officeDocument/2006/relationships/slideLayout" Target="../slideLayouts/slideLayout1565.xml"/><Relationship Id="rId208" Type="http://schemas.openxmlformats.org/officeDocument/2006/relationships/slideLayout" Target="../slideLayouts/slideLayout1579.xml"/><Relationship Id="rId415" Type="http://schemas.openxmlformats.org/officeDocument/2006/relationships/slideLayout" Target="../slideLayouts/slideLayout1786.xml"/><Relationship Id="rId457" Type="http://schemas.openxmlformats.org/officeDocument/2006/relationships/slideLayout" Target="../slideLayouts/slideLayout1828.xml"/><Relationship Id="rId261" Type="http://schemas.openxmlformats.org/officeDocument/2006/relationships/slideLayout" Target="../slideLayouts/slideLayout1632.xml"/><Relationship Id="rId499" Type="http://schemas.openxmlformats.org/officeDocument/2006/relationships/slideLayout" Target="../slideLayouts/slideLayout1870.xml"/><Relationship Id="rId14" Type="http://schemas.openxmlformats.org/officeDocument/2006/relationships/slideLayout" Target="../slideLayouts/slideLayout1385.xml"/><Relationship Id="rId56" Type="http://schemas.openxmlformats.org/officeDocument/2006/relationships/slideLayout" Target="../slideLayouts/slideLayout1427.xml"/><Relationship Id="rId317" Type="http://schemas.openxmlformats.org/officeDocument/2006/relationships/slideLayout" Target="../slideLayouts/slideLayout1688.xml"/><Relationship Id="rId359" Type="http://schemas.openxmlformats.org/officeDocument/2006/relationships/slideLayout" Target="../slideLayouts/slideLayout1730.xml"/><Relationship Id="rId524" Type="http://schemas.openxmlformats.org/officeDocument/2006/relationships/slideLayout" Target="../slideLayouts/slideLayout1895.xml"/><Relationship Id="rId98" Type="http://schemas.openxmlformats.org/officeDocument/2006/relationships/slideLayout" Target="../slideLayouts/slideLayout1469.xml"/><Relationship Id="rId121" Type="http://schemas.openxmlformats.org/officeDocument/2006/relationships/slideLayout" Target="../slideLayouts/slideLayout1492.xml"/><Relationship Id="rId163" Type="http://schemas.openxmlformats.org/officeDocument/2006/relationships/slideLayout" Target="../slideLayouts/slideLayout1534.xml"/><Relationship Id="rId219" Type="http://schemas.openxmlformats.org/officeDocument/2006/relationships/slideLayout" Target="../slideLayouts/slideLayout1590.xml"/><Relationship Id="rId370" Type="http://schemas.openxmlformats.org/officeDocument/2006/relationships/slideLayout" Target="../slideLayouts/slideLayout1741.xml"/><Relationship Id="rId426" Type="http://schemas.openxmlformats.org/officeDocument/2006/relationships/slideLayout" Target="../slideLayouts/slideLayout1797.xml"/><Relationship Id="rId230" Type="http://schemas.openxmlformats.org/officeDocument/2006/relationships/slideLayout" Target="../slideLayouts/slideLayout1601.xml"/><Relationship Id="rId468" Type="http://schemas.openxmlformats.org/officeDocument/2006/relationships/slideLayout" Target="../slideLayouts/slideLayout1839.xml"/><Relationship Id="rId25" Type="http://schemas.openxmlformats.org/officeDocument/2006/relationships/slideLayout" Target="../slideLayouts/slideLayout1396.xml"/><Relationship Id="rId67" Type="http://schemas.openxmlformats.org/officeDocument/2006/relationships/slideLayout" Target="../slideLayouts/slideLayout1438.xml"/><Relationship Id="rId272" Type="http://schemas.openxmlformats.org/officeDocument/2006/relationships/slideLayout" Target="../slideLayouts/slideLayout1643.xml"/><Relationship Id="rId328" Type="http://schemas.openxmlformats.org/officeDocument/2006/relationships/slideLayout" Target="../slideLayouts/slideLayout1699.xml"/><Relationship Id="rId535" Type="http://schemas.openxmlformats.org/officeDocument/2006/relationships/slideLayout" Target="../slideLayouts/slideLayout1906.xml"/><Relationship Id="rId132" Type="http://schemas.openxmlformats.org/officeDocument/2006/relationships/slideLayout" Target="../slideLayouts/slideLayout1503.xml"/><Relationship Id="rId174" Type="http://schemas.openxmlformats.org/officeDocument/2006/relationships/slideLayout" Target="../slideLayouts/slideLayout1545.xml"/><Relationship Id="rId381" Type="http://schemas.openxmlformats.org/officeDocument/2006/relationships/slideLayout" Target="../slideLayouts/slideLayout1752.xml"/><Relationship Id="rId220" Type="http://schemas.openxmlformats.org/officeDocument/2006/relationships/slideLayout" Target="../slideLayouts/slideLayout1591.xml"/><Relationship Id="rId241" Type="http://schemas.openxmlformats.org/officeDocument/2006/relationships/slideLayout" Target="../slideLayouts/slideLayout1612.xml"/><Relationship Id="rId437" Type="http://schemas.openxmlformats.org/officeDocument/2006/relationships/slideLayout" Target="../slideLayouts/slideLayout1808.xml"/><Relationship Id="rId458" Type="http://schemas.openxmlformats.org/officeDocument/2006/relationships/slideLayout" Target="../slideLayouts/slideLayout1829.xml"/><Relationship Id="rId479" Type="http://schemas.openxmlformats.org/officeDocument/2006/relationships/slideLayout" Target="../slideLayouts/slideLayout1850.xml"/><Relationship Id="rId15" Type="http://schemas.openxmlformats.org/officeDocument/2006/relationships/slideLayout" Target="../slideLayouts/slideLayout1386.xml"/><Relationship Id="rId36" Type="http://schemas.openxmlformats.org/officeDocument/2006/relationships/slideLayout" Target="../slideLayouts/slideLayout1407.xml"/><Relationship Id="rId57" Type="http://schemas.openxmlformats.org/officeDocument/2006/relationships/slideLayout" Target="../slideLayouts/slideLayout1428.xml"/><Relationship Id="rId262" Type="http://schemas.openxmlformats.org/officeDocument/2006/relationships/slideLayout" Target="../slideLayouts/slideLayout1633.xml"/><Relationship Id="rId283" Type="http://schemas.openxmlformats.org/officeDocument/2006/relationships/slideLayout" Target="../slideLayouts/slideLayout1654.xml"/><Relationship Id="rId318" Type="http://schemas.openxmlformats.org/officeDocument/2006/relationships/slideLayout" Target="../slideLayouts/slideLayout1689.xml"/><Relationship Id="rId339" Type="http://schemas.openxmlformats.org/officeDocument/2006/relationships/slideLayout" Target="../slideLayouts/slideLayout1710.xml"/><Relationship Id="rId490" Type="http://schemas.openxmlformats.org/officeDocument/2006/relationships/slideLayout" Target="../slideLayouts/slideLayout1861.xml"/><Relationship Id="rId504" Type="http://schemas.openxmlformats.org/officeDocument/2006/relationships/slideLayout" Target="../slideLayouts/slideLayout1875.xml"/><Relationship Id="rId525" Type="http://schemas.openxmlformats.org/officeDocument/2006/relationships/slideLayout" Target="../slideLayouts/slideLayout1896.xml"/><Relationship Id="rId546" Type="http://schemas.openxmlformats.org/officeDocument/2006/relationships/slideLayout" Target="../slideLayouts/slideLayout1917.xml"/><Relationship Id="rId78" Type="http://schemas.openxmlformats.org/officeDocument/2006/relationships/slideLayout" Target="../slideLayouts/slideLayout1449.xml"/><Relationship Id="rId99" Type="http://schemas.openxmlformats.org/officeDocument/2006/relationships/slideLayout" Target="../slideLayouts/slideLayout1470.xml"/><Relationship Id="rId101" Type="http://schemas.openxmlformats.org/officeDocument/2006/relationships/slideLayout" Target="../slideLayouts/slideLayout1472.xml"/><Relationship Id="rId122" Type="http://schemas.openxmlformats.org/officeDocument/2006/relationships/slideLayout" Target="../slideLayouts/slideLayout1493.xml"/><Relationship Id="rId143" Type="http://schemas.openxmlformats.org/officeDocument/2006/relationships/slideLayout" Target="../slideLayouts/slideLayout1514.xml"/><Relationship Id="rId164" Type="http://schemas.openxmlformats.org/officeDocument/2006/relationships/slideLayout" Target="../slideLayouts/slideLayout1535.xml"/><Relationship Id="rId185" Type="http://schemas.openxmlformats.org/officeDocument/2006/relationships/slideLayout" Target="../slideLayouts/slideLayout1556.xml"/><Relationship Id="rId350" Type="http://schemas.openxmlformats.org/officeDocument/2006/relationships/slideLayout" Target="../slideLayouts/slideLayout1721.xml"/><Relationship Id="rId371" Type="http://schemas.openxmlformats.org/officeDocument/2006/relationships/slideLayout" Target="../slideLayouts/slideLayout1742.xml"/><Relationship Id="rId406" Type="http://schemas.openxmlformats.org/officeDocument/2006/relationships/slideLayout" Target="../slideLayouts/slideLayout1777.xml"/><Relationship Id="rId9" Type="http://schemas.openxmlformats.org/officeDocument/2006/relationships/slideLayout" Target="../slideLayouts/slideLayout1380.xml"/><Relationship Id="rId210" Type="http://schemas.openxmlformats.org/officeDocument/2006/relationships/slideLayout" Target="../slideLayouts/slideLayout1581.xml"/><Relationship Id="rId392" Type="http://schemas.openxmlformats.org/officeDocument/2006/relationships/slideLayout" Target="../slideLayouts/slideLayout1763.xml"/><Relationship Id="rId427" Type="http://schemas.openxmlformats.org/officeDocument/2006/relationships/slideLayout" Target="../slideLayouts/slideLayout1798.xml"/><Relationship Id="rId448" Type="http://schemas.openxmlformats.org/officeDocument/2006/relationships/slideLayout" Target="../slideLayouts/slideLayout1819.xml"/><Relationship Id="rId469" Type="http://schemas.openxmlformats.org/officeDocument/2006/relationships/slideLayout" Target="../slideLayouts/slideLayout1840.xml"/><Relationship Id="rId26" Type="http://schemas.openxmlformats.org/officeDocument/2006/relationships/slideLayout" Target="../slideLayouts/slideLayout1397.xml"/><Relationship Id="rId231" Type="http://schemas.openxmlformats.org/officeDocument/2006/relationships/slideLayout" Target="../slideLayouts/slideLayout1602.xml"/><Relationship Id="rId252" Type="http://schemas.openxmlformats.org/officeDocument/2006/relationships/slideLayout" Target="../slideLayouts/slideLayout1623.xml"/><Relationship Id="rId273" Type="http://schemas.openxmlformats.org/officeDocument/2006/relationships/slideLayout" Target="../slideLayouts/slideLayout1644.xml"/><Relationship Id="rId294" Type="http://schemas.openxmlformats.org/officeDocument/2006/relationships/slideLayout" Target="../slideLayouts/slideLayout1665.xml"/><Relationship Id="rId308" Type="http://schemas.openxmlformats.org/officeDocument/2006/relationships/slideLayout" Target="../slideLayouts/slideLayout1679.xml"/><Relationship Id="rId329" Type="http://schemas.openxmlformats.org/officeDocument/2006/relationships/slideLayout" Target="../slideLayouts/slideLayout1700.xml"/><Relationship Id="rId480" Type="http://schemas.openxmlformats.org/officeDocument/2006/relationships/slideLayout" Target="../slideLayouts/slideLayout1851.xml"/><Relationship Id="rId515" Type="http://schemas.openxmlformats.org/officeDocument/2006/relationships/slideLayout" Target="../slideLayouts/slideLayout1886.xml"/><Relationship Id="rId536" Type="http://schemas.openxmlformats.org/officeDocument/2006/relationships/slideLayout" Target="../slideLayouts/slideLayout1907.xml"/><Relationship Id="rId47" Type="http://schemas.openxmlformats.org/officeDocument/2006/relationships/slideLayout" Target="../slideLayouts/slideLayout1418.xml"/><Relationship Id="rId68" Type="http://schemas.openxmlformats.org/officeDocument/2006/relationships/slideLayout" Target="../slideLayouts/slideLayout1439.xml"/><Relationship Id="rId89" Type="http://schemas.openxmlformats.org/officeDocument/2006/relationships/slideLayout" Target="../slideLayouts/slideLayout1460.xml"/><Relationship Id="rId112" Type="http://schemas.openxmlformats.org/officeDocument/2006/relationships/slideLayout" Target="../slideLayouts/slideLayout1483.xml"/><Relationship Id="rId133" Type="http://schemas.openxmlformats.org/officeDocument/2006/relationships/slideLayout" Target="../slideLayouts/slideLayout1504.xml"/><Relationship Id="rId154" Type="http://schemas.openxmlformats.org/officeDocument/2006/relationships/slideLayout" Target="../slideLayouts/slideLayout1525.xml"/><Relationship Id="rId175" Type="http://schemas.openxmlformats.org/officeDocument/2006/relationships/slideLayout" Target="../slideLayouts/slideLayout1546.xml"/><Relationship Id="rId340" Type="http://schemas.openxmlformats.org/officeDocument/2006/relationships/slideLayout" Target="../slideLayouts/slideLayout1711.xml"/><Relationship Id="rId361" Type="http://schemas.openxmlformats.org/officeDocument/2006/relationships/slideLayout" Target="../slideLayouts/slideLayout1732.xml"/><Relationship Id="rId196" Type="http://schemas.openxmlformats.org/officeDocument/2006/relationships/slideLayout" Target="../slideLayouts/slideLayout1567.xml"/><Relationship Id="rId200" Type="http://schemas.openxmlformats.org/officeDocument/2006/relationships/slideLayout" Target="../slideLayouts/slideLayout1571.xml"/><Relationship Id="rId382" Type="http://schemas.openxmlformats.org/officeDocument/2006/relationships/slideLayout" Target="../slideLayouts/slideLayout1753.xml"/><Relationship Id="rId417" Type="http://schemas.openxmlformats.org/officeDocument/2006/relationships/slideLayout" Target="../slideLayouts/slideLayout1788.xml"/><Relationship Id="rId438" Type="http://schemas.openxmlformats.org/officeDocument/2006/relationships/slideLayout" Target="../slideLayouts/slideLayout1809.xml"/><Relationship Id="rId459" Type="http://schemas.openxmlformats.org/officeDocument/2006/relationships/slideLayout" Target="../slideLayouts/slideLayout1830.xml"/><Relationship Id="rId16" Type="http://schemas.openxmlformats.org/officeDocument/2006/relationships/slideLayout" Target="../slideLayouts/slideLayout1387.xml"/><Relationship Id="rId221" Type="http://schemas.openxmlformats.org/officeDocument/2006/relationships/slideLayout" Target="../slideLayouts/slideLayout1592.xml"/><Relationship Id="rId242" Type="http://schemas.openxmlformats.org/officeDocument/2006/relationships/slideLayout" Target="../slideLayouts/slideLayout1613.xml"/><Relationship Id="rId263" Type="http://schemas.openxmlformats.org/officeDocument/2006/relationships/slideLayout" Target="../slideLayouts/slideLayout1634.xml"/><Relationship Id="rId284" Type="http://schemas.openxmlformats.org/officeDocument/2006/relationships/slideLayout" Target="../slideLayouts/slideLayout1655.xml"/><Relationship Id="rId319" Type="http://schemas.openxmlformats.org/officeDocument/2006/relationships/slideLayout" Target="../slideLayouts/slideLayout1690.xml"/><Relationship Id="rId470" Type="http://schemas.openxmlformats.org/officeDocument/2006/relationships/slideLayout" Target="../slideLayouts/slideLayout1841.xml"/><Relationship Id="rId491" Type="http://schemas.openxmlformats.org/officeDocument/2006/relationships/slideLayout" Target="../slideLayouts/slideLayout1862.xml"/><Relationship Id="rId505" Type="http://schemas.openxmlformats.org/officeDocument/2006/relationships/slideLayout" Target="../slideLayouts/slideLayout1876.xml"/><Relationship Id="rId526" Type="http://schemas.openxmlformats.org/officeDocument/2006/relationships/slideLayout" Target="../slideLayouts/slideLayout1897.xml"/><Relationship Id="rId37" Type="http://schemas.openxmlformats.org/officeDocument/2006/relationships/slideLayout" Target="../slideLayouts/slideLayout1408.xml"/><Relationship Id="rId58" Type="http://schemas.openxmlformats.org/officeDocument/2006/relationships/slideLayout" Target="../slideLayouts/slideLayout1429.xml"/><Relationship Id="rId79" Type="http://schemas.openxmlformats.org/officeDocument/2006/relationships/slideLayout" Target="../slideLayouts/slideLayout1450.xml"/><Relationship Id="rId102" Type="http://schemas.openxmlformats.org/officeDocument/2006/relationships/slideLayout" Target="../slideLayouts/slideLayout1473.xml"/><Relationship Id="rId123" Type="http://schemas.openxmlformats.org/officeDocument/2006/relationships/slideLayout" Target="../slideLayouts/slideLayout1494.xml"/><Relationship Id="rId144" Type="http://schemas.openxmlformats.org/officeDocument/2006/relationships/slideLayout" Target="../slideLayouts/slideLayout1515.xml"/><Relationship Id="rId330" Type="http://schemas.openxmlformats.org/officeDocument/2006/relationships/slideLayout" Target="../slideLayouts/slideLayout1701.xml"/><Relationship Id="rId547" Type="http://schemas.openxmlformats.org/officeDocument/2006/relationships/slideLayout" Target="../slideLayouts/slideLayout1918.xml"/><Relationship Id="rId90" Type="http://schemas.openxmlformats.org/officeDocument/2006/relationships/slideLayout" Target="../slideLayouts/slideLayout1461.xml"/><Relationship Id="rId165" Type="http://schemas.openxmlformats.org/officeDocument/2006/relationships/slideLayout" Target="../slideLayouts/slideLayout1536.xml"/><Relationship Id="rId186" Type="http://schemas.openxmlformats.org/officeDocument/2006/relationships/slideLayout" Target="../slideLayouts/slideLayout1557.xml"/><Relationship Id="rId351" Type="http://schemas.openxmlformats.org/officeDocument/2006/relationships/slideLayout" Target="../slideLayouts/slideLayout1722.xml"/><Relationship Id="rId372" Type="http://schemas.openxmlformats.org/officeDocument/2006/relationships/slideLayout" Target="../slideLayouts/slideLayout1743.xml"/><Relationship Id="rId393" Type="http://schemas.openxmlformats.org/officeDocument/2006/relationships/slideLayout" Target="../slideLayouts/slideLayout1764.xml"/><Relationship Id="rId407" Type="http://schemas.openxmlformats.org/officeDocument/2006/relationships/slideLayout" Target="../slideLayouts/slideLayout1778.xml"/><Relationship Id="rId428" Type="http://schemas.openxmlformats.org/officeDocument/2006/relationships/slideLayout" Target="../slideLayouts/slideLayout1799.xml"/><Relationship Id="rId449" Type="http://schemas.openxmlformats.org/officeDocument/2006/relationships/slideLayout" Target="../slideLayouts/slideLayout1820.xml"/><Relationship Id="rId211" Type="http://schemas.openxmlformats.org/officeDocument/2006/relationships/slideLayout" Target="../slideLayouts/slideLayout1582.xml"/><Relationship Id="rId232" Type="http://schemas.openxmlformats.org/officeDocument/2006/relationships/slideLayout" Target="../slideLayouts/slideLayout1603.xml"/><Relationship Id="rId253" Type="http://schemas.openxmlformats.org/officeDocument/2006/relationships/slideLayout" Target="../slideLayouts/slideLayout1624.xml"/><Relationship Id="rId274" Type="http://schemas.openxmlformats.org/officeDocument/2006/relationships/slideLayout" Target="../slideLayouts/slideLayout1645.xml"/><Relationship Id="rId295" Type="http://schemas.openxmlformats.org/officeDocument/2006/relationships/slideLayout" Target="../slideLayouts/slideLayout1666.xml"/><Relationship Id="rId309" Type="http://schemas.openxmlformats.org/officeDocument/2006/relationships/slideLayout" Target="../slideLayouts/slideLayout1680.xml"/><Relationship Id="rId460" Type="http://schemas.openxmlformats.org/officeDocument/2006/relationships/slideLayout" Target="../slideLayouts/slideLayout1831.xml"/><Relationship Id="rId481" Type="http://schemas.openxmlformats.org/officeDocument/2006/relationships/slideLayout" Target="../slideLayouts/slideLayout1852.xml"/><Relationship Id="rId516" Type="http://schemas.openxmlformats.org/officeDocument/2006/relationships/slideLayout" Target="../slideLayouts/slideLayout1887.xml"/><Relationship Id="rId27" Type="http://schemas.openxmlformats.org/officeDocument/2006/relationships/slideLayout" Target="../slideLayouts/slideLayout1398.xml"/><Relationship Id="rId48" Type="http://schemas.openxmlformats.org/officeDocument/2006/relationships/slideLayout" Target="../slideLayouts/slideLayout1419.xml"/><Relationship Id="rId69" Type="http://schemas.openxmlformats.org/officeDocument/2006/relationships/slideLayout" Target="../slideLayouts/slideLayout1440.xml"/><Relationship Id="rId113" Type="http://schemas.openxmlformats.org/officeDocument/2006/relationships/slideLayout" Target="../slideLayouts/slideLayout1484.xml"/><Relationship Id="rId134" Type="http://schemas.openxmlformats.org/officeDocument/2006/relationships/slideLayout" Target="../slideLayouts/slideLayout1505.xml"/><Relationship Id="rId320" Type="http://schemas.openxmlformats.org/officeDocument/2006/relationships/slideLayout" Target="../slideLayouts/slideLayout1691.xml"/><Relationship Id="rId537" Type="http://schemas.openxmlformats.org/officeDocument/2006/relationships/slideLayout" Target="../slideLayouts/slideLayout1908.xml"/><Relationship Id="rId80" Type="http://schemas.openxmlformats.org/officeDocument/2006/relationships/slideLayout" Target="../slideLayouts/slideLayout1451.xml"/><Relationship Id="rId155" Type="http://schemas.openxmlformats.org/officeDocument/2006/relationships/slideLayout" Target="../slideLayouts/slideLayout1526.xml"/><Relationship Id="rId176" Type="http://schemas.openxmlformats.org/officeDocument/2006/relationships/slideLayout" Target="../slideLayouts/slideLayout1547.xml"/><Relationship Id="rId197" Type="http://schemas.openxmlformats.org/officeDocument/2006/relationships/slideLayout" Target="../slideLayouts/slideLayout1568.xml"/><Relationship Id="rId341" Type="http://schemas.openxmlformats.org/officeDocument/2006/relationships/slideLayout" Target="../slideLayouts/slideLayout1712.xml"/><Relationship Id="rId362" Type="http://schemas.openxmlformats.org/officeDocument/2006/relationships/slideLayout" Target="../slideLayouts/slideLayout1733.xml"/><Relationship Id="rId383" Type="http://schemas.openxmlformats.org/officeDocument/2006/relationships/slideLayout" Target="../slideLayouts/slideLayout1754.xml"/><Relationship Id="rId418" Type="http://schemas.openxmlformats.org/officeDocument/2006/relationships/slideLayout" Target="../slideLayouts/slideLayout1789.xml"/><Relationship Id="rId439" Type="http://schemas.openxmlformats.org/officeDocument/2006/relationships/slideLayout" Target="../slideLayouts/slideLayout1810.xml"/><Relationship Id="rId201" Type="http://schemas.openxmlformats.org/officeDocument/2006/relationships/slideLayout" Target="../slideLayouts/slideLayout1572.xml"/><Relationship Id="rId222" Type="http://schemas.openxmlformats.org/officeDocument/2006/relationships/slideLayout" Target="../slideLayouts/slideLayout1593.xml"/><Relationship Id="rId243" Type="http://schemas.openxmlformats.org/officeDocument/2006/relationships/slideLayout" Target="../slideLayouts/slideLayout1614.xml"/><Relationship Id="rId264" Type="http://schemas.openxmlformats.org/officeDocument/2006/relationships/slideLayout" Target="../slideLayouts/slideLayout1635.xml"/><Relationship Id="rId285" Type="http://schemas.openxmlformats.org/officeDocument/2006/relationships/slideLayout" Target="../slideLayouts/slideLayout1656.xml"/><Relationship Id="rId450" Type="http://schemas.openxmlformats.org/officeDocument/2006/relationships/slideLayout" Target="../slideLayouts/slideLayout1821.xml"/><Relationship Id="rId471" Type="http://schemas.openxmlformats.org/officeDocument/2006/relationships/slideLayout" Target="../slideLayouts/slideLayout1842.xml"/><Relationship Id="rId506" Type="http://schemas.openxmlformats.org/officeDocument/2006/relationships/slideLayout" Target="../slideLayouts/slideLayout1877.xml"/><Relationship Id="rId17" Type="http://schemas.openxmlformats.org/officeDocument/2006/relationships/slideLayout" Target="../slideLayouts/slideLayout1388.xml"/><Relationship Id="rId38" Type="http://schemas.openxmlformats.org/officeDocument/2006/relationships/slideLayout" Target="../slideLayouts/slideLayout1409.xml"/><Relationship Id="rId59" Type="http://schemas.openxmlformats.org/officeDocument/2006/relationships/slideLayout" Target="../slideLayouts/slideLayout1430.xml"/><Relationship Id="rId103" Type="http://schemas.openxmlformats.org/officeDocument/2006/relationships/slideLayout" Target="../slideLayouts/slideLayout1474.xml"/><Relationship Id="rId124" Type="http://schemas.openxmlformats.org/officeDocument/2006/relationships/slideLayout" Target="../slideLayouts/slideLayout1495.xml"/><Relationship Id="rId310" Type="http://schemas.openxmlformats.org/officeDocument/2006/relationships/slideLayout" Target="../slideLayouts/slideLayout1681.xml"/><Relationship Id="rId492" Type="http://schemas.openxmlformats.org/officeDocument/2006/relationships/slideLayout" Target="../slideLayouts/slideLayout1863.xml"/><Relationship Id="rId527" Type="http://schemas.openxmlformats.org/officeDocument/2006/relationships/slideLayout" Target="../slideLayouts/slideLayout1898.xml"/><Relationship Id="rId548" Type="http://schemas.openxmlformats.org/officeDocument/2006/relationships/slideLayout" Target="../slideLayouts/slideLayout1919.xml"/><Relationship Id="rId70" Type="http://schemas.openxmlformats.org/officeDocument/2006/relationships/slideLayout" Target="../slideLayouts/slideLayout1441.xml"/><Relationship Id="rId91" Type="http://schemas.openxmlformats.org/officeDocument/2006/relationships/slideLayout" Target="../slideLayouts/slideLayout1462.xml"/><Relationship Id="rId145" Type="http://schemas.openxmlformats.org/officeDocument/2006/relationships/slideLayout" Target="../slideLayouts/slideLayout1516.xml"/><Relationship Id="rId166" Type="http://schemas.openxmlformats.org/officeDocument/2006/relationships/slideLayout" Target="../slideLayouts/slideLayout1537.xml"/><Relationship Id="rId187" Type="http://schemas.openxmlformats.org/officeDocument/2006/relationships/slideLayout" Target="../slideLayouts/slideLayout1558.xml"/><Relationship Id="rId331" Type="http://schemas.openxmlformats.org/officeDocument/2006/relationships/slideLayout" Target="../slideLayouts/slideLayout1702.xml"/><Relationship Id="rId352" Type="http://schemas.openxmlformats.org/officeDocument/2006/relationships/slideLayout" Target="../slideLayouts/slideLayout1723.xml"/><Relationship Id="rId373" Type="http://schemas.openxmlformats.org/officeDocument/2006/relationships/slideLayout" Target="../slideLayouts/slideLayout1744.xml"/><Relationship Id="rId394" Type="http://schemas.openxmlformats.org/officeDocument/2006/relationships/slideLayout" Target="../slideLayouts/slideLayout1765.xml"/><Relationship Id="rId408" Type="http://schemas.openxmlformats.org/officeDocument/2006/relationships/slideLayout" Target="../slideLayouts/slideLayout1779.xml"/><Relationship Id="rId429" Type="http://schemas.openxmlformats.org/officeDocument/2006/relationships/slideLayout" Target="../slideLayouts/slideLayout1800.xml"/><Relationship Id="rId1" Type="http://schemas.openxmlformats.org/officeDocument/2006/relationships/slideLayout" Target="../slideLayouts/slideLayout1372.xml"/><Relationship Id="rId212" Type="http://schemas.openxmlformats.org/officeDocument/2006/relationships/slideLayout" Target="../slideLayouts/slideLayout1583.xml"/><Relationship Id="rId233" Type="http://schemas.openxmlformats.org/officeDocument/2006/relationships/slideLayout" Target="../slideLayouts/slideLayout1604.xml"/><Relationship Id="rId254" Type="http://schemas.openxmlformats.org/officeDocument/2006/relationships/slideLayout" Target="../slideLayouts/slideLayout1625.xml"/><Relationship Id="rId440" Type="http://schemas.openxmlformats.org/officeDocument/2006/relationships/slideLayout" Target="../slideLayouts/slideLayout1811.xml"/><Relationship Id="rId28" Type="http://schemas.openxmlformats.org/officeDocument/2006/relationships/slideLayout" Target="../slideLayouts/slideLayout1399.xml"/><Relationship Id="rId49" Type="http://schemas.openxmlformats.org/officeDocument/2006/relationships/slideLayout" Target="../slideLayouts/slideLayout1420.xml"/><Relationship Id="rId114" Type="http://schemas.openxmlformats.org/officeDocument/2006/relationships/slideLayout" Target="../slideLayouts/slideLayout1485.xml"/><Relationship Id="rId275" Type="http://schemas.openxmlformats.org/officeDocument/2006/relationships/slideLayout" Target="../slideLayouts/slideLayout1646.xml"/><Relationship Id="rId296" Type="http://schemas.openxmlformats.org/officeDocument/2006/relationships/slideLayout" Target="../slideLayouts/slideLayout1667.xml"/><Relationship Id="rId300" Type="http://schemas.openxmlformats.org/officeDocument/2006/relationships/slideLayout" Target="../slideLayouts/slideLayout1671.xml"/><Relationship Id="rId461" Type="http://schemas.openxmlformats.org/officeDocument/2006/relationships/slideLayout" Target="../slideLayouts/slideLayout1832.xml"/><Relationship Id="rId482" Type="http://schemas.openxmlformats.org/officeDocument/2006/relationships/slideLayout" Target="../slideLayouts/slideLayout1853.xml"/><Relationship Id="rId517" Type="http://schemas.openxmlformats.org/officeDocument/2006/relationships/slideLayout" Target="../slideLayouts/slideLayout1888.xml"/><Relationship Id="rId538" Type="http://schemas.openxmlformats.org/officeDocument/2006/relationships/slideLayout" Target="../slideLayouts/slideLayout1909.xml"/><Relationship Id="rId60" Type="http://schemas.openxmlformats.org/officeDocument/2006/relationships/slideLayout" Target="../slideLayouts/slideLayout1431.xml"/><Relationship Id="rId81" Type="http://schemas.openxmlformats.org/officeDocument/2006/relationships/slideLayout" Target="../slideLayouts/slideLayout1452.xml"/><Relationship Id="rId135" Type="http://schemas.openxmlformats.org/officeDocument/2006/relationships/slideLayout" Target="../slideLayouts/slideLayout1506.xml"/><Relationship Id="rId156" Type="http://schemas.openxmlformats.org/officeDocument/2006/relationships/slideLayout" Target="../slideLayouts/slideLayout1527.xml"/><Relationship Id="rId177" Type="http://schemas.openxmlformats.org/officeDocument/2006/relationships/slideLayout" Target="../slideLayouts/slideLayout1548.xml"/><Relationship Id="rId198" Type="http://schemas.openxmlformats.org/officeDocument/2006/relationships/slideLayout" Target="../slideLayouts/slideLayout1569.xml"/><Relationship Id="rId321" Type="http://schemas.openxmlformats.org/officeDocument/2006/relationships/slideLayout" Target="../slideLayouts/slideLayout1692.xml"/><Relationship Id="rId342" Type="http://schemas.openxmlformats.org/officeDocument/2006/relationships/slideLayout" Target="../slideLayouts/slideLayout1713.xml"/><Relationship Id="rId363" Type="http://schemas.openxmlformats.org/officeDocument/2006/relationships/slideLayout" Target="../slideLayouts/slideLayout1734.xml"/><Relationship Id="rId384" Type="http://schemas.openxmlformats.org/officeDocument/2006/relationships/slideLayout" Target="../slideLayouts/slideLayout1755.xml"/><Relationship Id="rId419" Type="http://schemas.openxmlformats.org/officeDocument/2006/relationships/slideLayout" Target="../slideLayouts/slideLayout1790.xml"/><Relationship Id="rId202" Type="http://schemas.openxmlformats.org/officeDocument/2006/relationships/slideLayout" Target="../slideLayouts/slideLayout1573.xml"/><Relationship Id="rId223" Type="http://schemas.openxmlformats.org/officeDocument/2006/relationships/slideLayout" Target="../slideLayouts/slideLayout1594.xml"/><Relationship Id="rId244" Type="http://schemas.openxmlformats.org/officeDocument/2006/relationships/slideLayout" Target="../slideLayouts/slideLayout1615.xml"/><Relationship Id="rId430" Type="http://schemas.openxmlformats.org/officeDocument/2006/relationships/slideLayout" Target="../slideLayouts/slideLayout1801.xml"/><Relationship Id="rId18" Type="http://schemas.openxmlformats.org/officeDocument/2006/relationships/slideLayout" Target="../slideLayouts/slideLayout1389.xml"/><Relationship Id="rId39" Type="http://schemas.openxmlformats.org/officeDocument/2006/relationships/slideLayout" Target="../slideLayouts/slideLayout1410.xml"/><Relationship Id="rId265" Type="http://schemas.openxmlformats.org/officeDocument/2006/relationships/slideLayout" Target="../slideLayouts/slideLayout1636.xml"/><Relationship Id="rId286" Type="http://schemas.openxmlformats.org/officeDocument/2006/relationships/slideLayout" Target="../slideLayouts/slideLayout1657.xml"/><Relationship Id="rId451" Type="http://schemas.openxmlformats.org/officeDocument/2006/relationships/slideLayout" Target="../slideLayouts/slideLayout1822.xml"/><Relationship Id="rId472" Type="http://schemas.openxmlformats.org/officeDocument/2006/relationships/slideLayout" Target="../slideLayouts/slideLayout1843.xml"/><Relationship Id="rId493" Type="http://schemas.openxmlformats.org/officeDocument/2006/relationships/slideLayout" Target="../slideLayouts/slideLayout1864.xml"/><Relationship Id="rId507" Type="http://schemas.openxmlformats.org/officeDocument/2006/relationships/slideLayout" Target="../slideLayouts/slideLayout1878.xml"/><Relationship Id="rId528" Type="http://schemas.openxmlformats.org/officeDocument/2006/relationships/slideLayout" Target="../slideLayouts/slideLayout1899.xml"/><Relationship Id="rId549" Type="http://schemas.openxmlformats.org/officeDocument/2006/relationships/theme" Target="../theme/theme4.xml"/><Relationship Id="rId50" Type="http://schemas.openxmlformats.org/officeDocument/2006/relationships/slideLayout" Target="../slideLayouts/slideLayout1421.xml"/><Relationship Id="rId104" Type="http://schemas.openxmlformats.org/officeDocument/2006/relationships/slideLayout" Target="../slideLayouts/slideLayout1475.xml"/><Relationship Id="rId125" Type="http://schemas.openxmlformats.org/officeDocument/2006/relationships/slideLayout" Target="../slideLayouts/slideLayout1496.xml"/><Relationship Id="rId146" Type="http://schemas.openxmlformats.org/officeDocument/2006/relationships/slideLayout" Target="../slideLayouts/slideLayout1517.xml"/><Relationship Id="rId167" Type="http://schemas.openxmlformats.org/officeDocument/2006/relationships/slideLayout" Target="../slideLayouts/slideLayout1538.xml"/><Relationship Id="rId188" Type="http://schemas.openxmlformats.org/officeDocument/2006/relationships/slideLayout" Target="../slideLayouts/slideLayout1559.xml"/><Relationship Id="rId311" Type="http://schemas.openxmlformats.org/officeDocument/2006/relationships/slideLayout" Target="../slideLayouts/slideLayout1682.xml"/><Relationship Id="rId332" Type="http://schemas.openxmlformats.org/officeDocument/2006/relationships/slideLayout" Target="../slideLayouts/slideLayout1703.xml"/><Relationship Id="rId353" Type="http://schemas.openxmlformats.org/officeDocument/2006/relationships/slideLayout" Target="../slideLayouts/slideLayout1724.xml"/><Relationship Id="rId374" Type="http://schemas.openxmlformats.org/officeDocument/2006/relationships/slideLayout" Target="../slideLayouts/slideLayout1745.xml"/><Relationship Id="rId395" Type="http://schemas.openxmlformats.org/officeDocument/2006/relationships/slideLayout" Target="../slideLayouts/slideLayout1766.xml"/><Relationship Id="rId409" Type="http://schemas.openxmlformats.org/officeDocument/2006/relationships/slideLayout" Target="../slideLayouts/slideLayout1780.xml"/><Relationship Id="rId71" Type="http://schemas.openxmlformats.org/officeDocument/2006/relationships/slideLayout" Target="../slideLayouts/slideLayout1442.xml"/><Relationship Id="rId92" Type="http://schemas.openxmlformats.org/officeDocument/2006/relationships/slideLayout" Target="../slideLayouts/slideLayout1463.xml"/><Relationship Id="rId213" Type="http://schemas.openxmlformats.org/officeDocument/2006/relationships/slideLayout" Target="../slideLayouts/slideLayout1584.xml"/><Relationship Id="rId234" Type="http://schemas.openxmlformats.org/officeDocument/2006/relationships/slideLayout" Target="../slideLayouts/slideLayout1605.xml"/><Relationship Id="rId420" Type="http://schemas.openxmlformats.org/officeDocument/2006/relationships/slideLayout" Target="../slideLayouts/slideLayout1791.xml"/><Relationship Id="rId2" Type="http://schemas.openxmlformats.org/officeDocument/2006/relationships/slideLayout" Target="../slideLayouts/slideLayout1373.xml"/><Relationship Id="rId29" Type="http://schemas.openxmlformats.org/officeDocument/2006/relationships/slideLayout" Target="../slideLayouts/slideLayout1400.xml"/><Relationship Id="rId255" Type="http://schemas.openxmlformats.org/officeDocument/2006/relationships/slideLayout" Target="../slideLayouts/slideLayout1626.xml"/><Relationship Id="rId276" Type="http://schemas.openxmlformats.org/officeDocument/2006/relationships/slideLayout" Target="../slideLayouts/slideLayout1647.xml"/><Relationship Id="rId297" Type="http://schemas.openxmlformats.org/officeDocument/2006/relationships/slideLayout" Target="../slideLayouts/slideLayout1668.xml"/><Relationship Id="rId441" Type="http://schemas.openxmlformats.org/officeDocument/2006/relationships/slideLayout" Target="../slideLayouts/slideLayout1812.xml"/><Relationship Id="rId462" Type="http://schemas.openxmlformats.org/officeDocument/2006/relationships/slideLayout" Target="../slideLayouts/slideLayout1833.xml"/><Relationship Id="rId483" Type="http://schemas.openxmlformats.org/officeDocument/2006/relationships/slideLayout" Target="../slideLayouts/slideLayout1854.xml"/><Relationship Id="rId518" Type="http://schemas.openxmlformats.org/officeDocument/2006/relationships/slideLayout" Target="../slideLayouts/slideLayout1889.xml"/><Relationship Id="rId539" Type="http://schemas.openxmlformats.org/officeDocument/2006/relationships/slideLayout" Target="../slideLayouts/slideLayout1910.xml"/><Relationship Id="rId40" Type="http://schemas.openxmlformats.org/officeDocument/2006/relationships/slideLayout" Target="../slideLayouts/slideLayout1411.xml"/><Relationship Id="rId115" Type="http://schemas.openxmlformats.org/officeDocument/2006/relationships/slideLayout" Target="../slideLayouts/slideLayout1486.xml"/><Relationship Id="rId136" Type="http://schemas.openxmlformats.org/officeDocument/2006/relationships/slideLayout" Target="../slideLayouts/slideLayout1507.xml"/><Relationship Id="rId157" Type="http://schemas.openxmlformats.org/officeDocument/2006/relationships/slideLayout" Target="../slideLayouts/slideLayout1528.xml"/><Relationship Id="rId178" Type="http://schemas.openxmlformats.org/officeDocument/2006/relationships/slideLayout" Target="../slideLayouts/slideLayout1549.xml"/><Relationship Id="rId301" Type="http://schemas.openxmlformats.org/officeDocument/2006/relationships/slideLayout" Target="../slideLayouts/slideLayout1672.xml"/><Relationship Id="rId322" Type="http://schemas.openxmlformats.org/officeDocument/2006/relationships/slideLayout" Target="../slideLayouts/slideLayout1693.xml"/><Relationship Id="rId343" Type="http://schemas.openxmlformats.org/officeDocument/2006/relationships/slideLayout" Target="../slideLayouts/slideLayout1714.xml"/><Relationship Id="rId364" Type="http://schemas.openxmlformats.org/officeDocument/2006/relationships/slideLayout" Target="../slideLayouts/slideLayout1735.xml"/><Relationship Id="rId61" Type="http://schemas.openxmlformats.org/officeDocument/2006/relationships/slideLayout" Target="../slideLayouts/slideLayout1432.xml"/><Relationship Id="rId82" Type="http://schemas.openxmlformats.org/officeDocument/2006/relationships/slideLayout" Target="../slideLayouts/slideLayout1453.xml"/><Relationship Id="rId199" Type="http://schemas.openxmlformats.org/officeDocument/2006/relationships/slideLayout" Target="../slideLayouts/slideLayout1570.xml"/><Relationship Id="rId203" Type="http://schemas.openxmlformats.org/officeDocument/2006/relationships/slideLayout" Target="../slideLayouts/slideLayout1574.xml"/><Relationship Id="rId385" Type="http://schemas.openxmlformats.org/officeDocument/2006/relationships/slideLayout" Target="../slideLayouts/slideLayout1756.xml"/><Relationship Id="rId19" Type="http://schemas.openxmlformats.org/officeDocument/2006/relationships/slideLayout" Target="../slideLayouts/slideLayout1390.xml"/><Relationship Id="rId224" Type="http://schemas.openxmlformats.org/officeDocument/2006/relationships/slideLayout" Target="../slideLayouts/slideLayout1595.xml"/><Relationship Id="rId245" Type="http://schemas.openxmlformats.org/officeDocument/2006/relationships/slideLayout" Target="../slideLayouts/slideLayout1616.xml"/><Relationship Id="rId266" Type="http://schemas.openxmlformats.org/officeDocument/2006/relationships/slideLayout" Target="../slideLayouts/slideLayout1637.xml"/><Relationship Id="rId287" Type="http://schemas.openxmlformats.org/officeDocument/2006/relationships/slideLayout" Target="../slideLayouts/slideLayout1658.xml"/><Relationship Id="rId410" Type="http://schemas.openxmlformats.org/officeDocument/2006/relationships/slideLayout" Target="../slideLayouts/slideLayout1781.xml"/><Relationship Id="rId431" Type="http://schemas.openxmlformats.org/officeDocument/2006/relationships/slideLayout" Target="../slideLayouts/slideLayout1802.xml"/><Relationship Id="rId452" Type="http://schemas.openxmlformats.org/officeDocument/2006/relationships/slideLayout" Target="../slideLayouts/slideLayout1823.xml"/><Relationship Id="rId473" Type="http://schemas.openxmlformats.org/officeDocument/2006/relationships/slideLayout" Target="../slideLayouts/slideLayout1844.xml"/><Relationship Id="rId494" Type="http://schemas.openxmlformats.org/officeDocument/2006/relationships/slideLayout" Target="../slideLayouts/slideLayout1865.xml"/><Relationship Id="rId508" Type="http://schemas.openxmlformats.org/officeDocument/2006/relationships/slideLayout" Target="../slideLayouts/slideLayout1879.xml"/><Relationship Id="rId529" Type="http://schemas.openxmlformats.org/officeDocument/2006/relationships/slideLayout" Target="../slideLayouts/slideLayout1900.xml"/><Relationship Id="rId30" Type="http://schemas.openxmlformats.org/officeDocument/2006/relationships/slideLayout" Target="../slideLayouts/slideLayout1401.xml"/><Relationship Id="rId105" Type="http://schemas.openxmlformats.org/officeDocument/2006/relationships/slideLayout" Target="../slideLayouts/slideLayout1476.xml"/><Relationship Id="rId126" Type="http://schemas.openxmlformats.org/officeDocument/2006/relationships/slideLayout" Target="../slideLayouts/slideLayout1497.xml"/><Relationship Id="rId147" Type="http://schemas.openxmlformats.org/officeDocument/2006/relationships/slideLayout" Target="../slideLayouts/slideLayout1518.xml"/><Relationship Id="rId168" Type="http://schemas.openxmlformats.org/officeDocument/2006/relationships/slideLayout" Target="../slideLayouts/slideLayout1539.xml"/><Relationship Id="rId312" Type="http://schemas.openxmlformats.org/officeDocument/2006/relationships/slideLayout" Target="../slideLayouts/slideLayout1683.xml"/><Relationship Id="rId333" Type="http://schemas.openxmlformats.org/officeDocument/2006/relationships/slideLayout" Target="../slideLayouts/slideLayout1704.xml"/><Relationship Id="rId354" Type="http://schemas.openxmlformats.org/officeDocument/2006/relationships/slideLayout" Target="../slideLayouts/slideLayout1725.xml"/><Relationship Id="rId540" Type="http://schemas.openxmlformats.org/officeDocument/2006/relationships/slideLayout" Target="../slideLayouts/slideLayout1911.xml"/><Relationship Id="rId51" Type="http://schemas.openxmlformats.org/officeDocument/2006/relationships/slideLayout" Target="../slideLayouts/slideLayout1422.xml"/><Relationship Id="rId72" Type="http://schemas.openxmlformats.org/officeDocument/2006/relationships/slideLayout" Target="../slideLayouts/slideLayout1443.xml"/><Relationship Id="rId93" Type="http://schemas.openxmlformats.org/officeDocument/2006/relationships/slideLayout" Target="../slideLayouts/slideLayout1464.xml"/><Relationship Id="rId189" Type="http://schemas.openxmlformats.org/officeDocument/2006/relationships/slideLayout" Target="../slideLayouts/slideLayout1560.xml"/><Relationship Id="rId375" Type="http://schemas.openxmlformats.org/officeDocument/2006/relationships/slideLayout" Target="../slideLayouts/slideLayout1746.xml"/><Relationship Id="rId396" Type="http://schemas.openxmlformats.org/officeDocument/2006/relationships/slideLayout" Target="../slideLayouts/slideLayout1767.xml"/><Relationship Id="rId3" Type="http://schemas.openxmlformats.org/officeDocument/2006/relationships/slideLayout" Target="../slideLayouts/slideLayout1374.xml"/><Relationship Id="rId214" Type="http://schemas.openxmlformats.org/officeDocument/2006/relationships/slideLayout" Target="../slideLayouts/slideLayout1585.xml"/><Relationship Id="rId235" Type="http://schemas.openxmlformats.org/officeDocument/2006/relationships/slideLayout" Target="../slideLayouts/slideLayout1606.xml"/><Relationship Id="rId256" Type="http://schemas.openxmlformats.org/officeDocument/2006/relationships/slideLayout" Target="../slideLayouts/slideLayout1627.xml"/><Relationship Id="rId277" Type="http://schemas.openxmlformats.org/officeDocument/2006/relationships/slideLayout" Target="../slideLayouts/slideLayout1648.xml"/><Relationship Id="rId298" Type="http://schemas.openxmlformats.org/officeDocument/2006/relationships/slideLayout" Target="../slideLayouts/slideLayout1669.xml"/><Relationship Id="rId400" Type="http://schemas.openxmlformats.org/officeDocument/2006/relationships/slideLayout" Target="../slideLayouts/slideLayout1771.xml"/><Relationship Id="rId421" Type="http://schemas.openxmlformats.org/officeDocument/2006/relationships/slideLayout" Target="../slideLayouts/slideLayout1792.xml"/><Relationship Id="rId442" Type="http://schemas.openxmlformats.org/officeDocument/2006/relationships/slideLayout" Target="../slideLayouts/slideLayout1813.xml"/><Relationship Id="rId463" Type="http://schemas.openxmlformats.org/officeDocument/2006/relationships/slideLayout" Target="../slideLayouts/slideLayout1834.xml"/><Relationship Id="rId484" Type="http://schemas.openxmlformats.org/officeDocument/2006/relationships/slideLayout" Target="../slideLayouts/slideLayout1855.xml"/><Relationship Id="rId519" Type="http://schemas.openxmlformats.org/officeDocument/2006/relationships/slideLayout" Target="../slideLayouts/slideLayout1890.xml"/><Relationship Id="rId116" Type="http://schemas.openxmlformats.org/officeDocument/2006/relationships/slideLayout" Target="../slideLayouts/slideLayout1487.xml"/><Relationship Id="rId137" Type="http://schemas.openxmlformats.org/officeDocument/2006/relationships/slideLayout" Target="../slideLayouts/slideLayout1508.xml"/><Relationship Id="rId158" Type="http://schemas.openxmlformats.org/officeDocument/2006/relationships/slideLayout" Target="../slideLayouts/slideLayout1529.xml"/><Relationship Id="rId302" Type="http://schemas.openxmlformats.org/officeDocument/2006/relationships/slideLayout" Target="../slideLayouts/slideLayout1673.xml"/><Relationship Id="rId323" Type="http://schemas.openxmlformats.org/officeDocument/2006/relationships/slideLayout" Target="../slideLayouts/slideLayout1694.xml"/><Relationship Id="rId344" Type="http://schemas.openxmlformats.org/officeDocument/2006/relationships/slideLayout" Target="../slideLayouts/slideLayout1715.xml"/><Relationship Id="rId530" Type="http://schemas.openxmlformats.org/officeDocument/2006/relationships/slideLayout" Target="../slideLayouts/slideLayout1901.xml"/><Relationship Id="rId20" Type="http://schemas.openxmlformats.org/officeDocument/2006/relationships/slideLayout" Target="../slideLayouts/slideLayout1391.xml"/><Relationship Id="rId41" Type="http://schemas.openxmlformats.org/officeDocument/2006/relationships/slideLayout" Target="../slideLayouts/slideLayout1412.xml"/><Relationship Id="rId62" Type="http://schemas.openxmlformats.org/officeDocument/2006/relationships/slideLayout" Target="../slideLayouts/slideLayout1433.xml"/><Relationship Id="rId83" Type="http://schemas.openxmlformats.org/officeDocument/2006/relationships/slideLayout" Target="../slideLayouts/slideLayout1454.xml"/><Relationship Id="rId179" Type="http://schemas.openxmlformats.org/officeDocument/2006/relationships/slideLayout" Target="../slideLayouts/slideLayout1550.xml"/><Relationship Id="rId365" Type="http://schemas.openxmlformats.org/officeDocument/2006/relationships/slideLayout" Target="../slideLayouts/slideLayout1736.xml"/><Relationship Id="rId386" Type="http://schemas.openxmlformats.org/officeDocument/2006/relationships/slideLayout" Target="../slideLayouts/slideLayout1757.xml"/><Relationship Id="rId190" Type="http://schemas.openxmlformats.org/officeDocument/2006/relationships/slideLayout" Target="../slideLayouts/slideLayout1561.xml"/><Relationship Id="rId204" Type="http://schemas.openxmlformats.org/officeDocument/2006/relationships/slideLayout" Target="../slideLayouts/slideLayout1575.xml"/><Relationship Id="rId225" Type="http://schemas.openxmlformats.org/officeDocument/2006/relationships/slideLayout" Target="../slideLayouts/slideLayout1596.xml"/><Relationship Id="rId246" Type="http://schemas.openxmlformats.org/officeDocument/2006/relationships/slideLayout" Target="../slideLayouts/slideLayout1617.xml"/><Relationship Id="rId267" Type="http://schemas.openxmlformats.org/officeDocument/2006/relationships/slideLayout" Target="../slideLayouts/slideLayout1638.xml"/><Relationship Id="rId288" Type="http://schemas.openxmlformats.org/officeDocument/2006/relationships/slideLayout" Target="../slideLayouts/slideLayout1659.xml"/><Relationship Id="rId411" Type="http://schemas.openxmlformats.org/officeDocument/2006/relationships/slideLayout" Target="../slideLayouts/slideLayout1782.xml"/><Relationship Id="rId432" Type="http://schemas.openxmlformats.org/officeDocument/2006/relationships/slideLayout" Target="../slideLayouts/slideLayout1803.xml"/><Relationship Id="rId453" Type="http://schemas.openxmlformats.org/officeDocument/2006/relationships/slideLayout" Target="../slideLayouts/slideLayout1824.xml"/><Relationship Id="rId474" Type="http://schemas.openxmlformats.org/officeDocument/2006/relationships/slideLayout" Target="../slideLayouts/slideLayout1845.xml"/><Relationship Id="rId509" Type="http://schemas.openxmlformats.org/officeDocument/2006/relationships/slideLayout" Target="../slideLayouts/slideLayout1880.xml"/><Relationship Id="rId106" Type="http://schemas.openxmlformats.org/officeDocument/2006/relationships/slideLayout" Target="../slideLayouts/slideLayout1477.xml"/><Relationship Id="rId127" Type="http://schemas.openxmlformats.org/officeDocument/2006/relationships/slideLayout" Target="../slideLayouts/slideLayout1498.xml"/><Relationship Id="rId313" Type="http://schemas.openxmlformats.org/officeDocument/2006/relationships/slideLayout" Target="../slideLayouts/slideLayout1684.xml"/><Relationship Id="rId495" Type="http://schemas.openxmlformats.org/officeDocument/2006/relationships/slideLayout" Target="../slideLayouts/slideLayout1866.xml"/><Relationship Id="rId10" Type="http://schemas.openxmlformats.org/officeDocument/2006/relationships/slideLayout" Target="../slideLayouts/slideLayout1381.xml"/><Relationship Id="rId31" Type="http://schemas.openxmlformats.org/officeDocument/2006/relationships/slideLayout" Target="../slideLayouts/slideLayout1402.xml"/><Relationship Id="rId52" Type="http://schemas.openxmlformats.org/officeDocument/2006/relationships/slideLayout" Target="../slideLayouts/slideLayout1423.xml"/><Relationship Id="rId73" Type="http://schemas.openxmlformats.org/officeDocument/2006/relationships/slideLayout" Target="../slideLayouts/slideLayout1444.xml"/><Relationship Id="rId94" Type="http://schemas.openxmlformats.org/officeDocument/2006/relationships/slideLayout" Target="../slideLayouts/slideLayout1465.xml"/><Relationship Id="rId148" Type="http://schemas.openxmlformats.org/officeDocument/2006/relationships/slideLayout" Target="../slideLayouts/slideLayout1519.xml"/><Relationship Id="rId169" Type="http://schemas.openxmlformats.org/officeDocument/2006/relationships/slideLayout" Target="../slideLayouts/slideLayout1540.xml"/><Relationship Id="rId334" Type="http://schemas.openxmlformats.org/officeDocument/2006/relationships/slideLayout" Target="../slideLayouts/slideLayout1705.xml"/><Relationship Id="rId355" Type="http://schemas.openxmlformats.org/officeDocument/2006/relationships/slideLayout" Target="../slideLayouts/slideLayout1726.xml"/><Relationship Id="rId376" Type="http://schemas.openxmlformats.org/officeDocument/2006/relationships/slideLayout" Target="../slideLayouts/slideLayout1747.xml"/><Relationship Id="rId397" Type="http://schemas.openxmlformats.org/officeDocument/2006/relationships/slideLayout" Target="../slideLayouts/slideLayout1768.xml"/><Relationship Id="rId520" Type="http://schemas.openxmlformats.org/officeDocument/2006/relationships/slideLayout" Target="../slideLayouts/slideLayout1891.xml"/><Relationship Id="rId541" Type="http://schemas.openxmlformats.org/officeDocument/2006/relationships/slideLayout" Target="../slideLayouts/slideLayout1912.xml"/><Relationship Id="rId4" Type="http://schemas.openxmlformats.org/officeDocument/2006/relationships/slideLayout" Target="../slideLayouts/slideLayout1375.xml"/><Relationship Id="rId180" Type="http://schemas.openxmlformats.org/officeDocument/2006/relationships/slideLayout" Target="../slideLayouts/slideLayout1551.xml"/><Relationship Id="rId215" Type="http://schemas.openxmlformats.org/officeDocument/2006/relationships/slideLayout" Target="../slideLayouts/slideLayout1586.xml"/><Relationship Id="rId236" Type="http://schemas.openxmlformats.org/officeDocument/2006/relationships/slideLayout" Target="../slideLayouts/slideLayout1607.xml"/><Relationship Id="rId257" Type="http://schemas.openxmlformats.org/officeDocument/2006/relationships/slideLayout" Target="../slideLayouts/slideLayout1628.xml"/><Relationship Id="rId278" Type="http://schemas.openxmlformats.org/officeDocument/2006/relationships/slideLayout" Target="../slideLayouts/slideLayout1649.xml"/><Relationship Id="rId401" Type="http://schemas.openxmlformats.org/officeDocument/2006/relationships/slideLayout" Target="../slideLayouts/slideLayout1772.xml"/><Relationship Id="rId422" Type="http://schemas.openxmlformats.org/officeDocument/2006/relationships/slideLayout" Target="../slideLayouts/slideLayout1793.xml"/><Relationship Id="rId443" Type="http://schemas.openxmlformats.org/officeDocument/2006/relationships/slideLayout" Target="../slideLayouts/slideLayout1814.xml"/><Relationship Id="rId464" Type="http://schemas.openxmlformats.org/officeDocument/2006/relationships/slideLayout" Target="../slideLayouts/slideLayout1835.xml"/><Relationship Id="rId303" Type="http://schemas.openxmlformats.org/officeDocument/2006/relationships/slideLayout" Target="../slideLayouts/slideLayout1674.xml"/><Relationship Id="rId485" Type="http://schemas.openxmlformats.org/officeDocument/2006/relationships/slideLayout" Target="../slideLayouts/slideLayout1856.xml"/><Relationship Id="rId42" Type="http://schemas.openxmlformats.org/officeDocument/2006/relationships/slideLayout" Target="../slideLayouts/slideLayout1413.xml"/><Relationship Id="rId84" Type="http://schemas.openxmlformats.org/officeDocument/2006/relationships/slideLayout" Target="../slideLayouts/slideLayout1455.xml"/><Relationship Id="rId138" Type="http://schemas.openxmlformats.org/officeDocument/2006/relationships/slideLayout" Target="../slideLayouts/slideLayout1509.xml"/><Relationship Id="rId345" Type="http://schemas.openxmlformats.org/officeDocument/2006/relationships/slideLayout" Target="../slideLayouts/slideLayout1716.xml"/><Relationship Id="rId387" Type="http://schemas.openxmlformats.org/officeDocument/2006/relationships/slideLayout" Target="../slideLayouts/slideLayout1758.xml"/><Relationship Id="rId510" Type="http://schemas.openxmlformats.org/officeDocument/2006/relationships/slideLayout" Target="../slideLayouts/slideLayout1881.xml"/><Relationship Id="rId191" Type="http://schemas.openxmlformats.org/officeDocument/2006/relationships/slideLayout" Target="../slideLayouts/slideLayout1562.xml"/><Relationship Id="rId205" Type="http://schemas.openxmlformats.org/officeDocument/2006/relationships/slideLayout" Target="../slideLayouts/slideLayout1576.xml"/><Relationship Id="rId247" Type="http://schemas.openxmlformats.org/officeDocument/2006/relationships/slideLayout" Target="../slideLayouts/slideLayout1618.xml"/><Relationship Id="rId412" Type="http://schemas.openxmlformats.org/officeDocument/2006/relationships/slideLayout" Target="../slideLayouts/slideLayout1783.xml"/><Relationship Id="rId107" Type="http://schemas.openxmlformats.org/officeDocument/2006/relationships/slideLayout" Target="../slideLayouts/slideLayout1478.xml"/><Relationship Id="rId289" Type="http://schemas.openxmlformats.org/officeDocument/2006/relationships/slideLayout" Target="../slideLayouts/slideLayout1660.xml"/><Relationship Id="rId454" Type="http://schemas.openxmlformats.org/officeDocument/2006/relationships/slideLayout" Target="../slideLayouts/slideLayout1825.xml"/><Relationship Id="rId496" Type="http://schemas.openxmlformats.org/officeDocument/2006/relationships/slideLayout" Target="../slideLayouts/slideLayout1867.xml"/><Relationship Id="rId11" Type="http://schemas.openxmlformats.org/officeDocument/2006/relationships/slideLayout" Target="../slideLayouts/slideLayout1382.xml"/><Relationship Id="rId53" Type="http://schemas.openxmlformats.org/officeDocument/2006/relationships/slideLayout" Target="../slideLayouts/slideLayout1424.xml"/><Relationship Id="rId149" Type="http://schemas.openxmlformats.org/officeDocument/2006/relationships/slideLayout" Target="../slideLayouts/slideLayout1520.xml"/><Relationship Id="rId314" Type="http://schemas.openxmlformats.org/officeDocument/2006/relationships/slideLayout" Target="../slideLayouts/slideLayout1685.xml"/><Relationship Id="rId356" Type="http://schemas.openxmlformats.org/officeDocument/2006/relationships/slideLayout" Target="../slideLayouts/slideLayout1727.xml"/><Relationship Id="rId398" Type="http://schemas.openxmlformats.org/officeDocument/2006/relationships/slideLayout" Target="../slideLayouts/slideLayout1769.xml"/><Relationship Id="rId521" Type="http://schemas.openxmlformats.org/officeDocument/2006/relationships/slideLayout" Target="../slideLayouts/slideLayout1892.xml"/><Relationship Id="rId95" Type="http://schemas.openxmlformats.org/officeDocument/2006/relationships/slideLayout" Target="../slideLayouts/slideLayout1466.xml"/><Relationship Id="rId160" Type="http://schemas.openxmlformats.org/officeDocument/2006/relationships/slideLayout" Target="../slideLayouts/slideLayout1531.xml"/><Relationship Id="rId216" Type="http://schemas.openxmlformats.org/officeDocument/2006/relationships/slideLayout" Target="../slideLayouts/slideLayout1587.xml"/><Relationship Id="rId423" Type="http://schemas.openxmlformats.org/officeDocument/2006/relationships/slideLayout" Target="../slideLayouts/slideLayout1794.xml"/><Relationship Id="rId258" Type="http://schemas.openxmlformats.org/officeDocument/2006/relationships/slideLayout" Target="../slideLayouts/slideLayout1629.xml"/><Relationship Id="rId465" Type="http://schemas.openxmlformats.org/officeDocument/2006/relationships/slideLayout" Target="../slideLayouts/slideLayout1836.xml"/><Relationship Id="rId22" Type="http://schemas.openxmlformats.org/officeDocument/2006/relationships/slideLayout" Target="../slideLayouts/slideLayout1393.xml"/><Relationship Id="rId64" Type="http://schemas.openxmlformats.org/officeDocument/2006/relationships/slideLayout" Target="../slideLayouts/slideLayout1435.xml"/><Relationship Id="rId118" Type="http://schemas.openxmlformats.org/officeDocument/2006/relationships/slideLayout" Target="../slideLayouts/slideLayout1489.xml"/><Relationship Id="rId325" Type="http://schemas.openxmlformats.org/officeDocument/2006/relationships/slideLayout" Target="../slideLayouts/slideLayout1696.xml"/><Relationship Id="rId367" Type="http://schemas.openxmlformats.org/officeDocument/2006/relationships/slideLayout" Target="../slideLayouts/slideLayout1738.xml"/><Relationship Id="rId532" Type="http://schemas.openxmlformats.org/officeDocument/2006/relationships/slideLayout" Target="../slideLayouts/slideLayout1903.xml"/><Relationship Id="rId171" Type="http://schemas.openxmlformats.org/officeDocument/2006/relationships/slideLayout" Target="../slideLayouts/slideLayout1542.xml"/><Relationship Id="rId227" Type="http://schemas.openxmlformats.org/officeDocument/2006/relationships/slideLayout" Target="../slideLayouts/slideLayout1598.xml"/><Relationship Id="rId269" Type="http://schemas.openxmlformats.org/officeDocument/2006/relationships/slideLayout" Target="../slideLayouts/slideLayout1640.xml"/><Relationship Id="rId434" Type="http://schemas.openxmlformats.org/officeDocument/2006/relationships/slideLayout" Target="../slideLayouts/slideLayout1805.xml"/><Relationship Id="rId476" Type="http://schemas.openxmlformats.org/officeDocument/2006/relationships/slideLayout" Target="../slideLayouts/slideLayout1847.xml"/><Relationship Id="rId33" Type="http://schemas.openxmlformats.org/officeDocument/2006/relationships/slideLayout" Target="../slideLayouts/slideLayout1404.xml"/><Relationship Id="rId129" Type="http://schemas.openxmlformats.org/officeDocument/2006/relationships/slideLayout" Target="../slideLayouts/slideLayout1500.xml"/><Relationship Id="rId280" Type="http://schemas.openxmlformats.org/officeDocument/2006/relationships/slideLayout" Target="../slideLayouts/slideLayout1651.xml"/><Relationship Id="rId336" Type="http://schemas.openxmlformats.org/officeDocument/2006/relationships/slideLayout" Target="../slideLayouts/slideLayout1707.xml"/><Relationship Id="rId501" Type="http://schemas.openxmlformats.org/officeDocument/2006/relationships/slideLayout" Target="../slideLayouts/slideLayout1872.xml"/><Relationship Id="rId543" Type="http://schemas.openxmlformats.org/officeDocument/2006/relationships/slideLayout" Target="../slideLayouts/slideLayout1914.xml"/><Relationship Id="rId75" Type="http://schemas.openxmlformats.org/officeDocument/2006/relationships/slideLayout" Target="../slideLayouts/slideLayout1446.xml"/><Relationship Id="rId140" Type="http://schemas.openxmlformats.org/officeDocument/2006/relationships/slideLayout" Target="../slideLayouts/slideLayout1511.xml"/><Relationship Id="rId182" Type="http://schemas.openxmlformats.org/officeDocument/2006/relationships/slideLayout" Target="../slideLayouts/slideLayout1553.xml"/><Relationship Id="rId378" Type="http://schemas.openxmlformats.org/officeDocument/2006/relationships/slideLayout" Target="../slideLayouts/slideLayout1749.xml"/><Relationship Id="rId403" Type="http://schemas.openxmlformats.org/officeDocument/2006/relationships/slideLayout" Target="../slideLayouts/slideLayout1774.xml"/><Relationship Id="rId6" Type="http://schemas.openxmlformats.org/officeDocument/2006/relationships/slideLayout" Target="../slideLayouts/slideLayout1377.xml"/><Relationship Id="rId238" Type="http://schemas.openxmlformats.org/officeDocument/2006/relationships/slideLayout" Target="../slideLayouts/slideLayout1609.xml"/><Relationship Id="rId445" Type="http://schemas.openxmlformats.org/officeDocument/2006/relationships/slideLayout" Target="../slideLayouts/slideLayout1816.xml"/><Relationship Id="rId487" Type="http://schemas.openxmlformats.org/officeDocument/2006/relationships/slideLayout" Target="../slideLayouts/slideLayout1858.xml"/><Relationship Id="rId291" Type="http://schemas.openxmlformats.org/officeDocument/2006/relationships/slideLayout" Target="../slideLayouts/slideLayout1662.xml"/><Relationship Id="rId305" Type="http://schemas.openxmlformats.org/officeDocument/2006/relationships/slideLayout" Target="../slideLayouts/slideLayout1676.xml"/><Relationship Id="rId347" Type="http://schemas.openxmlformats.org/officeDocument/2006/relationships/slideLayout" Target="../slideLayouts/slideLayout1718.xml"/><Relationship Id="rId512" Type="http://schemas.openxmlformats.org/officeDocument/2006/relationships/slideLayout" Target="../slideLayouts/slideLayout1883.xml"/><Relationship Id="rId44" Type="http://schemas.openxmlformats.org/officeDocument/2006/relationships/slideLayout" Target="../slideLayouts/slideLayout1415.xml"/><Relationship Id="rId86" Type="http://schemas.openxmlformats.org/officeDocument/2006/relationships/slideLayout" Target="../slideLayouts/slideLayout1457.xml"/><Relationship Id="rId151" Type="http://schemas.openxmlformats.org/officeDocument/2006/relationships/slideLayout" Target="../slideLayouts/slideLayout1522.xml"/><Relationship Id="rId389" Type="http://schemas.openxmlformats.org/officeDocument/2006/relationships/slideLayout" Target="../slideLayouts/slideLayout1760.xml"/><Relationship Id="rId193" Type="http://schemas.openxmlformats.org/officeDocument/2006/relationships/slideLayout" Target="../slideLayouts/slideLayout1564.xml"/><Relationship Id="rId207" Type="http://schemas.openxmlformats.org/officeDocument/2006/relationships/slideLayout" Target="../slideLayouts/slideLayout1578.xml"/><Relationship Id="rId249" Type="http://schemas.openxmlformats.org/officeDocument/2006/relationships/slideLayout" Target="../slideLayouts/slideLayout1620.xml"/><Relationship Id="rId414" Type="http://schemas.openxmlformats.org/officeDocument/2006/relationships/slideLayout" Target="../slideLayouts/slideLayout1785.xml"/><Relationship Id="rId456" Type="http://schemas.openxmlformats.org/officeDocument/2006/relationships/slideLayout" Target="../slideLayouts/slideLayout1827.xml"/><Relationship Id="rId498" Type="http://schemas.openxmlformats.org/officeDocument/2006/relationships/slideLayout" Target="../slideLayouts/slideLayout1869.xml"/><Relationship Id="rId13" Type="http://schemas.openxmlformats.org/officeDocument/2006/relationships/slideLayout" Target="../slideLayouts/slideLayout1384.xml"/><Relationship Id="rId109" Type="http://schemas.openxmlformats.org/officeDocument/2006/relationships/slideLayout" Target="../slideLayouts/slideLayout1480.xml"/><Relationship Id="rId260" Type="http://schemas.openxmlformats.org/officeDocument/2006/relationships/slideLayout" Target="../slideLayouts/slideLayout1631.xml"/><Relationship Id="rId316" Type="http://schemas.openxmlformats.org/officeDocument/2006/relationships/slideLayout" Target="../slideLayouts/slideLayout1687.xml"/><Relationship Id="rId523" Type="http://schemas.openxmlformats.org/officeDocument/2006/relationships/slideLayout" Target="../slideLayouts/slideLayout1894.xml"/><Relationship Id="rId55" Type="http://schemas.openxmlformats.org/officeDocument/2006/relationships/slideLayout" Target="../slideLayouts/slideLayout1426.xml"/><Relationship Id="rId97" Type="http://schemas.openxmlformats.org/officeDocument/2006/relationships/slideLayout" Target="../slideLayouts/slideLayout1468.xml"/><Relationship Id="rId120" Type="http://schemas.openxmlformats.org/officeDocument/2006/relationships/slideLayout" Target="../slideLayouts/slideLayout1491.xml"/><Relationship Id="rId358" Type="http://schemas.openxmlformats.org/officeDocument/2006/relationships/slideLayout" Target="../slideLayouts/slideLayout1729.xml"/><Relationship Id="rId162" Type="http://schemas.openxmlformats.org/officeDocument/2006/relationships/slideLayout" Target="../slideLayouts/slideLayout1533.xml"/><Relationship Id="rId218" Type="http://schemas.openxmlformats.org/officeDocument/2006/relationships/slideLayout" Target="../slideLayouts/slideLayout1589.xml"/><Relationship Id="rId425" Type="http://schemas.openxmlformats.org/officeDocument/2006/relationships/slideLayout" Target="../slideLayouts/slideLayout1796.xml"/><Relationship Id="rId467" Type="http://schemas.openxmlformats.org/officeDocument/2006/relationships/slideLayout" Target="../slideLayouts/slideLayout1838.xml"/><Relationship Id="rId271" Type="http://schemas.openxmlformats.org/officeDocument/2006/relationships/slideLayout" Target="../slideLayouts/slideLayout1642.xml"/><Relationship Id="rId24" Type="http://schemas.openxmlformats.org/officeDocument/2006/relationships/slideLayout" Target="../slideLayouts/slideLayout1395.xml"/><Relationship Id="rId66" Type="http://schemas.openxmlformats.org/officeDocument/2006/relationships/slideLayout" Target="../slideLayouts/slideLayout1437.xml"/><Relationship Id="rId131" Type="http://schemas.openxmlformats.org/officeDocument/2006/relationships/slideLayout" Target="../slideLayouts/slideLayout1502.xml"/><Relationship Id="rId327" Type="http://schemas.openxmlformats.org/officeDocument/2006/relationships/slideLayout" Target="../slideLayouts/slideLayout1698.xml"/><Relationship Id="rId369" Type="http://schemas.openxmlformats.org/officeDocument/2006/relationships/slideLayout" Target="../slideLayouts/slideLayout1740.xml"/><Relationship Id="rId534" Type="http://schemas.openxmlformats.org/officeDocument/2006/relationships/slideLayout" Target="../slideLayouts/slideLayout1905.xml"/><Relationship Id="rId173" Type="http://schemas.openxmlformats.org/officeDocument/2006/relationships/slideLayout" Target="../slideLayouts/slideLayout1544.xml"/><Relationship Id="rId229" Type="http://schemas.openxmlformats.org/officeDocument/2006/relationships/slideLayout" Target="../slideLayouts/slideLayout1600.xml"/><Relationship Id="rId380" Type="http://schemas.openxmlformats.org/officeDocument/2006/relationships/slideLayout" Target="../slideLayouts/slideLayout1751.xml"/><Relationship Id="rId436" Type="http://schemas.openxmlformats.org/officeDocument/2006/relationships/slideLayout" Target="../slideLayouts/slideLayout1807.xml"/><Relationship Id="rId240" Type="http://schemas.openxmlformats.org/officeDocument/2006/relationships/slideLayout" Target="../slideLayouts/slideLayout1611.xml"/><Relationship Id="rId478" Type="http://schemas.openxmlformats.org/officeDocument/2006/relationships/slideLayout" Target="../slideLayouts/slideLayout1849.xml"/><Relationship Id="rId35" Type="http://schemas.openxmlformats.org/officeDocument/2006/relationships/slideLayout" Target="../slideLayouts/slideLayout1406.xml"/><Relationship Id="rId77" Type="http://schemas.openxmlformats.org/officeDocument/2006/relationships/slideLayout" Target="../slideLayouts/slideLayout1448.xml"/><Relationship Id="rId100" Type="http://schemas.openxmlformats.org/officeDocument/2006/relationships/slideLayout" Target="../slideLayouts/slideLayout1471.xml"/><Relationship Id="rId282" Type="http://schemas.openxmlformats.org/officeDocument/2006/relationships/slideLayout" Target="../slideLayouts/slideLayout1653.xml"/><Relationship Id="rId338" Type="http://schemas.openxmlformats.org/officeDocument/2006/relationships/slideLayout" Target="../slideLayouts/slideLayout1709.xml"/><Relationship Id="rId503" Type="http://schemas.openxmlformats.org/officeDocument/2006/relationships/slideLayout" Target="../slideLayouts/slideLayout1874.xml"/><Relationship Id="rId545" Type="http://schemas.openxmlformats.org/officeDocument/2006/relationships/slideLayout" Target="../slideLayouts/slideLayout1916.xml"/><Relationship Id="rId8" Type="http://schemas.openxmlformats.org/officeDocument/2006/relationships/slideLayout" Target="../slideLayouts/slideLayout1379.xml"/><Relationship Id="rId142" Type="http://schemas.openxmlformats.org/officeDocument/2006/relationships/slideLayout" Target="../slideLayouts/slideLayout1513.xml"/><Relationship Id="rId184" Type="http://schemas.openxmlformats.org/officeDocument/2006/relationships/slideLayout" Target="../slideLayouts/slideLayout1555.xml"/><Relationship Id="rId391" Type="http://schemas.openxmlformats.org/officeDocument/2006/relationships/slideLayout" Target="../slideLayouts/slideLayout1762.xml"/><Relationship Id="rId405" Type="http://schemas.openxmlformats.org/officeDocument/2006/relationships/slideLayout" Target="../slideLayouts/slideLayout1776.xml"/><Relationship Id="rId447" Type="http://schemas.openxmlformats.org/officeDocument/2006/relationships/slideLayout" Target="../slideLayouts/slideLayout1818.xml"/><Relationship Id="rId251" Type="http://schemas.openxmlformats.org/officeDocument/2006/relationships/slideLayout" Target="../slideLayouts/slideLayout1622.xml"/><Relationship Id="rId489" Type="http://schemas.openxmlformats.org/officeDocument/2006/relationships/slideLayout" Target="../slideLayouts/slideLayout1860.xml"/><Relationship Id="rId46" Type="http://schemas.openxmlformats.org/officeDocument/2006/relationships/slideLayout" Target="../slideLayouts/slideLayout1417.xml"/><Relationship Id="rId293" Type="http://schemas.openxmlformats.org/officeDocument/2006/relationships/slideLayout" Target="../slideLayouts/slideLayout1664.xml"/><Relationship Id="rId307" Type="http://schemas.openxmlformats.org/officeDocument/2006/relationships/slideLayout" Target="../slideLayouts/slideLayout1678.xml"/><Relationship Id="rId349" Type="http://schemas.openxmlformats.org/officeDocument/2006/relationships/slideLayout" Target="../slideLayouts/slideLayout1720.xml"/><Relationship Id="rId514" Type="http://schemas.openxmlformats.org/officeDocument/2006/relationships/slideLayout" Target="../slideLayouts/slideLayout1885.xml"/><Relationship Id="rId88" Type="http://schemas.openxmlformats.org/officeDocument/2006/relationships/slideLayout" Target="../slideLayouts/slideLayout1459.xml"/><Relationship Id="rId111" Type="http://schemas.openxmlformats.org/officeDocument/2006/relationships/slideLayout" Target="../slideLayouts/slideLayout1482.xml"/><Relationship Id="rId153" Type="http://schemas.openxmlformats.org/officeDocument/2006/relationships/slideLayout" Target="../slideLayouts/slideLayout1524.xml"/><Relationship Id="rId195" Type="http://schemas.openxmlformats.org/officeDocument/2006/relationships/slideLayout" Target="../slideLayouts/slideLayout1566.xml"/><Relationship Id="rId209" Type="http://schemas.openxmlformats.org/officeDocument/2006/relationships/slideLayout" Target="../slideLayouts/slideLayout1580.xml"/><Relationship Id="rId360" Type="http://schemas.openxmlformats.org/officeDocument/2006/relationships/slideLayout" Target="../slideLayouts/slideLayout1731.xml"/><Relationship Id="rId416" Type="http://schemas.openxmlformats.org/officeDocument/2006/relationships/slideLayout" Target="../slideLayouts/slideLayout17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27.xml"/><Relationship Id="rId13" Type="http://schemas.openxmlformats.org/officeDocument/2006/relationships/theme" Target="../theme/theme5.xml"/><Relationship Id="rId3" Type="http://schemas.openxmlformats.org/officeDocument/2006/relationships/slideLayout" Target="../slideLayouts/slideLayout1922.xml"/><Relationship Id="rId7" Type="http://schemas.openxmlformats.org/officeDocument/2006/relationships/slideLayout" Target="../slideLayouts/slideLayout1926.xml"/><Relationship Id="rId12" Type="http://schemas.openxmlformats.org/officeDocument/2006/relationships/slideLayout" Target="../slideLayouts/slideLayout1931.xml"/><Relationship Id="rId2" Type="http://schemas.openxmlformats.org/officeDocument/2006/relationships/slideLayout" Target="../slideLayouts/slideLayout1921.xml"/><Relationship Id="rId1" Type="http://schemas.openxmlformats.org/officeDocument/2006/relationships/slideLayout" Target="../slideLayouts/slideLayout1920.xml"/><Relationship Id="rId6" Type="http://schemas.openxmlformats.org/officeDocument/2006/relationships/slideLayout" Target="../slideLayouts/slideLayout1925.xml"/><Relationship Id="rId11" Type="http://schemas.openxmlformats.org/officeDocument/2006/relationships/slideLayout" Target="../slideLayouts/slideLayout1930.xml"/><Relationship Id="rId5" Type="http://schemas.openxmlformats.org/officeDocument/2006/relationships/slideLayout" Target="../slideLayouts/slideLayout1924.xml"/><Relationship Id="rId10" Type="http://schemas.openxmlformats.org/officeDocument/2006/relationships/slideLayout" Target="../slideLayouts/slideLayout1929.xml"/><Relationship Id="rId4" Type="http://schemas.openxmlformats.org/officeDocument/2006/relationships/slideLayout" Target="../slideLayouts/slideLayout1923.xml"/><Relationship Id="rId9" Type="http://schemas.openxmlformats.org/officeDocument/2006/relationships/slideLayout" Target="../slideLayouts/slideLayout19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39.xml"/><Relationship Id="rId3" Type="http://schemas.openxmlformats.org/officeDocument/2006/relationships/slideLayout" Target="../slideLayouts/slideLayout1934.xml"/><Relationship Id="rId7" Type="http://schemas.openxmlformats.org/officeDocument/2006/relationships/slideLayout" Target="../slideLayouts/slideLayout1938.xml"/><Relationship Id="rId12" Type="http://schemas.openxmlformats.org/officeDocument/2006/relationships/theme" Target="../theme/theme6.xml"/><Relationship Id="rId2" Type="http://schemas.openxmlformats.org/officeDocument/2006/relationships/slideLayout" Target="../slideLayouts/slideLayout1933.xml"/><Relationship Id="rId1" Type="http://schemas.openxmlformats.org/officeDocument/2006/relationships/slideLayout" Target="../slideLayouts/slideLayout1932.xml"/><Relationship Id="rId6" Type="http://schemas.openxmlformats.org/officeDocument/2006/relationships/slideLayout" Target="../slideLayouts/slideLayout1937.xml"/><Relationship Id="rId11" Type="http://schemas.openxmlformats.org/officeDocument/2006/relationships/slideLayout" Target="../slideLayouts/slideLayout1942.xml"/><Relationship Id="rId5" Type="http://schemas.openxmlformats.org/officeDocument/2006/relationships/slideLayout" Target="../slideLayouts/slideLayout1936.xml"/><Relationship Id="rId10" Type="http://schemas.openxmlformats.org/officeDocument/2006/relationships/slideLayout" Target="../slideLayouts/slideLayout1941.xml"/><Relationship Id="rId4" Type="http://schemas.openxmlformats.org/officeDocument/2006/relationships/slideLayout" Target="../slideLayouts/slideLayout1935.xml"/><Relationship Id="rId9" Type="http://schemas.openxmlformats.org/officeDocument/2006/relationships/slideLayout" Target="../slideLayouts/slideLayout19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0.xml"/><Relationship Id="rId3" Type="http://schemas.openxmlformats.org/officeDocument/2006/relationships/slideLayout" Target="../slideLayouts/slideLayout1945.xml"/><Relationship Id="rId7" Type="http://schemas.openxmlformats.org/officeDocument/2006/relationships/slideLayout" Target="../slideLayouts/slideLayout1949.xml"/><Relationship Id="rId12" Type="http://schemas.openxmlformats.org/officeDocument/2006/relationships/theme" Target="../theme/theme7.xml"/><Relationship Id="rId2" Type="http://schemas.openxmlformats.org/officeDocument/2006/relationships/slideLayout" Target="../slideLayouts/slideLayout1944.xml"/><Relationship Id="rId1" Type="http://schemas.openxmlformats.org/officeDocument/2006/relationships/slideLayout" Target="../slideLayouts/slideLayout1943.xml"/><Relationship Id="rId6" Type="http://schemas.openxmlformats.org/officeDocument/2006/relationships/slideLayout" Target="../slideLayouts/slideLayout1948.xml"/><Relationship Id="rId11" Type="http://schemas.openxmlformats.org/officeDocument/2006/relationships/slideLayout" Target="../slideLayouts/slideLayout1953.xml"/><Relationship Id="rId5" Type="http://schemas.openxmlformats.org/officeDocument/2006/relationships/slideLayout" Target="../slideLayouts/slideLayout1947.xml"/><Relationship Id="rId10" Type="http://schemas.openxmlformats.org/officeDocument/2006/relationships/slideLayout" Target="../slideLayouts/slideLayout1952.xml"/><Relationship Id="rId4" Type="http://schemas.openxmlformats.org/officeDocument/2006/relationships/slideLayout" Target="../slideLayouts/slideLayout1946.xml"/><Relationship Id="rId9" Type="http://schemas.openxmlformats.org/officeDocument/2006/relationships/slideLayout" Target="../slideLayouts/slideLayout19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61.xml"/><Relationship Id="rId13" Type="http://schemas.openxmlformats.org/officeDocument/2006/relationships/theme" Target="../theme/theme8.xml"/><Relationship Id="rId3" Type="http://schemas.openxmlformats.org/officeDocument/2006/relationships/slideLayout" Target="../slideLayouts/slideLayout1956.xml"/><Relationship Id="rId7" Type="http://schemas.openxmlformats.org/officeDocument/2006/relationships/slideLayout" Target="../slideLayouts/slideLayout1960.xml"/><Relationship Id="rId12" Type="http://schemas.openxmlformats.org/officeDocument/2006/relationships/slideLayout" Target="../slideLayouts/slideLayout1965.xml"/><Relationship Id="rId2" Type="http://schemas.openxmlformats.org/officeDocument/2006/relationships/slideLayout" Target="../slideLayouts/slideLayout1955.xml"/><Relationship Id="rId1" Type="http://schemas.openxmlformats.org/officeDocument/2006/relationships/slideLayout" Target="../slideLayouts/slideLayout1954.xml"/><Relationship Id="rId6" Type="http://schemas.openxmlformats.org/officeDocument/2006/relationships/slideLayout" Target="../slideLayouts/slideLayout1959.xml"/><Relationship Id="rId11" Type="http://schemas.openxmlformats.org/officeDocument/2006/relationships/slideLayout" Target="../slideLayouts/slideLayout1964.xml"/><Relationship Id="rId5" Type="http://schemas.openxmlformats.org/officeDocument/2006/relationships/slideLayout" Target="../slideLayouts/slideLayout1958.xml"/><Relationship Id="rId10" Type="http://schemas.openxmlformats.org/officeDocument/2006/relationships/slideLayout" Target="../slideLayouts/slideLayout1963.xml"/><Relationship Id="rId4" Type="http://schemas.openxmlformats.org/officeDocument/2006/relationships/slideLayout" Target="../slideLayouts/slideLayout1957.xml"/><Relationship Id="rId9" Type="http://schemas.openxmlformats.org/officeDocument/2006/relationships/slideLayout" Target="../slideLayouts/slideLayout19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73.xml"/><Relationship Id="rId13" Type="http://schemas.openxmlformats.org/officeDocument/2006/relationships/theme" Target="../theme/theme9.xml"/><Relationship Id="rId3" Type="http://schemas.openxmlformats.org/officeDocument/2006/relationships/slideLayout" Target="../slideLayouts/slideLayout1968.xml"/><Relationship Id="rId7" Type="http://schemas.openxmlformats.org/officeDocument/2006/relationships/slideLayout" Target="../slideLayouts/slideLayout1972.xml"/><Relationship Id="rId12" Type="http://schemas.openxmlformats.org/officeDocument/2006/relationships/slideLayout" Target="../slideLayouts/slideLayout1977.xml"/><Relationship Id="rId2" Type="http://schemas.openxmlformats.org/officeDocument/2006/relationships/slideLayout" Target="../slideLayouts/slideLayout1967.xml"/><Relationship Id="rId1" Type="http://schemas.openxmlformats.org/officeDocument/2006/relationships/slideLayout" Target="../slideLayouts/slideLayout1966.xml"/><Relationship Id="rId6" Type="http://schemas.openxmlformats.org/officeDocument/2006/relationships/slideLayout" Target="../slideLayouts/slideLayout1971.xml"/><Relationship Id="rId11" Type="http://schemas.openxmlformats.org/officeDocument/2006/relationships/slideLayout" Target="../slideLayouts/slideLayout1976.xml"/><Relationship Id="rId5" Type="http://schemas.openxmlformats.org/officeDocument/2006/relationships/slideLayout" Target="../slideLayouts/slideLayout1970.xml"/><Relationship Id="rId10" Type="http://schemas.openxmlformats.org/officeDocument/2006/relationships/slideLayout" Target="../slideLayouts/slideLayout1975.xml"/><Relationship Id="rId4" Type="http://schemas.openxmlformats.org/officeDocument/2006/relationships/slideLayout" Target="../slideLayouts/slideLayout1969.xml"/><Relationship Id="rId9" Type="http://schemas.openxmlformats.org/officeDocument/2006/relationships/slideLayout" Target="../slideLayouts/slideLayout19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01670671"/>
      </p:ext>
    </p:extLst>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8" r:id="rId12"/>
    <p:sldLayoutId id="2147485882" r:id="rId13"/>
    <p:sldLayoutId id="2147484715" r:id="rId14"/>
    <p:sldLayoutId id="2147484716" r:id="rId15"/>
    <p:sldLayoutId id="2147484717" r:id="rId16"/>
    <p:sldLayoutId id="2147484718" r:id="rId17"/>
    <p:sldLayoutId id="2147484719" r:id="rId18"/>
    <p:sldLayoutId id="2147484720" r:id="rId19"/>
    <p:sldLayoutId id="2147484721" r:id="rId20"/>
    <p:sldLayoutId id="2147484722" r:id="rId21"/>
    <p:sldLayoutId id="2147484724" r:id="rId22"/>
    <p:sldLayoutId id="2147484725" r:id="rId23"/>
    <p:sldLayoutId id="2147484726" r:id="rId24"/>
    <p:sldLayoutId id="2147484727" r:id="rId25"/>
    <p:sldLayoutId id="2147484728" r:id="rId26"/>
    <p:sldLayoutId id="2147484729" r:id="rId27"/>
    <p:sldLayoutId id="2147484730" r:id="rId28"/>
    <p:sldLayoutId id="2147484731" r:id="rId29"/>
    <p:sldLayoutId id="2147484732" r:id="rId30"/>
    <p:sldLayoutId id="2147484733" r:id="rId31"/>
    <p:sldLayoutId id="2147484734" r:id="rId32"/>
    <p:sldLayoutId id="2147484735" r:id="rId33"/>
    <p:sldLayoutId id="2147484737" r:id="rId34"/>
    <p:sldLayoutId id="2147484738" r:id="rId35"/>
    <p:sldLayoutId id="2147484739" r:id="rId36"/>
    <p:sldLayoutId id="2147484740" r:id="rId37"/>
    <p:sldLayoutId id="2147484741" r:id="rId38"/>
    <p:sldLayoutId id="2147484742" r:id="rId39"/>
    <p:sldLayoutId id="2147484743" r:id="rId40"/>
    <p:sldLayoutId id="2147484744" r:id="rId41"/>
    <p:sldLayoutId id="2147484745" r:id="rId42"/>
    <p:sldLayoutId id="2147484746" r:id="rId43"/>
    <p:sldLayoutId id="2147484748" r:id="rId44"/>
    <p:sldLayoutId id="2147484749" r:id="rId45"/>
    <p:sldLayoutId id="2147484750" r:id="rId46"/>
    <p:sldLayoutId id="2147484751" r:id="rId47"/>
    <p:sldLayoutId id="2147484752" r:id="rId48"/>
    <p:sldLayoutId id="2147484753" r:id="rId49"/>
    <p:sldLayoutId id="2147484754" r:id="rId50"/>
    <p:sldLayoutId id="2147484755" r:id="rId51"/>
    <p:sldLayoutId id="2147484756" r:id="rId52"/>
    <p:sldLayoutId id="2147484757" r:id="rId53"/>
    <p:sldLayoutId id="2147484758" r:id="rId54"/>
    <p:sldLayoutId id="2147484759" r:id="rId55"/>
    <p:sldLayoutId id="2147484760" r:id="rId56"/>
    <p:sldLayoutId id="2147484761" r:id="rId57"/>
    <p:sldLayoutId id="2147484762" r:id="rId58"/>
    <p:sldLayoutId id="2147484763" r:id="rId59"/>
    <p:sldLayoutId id="2147484764" r:id="rId60"/>
    <p:sldLayoutId id="2147484765" r:id="rId61"/>
    <p:sldLayoutId id="2147484766" r:id="rId62"/>
    <p:sldLayoutId id="2147484767" r:id="rId63"/>
    <p:sldLayoutId id="2147484768" r:id="rId64"/>
    <p:sldLayoutId id="2147484769" r:id="rId65"/>
    <p:sldLayoutId id="2147484770" r:id="rId66"/>
    <p:sldLayoutId id="2147484771" r:id="rId67"/>
    <p:sldLayoutId id="2147484772" r:id="rId68"/>
    <p:sldLayoutId id="2147484773" r:id="rId69"/>
    <p:sldLayoutId id="2147484774" r:id="rId70"/>
    <p:sldLayoutId id="2147484775" r:id="rId71"/>
    <p:sldLayoutId id="2147484776" r:id="rId72"/>
    <p:sldLayoutId id="2147484777" r:id="rId73"/>
    <p:sldLayoutId id="2147484778" r:id="rId74"/>
    <p:sldLayoutId id="2147484779" r:id="rId75"/>
    <p:sldLayoutId id="2147484781" r:id="rId76"/>
    <p:sldLayoutId id="2147484782" r:id="rId77"/>
    <p:sldLayoutId id="2147484783" r:id="rId78"/>
    <p:sldLayoutId id="2147484784" r:id="rId79"/>
    <p:sldLayoutId id="2147484785" r:id="rId80"/>
    <p:sldLayoutId id="2147484786" r:id="rId81"/>
    <p:sldLayoutId id="2147484787" r:id="rId82"/>
    <p:sldLayoutId id="2147484788" r:id="rId83"/>
    <p:sldLayoutId id="2147484789" r:id="rId84"/>
    <p:sldLayoutId id="2147484790" r:id="rId85"/>
    <p:sldLayoutId id="2147484791" r:id="rId86"/>
    <p:sldLayoutId id="2147484792" r:id="rId87"/>
    <p:sldLayoutId id="2147484793" r:id="rId88"/>
    <p:sldLayoutId id="2147484794" r:id="rId89"/>
    <p:sldLayoutId id="2147484795" r:id="rId90"/>
    <p:sldLayoutId id="2147484796" r:id="rId91"/>
    <p:sldLayoutId id="2147484797" r:id="rId92"/>
    <p:sldLayoutId id="2147484798" r:id="rId93"/>
    <p:sldLayoutId id="2147484799" r:id="rId94"/>
    <p:sldLayoutId id="2147484800" r:id="rId95"/>
    <p:sldLayoutId id="2147484801" r:id="rId96"/>
    <p:sldLayoutId id="2147484802" r:id="rId97"/>
    <p:sldLayoutId id="2147484803" r:id="rId98"/>
    <p:sldLayoutId id="2147484804" r:id="rId99"/>
    <p:sldLayoutId id="2147484805" r:id="rId100"/>
    <p:sldLayoutId id="2147484806" r:id="rId101"/>
    <p:sldLayoutId id="2147484807" r:id="rId102"/>
    <p:sldLayoutId id="2147484808" r:id="rId103"/>
    <p:sldLayoutId id="2147484809" r:id="rId104"/>
    <p:sldLayoutId id="2147484810" r:id="rId105"/>
    <p:sldLayoutId id="2147484811" r:id="rId106"/>
    <p:sldLayoutId id="2147484812" r:id="rId107"/>
    <p:sldLayoutId id="2147484813" r:id="rId108"/>
    <p:sldLayoutId id="2147484814" r:id="rId109"/>
    <p:sldLayoutId id="2147484815" r:id="rId110"/>
    <p:sldLayoutId id="2147484816" r:id="rId111"/>
    <p:sldLayoutId id="2147484817" r:id="rId112"/>
    <p:sldLayoutId id="2147484818" r:id="rId113"/>
    <p:sldLayoutId id="2147484819" r:id="rId114"/>
    <p:sldLayoutId id="2147484820" r:id="rId115"/>
    <p:sldLayoutId id="2147484821" r:id="rId116"/>
    <p:sldLayoutId id="2147484822" r:id="rId117"/>
    <p:sldLayoutId id="2147484823" r:id="rId118"/>
    <p:sldLayoutId id="2147484824" r:id="rId119"/>
    <p:sldLayoutId id="2147484825" r:id="rId120"/>
    <p:sldLayoutId id="2147484826" r:id="rId121"/>
    <p:sldLayoutId id="2147484827" r:id="rId122"/>
    <p:sldLayoutId id="2147484828" r:id="rId123"/>
    <p:sldLayoutId id="2147484829" r:id="rId124"/>
    <p:sldLayoutId id="2147484830" r:id="rId125"/>
    <p:sldLayoutId id="2147484831" r:id="rId126"/>
    <p:sldLayoutId id="2147484832" r:id="rId127"/>
    <p:sldLayoutId id="2147484833" r:id="rId128"/>
    <p:sldLayoutId id="2147484834" r:id="rId129"/>
    <p:sldLayoutId id="2147484835" r:id="rId130"/>
    <p:sldLayoutId id="2147484836" r:id="rId131"/>
    <p:sldLayoutId id="2147484837" r:id="rId132"/>
    <p:sldLayoutId id="2147484838" r:id="rId133"/>
    <p:sldLayoutId id="2147484839" r:id="rId134"/>
    <p:sldLayoutId id="2147484840" r:id="rId135"/>
    <p:sldLayoutId id="2147484841" r:id="rId136"/>
    <p:sldLayoutId id="2147484842" r:id="rId137"/>
    <p:sldLayoutId id="2147484843" r:id="rId138"/>
    <p:sldLayoutId id="2147484844" r:id="rId139"/>
    <p:sldLayoutId id="2147484845" r:id="rId140"/>
    <p:sldLayoutId id="2147484846" r:id="rId141"/>
    <p:sldLayoutId id="2147484847" r:id="rId142"/>
    <p:sldLayoutId id="2147484848" r:id="rId143"/>
    <p:sldLayoutId id="2147484849" r:id="rId144"/>
    <p:sldLayoutId id="2147484850" r:id="rId145"/>
    <p:sldLayoutId id="2147484851" r:id="rId146"/>
    <p:sldLayoutId id="2147484852" r:id="rId147"/>
    <p:sldLayoutId id="2147484853" r:id="rId148"/>
    <p:sldLayoutId id="2147484854" r:id="rId149"/>
    <p:sldLayoutId id="2147484855" r:id="rId150"/>
    <p:sldLayoutId id="2147484856" r:id="rId151"/>
    <p:sldLayoutId id="2147484857" r:id="rId152"/>
    <p:sldLayoutId id="2147484858" r:id="rId153"/>
    <p:sldLayoutId id="2147484859" r:id="rId154"/>
    <p:sldLayoutId id="2147484860" r:id="rId155"/>
    <p:sldLayoutId id="2147484861" r:id="rId156"/>
    <p:sldLayoutId id="2147484862" r:id="rId157"/>
    <p:sldLayoutId id="2147484863" r:id="rId158"/>
    <p:sldLayoutId id="2147484864" r:id="rId159"/>
    <p:sldLayoutId id="2147484906" r:id="rId160"/>
    <p:sldLayoutId id="2147484907" r:id="rId161"/>
    <p:sldLayoutId id="2147484908" r:id="rId162"/>
    <p:sldLayoutId id="2147484909" r:id="rId163"/>
    <p:sldLayoutId id="2147484910" r:id="rId164"/>
    <p:sldLayoutId id="2147484911" r:id="rId165"/>
    <p:sldLayoutId id="2147484912" r:id="rId166"/>
    <p:sldLayoutId id="2147484913" r:id="rId167"/>
    <p:sldLayoutId id="2147484914" r:id="rId168"/>
    <p:sldLayoutId id="2147484915" r:id="rId169"/>
    <p:sldLayoutId id="2147484916" r:id="rId170"/>
    <p:sldLayoutId id="2147484917" r:id="rId171"/>
    <p:sldLayoutId id="2147484918" r:id="rId172"/>
    <p:sldLayoutId id="2147484919" r:id="rId173"/>
    <p:sldLayoutId id="2147484920" r:id="rId174"/>
    <p:sldLayoutId id="2147484921" r:id="rId175"/>
    <p:sldLayoutId id="2147484922" r:id="rId176"/>
    <p:sldLayoutId id="2147484923" r:id="rId177"/>
    <p:sldLayoutId id="2147484924" r:id="rId178"/>
    <p:sldLayoutId id="2147484942" r:id="rId179"/>
    <p:sldLayoutId id="2147484943" r:id="rId180"/>
    <p:sldLayoutId id="2147484944" r:id="rId181"/>
    <p:sldLayoutId id="2147484945" r:id="rId182"/>
    <p:sldLayoutId id="2147484946" r:id="rId183"/>
    <p:sldLayoutId id="2147484947" r:id="rId184"/>
    <p:sldLayoutId id="2147484948" r:id="rId185"/>
    <p:sldLayoutId id="2147484949" r:id="rId186"/>
    <p:sldLayoutId id="2147484950" r:id="rId187"/>
    <p:sldLayoutId id="2147484951" r:id="rId188"/>
    <p:sldLayoutId id="2147484952" r:id="rId189"/>
    <p:sldLayoutId id="2147484953" r:id="rId190"/>
    <p:sldLayoutId id="2147484954" r:id="rId191"/>
    <p:sldLayoutId id="2147484955" r:id="rId192"/>
    <p:sldLayoutId id="2147484956" r:id="rId193"/>
    <p:sldLayoutId id="2147484957" r:id="rId194"/>
    <p:sldLayoutId id="2147484958" r:id="rId195"/>
    <p:sldLayoutId id="2147484959" r:id="rId196"/>
    <p:sldLayoutId id="2147484960" r:id="rId197"/>
    <p:sldLayoutId id="2147485062" r:id="rId198"/>
    <p:sldLayoutId id="2147485063" r:id="rId199"/>
    <p:sldLayoutId id="2147485064" r:id="rId200"/>
    <p:sldLayoutId id="2147485065" r:id="rId201"/>
    <p:sldLayoutId id="2147485066" r:id="rId202"/>
    <p:sldLayoutId id="2147485067" r:id="rId203"/>
    <p:sldLayoutId id="2147485068" r:id="rId204"/>
    <p:sldLayoutId id="2147485069" r:id="rId205"/>
    <p:sldLayoutId id="2147485070" r:id="rId206"/>
    <p:sldLayoutId id="2147485071" r:id="rId207"/>
    <p:sldLayoutId id="2147485072" r:id="rId208"/>
    <p:sldLayoutId id="2147485073" r:id="rId209"/>
    <p:sldLayoutId id="2147485074" r:id="rId210"/>
    <p:sldLayoutId id="2147485075" r:id="rId211"/>
    <p:sldLayoutId id="2147485076" r:id="rId212"/>
    <p:sldLayoutId id="2147485077" r:id="rId213"/>
    <p:sldLayoutId id="2147485078" r:id="rId214"/>
    <p:sldLayoutId id="2147485079" r:id="rId215"/>
    <p:sldLayoutId id="2147485080" r:id="rId216"/>
    <p:sldLayoutId id="2147485221" r:id="rId217"/>
    <p:sldLayoutId id="2147485222" r:id="rId218"/>
    <p:sldLayoutId id="2147485223" r:id="rId219"/>
    <p:sldLayoutId id="2147485224" r:id="rId220"/>
    <p:sldLayoutId id="2147485225" r:id="rId221"/>
    <p:sldLayoutId id="2147485226" r:id="rId222"/>
    <p:sldLayoutId id="2147485227" r:id="rId223"/>
    <p:sldLayoutId id="2147485228" r:id="rId224"/>
    <p:sldLayoutId id="2147485229" r:id="rId225"/>
    <p:sldLayoutId id="2147485230" r:id="rId226"/>
    <p:sldLayoutId id="2147483653" r:id="rId227"/>
    <p:sldLayoutId id="2147483654" r:id="rId228"/>
    <p:sldLayoutId id="2147483655" r:id="rId229"/>
    <p:sldLayoutId id="2147483656" r:id="rId230"/>
    <p:sldLayoutId id="2147483657" r:id="rId231"/>
    <p:sldLayoutId id="2147483658" r:id="rId232"/>
    <p:sldLayoutId id="2147483659" r:id="rId233"/>
    <p:sldLayoutId id="2147483660" r:id="rId234"/>
    <p:sldLayoutId id="2147483662" r:id="rId235"/>
    <p:sldLayoutId id="2147483663" r:id="rId236"/>
    <p:sldLayoutId id="2147483664" r:id="rId237"/>
    <p:sldLayoutId id="2147483665" r:id="rId238"/>
    <p:sldLayoutId id="2147483666" r:id="rId239"/>
    <p:sldLayoutId id="2147483667" r:id="rId240"/>
    <p:sldLayoutId id="2147483668" r:id="rId241"/>
    <p:sldLayoutId id="2147483669" r:id="rId242"/>
    <p:sldLayoutId id="2147483670" r:id="rId243"/>
    <p:sldLayoutId id="2147483671" r:id="rId244"/>
    <p:sldLayoutId id="2147483672" r:id="rId245"/>
    <p:sldLayoutId id="2147483673" r:id="rId246"/>
    <p:sldLayoutId id="2147483675" r:id="rId247"/>
    <p:sldLayoutId id="2147483676" r:id="rId248"/>
    <p:sldLayoutId id="2147483677" r:id="rId249"/>
    <p:sldLayoutId id="2147483678" r:id="rId250"/>
    <p:sldLayoutId id="2147483679" r:id="rId251"/>
    <p:sldLayoutId id="2147483680" r:id="rId252"/>
    <p:sldLayoutId id="2147483681" r:id="rId253"/>
    <p:sldLayoutId id="2147483682" r:id="rId254"/>
    <p:sldLayoutId id="2147483683" r:id="rId255"/>
    <p:sldLayoutId id="2147483684" r:id="rId256"/>
    <p:sldLayoutId id="2147483685" r:id="rId257"/>
    <p:sldLayoutId id="2147483686" r:id="rId258"/>
    <p:sldLayoutId id="2147483687" r:id="rId259"/>
    <p:sldLayoutId id="2147483688" r:id="rId260"/>
    <p:sldLayoutId id="2147483689" r:id="rId261"/>
    <p:sldLayoutId id="2147483690" r:id="rId262"/>
    <p:sldLayoutId id="2147483691" r:id="rId263"/>
    <p:sldLayoutId id="2147483692" r:id="rId264"/>
    <p:sldLayoutId id="2147483693" r:id="rId265"/>
    <p:sldLayoutId id="2147483694" r:id="rId266"/>
    <p:sldLayoutId id="2147483695" r:id="rId267"/>
    <p:sldLayoutId id="2147483696" r:id="rId268"/>
    <p:sldLayoutId id="2147483697" r:id="rId269"/>
    <p:sldLayoutId id="2147483698" r:id="rId270"/>
    <p:sldLayoutId id="2147483699" r:id="rId271"/>
    <p:sldLayoutId id="2147483700" r:id="rId272"/>
    <p:sldLayoutId id="2147483701" r:id="rId273"/>
    <p:sldLayoutId id="2147483702" r:id="rId274"/>
    <p:sldLayoutId id="2147483703" r:id="rId275"/>
    <p:sldLayoutId id="2147483704" r:id="rId276"/>
    <p:sldLayoutId id="2147483705" r:id="rId277"/>
    <p:sldLayoutId id="2147483706" r:id="rId278"/>
    <p:sldLayoutId id="2147483707" r:id="rId279"/>
    <p:sldLayoutId id="2147483708" r:id="rId280"/>
    <p:sldLayoutId id="2147483709" r:id="rId281"/>
    <p:sldLayoutId id="2147483710" r:id="rId282"/>
    <p:sldLayoutId id="2147483711" r:id="rId283"/>
    <p:sldLayoutId id="2147483712" r:id="rId284"/>
    <p:sldLayoutId id="2147483713" r:id="rId285"/>
    <p:sldLayoutId id="2147483714" r:id="rId286"/>
    <p:sldLayoutId id="2147483715" r:id="rId287"/>
    <p:sldLayoutId id="2147483716" r:id="rId288"/>
    <p:sldLayoutId id="2147483717" r:id="rId289"/>
    <p:sldLayoutId id="2147483719" r:id="rId290"/>
    <p:sldLayoutId id="2147483720" r:id="rId291"/>
    <p:sldLayoutId id="2147483721" r:id="rId292"/>
    <p:sldLayoutId id="2147483722" r:id="rId293"/>
    <p:sldLayoutId id="2147483723" r:id="rId294"/>
    <p:sldLayoutId id="2147483724" r:id="rId295"/>
    <p:sldLayoutId id="2147483725" r:id="rId296"/>
    <p:sldLayoutId id="2147483726" r:id="rId297"/>
    <p:sldLayoutId id="2147483727" r:id="rId298"/>
    <p:sldLayoutId id="2147483728" r:id="rId299"/>
    <p:sldLayoutId id="2147483729" r:id="rId300"/>
    <p:sldLayoutId id="2147483730" r:id="rId301"/>
    <p:sldLayoutId id="2147483731" r:id="rId302"/>
    <p:sldLayoutId id="2147483732" r:id="rId303"/>
    <p:sldLayoutId id="2147483733" r:id="rId304"/>
    <p:sldLayoutId id="2147483734" r:id="rId305"/>
    <p:sldLayoutId id="2147483735" r:id="rId306"/>
    <p:sldLayoutId id="2147483736" r:id="rId307"/>
    <p:sldLayoutId id="2147483737" r:id="rId308"/>
    <p:sldLayoutId id="2147483738" r:id="rId309"/>
    <p:sldLayoutId id="2147483739" r:id="rId310"/>
    <p:sldLayoutId id="2147483740" r:id="rId311"/>
    <p:sldLayoutId id="2147483741" r:id="rId312"/>
    <p:sldLayoutId id="2147483742" r:id="rId313"/>
    <p:sldLayoutId id="2147483743" r:id="rId314"/>
    <p:sldLayoutId id="2147483744" r:id="rId315"/>
    <p:sldLayoutId id="2147483745" r:id="rId316"/>
    <p:sldLayoutId id="2147483746" r:id="rId317"/>
    <p:sldLayoutId id="2147483747" r:id="rId318"/>
    <p:sldLayoutId id="2147483748" r:id="rId319"/>
    <p:sldLayoutId id="2147483749" r:id="rId320"/>
    <p:sldLayoutId id="2147483750" r:id="rId321"/>
    <p:sldLayoutId id="2147483751" r:id="rId322"/>
    <p:sldLayoutId id="2147483752" r:id="rId323"/>
    <p:sldLayoutId id="2147483753" r:id="rId324"/>
    <p:sldLayoutId id="2147483754" r:id="rId325"/>
    <p:sldLayoutId id="2147483755" r:id="rId326"/>
    <p:sldLayoutId id="2147483756" r:id="rId327"/>
    <p:sldLayoutId id="2147483757" r:id="rId328"/>
    <p:sldLayoutId id="2147483758" r:id="rId329"/>
    <p:sldLayoutId id="2147483759" r:id="rId330"/>
    <p:sldLayoutId id="2147483760" r:id="rId331"/>
    <p:sldLayoutId id="2147483761" r:id="rId332"/>
    <p:sldLayoutId id="2147483762" r:id="rId333"/>
    <p:sldLayoutId id="2147483763" r:id="rId334"/>
    <p:sldLayoutId id="2147483764" r:id="rId335"/>
    <p:sldLayoutId id="2147483765" r:id="rId336"/>
    <p:sldLayoutId id="2147483766" r:id="rId337"/>
    <p:sldLayoutId id="2147483767" r:id="rId338"/>
    <p:sldLayoutId id="2147483768" r:id="rId339"/>
    <p:sldLayoutId id="2147483769" r:id="rId340"/>
    <p:sldLayoutId id="2147483770" r:id="rId341"/>
    <p:sldLayoutId id="2147483771" r:id="rId342"/>
    <p:sldLayoutId id="2147483772" r:id="rId343"/>
    <p:sldLayoutId id="2147483773" r:id="rId344"/>
    <p:sldLayoutId id="2147483774" r:id="rId345"/>
    <p:sldLayoutId id="2147483775" r:id="rId346"/>
    <p:sldLayoutId id="2147483776" r:id="rId347"/>
    <p:sldLayoutId id="2147483777" r:id="rId348"/>
    <p:sldLayoutId id="2147483778" r:id="rId349"/>
    <p:sldLayoutId id="2147483779" r:id="rId350"/>
    <p:sldLayoutId id="2147483780" r:id="rId351"/>
    <p:sldLayoutId id="2147483781" r:id="rId352"/>
    <p:sldLayoutId id="2147483782" r:id="rId353"/>
    <p:sldLayoutId id="2147483783" r:id="rId354"/>
    <p:sldLayoutId id="2147483784" r:id="rId355"/>
    <p:sldLayoutId id="2147483785" r:id="rId356"/>
    <p:sldLayoutId id="2147483786" r:id="rId357"/>
    <p:sldLayoutId id="2147483787" r:id="rId358"/>
    <p:sldLayoutId id="2147483788" r:id="rId359"/>
    <p:sldLayoutId id="2147483789" r:id="rId360"/>
    <p:sldLayoutId id="2147483790" r:id="rId361"/>
    <p:sldLayoutId id="2147483791" r:id="rId362"/>
    <p:sldLayoutId id="2147483792" r:id="rId363"/>
    <p:sldLayoutId id="2147483793" r:id="rId364"/>
    <p:sldLayoutId id="2147483794" r:id="rId365"/>
    <p:sldLayoutId id="2147483795" r:id="rId366"/>
    <p:sldLayoutId id="2147483796" r:id="rId367"/>
    <p:sldLayoutId id="2147483797" r:id="rId368"/>
    <p:sldLayoutId id="2147483798" r:id="rId369"/>
    <p:sldLayoutId id="2147483799" r:id="rId370"/>
    <p:sldLayoutId id="2147483800" r:id="rId371"/>
    <p:sldLayoutId id="2147483801" r:id="rId372"/>
    <p:sldLayoutId id="2147483802" r:id="rId373"/>
    <p:sldLayoutId id="2147483803" r:id="rId374"/>
    <p:sldLayoutId id="2147483804" r:id="rId375"/>
    <p:sldLayoutId id="2147483805" r:id="rId376"/>
    <p:sldLayoutId id="2147483806" r:id="rId377"/>
    <p:sldLayoutId id="2147483807" r:id="rId378"/>
    <p:sldLayoutId id="2147483808" r:id="rId379"/>
    <p:sldLayoutId id="2147483809" r:id="rId380"/>
    <p:sldLayoutId id="2147483810" r:id="rId381"/>
    <p:sldLayoutId id="2147483811" r:id="rId382"/>
    <p:sldLayoutId id="2147483812" r:id="rId383"/>
    <p:sldLayoutId id="2147483813" r:id="rId384"/>
    <p:sldLayoutId id="2147483814" r:id="rId385"/>
    <p:sldLayoutId id="2147483815" r:id="rId386"/>
    <p:sldLayoutId id="2147483816" r:id="rId387"/>
    <p:sldLayoutId id="2147483817" r:id="rId388"/>
    <p:sldLayoutId id="2147483818" r:id="rId389"/>
    <p:sldLayoutId id="2147483819" r:id="rId390"/>
    <p:sldLayoutId id="2147483820" r:id="rId391"/>
    <p:sldLayoutId id="2147483821" r:id="rId392"/>
    <p:sldLayoutId id="2147483822" r:id="rId393"/>
    <p:sldLayoutId id="2147483823" r:id="rId394"/>
    <p:sldLayoutId id="2147483824" r:id="rId395"/>
    <p:sldLayoutId id="2147483825" r:id="rId396"/>
    <p:sldLayoutId id="2147483826" r:id="rId397"/>
    <p:sldLayoutId id="2147483827" r:id="rId398"/>
    <p:sldLayoutId id="2147483828" r:id="rId399"/>
    <p:sldLayoutId id="2147483829" r:id="rId400"/>
    <p:sldLayoutId id="2147483830" r:id="rId401"/>
    <p:sldLayoutId id="2147483831" r:id="rId402"/>
    <p:sldLayoutId id="2147483832" r:id="rId403"/>
    <p:sldLayoutId id="2147483833" r:id="rId404"/>
    <p:sldLayoutId id="2147483834" r:id="rId405"/>
    <p:sldLayoutId id="2147483835" r:id="rId406"/>
    <p:sldLayoutId id="2147483836" r:id="rId407"/>
    <p:sldLayoutId id="2147483837" r:id="rId408"/>
    <p:sldLayoutId id="2147483838" r:id="rId409"/>
    <p:sldLayoutId id="2147483839" r:id="rId410"/>
    <p:sldLayoutId id="2147483840" r:id="rId411"/>
    <p:sldLayoutId id="2147483841" r:id="rId412"/>
    <p:sldLayoutId id="2147483842" r:id="rId413"/>
    <p:sldLayoutId id="2147483843" r:id="rId414"/>
    <p:sldLayoutId id="2147483844" r:id="rId415"/>
    <p:sldLayoutId id="2147483845" r:id="rId416"/>
    <p:sldLayoutId id="2147483847" r:id="rId417"/>
    <p:sldLayoutId id="2147483848" r:id="rId418"/>
    <p:sldLayoutId id="2147483849" r:id="rId419"/>
    <p:sldLayoutId id="2147483850" r:id="rId420"/>
    <p:sldLayoutId id="2147483851" r:id="rId421"/>
    <p:sldLayoutId id="2147483852" r:id="rId422"/>
    <p:sldLayoutId id="2147483853" r:id="rId423"/>
    <p:sldLayoutId id="2147483854" r:id="rId424"/>
    <p:sldLayoutId id="2147483855" r:id="rId425"/>
    <p:sldLayoutId id="2147483856" r:id="rId426"/>
    <p:sldLayoutId id="2147483857" r:id="rId427"/>
    <p:sldLayoutId id="2147483858" r:id="rId428"/>
    <p:sldLayoutId id="2147483859" r:id="rId429"/>
    <p:sldLayoutId id="2147483860" r:id="rId430"/>
    <p:sldLayoutId id="2147483861" r:id="rId431"/>
    <p:sldLayoutId id="2147483862" r:id="rId432"/>
    <p:sldLayoutId id="2147483863" r:id="rId433"/>
    <p:sldLayoutId id="2147483864" r:id="rId434"/>
    <p:sldLayoutId id="2147483865" r:id="rId435"/>
    <p:sldLayoutId id="2147483866" r:id="rId436"/>
    <p:sldLayoutId id="2147483867" r:id="rId437"/>
    <p:sldLayoutId id="2147483868" r:id="rId438"/>
    <p:sldLayoutId id="2147483869" r:id="rId439"/>
    <p:sldLayoutId id="2147483870" r:id="rId440"/>
    <p:sldLayoutId id="2147483871" r:id="rId441"/>
    <p:sldLayoutId id="2147483872" r:id="rId442"/>
    <p:sldLayoutId id="2147483873" r:id="rId443"/>
    <p:sldLayoutId id="2147483874" r:id="rId444"/>
    <p:sldLayoutId id="2147483875" r:id="rId445"/>
    <p:sldLayoutId id="2147483876" r:id="rId446"/>
    <p:sldLayoutId id="2147483877" r:id="rId447"/>
    <p:sldLayoutId id="2147483878" r:id="rId448"/>
    <p:sldLayoutId id="2147483879" r:id="rId449"/>
    <p:sldLayoutId id="2147483880" r:id="rId450"/>
    <p:sldLayoutId id="2147483881" r:id="rId451"/>
    <p:sldLayoutId id="2147483882" r:id="rId452"/>
    <p:sldLayoutId id="2147483883" r:id="rId453"/>
    <p:sldLayoutId id="2147483884" r:id="rId454"/>
    <p:sldLayoutId id="2147483885" r:id="rId455"/>
    <p:sldLayoutId id="2147483886" r:id="rId456"/>
    <p:sldLayoutId id="2147483887" r:id="rId457"/>
    <p:sldLayoutId id="2147483888" r:id="rId458"/>
    <p:sldLayoutId id="2147483889" r:id="rId459"/>
    <p:sldLayoutId id="2147483890" r:id="rId460"/>
    <p:sldLayoutId id="2147483891" r:id="rId461"/>
    <p:sldLayoutId id="2147483892" r:id="rId462"/>
    <p:sldLayoutId id="2147483893" r:id="rId463"/>
    <p:sldLayoutId id="2147483894" r:id="rId464"/>
    <p:sldLayoutId id="2147483895" r:id="rId465"/>
    <p:sldLayoutId id="2147483896" r:id="rId466"/>
    <p:sldLayoutId id="2147483897" r:id="rId467"/>
    <p:sldLayoutId id="2147483898" r:id="rId468"/>
    <p:sldLayoutId id="2147483899" r:id="rId469"/>
    <p:sldLayoutId id="2147483900" r:id="rId470"/>
    <p:sldLayoutId id="2147483901" r:id="rId471"/>
    <p:sldLayoutId id="2147483902" r:id="rId472"/>
    <p:sldLayoutId id="2147483903" r:id="rId473"/>
    <p:sldLayoutId id="2147483904" r:id="rId474"/>
    <p:sldLayoutId id="2147483905" r:id="rId475"/>
    <p:sldLayoutId id="2147483906" r:id="rId476"/>
    <p:sldLayoutId id="2147483907" r:id="rId477"/>
    <p:sldLayoutId id="2147483908" r:id="rId478"/>
    <p:sldLayoutId id="2147483909" r:id="rId479"/>
    <p:sldLayoutId id="2147483910" r:id="rId480"/>
    <p:sldLayoutId id="2147483911" r:id="rId481"/>
    <p:sldLayoutId id="2147483912" r:id="rId482"/>
    <p:sldLayoutId id="2147483913" r:id="rId483"/>
    <p:sldLayoutId id="2147483914" r:id="rId484"/>
    <p:sldLayoutId id="2147483915" r:id="rId485"/>
    <p:sldLayoutId id="2147483916" r:id="rId486"/>
    <p:sldLayoutId id="2147483917" r:id="rId487"/>
    <p:sldLayoutId id="2147483918" r:id="rId488"/>
    <p:sldLayoutId id="2147483919" r:id="rId489"/>
    <p:sldLayoutId id="2147483920" r:id="rId490"/>
    <p:sldLayoutId id="2147483921" r:id="rId491"/>
    <p:sldLayoutId id="2147483922" r:id="rId492"/>
    <p:sldLayoutId id="2147483923" r:id="rId493"/>
    <p:sldLayoutId id="2147483924" r:id="rId494"/>
    <p:sldLayoutId id="2147483925" r:id="rId495"/>
    <p:sldLayoutId id="2147483926" r:id="rId496"/>
    <p:sldLayoutId id="2147483927" r:id="rId497"/>
    <p:sldLayoutId id="2147483928" r:id="rId498"/>
    <p:sldLayoutId id="2147483929" r:id="rId499"/>
    <p:sldLayoutId id="2147483930" r:id="rId500"/>
    <p:sldLayoutId id="2147483931" r:id="rId501"/>
    <p:sldLayoutId id="2147483932" r:id="rId502"/>
    <p:sldLayoutId id="2147483933" r:id="rId503"/>
    <p:sldLayoutId id="2147483934" r:id="rId504"/>
    <p:sldLayoutId id="2147483935" r:id="rId505"/>
    <p:sldLayoutId id="2147483936" r:id="rId506"/>
    <p:sldLayoutId id="2147483937" r:id="rId507"/>
    <p:sldLayoutId id="2147483938" r:id="rId508"/>
    <p:sldLayoutId id="2147483939" r:id="rId509"/>
    <p:sldLayoutId id="2147483940" r:id="rId510"/>
    <p:sldLayoutId id="2147483943" r:id="rId511"/>
    <p:sldLayoutId id="2147483944" r:id="rId512"/>
    <p:sldLayoutId id="2147483945" r:id="rId513"/>
    <p:sldLayoutId id="2147483946" r:id="rId514"/>
    <p:sldLayoutId id="2147483947" r:id="rId515"/>
    <p:sldLayoutId id="2147483948" r:id="rId516"/>
    <p:sldLayoutId id="2147483949" r:id="rId517"/>
    <p:sldLayoutId id="2147483950" r:id="rId518"/>
    <p:sldLayoutId id="2147483951" r:id="rId519"/>
    <p:sldLayoutId id="2147483952" r:id="rId520"/>
    <p:sldLayoutId id="2147483953" r:id="rId521"/>
    <p:sldLayoutId id="2147483954" r:id="rId522"/>
    <p:sldLayoutId id="2147483955" r:id="rId523"/>
    <p:sldLayoutId id="2147483956" r:id="rId524"/>
    <p:sldLayoutId id="2147483957" r:id="rId525"/>
    <p:sldLayoutId id="2147483958" r:id="rId526"/>
    <p:sldLayoutId id="2147483959" r:id="rId527"/>
    <p:sldLayoutId id="2147483960" r:id="rId528"/>
    <p:sldLayoutId id="2147483961" r:id="rId529"/>
    <p:sldLayoutId id="2147483962" r:id="rId530"/>
    <p:sldLayoutId id="2147483963" r:id="rId531"/>
    <p:sldLayoutId id="2147483964" r:id="rId532"/>
    <p:sldLayoutId id="2147483965" r:id="rId533"/>
    <p:sldLayoutId id="2147483966" r:id="rId534"/>
    <p:sldLayoutId id="2147483967" r:id="rId535"/>
    <p:sldLayoutId id="2147483968" r:id="rId536"/>
    <p:sldLayoutId id="2147483969" r:id="rId537"/>
    <p:sldLayoutId id="2147483970" r:id="rId538"/>
    <p:sldLayoutId id="2147483971" r:id="rId539"/>
    <p:sldLayoutId id="2147483972" r:id="rId540"/>
    <p:sldLayoutId id="2147483973" r:id="rId541"/>
    <p:sldLayoutId id="2147483974" r:id="rId542"/>
    <p:sldLayoutId id="2147483975" r:id="rId543"/>
    <p:sldLayoutId id="2147483976" r:id="rId544"/>
    <p:sldLayoutId id="2147483977" r:id="rId545"/>
    <p:sldLayoutId id="2147483978" r:id="rId546"/>
    <p:sldLayoutId id="2147483979" r:id="rId547"/>
    <p:sldLayoutId id="2147483980" r:id="rId548"/>
    <p:sldLayoutId id="2147483981" r:id="rId549"/>
    <p:sldLayoutId id="2147483982" r:id="rId550"/>
    <p:sldLayoutId id="2147483983" r:id="rId551"/>
    <p:sldLayoutId id="2147483984" r:id="rId552"/>
    <p:sldLayoutId id="2147483985" r:id="rId553"/>
    <p:sldLayoutId id="2147483986" r:id="rId554"/>
    <p:sldLayoutId id="2147483987" r:id="rId555"/>
    <p:sldLayoutId id="2147483988" r:id="rId556"/>
    <p:sldLayoutId id="2147483989" r:id="rId557"/>
    <p:sldLayoutId id="2147483990" r:id="rId558"/>
    <p:sldLayoutId id="2147483991" r:id="rId559"/>
    <p:sldLayoutId id="2147483992" r:id="rId560"/>
    <p:sldLayoutId id="2147483993" r:id="rId561"/>
    <p:sldLayoutId id="2147483994" r:id="rId562"/>
    <p:sldLayoutId id="2147483995" r:id="rId563"/>
    <p:sldLayoutId id="2147483996" r:id="rId564"/>
    <p:sldLayoutId id="2147483997" r:id="rId565"/>
    <p:sldLayoutId id="2147483998" r:id="rId566"/>
    <p:sldLayoutId id="2147483999" r:id="rId567"/>
    <p:sldLayoutId id="2147484000" r:id="rId568"/>
    <p:sldLayoutId id="2147484001" r:id="rId569"/>
    <p:sldLayoutId id="2147484002" r:id="rId570"/>
    <p:sldLayoutId id="2147484003" r:id="rId571"/>
    <p:sldLayoutId id="2147484004" r:id="rId572"/>
    <p:sldLayoutId id="2147484005" r:id="rId573"/>
    <p:sldLayoutId id="2147484006" r:id="rId574"/>
    <p:sldLayoutId id="2147484007" r:id="rId575"/>
    <p:sldLayoutId id="2147484008" r:id="rId576"/>
    <p:sldLayoutId id="2147484009" r:id="rId577"/>
    <p:sldLayoutId id="2147484010" r:id="rId578"/>
    <p:sldLayoutId id="2147484011" r:id="rId579"/>
    <p:sldLayoutId id="2147484012" r:id="rId580"/>
    <p:sldLayoutId id="2147484013" r:id="rId581"/>
    <p:sldLayoutId id="2147484014" r:id="rId582"/>
    <p:sldLayoutId id="2147484015" r:id="rId583"/>
    <p:sldLayoutId id="2147484016" r:id="rId584"/>
    <p:sldLayoutId id="2147484017" r:id="rId585"/>
    <p:sldLayoutId id="2147484018" r:id="rId586"/>
    <p:sldLayoutId id="2147484019" r:id="rId587"/>
    <p:sldLayoutId id="2147484020" r:id="rId588"/>
    <p:sldLayoutId id="2147484021" r:id="rId589"/>
    <p:sldLayoutId id="2147484022" r:id="rId590"/>
    <p:sldLayoutId id="2147484023" r:id="rId591"/>
    <p:sldLayoutId id="2147484024" r:id="rId592"/>
    <p:sldLayoutId id="2147484025" r:id="rId593"/>
    <p:sldLayoutId id="2147484026" r:id="rId594"/>
    <p:sldLayoutId id="2147484027" r:id="rId595"/>
    <p:sldLayoutId id="2147484028" r:id="rId596"/>
    <p:sldLayoutId id="2147484029" r:id="rId597"/>
    <p:sldLayoutId id="2147484030" r:id="rId598"/>
    <p:sldLayoutId id="2147484031" r:id="rId599"/>
    <p:sldLayoutId id="2147484032" r:id="rId600"/>
    <p:sldLayoutId id="2147484033" r:id="rId601"/>
    <p:sldLayoutId id="2147484034" r:id="rId602"/>
    <p:sldLayoutId id="2147484035" r:id="rId603"/>
    <p:sldLayoutId id="2147484036" r:id="rId604"/>
    <p:sldLayoutId id="2147484037" r:id="rId605"/>
    <p:sldLayoutId id="2147484038" r:id="rId606"/>
    <p:sldLayoutId id="2147484039" r:id="rId607"/>
    <p:sldLayoutId id="2147484040" r:id="rId608"/>
    <p:sldLayoutId id="2147484041" r:id="rId609"/>
    <p:sldLayoutId id="2147484042" r:id="rId610"/>
    <p:sldLayoutId id="2147484043" r:id="rId611"/>
    <p:sldLayoutId id="2147484044" r:id="rId612"/>
    <p:sldLayoutId id="2147484045" r:id="rId613"/>
    <p:sldLayoutId id="2147484046" r:id="rId614"/>
    <p:sldLayoutId id="2147484047" r:id="rId615"/>
    <p:sldLayoutId id="2147484048" r:id="rId616"/>
    <p:sldLayoutId id="2147484049" r:id="rId617"/>
    <p:sldLayoutId id="2147484050" r:id="rId618"/>
    <p:sldLayoutId id="2147484051" r:id="rId619"/>
    <p:sldLayoutId id="2147484052" r:id="rId620"/>
    <p:sldLayoutId id="2147484053" r:id="rId621"/>
    <p:sldLayoutId id="2147484054" r:id="rId622"/>
    <p:sldLayoutId id="2147484055" r:id="rId623"/>
    <p:sldLayoutId id="2147484056" r:id="rId624"/>
    <p:sldLayoutId id="2147484057" r:id="rId625"/>
    <p:sldLayoutId id="2147484058" r:id="rId626"/>
    <p:sldLayoutId id="2147484059" r:id="rId627"/>
    <p:sldLayoutId id="2147484060" r:id="rId628"/>
    <p:sldLayoutId id="2147484061" r:id="rId629"/>
    <p:sldLayoutId id="2147484062" r:id="rId630"/>
    <p:sldLayoutId id="2147484063" r:id="rId631"/>
    <p:sldLayoutId id="2147484064" r:id="rId632"/>
    <p:sldLayoutId id="2147484065" r:id="rId633"/>
    <p:sldLayoutId id="2147484066" r:id="rId634"/>
    <p:sldLayoutId id="2147484067" r:id="rId635"/>
    <p:sldLayoutId id="2147484068" r:id="rId636"/>
    <p:sldLayoutId id="2147484069" r:id="rId637"/>
    <p:sldLayoutId id="2147484070" r:id="rId638"/>
    <p:sldLayoutId id="2147484071" r:id="rId639"/>
    <p:sldLayoutId id="2147484072" r:id="rId640"/>
    <p:sldLayoutId id="2147484073" r:id="rId641"/>
    <p:sldLayoutId id="2147484074" r:id="rId642"/>
    <p:sldLayoutId id="2147484075" r:id="rId643"/>
    <p:sldLayoutId id="2147484076" r:id="rId644"/>
    <p:sldLayoutId id="2147484077" r:id="rId645"/>
    <p:sldLayoutId id="2147484078" r:id="rId646"/>
    <p:sldLayoutId id="2147484079" r:id="rId647"/>
    <p:sldLayoutId id="2147484080" r:id="rId648"/>
    <p:sldLayoutId id="2147484081" r:id="rId649"/>
    <p:sldLayoutId id="2147484082" r:id="rId650"/>
    <p:sldLayoutId id="2147484083" r:id="rId651"/>
    <p:sldLayoutId id="2147484084" r:id="rId652"/>
    <p:sldLayoutId id="2147484085" r:id="rId653"/>
    <p:sldLayoutId id="2147484086" r:id="rId654"/>
    <p:sldLayoutId id="2147484087" r:id="rId655"/>
    <p:sldLayoutId id="2147484088" r:id="rId656"/>
    <p:sldLayoutId id="2147484089" r:id="rId657"/>
    <p:sldLayoutId id="2147484090" r:id="rId658"/>
    <p:sldLayoutId id="2147484091" r:id="rId659"/>
    <p:sldLayoutId id="2147484092" r:id="rId660"/>
    <p:sldLayoutId id="2147484093" r:id="rId661"/>
    <p:sldLayoutId id="2147484094" r:id="rId662"/>
    <p:sldLayoutId id="2147484095" r:id="rId663"/>
    <p:sldLayoutId id="2147484096" r:id="rId664"/>
    <p:sldLayoutId id="2147484097" r:id="rId665"/>
    <p:sldLayoutId id="2147484098" r:id="rId666"/>
    <p:sldLayoutId id="2147484099" r:id="rId667"/>
    <p:sldLayoutId id="2147484100" r:id="rId668"/>
    <p:sldLayoutId id="2147484101" r:id="rId669"/>
    <p:sldLayoutId id="2147484102" r:id="rId670"/>
    <p:sldLayoutId id="2147484103" r:id="rId671"/>
    <p:sldLayoutId id="2147484104" r:id="rId672"/>
    <p:sldLayoutId id="2147484105" r:id="rId673"/>
    <p:sldLayoutId id="2147484106" r:id="rId674"/>
    <p:sldLayoutId id="2147484107" r:id="rId675"/>
    <p:sldLayoutId id="2147484108" r:id="rId676"/>
    <p:sldLayoutId id="2147484109" r:id="rId677"/>
    <p:sldLayoutId id="2147484110" r:id="rId678"/>
    <p:sldLayoutId id="2147484111" r:id="rId679"/>
    <p:sldLayoutId id="2147484112" r:id="rId680"/>
    <p:sldLayoutId id="2147484113" r:id="rId681"/>
    <p:sldLayoutId id="2147484114" r:id="rId682"/>
    <p:sldLayoutId id="2147484115" r:id="rId683"/>
    <p:sldLayoutId id="2147484116" r:id="rId684"/>
    <p:sldLayoutId id="2147484117" r:id="rId685"/>
    <p:sldLayoutId id="2147484118" r:id="rId686"/>
    <p:sldLayoutId id="2147484119" r:id="rId687"/>
    <p:sldLayoutId id="2147484120" r:id="rId688"/>
    <p:sldLayoutId id="2147484121" r:id="rId689"/>
    <p:sldLayoutId id="2147484122" r:id="rId690"/>
    <p:sldLayoutId id="2147484123" r:id="rId691"/>
    <p:sldLayoutId id="2147484124" r:id="rId692"/>
    <p:sldLayoutId id="2147484125" r:id="rId693"/>
    <p:sldLayoutId id="2147484126" r:id="rId694"/>
    <p:sldLayoutId id="2147484127" r:id="rId695"/>
    <p:sldLayoutId id="2147484128" r:id="rId696"/>
    <p:sldLayoutId id="2147484129" r:id="rId697"/>
    <p:sldLayoutId id="2147484130" r:id="rId698"/>
    <p:sldLayoutId id="2147484131" r:id="rId699"/>
    <p:sldLayoutId id="2147484132" r:id="rId700"/>
    <p:sldLayoutId id="2147484133" r:id="rId701"/>
    <p:sldLayoutId id="2147484134" r:id="rId702"/>
    <p:sldLayoutId id="2147484135" r:id="rId703"/>
    <p:sldLayoutId id="2147484136" r:id="rId704"/>
    <p:sldLayoutId id="2147484137" r:id="rId705"/>
    <p:sldLayoutId id="2147484138" r:id="rId706"/>
    <p:sldLayoutId id="2147484139" r:id="rId707"/>
    <p:sldLayoutId id="2147484140" r:id="rId708"/>
    <p:sldLayoutId id="2147484141" r:id="rId709"/>
    <p:sldLayoutId id="2147484142" r:id="rId710"/>
    <p:sldLayoutId id="2147484143" r:id="rId711"/>
    <p:sldLayoutId id="2147484144" r:id="rId712"/>
    <p:sldLayoutId id="2147484145" r:id="rId713"/>
    <p:sldLayoutId id="2147484146" r:id="rId714"/>
    <p:sldLayoutId id="2147484147" r:id="rId715"/>
    <p:sldLayoutId id="2147484148" r:id="rId716"/>
    <p:sldLayoutId id="2147484149" r:id="rId717"/>
    <p:sldLayoutId id="2147484150" r:id="rId718"/>
    <p:sldLayoutId id="2147484151" r:id="rId719"/>
    <p:sldLayoutId id="2147484152" r:id="rId720"/>
    <p:sldLayoutId id="2147484153" r:id="rId721"/>
    <p:sldLayoutId id="2147484154" r:id="rId722"/>
    <p:sldLayoutId id="2147484155" r:id="rId723"/>
    <p:sldLayoutId id="2147484156" r:id="rId724"/>
    <p:sldLayoutId id="2147484157" r:id="rId725"/>
    <p:sldLayoutId id="2147484158" r:id="rId726"/>
    <p:sldLayoutId id="2147484159" r:id="rId727"/>
    <p:sldLayoutId id="2147484160" r:id="rId728"/>
    <p:sldLayoutId id="2147484161" r:id="rId729"/>
    <p:sldLayoutId id="2147484162" r:id="rId730"/>
    <p:sldLayoutId id="2147484163" r:id="rId731"/>
    <p:sldLayoutId id="2147484164" r:id="rId732"/>
    <p:sldLayoutId id="2147484165" r:id="rId733"/>
    <p:sldLayoutId id="2147484166" r:id="rId734"/>
    <p:sldLayoutId id="2147484167" r:id="rId735"/>
    <p:sldLayoutId id="2147484168" r:id="rId736"/>
    <p:sldLayoutId id="2147484169" r:id="rId737"/>
    <p:sldLayoutId id="2147484170" r:id="rId738"/>
    <p:sldLayoutId id="2147484171" r:id="rId739"/>
    <p:sldLayoutId id="2147484172" r:id="rId740"/>
    <p:sldLayoutId id="2147484173" r:id="rId741"/>
    <p:sldLayoutId id="2147484174" r:id="rId742"/>
    <p:sldLayoutId id="2147484175" r:id="rId743"/>
    <p:sldLayoutId id="2147485282" r:id="rId744"/>
    <p:sldLayoutId id="2147485283" r:id="rId745"/>
    <p:sldLayoutId id="2147485284" r:id="rId746"/>
    <p:sldLayoutId id="2147485285" r:id="rId747"/>
    <p:sldLayoutId id="2147485286" r:id="rId748"/>
    <p:sldLayoutId id="2147485287" r:id="rId749"/>
    <p:sldLayoutId id="2147485288" r:id="rId750"/>
    <p:sldLayoutId id="2147485289" r:id="rId751"/>
    <p:sldLayoutId id="2147485290" r:id="rId752"/>
    <p:sldLayoutId id="2147485291" r:id="rId753"/>
    <p:sldLayoutId id="2147485292" r:id="rId754"/>
    <p:sldLayoutId id="2147485293" r:id="rId755"/>
    <p:sldLayoutId id="2147485294" r:id="rId756"/>
    <p:sldLayoutId id="2147485295" r:id="rId757"/>
    <p:sldLayoutId id="2147485296" r:id="rId758"/>
    <p:sldLayoutId id="2147485297" r:id="rId759"/>
    <p:sldLayoutId id="2147485298" r:id="rId760"/>
    <p:sldLayoutId id="2147485299" r:id="rId761"/>
    <p:sldLayoutId id="2147485300" r:id="rId762"/>
    <p:sldLayoutId id="2147485301" r:id="rId763"/>
    <p:sldLayoutId id="2147485302" r:id="rId764"/>
    <p:sldLayoutId id="2147485303" r:id="rId765"/>
    <p:sldLayoutId id="2147485304" r:id="rId766"/>
    <p:sldLayoutId id="2147485305" r:id="rId767"/>
    <p:sldLayoutId id="2147485306" r:id="rId768"/>
    <p:sldLayoutId id="2147485307" r:id="rId769"/>
    <p:sldLayoutId id="2147485308" r:id="rId770"/>
    <p:sldLayoutId id="2147485309" r:id="rId771"/>
    <p:sldLayoutId id="2147485310" r:id="rId772"/>
    <p:sldLayoutId id="2147485311" r:id="rId773"/>
    <p:sldLayoutId id="2147485312" r:id="rId774"/>
    <p:sldLayoutId id="2147485313" r:id="rId775"/>
    <p:sldLayoutId id="2147485314" r:id="rId776"/>
    <p:sldLayoutId id="2147485315" r:id="rId777"/>
    <p:sldLayoutId id="2147485316" r:id="rId778"/>
    <p:sldLayoutId id="2147485317" r:id="rId779"/>
    <p:sldLayoutId id="2147485318" r:id="rId780"/>
    <p:sldLayoutId id="2147485319" r:id="rId781"/>
    <p:sldLayoutId id="2147485320" r:id="rId782"/>
    <p:sldLayoutId id="2147485321" r:id="rId783"/>
    <p:sldLayoutId id="2147485322" r:id="rId784"/>
    <p:sldLayoutId id="2147485323" r:id="rId785"/>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77814061"/>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89196877"/>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 id="2147485165"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9" r:id="rId33"/>
    <p:sldLayoutId id="2147484200" r:id="rId34"/>
    <p:sldLayoutId id="2147484201" r:id="rId35"/>
    <p:sldLayoutId id="2147484202" r:id="rId36"/>
    <p:sldLayoutId id="2147484203" r:id="rId37"/>
    <p:sldLayoutId id="2147484204" r:id="rId38"/>
    <p:sldLayoutId id="2147484205" r:id="rId39"/>
    <p:sldLayoutId id="2147484206" r:id="rId40"/>
    <p:sldLayoutId id="2147484207" r:id="rId41"/>
    <p:sldLayoutId id="2147484208" r:id="rId42"/>
    <p:sldLayoutId id="2147484209" r:id="rId43"/>
    <p:sldLayoutId id="2147484210" r:id="rId44"/>
    <p:sldLayoutId id="2147484211" r:id="rId45"/>
    <p:sldLayoutId id="2147484212" r:id="rId46"/>
    <p:sldLayoutId id="2147484213" r:id="rId47"/>
    <p:sldLayoutId id="2147484214" r:id="rId48"/>
    <p:sldLayoutId id="2147484215" r:id="rId49"/>
    <p:sldLayoutId id="2147484216" r:id="rId50"/>
    <p:sldLayoutId id="2147484217" r:id="rId51"/>
    <p:sldLayoutId id="2147484218" r:id="rId52"/>
    <p:sldLayoutId id="2147484219" r:id="rId53"/>
    <p:sldLayoutId id="2147484220" r:id="rId54"/>
    <p:sldLayoutId id="2147484221" r:id="rId55"/>
    <p:sldLayoutId id="2147484222" r:id="rId56"/>
    <p:sldLayoutId id="2147484223" r:id="rId57"/>
    <p:sldLayoutId id="2147484224" r:id="rId58"/>
    <p:sldLayoutId id="2147484225" r:id="rId59"/>
    <p:sldLayoutId id="2147484226" r:id="rId60"/>
    <p:sldLayoutId id="2147484227" r:id="rId61"/>
    <p:sldLayoutId id="2147484228" r:id="rId62"/>
    <p:sldLayoutId id="2147484229" r:id="rId63"/>
    <p:sldLayoutId id="2147484230" r:id="rId64"/>
    <p:sldLayoutId id="2147484231" r:id="rId65"/>
    <p:sldLayoutId id="2147484232" r:id="rId66"/>
    <p:sldLayoutId id="2147484233" r:id="rId67"/>
    <p:sldLayoutId id="2147484234" r:id="rId68"/>
    <p:sldLayoutId id="2147484235" r:id="rId69"/>
    <p:sldLayoutId id="2147484236" r:id="rId70"/>
    <p:sldLayoutId id="2147484237" r:id="rId71"/>
    <p:sldLayoutId id="2147484238" r:id="rId72"/>
    <p:sldLayoutId id="2147484239" r:id="rId73"/>
    <p:sldLayoutId id="2147484240" r:id="rId74"/>
    <p:sldLayoutId id="2147484241" r:id="rId75"/>
    <p:sldLayoutId id="2147484243" r:id="rId76"/>
    <p:sldLayoutId id="2147484244" r:id="rId77"/>
    <p:sldLayoutId id="2147484245" r:id="rId78"/>
    <p:sldLayoutId id="2147484246" r:id="rId79"/>
    <p:sldLayoutId id="2147484247" r:id="rId80"/>
    <p:sldLayoutId id="2147484248" r:id="rId81"/>
    <p:sldLayoutId id="2147484249" r:id="rId82"/>
    <p:sldLayoutId id="2147484250" r:id="rId83"/>
    <p:sldLayoutId id="2147484251" r:id="rId84"/>
    <p:sldLayoutId id="2147484252" r:id="rId85"/>
    <p:sldLayoutId id="2147484253" r:id="rId86"/>
    <p:sldLayoutId id="2147484254" r:id="rId87"/>
    <p:sldLayoutId id="2147484255" r:id="rId88"/>
    <p:sldLayoutId id="2147484256" r:id="rId89"/>
    <p:sldLayoutId id="2147484257" r:id="rId90"/>
    <p:sldLayoutId id="2147484258" r:id="rId91"/>
    <p:sldLayoutId id="2147484259" r:id="rId92"/>
    <p:sldLayoutId id="2147484260" r:id="rId93"/>
    <p:sldLayoutId id="2147484261" r:id="rId94"/>
    <p:sldLayoutId id="2147484262" r:id="rId95"/>
    <p:sldLayoutId id="2147484263" r:id="rId96"/>
    <p:sldLayoutId id="2147484264" r:id="rId97"/>
    <p:sldLayoutId id="2147484265" r:id="rId98"/>
    <p:sldLayoutId id="2147484266" r:id="rId99"/>
    <p:sldLayoutId id="2147484267" r:id="rId100"/>
    <p:sldLayoutId id="2147484268" r:id="rId101"/>
    <p:sldLayoutId id="2147484269" r:id="rId102"/>
    <p:sldLayoutId id="2147484270" r:id="rId103"/>
    <p:sldLayoutId id="2147484271" r:id="rId104"/>
    <p:sldLayoutId id="2147484272" r:id="rId105"/>
    <p:sldLayoutId id="2147484273" r:id="rId106"/>
    <p:sldLayoutId id="2147484274" r:id="rId107"/>
    <p:sldLayoutId id="2147484275" r:id="rId108"/>
    <p:sldLayoutId id="2147484276" r:id="rId109"/>
    <p:sldLayoutId id="2147484277" r:id="rId110"/>
    <p:sldLayoutId id="2147484278" r:id="rId111"/>
    <p:sldLayoutId id="2147484279" r:id="rId112"/>
    <p:sldLayoutId id="2147484280" r:id="rId113"/>
    <p:sldLayoutId id="2147484281" r:id="rId114"/>
    <p:sldLayoutId id="2147484282" r:id="rId115"/>
    <p:sldLayoutId id="2147484283" r:id="rId116"/>
    <p:sldLayoutId id="2147484284" r:id="rId117"/>
    <p:sldLayoutId id="2147484285" r:id="rId118"/>
    <p:sldLayoutId id="2147484286" r:id="rId119"/>
    <p:sldLayoutId id="2147484287" r:id="rId120"/>
    <p:sldLayoutId id="2147484288" r:id="rId121"/>
    <p:sldLayoutId id="2147484289" r:id="rId122"/>
    <p:sldLayoutId id="2147484290" r:id="rId123"/>
    <p:sldLayoutId id="2147484291" r:id="rId124"/>
    <p:sldLayoutId id="2147484292" r:id="rId125"/>
    <p:sldLayoutId id="2147484293" r:id="rId126"/>
    <p:sldLayoutId id="2147484294" r:id="rId127"/>
    <p:sldLayoutId id="2147484295" r:id="rId128"/>
    <p:sldLayoutId id="2147484296" r:id="rId129"/>
    <p:sldLayoutId id="2147484297" r:id="rId130"/>
    <p:sldLayoutId id="2147484298" r:id="rId131"/>
    <p:sldLayoutId id="2147484299" r:id="rId132"/>
    <p:sldLayoutId id="2147484300" r:id="rId133"/>
    <p:sldLayoutId id="2147484301" r:id="rId134"/>
    <p:sldLayoutId id="2147484302" r:id="rId135"/>
    <p:sldLayoutId id="2147484303" r:id="rId136"/>
    <p:sldLayoutId id="2147484304" r:id="rId137"/>
    <p:sldLayoutId id="2147484305" r:id="rId138"/>
    <p:sldLayoutId id="2147484306" r:id="rId139"/>
    <p:sldLayoutId id="2147484307" r:id="rId140"/>
    <p:sldLayoutId id="2147484308" r:id="rId141"/>
    <p:sldLayoutId id="2147484309" r:id="rId142"/>
    <p:sldLayoutId id="2147484310" r:id="rId143"/>
    <p:sldLayoutId id="2147484311" r:id="rId144"/>
    <p:sldLayoutId id="2147484312" r:id="rId145"/>
    <p:sldLayoutId id="2147484313" r:id="rId146"/>
    <p:sldLayoutId id="2147484314" r:id="rId147"/>
    <p:sldLayoutId id="2147484315" r:id="rId148"/>
    <p:sldLayoutId id="2147484316" r:id="rId149"/>
    <p:sldLayoutId id="2147484317" r:id="rId150"/>
    <p:sldLayoutId id="2147484318" r:id="rId151"/>
    <p:sldLayoutId id="2147484319" r:id="rId152"/>
    <p:sldLayoutId id="2147484320" r:id="rId153"/>
    <p:sldLayoutId id="2147484321" r:id="rId154"/>
    <p:sldLayoutId id="2147484322" r:id="rId155"/>
    <p:sldLayoutId id="2147484323" r:id="rId156"/>
    <p:sldLayoutId id="2147484324" r:id="rId157"/>
    <p:sldLayoutId id="2147484325" r:id="rId158"/>
    <p:sldLayoutId id="2147484326" r:id="rId159"/>
    <p:sldLayoutId id="2147484327" r:id="rId160"/>
    <p:sldLayoutId id="2147484328" r:id="rId161"/>
    <p:sldLayoutId id="2147484329" r:id="rId162"/>
    <p:sldLayoutId id="2147484330" r:id="rId163"/>
    <p:sldLayoutId id="2147484331" r:id="rId164"/>
    <p:sldLayoutId id="2147484332" r:id="rId165"/>
    <p:sldLayoutId id="2147484333" r:id="rId166"/>
    <p:sldLayoutId id="2147484334" r:id="rId167"/>
    <p:sldLayoutId id="2147484335" r:id="rId168"/>
    <p:sldLayoutId id="2147484336" r:id="rId169"/>
    <p:sldLayoutId id="2147484337" r:id="rId170"/>
    <p:sldLayoutId id="2147484338" r:id="rId171"/>
    <p:sldLayoutId id="2147484339" r:id="rId172"/>
    <p:sldLayoutId id="2147484340" r:id="rId173"/>
    <p:sldLayoutId id="2147484341" r:id="rId174"/>
    <p:sldLayoutId id="2147484342" r:id="rId175"/>
    <p:sldLayoutId id="2147484343" r:id="rId176"/>
    <p:sldLayoutId id="2147484344" r:id="rId177"/>
    <p:sldLayoutId id="2147484345" r:id="rId178"/>
    <p:sldLayoutId id="2147484346" r:id="rId179"/>
    <p:sldLayoutId id="2147484347" r:id="rId180"/>
    <p:sldLayoutId id="2147484348" r:id="rId181"/>
    <p:sldLayoutId id="2147484349" r:id="rId182"/>
    <p:sldLayoutId id="2147484350" r:id="rId183"/>
    <p:sldLayoutId id="2147484351" r:id="rId184"/>
    <p:sldLayoutId id="2147484352" r:id="rId185"/>
    <p:sldLayoutId id="2147484353" r:id="rId186"/>
    <p:sldLayoutId id="2147484354" r:id="rId187"/>
    <p:sldLayoutId id="2147484355" r:id="rId188"/>
    <p:sldLayoutId id="2147484356" r:id="rId189"/>
    <p:sldLayoutId id="2147484357" r:id="rId190"/>
    <p:sldLayoutId id="2147484358" r:id="rId191"/>
    <p:sldLayoutId id="2147484359" r:id="rId192"/>
    <p:sldLayoutId id="2147484360" r:id="rId193"/>
    <p:sldLayoutId id="2147484361" r:id="rId194"/>
    <p:sldLayoutId id="2147484362" r:id="rId195"/>
    <p:sldLayoutId id="2147484363" r:id="rId196"/>
    <p:sldLayoutId id="2147484364" r:id="rId197"/>
    <p:sldLayoutId id="2147484365" r:id="rId198"/>
    <p:sldLayoutId id="2147484366" r:id="rId199"/>
    <p:sldLayoutId id="2147484367" r:id="rId200"/>
    <p:sldLayoutId id="2147484368" r:id="rId201"/>
    <p:sldLayoutId id="2147484369" r:id="rId202"/>
    <p:sldLayoutId id="2147484371" r:id="rId203"/>
    <p:sldLayoutId id="2147484372" r:id="rId204"/>
    <p:sldLayoutId id="2147484373" r:id="rId205"/>
    <p:sldLayoutId id="2147484374" r:id="rId206"/>
    <p:sldLayoutId id="2147484375" r:id="rId207"/>
    <p:sldLayoutId id="2147484376" r:id="rId208"/>
    <p:sldLayoutId id="2147484377" r:id="rId209"/>
    <p:sldLayoutId id="2147484378" r:id="rId210"/>
    <p:sldLayoutId id="2147484379" r:id="rId211"/>
    <p:sldLayoutId id="2147484380" r:id="rId212"/>
    <p:sldLayoutId id="2147484381" r:id="rId213"/>
    <p:sldLayoutId id="2147484382" r:id="rId214"/>
    <p:sldLayoutId id="2147484383" r:id="rId215"/>
    <p:sldLayoutId id="2147484384" r:id="rId216"/>
    <p:sldLayoutId id="2147484385" r:id="rId217"/>
    <p:sldLayoutId id="2147484386" r:id="rId218"/>
    <p:sldLayoutId id="2147484387" r:id="rId219"/>
    <p:sldLayoutId id="2147484388" r:id="rId220"/>
    <p:sldLayoutId id="2147484389" r:id="rId221"/>
    <p:sldLayoutId id="2147484390" r:id="rId222"/>
    <p:sldLayoutId id="2147484391" r:id="rId223"/>
    <p:sldLayoutId id="2147484392" r:id="rId224"/>
    <p:sldLayoutId id="2147484393" r:id="rId225"/>
    <p:sldLayoutId id="2147484394" r:id="rId226"/>
    <p:sldLayoutId id="2147484395" r:id="rId227"/>
    <p:sldLayoutId id="2147484396" r:id="rId228"/>
    <p:sldLayoutId id="2147484397" r:id="rId229"/>
    <p:sldLayoutId id="2147484398" r:id="rId230"/>
    <p:sldLayoutId id="2147484399" r:id="rId231"/>
    <p:sldLayoutId id="2147484400" r:id="rId232"/>
    <p:sldLayoutId id="2147484401" r:id="rId233"/>
    <p:sldLayoutId id="2147484402" r:id="rId234"/>
    <p:sldLayoutId id="2147484403" r:id="rId235"/>
    <p:sldLayoutId id="2147484404" r:id="rId236"/>
    <p:sldLayoutId id="2147484405" r:id="rId237"/>
    <p:sldLayoutId id="2147484406" r:id="rId238"/>
    <p:sldLayoutId id="2147484407" r:id="rId239"/>
    <p:sldLayoutId id="2147484408" r:id="rId240"/>
    <p:sldLayoutId id="2147484409" r:id="rId241"/>
    <p:sldLayoutId id="2147484410" r:id="rId242"/>
    <p:sldLayoutId id="2147484411" r:id="rId243"/>
    <p:sldLayoutId id="2147484412" r:id="rId244"/>
    <p:sldLayoutId id="2147484413" r:id="rId245"/>
    <p:sldLayoutId id="2147484414" r:id="rId246"/>
    <p:sldLayoutId id="2147484415" r:id="rId247"/>
    <p:sldLayoutId id="2147484416" r:id="rId248"/>
    <p:sldLayoutId id="2147484417" r:id="rId249"/>
    <p:sldLayoutId id="2147484418" r:id="rId250"/>
    <p:sldLayoutId id="2147484419" r:id="rId251"/>
    <p:sldLayoutId id="2147484420" r:id="rId252"/>
    <p:sldLayoutId id="2147484421" r:id="rId253"/>
    <p:sldLayoutId id="2147484422" r:id="rId254"/>
    <p:sldLayoutId id="2147484423" r:id="rId255"/>
    <p:sldLayoutId id="2147484424" r:id="rId256"/>
    <p:sldLayoutId id="2147484425" r:id="rId257"/>
    <p:sldLayoutId id="2147484426" r:id="rId258"/>
    <p:sldLayoutId id="2147484427" r:id="rId259"/>
    <p:sldLayoutId id="2147484428" r:id="rId260"/>
    <p:sldLayoutId id="2147484429" r:id="rId261"/>
    <p:sldLayoutId id="2147484430" r:id="rId262"/>
    <p:sldLayoutId id="2147484431" r:id="rId263"/>
    <p:sldLayoutId id="2147484432" r:id="rId264"/>
    <p:sldLayoutId id="2147484433" r:id="rId265"/>
    <p:sldLayoutId id="2147484434" r:id="rId266"/>
    <p:sldLayoutId id="2147484435" r:id="rId267"/>
    <p:sldLayoutId id="2147484436" r:id="rId268"/>
    <p:sldLayoutId id="2147484437" r:id="rId269"/>
    <p:sldLayoutId id="2147484438" r:id="rId270"/>
    <p:sldLayoutId id="2147484439" r:id="rId271"/>
    <p:sldLayoutId id="2147484440" r:id="rId272"/>
    <p:sldLayoutId id="2147484441" r:id="rId273"/>
    <p:sldLayoutId id="2147484442" r:id="rId274"/>
    <p:sldLayoutId id="2147484443" r:id="rId275"/>
    <p:sldLayoutId id="2147484444" r:id="rId276"/>
    <p:sldLayoutId id="2147484445" r:id="rId277"/>
    <p:sldLayoutId id="2147484446" r:id="rId278"/>
    <p:sldLayoutId id="2147484447" r:id="rId279"/>
    <p:sldLayoutId id="2147484448" r:id="rId280"/>
    <p:sldLayoutId id="2147484449" r:id="rId281"/>
    <p:sldLayoutId id="2147484450" r:id="rId282"/>
    <p:sldLayoutId id="2147484451" r:id="rId283"/>
    <p:sldLayoutId id="2147484452" r:id="rId284"/>
    <p:sldLayoutId id="2147484453" r:id="rId285"/>
    <p:sldLayoutId id="2147484454" r:id="rId286"/>
    <p:sldLayoutId id="2147484455" r:id="rId287"/>
    <p:sldLayoutId id="2147484456" r:id="rId288"/>
    <p:sldLayoutId id="2147484457" r:id="rId289"/>
    <p:sldLayoutId id="2147484458" r:id="rId290"/>
    <p:sldLayoutId id="2147484459" r:id="rId291"/>
    <p:sldLayoutId id="2147484460" r:id="rId292"/>
    <p:sldLayoutId id="2147484461" r:id="rId293"/>
    <p:sldLayoutId id="2147484462" r:id="rId294"/>
    <p:sldLayoutId id="2147484463" r:id="rId295"/>
    <p:sldLayoutId id="2147484464" r:id="rId296"/>
    <p:sldLayoutId id="2147484467" r:id="rId297"/>
    <p:sldLayoutId id="2147484468" r:id="rId298"/>
    <p:sldLayoutId id="2147484469" r:id="rId299"/>
    <p:sldLayoutId id="2147484470" r:id="rId300"/>
    <p:sldLayoutId id="2147484471" r:id="rId301"/>
    <p:sldLayoutId id="2147484472" r:id="rId302"/>
    <p:sldLayoutId id="2147484473" r:id="rId303"/>
    <p:sldLayoutId id="2147484474" r:id="rId304"/>
    <p:sldLayoutId id="2147484475" r:id="rId305"/>
    <p:sldLayoutId id="2147484476" r:id="rId306"/>
    <p:sldLayoutId id="2147484477" r:id="rId307"/>
    <p:sldLayoutId id="2147484478" r:id="rId308"/>
    <p:sldLayoutId id="2147484479" r:id="rId309"/>
    <p:sldLayoutId id="2147484480" r:id="rId310"/>
    <p:sldLayoutId id="2147484481" r:id="rId311"/>
    <p:sldLayoutId id="2147484482" r:id="rId312"/>
    <p:sldLayoutId id="2147484483" r:id="rId313"/>
    <p:sldLayoutId id="2147484484" r:id="rId314"/>
    <p:sldLayoutId id="2147484485" r:id="rId315"/>
    <p:sldLayoutId id="2147484486" r:id="rId316"/>
    <p:sldLayoutId id="2147484487" r:id="rId317"/>
    <p:sldLayoutId id="2147484488" r:id="rId318"/>
    <p:sldLayoutId id="2147484489" r:id="rId319"/>
    <p:sldLayoutId id="2147484490" r:id="rId320"/>
    <p:sldLayoutId id="2147484491" r:id="rId321"/>
    <p:sldLayoutId id="2147484492" r:id="rId322"/>
    <p:sldLayoutId id="2147484493" r:id="rId323"/>
    <p:sldLayoutId id="2147484494" r:id="rId324"/>
    <p:sldLayoutId id="2147484495" r:id="rId325"/>
    <p:sldLayoutId id="2147484496" r:id="rId326"/>
    <p:sldLayoutId id="2147484497" r:id="rId327"/>
    <p:sldLayoutId id="2147484498" r:id="rId328"/>
    <p:sldLayoutId id="2147484499" r:id="rId329"/>
    <p:sldLayoutId id="2147484500" r:id="rId330"/>
    <p:sldLayoutId id="2147484501" r:id="rId331"/>
    <p:sldLayoutId id="2147484502" r:id="rId332"/>
    <p:sldLayoutId id="2147484503" r:id="rId333"/>
    <p:sldLayoutId id="2147484504" r:id="rId334"/>
    <p:sldLayoutId id="2147484505" r:id="rId335"/>
    <p:sldLayoutId id="2147484506" r:id="rId336"/>
    <p:sldLayoutId id="2147484507" r:id="rId337"/>
    <p:sldLayoutId id="2147484508" r:id="rId338"/>
    <p:sldLayoutId id="2147484509" r:id="rId339"/>
    <p:sldLayoutId id="2147484510" r:id="rId340"/>
    <p:sldLayoutId id="2147484511" r:id="rId341"/>
    <p:sldLayoutId id="2147484512" r:id="rId342"/>
    <p:sldLayoutId id="2147484513" r:id="rId343"/>
    <p:sldLayoutId id="2147484514" r:id="rId344"/>
    <p:sldLayoutId id="2147484515" r:id="rId345"/>
    <p:sldLayoutId id="2147484516" r:id="rId346"/>
    <p:sldLayoutId id="2147484517" r:id="rId347"/>
    <p:sldLayoutId id="2147484518" r:id="rId348"/>
    <p:sldLayoutId id="2147484519" r:id="rId349"/>
    <p:sldLayoutId id="2147484520" r:id="rId350"/>
    <p:sldLayoutId id="2147484521" r:id="rId351"/>
    <p:sldLayoutId id="2147484522" r:id="rId352"/>
    <p:sldLayoutId id="2147484523" r:id="rId353"/>
    <p:sldLayoutId id="2147484524" r:id="rId354"/>
    <p:sldLayoutId id="2147484525" r:id="rId355"/>
    <p:sldLayoutId id="2147484526" r:id="rId356"/>
    <p:sldLayoutId id="2147484527" r:id="rId357"/>
    <p:sldLayoutId id="2147484528" r:id="rId358"/>
    <p:sldLayoutId id="2147484529" r:id="rId359"/>
    <p:sldLayoutId id="2147484530" r:id="rId360"/>
    <p:sldLayoutId id="2147484531" r:id="rId361"/>
    <p:sldLayoutId id="2147484532" r:id="rId362"/>
    <p:sldLayoutId id="2147484533" r:id="rId363"/>
    <p:sldLayoutId id="2147484534" r:id="rId364"/>
    <p:sldLayoutId id="2147484535" r:id="rId365"/>
    <p:sldLayoutId id="2147484536" r:id="rId366"/>
    <p:sldLayoutId id="2147484537" r:id="rId367"/>
    <p:sldLayoutId id="2147484538" r:id="rId368"/>
    <p:sldLayoutId id="2147484539" r:id="rId369"/>
    <p:sldLayoutId id="2147484540" r:id="rId370"/>
    <p:sldLayoutId id="2147484541" r:id="rId371"/>
    <p:sldLayoutId id="2147484542" r:id="rId372"/>
    <p:sldLayoutId id="2147484543" r:id="rId373"/>
    <p:sldLayoutId id="2147484544" r:id="rId374"/>
    <p:sldLayoutId id="2147484545" r:id="rId375"/>
    <p:sldLayoutId id="2147484546" r:id="rId376"/>
    <p:sldLayoutId id="2147484547" r:id="rId377"/>
    <p:sldLayoutId id="2147484548" r:id="rId378"/>
    <p:sldLayoutId id="2147484549" r:id="rId379"/>
    <p:sldLayoutId id="2147484550" r:id="rId380"/>
    <p:sldLayoutId id="2147484551" r:id="rId381"/>
    <p:sldLayoutId id="2147484552" r:id="rId382"/>
    <p:sldLayoutId id="2147484553" r:id="rId383"/>
    <p:sldLayoutId id="2147484554" r:id="rId384"/>
    <p:sldLayoutId id="2147484555" r:id="rId385"/>
    <p:sldLayoutId id="2147484556" r:id="rId386"/>
    <p:sldLayoutId id="2147484557" r:id="rId387"/>
    <p:sldLayoutId id="2147484558" r:id="rId388"/>
    <p:sldLayoutId id="2147484559" r:id="rId389"/>
    <p:sldLayoutId id="2147484560" r:id="rId390"/>
    <p:sldLayoutId id="2147484561" r:id="rId391"/>
    <p:sldLayoutId id="2147484562" r:id="rId392"/>
    <p:sldLayoutId id="2147484563" r:id="rId393"/>
    <p:sldLayoutId id="2147484564" r:id="rId394"/>
    <p:sldLayoutId id="2147484565" r:id="rId395"/>
    <p:sldLayoutId id="2147484566" r:id="rId396"/>
    <p:sldLayoutId id="2147484567" r:id="rId397"/>
    <p:sldLayoutId id="2147484568" r:id="rId398"/>
    <p:sldLayoutId id="2147484569" r:id="rId399"/>
    <p:sldLayoutId id="2147484570" r:id="rId400"/>
    <p:sldLayoutId id="2147484571" r:id="rId401"/>
    <p:sldLayoutId id="2147484572" r:id="rId402"/>
    <p:sldLayoutId id="2147484573" r:id="rId403"/>
    <p:sldLayoutId id="2147484574" r:id="rId404"/>
    <p:sldLayoutId id="2147484575" r:id="rId405"/>
    <p:sldLayoutId id="2147484576" r:id="rId406"/>
    <p:sldLayoutId id="2147484577" r:id="rId407"/>
    <p:sldLayoutId id="2147484578" r:id="rId408"/>
    <p:sldLayoutId id="2147484579" r:id="rId409"/>
    <p:sldLayoutId id="2147484580" r:id="rId410"/>
    <p:sldLayoutId id="2147484581" r:id="rId411"/>
    <p:sldLayoutId id="2147484582" r:id="rId412"/>
    <p:sldLayoutId id="2147484583" r:id="rId413"/>
    <p:sldLayoutId id="2147484584" r:id="rId414"/>
    <p:sldLayoutId id="2147484585" r:id="rId415"/>
    <p:sldLayoutId id="2147484586" r:id="rId416"/>
    <p:sldLayoutId id="2147484587" r:id="rId417"/>
    <p:sldLayoutId id="2147484588" r:id="rId418"/>
    <p:sldLayoutId id="2147484589" r:id="rId419"/>
    <p:sldLayoutId id="2147484590" r:id="rId420"/>
    <p:sldLayoutId id="2147484591" r:id="rId421"/>
    <p:sldLayoutId id="2147484592" r:id="rId422"/>
    <p:sldLayoutId id="2147484593" r:id="rId423"/>
    <p:sldLayoutId id="2147484594" r:id="rId424"/>
    <p:sldLayoutId id="2147484595" r:id="rId425"/>
    <p:sldLayoutId id="2147484596" r:id="rId426"/>
    <p:sldLayoutId id="2147484597" r:id="rId427"/>
    <p:sldLayoutId id="2147484598" r:id="rId428"/>
    <p:sldLayoutId id="2147484599" r:id="rId429"/>
    <p:sldLayoutId id="2147484600" r:id="rId430"/>
    <p:sldLayoutId id="2147484601" r:id="rId431"/>
    <p:sldLayoutId id="2147484602" r:id="rId432"/>
    <p:sldLayoutId id="2147484603" r:id="rId433"/>
    <p:sldLayoutId id="2147484604" r:id="rId434"/>
    <p:sldLayoutId id="2147484605" r:id="rId435"/>
    <p:sldLayoutId id="2147484606" r:id="rId436"/>
    <p:sldLayoutId id="2147484607" r:id="rId437"/>
    <p:sldLayoutId id="2147484608" r:id="rId438"/>
    <p:sldLayoutId id="2147484609" r:id="rId439"/>
    <p:sldLayoutId id="2147484610" r:id="rId440"/>
    <p:sldLayoutId id="2147484611" r:id="rId441"/>
    <p:sldLayoutId id="2147484612" r:id="rId442"/>
    <p:sldLayoutId id="2147484613" r:id="rId443"/>
    <p:sldLayoutId id="2147484614" r:id="rId444"/>
    <p:sldLayoutId id="2147484615" r:id="rId445"/>
    <p:sldLayoutId id="2147484616" r:id="rId446"/>
    <p:sldLayoutId id="2147484617" r:id="rId447"/>
    <p:sldLayoutId id="2147484618" r:id="rId448"/>
    <p:sldLayoutId id="2147484619" r:id="rId449"/>
    <p:sldLayoutId id="2147484620" r:id="rId450"/>
    <p:sldLayoutId id="2147484621" r:id="rId451"/>
    <p:sldLayoutId id="2147484622" r:id="rId452"/>
    <p:sldLayoutId id="2147484623" r:id="rId453"/>
    <p:sldLayoutId id="2147484624" r:id="rId454"/>
    <p:sldLayoutId id="2147484625" r:id="rId455"/>
    <p:sldLayoutId id="2147484626" r:id="rId456"/>
    <p:sldLayoutId id="2147484627" r:id="rId457"/>
    <p:sldLayoutId id="2147484628" r:id="rId458"/>
    <p:sldLayoutId id="2147484629" r:id="rId459"/>
    <p:sldLayoutId id="2147484630" r:id="rId460"/>
    <p:sldLayoutId id="2147484631" r:id="rId461"/>
    <p:sldLayoutId id="2147484632" r:id="rId462"/>
    <p:sldLayoutId id="2147484633" r:id="rId463"/>
    <p:sldLayoutId id="2147484634" r:id="rId464"/>
    <p:sldLayoutId id="2147484635" r:id="rId465"/>
    <p:sldLayoutId id="2147484636" r:id="rId466"/>
    <p:sldLayoutId id="2147484637" r:id="rId467"/>
    <p:sldLayoutId id="2147484638" r:id="rId468"/>
    <p:sldLayoutId id="2147484639" r:id="rId469"/>
    <p:sldLayoutId id="2147484640" r:id="rId470"/>
    <p:sldLayoutId id="2147484641" r:id="rId471"/>
    <p:sldLayoutId id="2147484642" r:id="rId472"/>
    <p:sldLayoutId id="2147484643" r:id="rId473"/>
    <p:sldLayoutId id="2147484644" r:id="rId474"/>
    <p:sldLayoutId id="2147484645" r:id="rId475"/>
    <p:sldLayoutId id="2147484646" r:id="rId476"/>
    <p:sldLayoutId id="2147484647" r:id="rId477"/>
    <p:sldLayoutId id="2147484648" r:id="rId478"/>
    <p:sldLayoutId id="2147484649" r:id="rId479"/>
    <p:sldLayoutId id="2147484650" r:id="rId480"/>
    <p:sldLayoutId id="2147484651" r:id="rId481"/>
    <p:sldLayoutId id="2147484652" r:id="rId482"/>
    <p:sldLayoutId id="2147484653" r:id="rId483"/>
    <p:sldLayoutId id="2147484654" r:id="rId484"/>
    <p:sldLayoutId id="2147484655" r:id="rId485"/>
    <p:sldLayoutId id="2147484656" r:id="rId486"/>
    <p:sldLayoutId id="2147484657" r:id="rId487"/>
    <p:sldLayoutId id="2147484658" r:id="rId488"/>
    <p:sldLayoutId id="2147484659" r:id="rId489"/>
    <p:sldLayoutId id="2147484660" r:id="rId490"/>
    <p:sldLayoutId id="2147484661" r:id="rId491"/>
    <p:sldLayoutId id="2147484662" r:id="rId492"/>
    <p:sldLayoutId id="2147484663" r:id="rId493"/>
    <p:sldLayoutId id="2147484664" r:id="rId494"/>
    <p:sldLayoutId id="2147484665" r:id="rId495"/>
    <p:sldLayoutId id="2147484666" r:id="rId496"/>
    <p:sldLayoutId id="2147484667" r:id="rId497"/>
    <p:sldLayoutId id="2147484668" r:id="rId498"/>
    <p:sldLayoutId id="2147484669" r:id="rId499"/>
    <p:sldLayoutId id="2147484670" r:id="rId500"/>
    <p:sldLayoutId id="2147484671" r:id="rId501"/>
    <p:sldLayoutId id="2147484672" r:id="rId502"/>
    <p:sldLayoutId id="2147484673" r:id="rId503"/>
    <p:sldLayoutId id="2147484674" r:id="rId504"/>
    <p:sldLayoutId id="2147484675" r:id="rId505"/>
    <p:sldLayoutId id="2147484676" r:id="rId506"/>
    <p:sldLayoutId id="2147484677" r:id="rId507"/>
    <p:sldLayoutId id="2147484678" r:id="rId508"/>
    <p:sldLayoutId id="2147484679" r:id="rId509"/>
    <p:sldLayoutId id="2147484680" r:id="rId510"/>
    <p:sldLayoutId id="2147484681" r:id="rId511"/>
    <p:sldLayoutId id="2147484682" r:id="rId512"/>
    <p:sldLayoutId id="2147484683" r:id="rId513"/>
    <p:sldLayoutId id="2147484684" r:id="rId514"/>
    <p:sldLayoutId id="2147484685" r:id="rId515"/>
    <p:sldLayoutId id="2147484686" r:id="rId516"/>
    <p:sldLayoutId id="2147484687" r:id="rId517"/>
    <p:sldLayoutId id="2147484688" r:id="rId518"/>
    <p:sldLayoutId id="2147484689" r:id="rId519"/>
    <p:sldLayoutId id="2147484690" r:id="rId520"/>
    <p:sldLayoutId id="2147484691" r:id="rId521"/>
    <p:sldLayoutId id="2147484692" r:id="rId522"/>
    <p:sldLayoutId id="2147484693" r:id="rId523"/>
    <p:sldLayoutId id="2147484694" r:id="rId524"/>
    <p:sldLayoutId id="2147484695" r:id="rId525"/>
    <p:sldLayoutId id="2147484696" r:id="rId526"/>
    <p:sldLayoutId id="2147484697" r:id="rId527"/>
    <p:sldLayoutId id="2147484698" r:id="rId528"/>
    <p:sldLayoutId id="2147484699" r:id="rId529"/>
    <p:sldLayoutId id="2147484700" r:id="rId530"/>
    <p:sldLayoutId id="2147484713" r:id="rId531"/>
    <p:sldLayoutId id="2147484990" r:id="rId532"/>
    <p:sldLayoutId id="2147484991" r:id="rId533"/>
    <p:sldLayoutId id="2147484992" r:id="rId534"/>
    <p:sldLayoutId id="2147484993" r:id="rId535"/>
    <p:sldLayoutId id="2147484994" r:id="rId536"/>
    <p:sldLayoutId id="2147484995" r:id="rId537"/>
    <p:sldLayoutId id="2147484996" r:id="rId538"/>
    <p:sldLayoutId id="2147484997" r:id="rId539"/>
    <p:sldLayoutId id="2147484998" r:id="rId540"/>
    <p:sldLayoutId id="2147484999" r:id="rId541"/>
    <p:sldLayoutId id="2147485000" r:id="rId542"/>
    <p:sldLayoutId id="2147485001" r:id="rId543"/>
    <p:sldLayoutId id="2147485002" r:id="rId544"/>
    <p:sldLayoutId id="2147485003" r:id="rId545"/>
    <p:sldLayoutId id="2147485004" r:id="rId546"/>
    <p:sldLayoutId id="2147485005" r:id="rId547"/>
    <p:sldLayoutId id="2147485006" r:id="rId548"/>
    <p:sldLayoutId id="2147485007" r:id="rId549"/>
    <p:sldLayoutId id="2147485008" r:id="rId550"/>
    <p:sldLayoutId id="2147485026" r:id="rId551"/>
    <p:sldLayoutId id="2147485027" r:id="rId552"/>
    <p:sldLayoutId id="2147485028" r:id="rId553"/>
    <p:sldLayoutId id="2147485029" r:id="rId554"/>
    <p:sldLayoutId id="2147485030" r:id="rId555"/>
    <p:sldLayoutId id="2147485031" r:id="rId556"/>
    <p:sldLayoutId id="2147485032" r:id="rId557"/>
    <p:sldLayoutId id="2147485033" r:id="rId558"/>
    <p:sldLayoutId id="2147485034" r:id="rId559"/>
    <p:sldLayoutId id="2147485035" r:id="rId560"/>
    <p:sldLayoutId id="2147485036" r:id="rId561"/>
    <p:sldLayoutId id="2147485037" r:id="rId562"/>
    <p:sldLayoutId id="2147485038" r:id="rId563"/>
    <p:sldLayoutId id="2147485039" r:id="rId564"/>
    <p:sldLayoutId id="2147485040" r:id="rId565"/>
    <p:sldLayoutId id="2147485041" r:id="rId566"/>
    <p:sldLayoutId id="2147485042" r:id="rId567"/>
    <p:sldLayoutId id="2147485043" r:id="rId568"/>
    <p:sldLayoutId id="2147485044" r:id="rId569"/>
    <p:sldLayoutId id="2147485100" r:id="rId570"/>
    <p:sldLayoutId id="2147485101" r:id="rId571"/>
    <p:sldLayoutId id="2147485102" r:id="rId572"/>
    <p:sldLayoutId id="2147485103" r:id="rId573"/>
    <p:sldLayoutId id="2147485104" r:id="rId574"/>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50410551"/>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 id="2147485178" r:id="rId12"/>
    <p:sldLayoutId id="2147485325" r:id="rId13"/>
    <p:sldLayoutId id="2147485326" r:id="rId14"/>
    <p:sldLayoutId id="2147485327" r:id="rId15"/>
    <p:sldLayoutId id="2147485328" r:id="rId16"/>
    <p:sldLayoutId id="2147485329" r:id="rId17"/>
    <p:sldLayoutId id="2147485330" r:id="rId18"/>
    <p:sldLayoutId id="2147485331" r:id="rId19"/>
    <p:sldLayoutId id="2147485332" r:id="rId20"/>
    <p:sldLayoutId id="2147485334" r:id="rId21"/>
    <p:sldLayoutId id="2147485335" r:id="rId22"/>
    <p:sldLayoutId id="2147485336" r:id="rId23"/>
    <p:sldLayoutId id="2147485337" r:id="rId24"/>
    <p:sldLayoutId id="2147485338" r:id="rId25"/>
    <p:sldLayoutId id="2147485339" r:id="rId26"/>
    <p:sldLayoutId id="2147485340" r:id="rId27"/>
    <p:sldLayoutId id="2147485341" r:id="rId28"/>
    <p:sldLayoutId id="2147485342" r:id="rId29"/>
    <p:sldLayoutId id="2147485343" r:id="rId30"/>
    <p:sldLayoutId id="2147485344" r:id="rId31"/>
    <p:sldLayoutId id="2147485345" r:id="rId32"/>
    <p:sldLayoutId id="2147485347" r:id="rId33"/>
    <p:sldLayoutId id="2147485348" r:id="rId34"/>
    <p:sldLayoutId id="2147485349" r:id="rId35"/>
    <p:sldLayoutId id="2147485350" r:id="rId36"/>
    <p:sldLayoutId id="2147485351" r:id="rId37"/>
    <p:sldLayoutId id="2147485352" r:id="rId38"/>
    <p:sldLayoutId id="2147485353" r:id="rId39"/>
    <p:sldLayoutId id="2147485354" r:id="rId40"/>
    <p:sldLayoutId id="2147485355" r:id="rId41"/>
    <p:sldLayoutId id="2147485356" r:id="rId42"/>
    <p:sldLayoutId id="2147485357" r:id="rId43"/>
    <p:sldLayoutId id="2147485358" r:id="rId44"/>
    <p:sldLayoutId id="2147485359" r:id="rId45"/>
    <p:sldLayoutId id="2147485360" r:id="rId46"/>
    <p:sldLayoutId id="2147485361" r:id="rId47"/>
    <p:sldLayoutId id="2147485362" r:id="rId48"/>
    <p:sldLayoutId id="2147485363" r:id="rId49"/>
    <p:sldLayoutId id="2147485364" r:id="rId50"/>
    <p:sldLayoutId id="2147485365" r:id="rId51"/>
    <p:sldLayoutId id="2147485366" r:id="rId52"/>
    <p:sldLayoutId id="2147485367" r:id="rId53"/>
    <p:sldLayoutId id="2147485368" r:id="rId54"/>
    <p:sldLayoutId id="2147485369" r:id="rId55"/>
    <p:sldLayoutId id="2147485370" r:id="rId56"/>
    <p:sldLayoutId id="2147485371" r:id="rId57"/>
    <p:sldLayoutId id="2147485372" r:id="rId58"/>
    <p:sldLayoutId id="2147485373" r:id="rId59"/>
    <p:sldLayoutId id="2147485374" r:id="rId60"/>
    <p:sldLayoutId id="2147485375" r:id="rId61"/>
    <p:sldLayoutId id="2147485376" r:id="rId62"/>
    <p:sldLayoutId id="2147485377" r:id="rId63"/>
    <p:sldLayoutId id="2147485378" r:id="rId64"/>
    <p:sldLayoutId id="2147485379" r:id="rId65"/>
    <p:sldLayoutId id="2147485380" r:id="rId66"/>
    <p:sldLayoutId id="2147485381" r:id="rId67"/>
    <p:sldLayoutId id="2147485382" r:id="rId68"/>
    <p:sldLayoutId id="2147485383" r:id="rId69"/>
    <p:sldLayoutId id="2147485384" r:id="rId70"/>
    <p:sldLayoutId id="2147485385" r:id="rId71"/>
    <p:sldLayoutId id="2147485386" r:id="rId72"/>
    <p:sldLayoutId id="2147485387" r:id="rId73"/>
    <p:sldLayoutId id="2147485388" r:id="rId74"/>
    <p:sldLayoutId id="2147485389" r:id="rId75"/>
    <p:sldLayoutId id="2147485391" r:id="rId76"/>
    <p:sldLayoutId id="2147485392" r:id="rId77"/>
    <p:sldLayoutId id="2147485393" r:id="rId78"/>
    <p:sldLayoutId id="2147485394" r:id="rId79"/>
    <p:sldLayoutId id="2147485395" r:id="rId80"/>
    <p:sldLayoutId id="2147485396" r:id="rId81"/>
    <p:sldLayoutId id="2147485397" r:id="rId82"/>
    <p:sldLayoutId id="2147485398" r:id="rId83"/>
    <p:sldLayoutId id="2147485399" r:id="rId84"/>
    <p:sldLayoutId id="2147485400" r:id="rId85"/>
    <p:sldLayoutId id="2147485401" r:id="rId86"/>
    <p:sldLayoutId id="2147485402" r:id="rId87"/>
    <p:sldLayoutId id="2147485403" r:id="rId88"/>
    <p:sldLayoutId id="2147485404" r:id="rId89"/>
    <p:sldLayoutId id="2147485405" r:id="rId90"/>
    <p:sldLayoutId id="2147485406" r:id="rId91"/>
    <p:sldLayoutId id="2147485407" r:id="rId92"/>
    <p:sldLayoutId id="2147485408" r:id="rId93"/>
    <p:sldLayoutId id="2147485409" r:id="rId94"/>
    <p:sldLayoutId id="2147485410" r:id="rId95"/>
    <p:sldLayoutId id="2147485411" r:id="rId96"/>
    <p:sldLayoutId id="2147485412" r:id="rId97"/>
    <p:sldLayoutId id="2147485413" r:id="rId98"/>
    <p:sldLayoutId id="2147485414" r:id="rId99"/>
    <p:sldLayoutId id="2147485415" r:id="rId100"/>
    <p:sldLayoutId id="2147485416" r:id="rId101"/>
    <p:sldLayoutId id="2147485417" r:id="rId102"/>
    <p:sldLayoutId id="2147485418" r:id="rId103"/>
    <p:sldLayoutId id="2147485419" r:id="rId104"/>
    <p:sldLayoutId id="2147485420" r:id="rId105"/>
    <p:sldLayoutId id="2147485421" r:id="rId106"/>
    <p:sldLayoutId id="2147485422" r:id="rId107"/>
    <p:sldLayoutId id="2147485423" r:id="rId108"/>
    <p:sldLayoutId id="2147485424" r:id="rId109"/>
    <p:sldLayoutId id="2147485425" r:id="rId110"/>
    <p:sldLayoutId id="2147485426" r:id="rId111"/>
    <p:sldLayoutId id="2147485427" r:id="rId112"/>
    <p:sldLayoutId id="2147485428" r:id="rId113"/>
    <p:sldLayoutId id="2147485429" r:id="rId114"/>
    <p:sldLayoutId id="2147485430" r:id="rId115"/>
    <p:sldLayoutId id="2147485431" r:id="rId116"/>
    <p:sldLayoutId id="2147485432" r:id="rId117"/>
    <p:sldLayoutId id="2147485433" r:id="rId118"/>
    <p:sldLayoutId id="2147485434" r:id="rId119"/>
    <p:sldLayoutId id="2147485435" r:id="rId120"/>
    <p:sldLayoutId id="2147485436" r:id="rId121"/>
    <p:sldLayoutId id="2147485437" r:id="rId122"/>
    <p:sldLayoutId id="2147485438" r:id="rId123"/>
    <p:sldLayoutId id="2147485439" r:id="rId124"/>
    <p:sldLayoutId id="2147485440" r:id="rId125"/>
    <p:sldLayoutId id="2147485441" r:id="rId126"/>
    <p:sldLayoutId id="2147485442" r:id="rId127"/>
    <p:sldLayoutId id="2147485443" r:id="rId128"/>
    <p:sldLayoutId id="2147485444" r:id="rId129"/>
    <p:sldLayoutId id="2147485445" r:id="rId130"/>
    <p:sldLayoutId id="2147485446" r:id="rId131"/>
    <p:sldLayoutId id="2147485447" r:id="rId132"/>
    <p:sldLayoutId id="2147485448" r:id="rId133"/>
    <p:sldLayoutId id="2147485449" r:id="rId134"/>
    <p:sldLayoutId id="2147485450" r:id="rId135"/>
    <p:sldLayoutId id="2147485451" r:id="rId136"/>
    <p:sldLayoutId id="2147485452" r:id="rId137"/>
    <p:sldLayoutId id="2147485453" r:id="rId138"/>
    <p:sldLayoutId id="2147485454" r:id="rId139"/>
    <p:sldLayoutId id="2147485455" r:id="rId140"/>
    <p:sldLayoutId id="2147485456" r:id="rId141"/>
    <p:sldLayoutId id="2147485457" r:id="rId142"/>
    <p:sldLayoutId id="2147485458" r:id="rId143"/>
    <p:sldLayoutId id="2147485459" r:id="rId144"/>
    <p:sldLayoutId id="2147485460" r:id="rId145"/>
    <p:sldLayoutId id="2147485461" r:id="rId146"/>
    <p:sldLayoutId id="2147485462" r:id="rId147"/>
    <p:sldLayoutId id="2147485463" r:id="rId148"/>
    <p:sldLayoutId id="2147485464" r:id="rId149"/>
    <p:sldLayoutId id="2147485465" r:id="rId150"/>
    <p:sldLayoutId id="2147485466" r:id="rId151"/>
    <p:sldLayoutId id="2147485467" r:id="rId152"/>
    <p:sldLayoutId id="2147485468" r:id="rId153"/>
    <p:sldLayoutId id="2147485469" r:id="rId154"/>
    <p:sldLayoutId id="2147485470" r:id="rId155"/>
    <p:sldLayoutId id="2147485471" r:id="rId156"/>
    <p:sldLayoutId id="2147485472" r:id="rId157"/>
    <p:sldLayoutId id="2147485473" r:id="rId158"/>
    <p:sldLayoutId id="2147485474" r:id="rId159"/>
    <p:sldLayoutId id="2147485475" r:id="rId160"/>
    <p:sldLayoutId id="2147485476" r:id="rId161"/>
    <p:sldLayoutId id="2147485477" r:id="rId162"/>
    <p:sldLayoutId id="2147485478" r:id="rId163"/>
    <p:sldLayoutId id="2147485479" r:id="rId164"/>
    <p:sldLayoutId id="2147485480" r:id="rId165"/>
    <p:sldLayoutId id="2147485481" r:id="rId166"/>
    <p:sldLayoutId id="2147485482" r:id="rId167"/>
    <p:sldLayoutId id="2147485483" r:id="rId168"/>
    <p:sldLayoutId id="2147485484" r:id="rId169"/>
    <p:sldLayoutId id="2147485485" r:id="rId170"/>
    <p:sldLayoutId id="2147485486" r:id="rId171"/>
    <p:sldLayoutId id="2147485487" r:id="rId172"/>
    <p:sldLayoutId id="2147485488" r:id="rId173"/>
    <p:sldLayoutId id="2147485489" r:id="rId174"/>
    <p:sldLayoutId id="2147485490" r:id="rId175"/>
    <p:sldLayoutId id="2147485491" r:id="rId176"/>
    <p:sldLayoutId id="2147485492" r:id="rId177"/>
    <p:sldLayoutId id="2147485493" r:id="rId178"/>
    <p:sldLayoutId id="2147485494" r:id="rId179"/>
    <p:sldLayoutId id="2147485495" r:id="rId180"/>
    <p:sldLayoutId id="2147485496" r:id="rId181"/>
    <p:sldLayoutId id="2147485497" r:id="rId182"/>
    <p:sldLayoutId id="2147485498" r:id="rId183"/>
    <p:sldLayoutId id="2147485499" r:id="rId184"/>
    <p:sldLayoutId id="2147485500" r:id="rId185"/>
    <p:sldLayoutId id="2147485501" r:id="rId186"/>
    <p:sldLayoutId id="2147485502" r:id="rId187"/>
    <p:sldLayoutId id="2147485503" r:id="rId188"/>
    <p:sldLayoutId id="2147485504" r:id="rId189"/>
    <p:sldLayoutId id="2147485505" r:id="rId190"/>
    <p:sldLayoutId id="2147485506" r:id="rId191"/>
    <p:sldLayoutId id="2147485507" r:id="rId192"/>
    <p:sldLayoutId id="2147485508" r:id="rId193"/>
    <p:sldLayoutId id="2147485509" r:id="rId194"/>
    <p:sldLayoutId id="2147485510" r:id="rId195"/>
    <p:sldLayoutId id="2147485511" r:id="rId196"/>
    <p:sldLayoutId id="2147485512" r:id="rId197"/>
    <p:sldLayoutId id="2147485513" r:id="rId198"/>
    <p:sldLayoutId id="2147485514" r:id="rId199"/>
    <p:sldLayoutId id="2147485515" r:id="rId200"/>
    <p:sldLayoutId id="2147485516" r:id="rId201"/>
    <p:sldLayoutId id="2147485517" r:id="rId202"/>
    <p:sldLayoutId id="2147485519" r:id="rId203"/>
    <p:sldLayoutId id="2147485520" r:id="rId204"/>
    <p:sldLayoutId id="2147485521" r:id="rId205"/>
    <p:sldLayoutId id="2147485522" r:id="rId206"/>
    <p:sldLayoutId id="2147485523" r:id="rId207"/>
    <p:sldLayoutId id="2147485524" r:id="rId208"/>
    <p:sldLayoutId id="2147485525" r:id="rId209"/>
    <p:sldLayoutId id="2147485526" r:id="rId210"/>
    <p:sldLayoutId id="2147485527" r:id="rId211"/>
    <p:sldLayoutId id="2147485528" r:id="rId212"/>
    <p:sldLayoutId id="2147485529" r:id="rId213"/>
    <p:sldLayoutId id="2147485530" r:id="rId214"/>
    <p:sldLayoutId id="2147485531" r:id="rId215"/>
    <p:sldLayoutId id="2147485532" r:id="rId216"/>
    <p:sldLayoutId id="2147485533" r:id="rId217"/>
    <p:sldLayoutId id="2147485534" r:id="rId218"/>
    <p:sldLayoutId id="2147485535" r:id="rId219"/>
    <p:sldLayoutId id="2147485536" r:id="rId220"/>
    <p:sldLayoutId id="2147485537" r:id="rId221"/>
    <p:sldLayoutId id="2147485538" r:id="rId222"/>
    <p:sldLayoutId id="2147485539" r:id="rId223"/>
    <p:sldLayoutId id="2147485540" r:id="rId224"/>
    <p:sldLayoutId id="2147485541" r:id="rId225"/>
    <p:sldLayoutId id="2147485542" r:id="rId226"/>
    <p:sldLayoutId id="2147485543" r:id="rId227"/>
    <p:sldLayoutId id="2147485544" r:id="rId228"/>
    <p:sldLayoutId id="2147485545" r:id="rId229"/>
    <p:sldLayoutId id="2147485546" r:id="rId230"/>
    <p:sldLayoutId id="2147485547" r:id="rId231"/>
    <p:sldLayoutId id="2147485548" r:id="rId232"/>
    <p:sldLayoutId id="2147485549" r:id="rId233"/>
    <p:sldLayoutId id="2147485550" r:id="rId234"/>
    <p:sldLayoutId id="2147485551" r:id="rId235"/>
    <p:sldLayoutId id="2147485552" r:id="rId236"/>
    <p:sldLayoutId id="2147485553" r:id="rId237"/>
    <p:sldLayoutId id="2147485554" r:id="rId238"/>
    <p:sldLayoutId id="2147485555" r:id="rId239"/>
    <p:sldLayoutId id="2147485556" r:id="rId240"/>
    <p:sldLayoutId id="2147485557" r:id="rId241"/>
    <p:sldLayoutId id="2147485558" r:id="rId242"/>
    <p:sldLayoutId id="2147485559" r:id="rId243"/>
    <p:sldLayoutId id="2147485560" r:id="rId244"/>
    <p:sldLayoutId id="2147485561" r:id="rId245"/>
    <p:sldLayoutId id="2147485562" r:id="rId246"/>
    <p:sldLayoutId id="2147485563" r:id="rId247"/>
    <p:sldLayoutId id="2147485564" r:id="rId248"/>
    <p:sldLayoutId id="2147485565" r:id="rId249"/>
    <p:sldLayoutId id="2147485566" r:id="rId250"/>
    <p:sldLayoutId id="2147485567" r:id="rId251"/>
    <p:sldLayoutId id="2147485568" r:id="rId252"/>
    <p:sldLayoutId id="2147485569" r:id="rId253"/>
    <p:sldLayoutId id="2147485570" r:id="rId254"/>
    <p:sldLayoutId id="2147485571" r:id="rId255"/>
    <p:sldLayoutId id="2147485572" r:id="rId256"/>
    <p:sldLayoutId id="2147485573" r:id="rId257"/>
    <p:sldLayoutId id="2147485574" r:id="rId258"/>
    <p:sldLayoutId id="2147485575" r:id="rId259"/>
    <p:sldLayoutId id="2147485576" r:id="rId260"/>
    <p:sldLayoutId id="2147485577" r:id="rId261"/>
    <p:sldLayoutId id="2147485578" r:id="rId262"/>
    <p:sldLayoutId id="2147485579" r:id="rId263"/>
    <p:sldLayoutId id="2147485580" r:id="rId264"/>
    <p:sldLayoutId id="2147485581" r:id="rId265"/>
    <p:sldLayoutId id="2147485582" r:id="rId266"/>
    <p:sldLayoutId id="2147485583" r:id="rId267"/>
    <p:sldLayoutId id="2147485584" r:id="rId268"/>
    <p:sldLayoutId id="2147485585" r:id="rId269"/>
    <p:sldLayoutId id="2147485586" r:id="rId270"/>
    <p:sldLayoutId id="2147485587" r:id="rId271"/>
    <p:sldLayoutId id="2147485588" r:id="rId272"/>
    <p:sldLayoutId id="2147485589" r:id="rId273"/>
    <p:sldLayoutId id="2147485590" r:id="rId274"/>
    <p:sldLayoutId id="2147485591" r:id="rId275"/>
    <p:sldLayoutId id="2147485592" r:id="rId276"/>
    <p:sldLayoutId id="2147485593" r:id="rId277"/>
    <p:sldLayoutId id="2147485594" r:id="rId278"/>
    <p:sldLayoutId id="2147485595" r:id="rId279"/>
    <p:sldLayoutId id="2147485596" r:id="rId280"/>
    <p:sldLayoutId id="2147485597" r:id="rId281"/>
    <p:sldLayoutId id="2147485598" r:id="rId282"/>
    <p:sldLayoutId id="2147485599" r:id="rId283"/>
    <p:sldLayoutId id="2147485600" r:id="rId284"/>
    <p:sldLayoutId id="2147485601" r:id="rId285"/>
    <p:sldLayoutId id="2147485602" r:id="rId286"/>
    <p:sldLayoutId id="2147485603" r:id="rId287"/>
    <p:sldLayoutId id="2147485604" r:id="rId288"/>
    <p:sldLayoutId id="2147485605" r:id="rId289"/>
    <p:sldLayoutId id="2147485606" r:id="rId290"/>
    <p:sldLayoutId id="2147485607" r:id="rId291"/>
    <p:sldLayoutId id="2147485608" r:id="rId292"/>
    <p:sldLayoutId id="2147485609" r:id="rId293"/>
    <p:sldLayoutId id="2147485610" r:id="rId294"/>
    <p:sldLayoutId id="2147485611" r:id="rId295"/>
    <p:sldLayoutId id="2147485612" r:id="rId296"/>
    <p:sldLayoutId id="2147485615" r:id="rId297"/>
    <p:sldLayoutId id="2147485616" r:id="rId298"/>
    <p:sldLayoutId id="2147485617" r:id="rId299"/>
    <p:sldLayoutId id="2147485618" r:id="rId300"/>
    <p:sldLayoutId id="2147485619" r:id="rId301"/>
    <p:sldLayoutId id="2147485620" r:id="rId302"/>
    <p:sldLayoutId id="2147485621" r:id="rId303"/>
    <p:sldLayoutId id="2147485622" r:id="rId304"/>
    <p:sldLayoutId id="2147485623" r:id="rId305"/>
    <p:sldLayoutId id="2147485624" r:id="rId306"/>
    <p:sldLayoutId id="2147485625" r:id="rId307"/>
    <p:sldLayoutId id="2147485626" r:id="rId308"/>
    <p:sldLayoutId id="2147485627" r:id="rId309"/>
    <p:sldLayoutId id="2147485628" r:id="rId310"/>
    <p:sldLayoutId id="2147485629" r:id="rId311"/>
    <p:sldLayoutId id="2147485630" r:id="rId312"/>
    <p:sldLayoutId id="2147485631" r:id="rId313"/>
    <p:sldLayoutId id="2147485632" r:id="rId314"/>
    <p:sldLayoutId id="2147485633" r:id="rId315"/>
    <p:sldLayoutId id="2147485634" r:id="rId316"/>
    <p:sldLayoutId id="2147485635" r:id="rId317"/>
    <p:sldLayoutId id="2147485636" r:id="rId318"/>
    <p:sldLayoutId id="2147485637" r:id="rId319"/>
    <p:sldLayoutId id="2147485638" r:id="rId320"/>
    <p:sldLayoutId id="2147485639" r:id="rId321"/>
    <p:sldLayoutId id="2147485640" r:id="rId322"/>
    <p:sldLayoutId id="2147485641" r:id="rId323"/>
    <p:sldLayoutId id="2147485642" r:id="rId324"/>
    <p:sldLayoutId id="2147485643" r:id="rId325"/>
    <p:sldLayoutId id="2147485644" r:id="rId326"/>
    <p:sldLayoutId id="2147485645" r:id="rId327"/>
    <p:sldLayoutId id="2147485646" r:id="rId328"/>
    <p:sldLayoutId id="2147485647" r:id="rId329"/>
    <p:sldLayoutId id="2147485648" r:id="rId330"/>
    <p:sldLayoutId id="2147485649" r:id="rId331"/>
    <p:sldLayoutId id="2147485650" r:id="rId332"/>
    <p:sldLayoutId id="2147485651" r:id="rId333"/>
    <p:sldLayoutId id="2147485652" r:id="rId334"/>
    <p:sldLayoutId id="2147485653" r:id="rId335"/>
    <p:sldLayoutId id="2147485654" r:id="rId336"/>
    <p:sldLayoutId id="2147485655" r:id="rId337"/>
    <p:sldLayoutId id="2147485656" r:id="rId338"/>
    <p:sldLayoutId id="2147485657" r:id="rId339"/>
    <p:sldLayoutId id="2147485658" r:id="rId340"/>
    <p:sldLayoutId id="2147485659" r:id="rId341"/>
    <p:sldLayoutId id="2147485660" r:id="rId342"/>
    <p:sldLayoutId id="2147485661" r:id="rId343"/>
    <p:sldLayoutId id="2147485662" r:id="rId344"/>
    <p:sldLayoutId id="2147485663" r:id="rId345"/>
    <p:sldLayoutId id="2147485664" r:id="rId346"/>
    <p:sldLayoutId id="2147485665" r:id="rId347"/>
    <p:sldLayoutId id="2147485666" r:id="rId348"/>
    <p:sldLayoutId id="2147485667" r:id="rId349"/>
    <p:sldLayoutId id="2147485668" r:id="rId350"/>
    <p:sldLayoutId id="2147485669" r:id="rId351"/>
    <p:sldLayoutId id="2147485670" r:id="rId352"/>
    <p:sldLayoutId id="2147485671" r:id="rId353"/>
    <p:sldLayoutId id="2147485672" r:id="rId354"/>
    <p:sldLayoutId id="2147485673" r:id="rId355"/>
    <p:sldLayoutId id="2147485674" r:id="rId356"/>
    <p:sldLayoutId id="2147485675" r:id="rId357"/>
    <p:sldLayoutId id="2147485676" r:id="rId358"/>
    <p:sldLayoutId id="2147485677" r:id="rId359"/>
    <p:sldLayoutId id="2147485678" r:id="rId360"/>
    <p:sldLayoutId id="2147485679" r:id="rId361"/>
    <p:sldLayoutId id="2147485680" r:id="rId362"/>
    <p:sldLayoutId id="2147485681" r:id="rId363"/>
    <p:sldLayoutId id="2147485682" r:id="rId364"/>
    <p:sldLayoutId id="2147485683" r:id="rId365"/>
    <p:sldLayoutId id="2147485684" r:id="rId366"/>
    <p:sldLayoutId id="2147485685" r:id="rId367"/>
    <p:sldLayoutId id="2147485686" r:id="rId368"/>
    <p:sldLayoutId id="2147485687" r:id="rId369"/>
    <p:sldLayoutId id="2147485688" r:id="rId370"/>
    <p:sldLayoutId id="2147485689" r:id="rId371"/>
    <p:sldLayoutId id="2147485690" r:id="rId372"/>
    <p:sldLayoutId id="2147485691" r:id="rId373"/>
    <p:sldLayoutId id="2147485692" r:id="rId374"/>
    <p:sldLayoutId id="2147485693" r:id="rId375"/>
    <p:sldLayoutId id="2147485694" r:id="rId376"/>
    <p:sldLayoutId id="2147485695" r:id="rId377"/>
    <p:sldLayoutId id="2147485696" r:id="rId378"/>
    <p:sldLayoutId id="2147485697" r:id="rId379"/>
    <p:sldLayoutId id="2147485698" r:id="rId380"/>
    <p:sldLayoutId id="2147485699" r:id="rId381"/>
    <p:sldLayoutId id="2147485700" r:id="rId382"/>
    <p:sldLayoutId id="2147485701" r:id="rId383"/>
    <p:sldLayoutId id="2147485702" r:id="rId384"/>
    <p:sldLayoutId id="2147485703" r:id="rId385"/>
    <p:sldLayoutId id="2147485704" r:id="rId386"/>
    <p:sldLayoutId id="2147485705" r:id="rId387"/>
    <p:sldLayoutId id="2147485706" r:id="rId388"/>
    <p:sldLayoutId id="2147485707" r:id="rId389"/>
    <p:sldLayoutId id="2147485708" r:id="rId390"/>
    <p:sldLayoutId id="2147485709" r:id="rId391"/>
    <p:sldLayoutId id="2147485710" r:id="rId392"/>
    <p:sldLayoutId id="2147485711" r:id="rId393"/>
    <p:sldLayoutId id="2147485712" r:id="rId394"/>
    <p:sldLayoutId id="2147485713" r:id="rId395"/>
    <p:sldLayoutId id="2147485714" r:id="rId396"/>
    <p:sldLayoutId id="2147485715" r:id="rId397"/>
    <p:sldLayoutId id="2147485716" r:id="rId398"/>
    <p:sldLayoutId id="2147485717" r:id="rId399"/>
    <p:sldLayoutId id="2147485718" r:id="rId400"/>
    <p:sldLayoutId id="2147485719" r:id="rId401"/>
    <p:sldLayoutId id="2147485720" r:id="rId402"/>
    <p:sldLayoutId id="2147485721" r:id="rId403"/>
    <p:sldLayoutId id="2147485722" r:id="rId404"/>
    <p:sldLayoutId id="2147485723" r:id="rId405"/>
    <p:sldLayoutId id="2147485724" r:id="rId406"/>
    <p:sldLayoutId id="2147485725" r:id="rId407"/>
    <p:sldLayoutId id="2147485726" r:id="rId408"/>
    <p:sldLayoutId id="2147485727" r:id="rId409"/>
    <p:sldLayoutId id="2147485728" r:id="rId410"/>
    <p:sldLayoutId id="2147485729" r:id="rId411"/>
    <p:sldLayoutId id="2147485730" r:id="rId412"/>
    <p:sldLayoutId id="2147485731" r:id="rId413"/>
    <p:sldLayoutId id="2147485732" r:id="rId414"/>
    <p:sldLayoutId id="2147485733" r:id="rId415"/>
    <p:sldLayoutId id="2147485734" r:id="rId416"/>
    <p:sldLayoutId id="2147485735" r:id="rId417"/>
    <p:sldLayoutId id="2147485736" r:id="rId418"/>
    <p:sldLayoutId id="2147485737" r:id="rId419"/>
    <p:sldLayoutId id="2147485738" r:id="rId420"/>
    <p:sldLayoutId id="2147485739" r:id="rId421"/>
    <p:sldLayoutId id="2147485740" r:id="rId422"/>
    <p:sldLayoutId id="2147485741" r:id="rId423"/>
    <p:sldLayoutId id="2147485742" r:id="rId424"/>
    <p:sldLayoutId id="2147485743" r:id="rId425"/>
    <p:sldLayoutId id="2147485744" r:id="rId426"/>
    <p:sldLayoutId id="2147485745" r:id="rId427"/>
    <p:sldLayoutId id="2147485746" r:id="rId428"/>
    <p:sldLayoutId id="2147485747" r:id="rId429"/>
    <p:sldLayoutId id="2147485748" r:id="rId430"/>
    <p:sldLayoutId id="2147485749" r:id="rId431"/>
    <p:sldLayoutId id="2147485750" r:id="rId432"/>
    <p:sldLayoutId id="2147485751" r:id="rId433"/>
    <p:sldLayoutId id="2147485752" r:id="rId434"/>
    <p:sldLayoutId id="2147485753" r:id="rId435"/>
    <p:sldLayoutId id="2147485754" r:id="rId436"/>
    <p:sldLayoutId id="2147485755" r:id="rId437"/>
    <p:sldLayoutId id="2147485756" r:id="rId438"/>
    <p:sldLayoutId id="2147485757" r:id="rId439"/>
    <p:sldLayoutId id="2147485758" r:id="rId440"/>
    <p:sldLayoutId id="2147485759" r:id="rId441"/>
    <p:sldLayoutId id="2147485760" r:id="rId442"/>
    <p:sldLayoutId id="2147485761" r:id="rId443"/>
    <p:sldLayoutId id="2147485762" r:id="rId444"/>
    <p:sldLayoutId id="2147485763" r:id="rId445"/>
    <p:sldLayoutId id="2147485764" r:id="rId446"/>
    <p:sldLayoutId id="2147485765" r:id="rId447"/>
    <p:sldLayoutId id="2147485766" r:id="rId448"/>
    <p:sldLayoutId id="2147485767" r:id="rId449"/>
    <p:sldLayoutId id="2147485768" r:id="rId450"/>
    <p:sldLayoutId id="2147485769" r:id="rId451"/>
    <p:sldLayoutId id="2147485770" r:id="rId452"/>
    <p:sldLayoutId id="2147485771" r:id="rId453"/>
    <p:sldLayoutId id="2147485772" r:id="rId454"/>
    <p:sldLayoutId id="2147485773" r:id="rId455"/>
    <p:sldLayoutId id="2147485774" r:id="rId456"/>
    <p:sldLayoutId id="2147485775" r:id="rId457"/>
    <p:sldLayoutId id="2147485776" r:id="rId458"/>
    <p:sldLayoutId id="2147485777" r:id="rId459"/>
    <p:sldLayoutId id="2147485778" r:id="rId460"/>
    <p:sldLayoutId id="2147485779" r:id="rId461"/>
    <p:sldLayoutId id="2147485780" r:id="rId462"/>
    <p:sldLayoutId id="2147485781" r:id="rId463"/>
    <p:sldLayoutId id="2147485782" r:id="rId464"/>
    <p:sldLayoutId id="2147485783" r:id="rId465"/>
    <p:sldLayoutId id="2147485784" r:id="rId466"/>
    <p:sldLayoutId id="2147485785" r:id="rId467"/>
    <p:sldLayoutId id="2147485786" r:id="rId468"/>
    <p:sldLayoutId id="2147485787" r:id="rId469"/>
    <p:sldLayoutId id="2147485788" r:id="rId470"/>
    <p:sldLayoutId id="2147485789" r:id="rId471"/>
    <p:sldLayoutId id="2147485790" r:id="rId472"/>
    <p:sldLayoutId id="2147485791" r:id="rId473"/>
    <p:sldLayoutId id="2147485792" r:id="rId474"/>
    <p:sldLayoutId id="2147485793" r:id="rId475"/>
    <p:sldLayoutId id="2147485794" r:id="rId476"/>
    <p:sldLayoutId id="2147485795" r:id="rId477"/>
    <p:sldLayoutId id="2147485796" r:id="rId478"/>
    <p:sldLayoutId id="2147485797" r:id="rId479"/>
    <p:sldLayoutId id="2147485798" r:id="rId480"/>
    <p:sldLayoutId id="2147485799" r:id="rId481"/>
    <p:sldLayoutId id="2147485800" r:id="rId482"/>
    <p:sldLayoutId id="2147485801" r:id="rId483"/>
    <p:sldLayoutId id="2147485802" r:id="rId484"/>
    <p:sldLayoutId id="2147485803" r:id="rId485"/>
    <p:sldLayoutId id="2147485804" r:id="rId486"/>
    <p:sldLayoutId id="2147485805" r:id="rId487"/>
    <p:sldLayoutId id="2147485806" r:id="rId488"/>
    <p:sldLayoutId id="2147485807" r:id="rId489"/>
    <p:sldLayoutId id="2147485808" r:id="rId490"/>
    <p:sldLayoutId id="2147485809" r:id="rId491"/>
    <p:sldLayoutId id="2147485810" r:id="rId492"/>
    <p:sldLayoutId id="2147485811" r:id="rId493"/>
    <p:sldLayoutId id="2147485812" r:id="rId494"/>
    <p:sldLayoutId id="2147485813" r:id="rId495"/>
    <p:sldLayoutId id="2147485814" r:id="rId496"/>
    <p:sldLayoutId id="2147485815" r:id="rId497"/>
    <p:sldLayoutId id="2147485816" r:id="rId498"/>
    <p:sldLayoutId id="2147485817" r:id="rId499"/>
    <p:sldLayoutId id="2147485818" r:id="rId500"/>
    <p:sldLayoutId id="2147485819" r:id="rId501"/>
    <p:sldLayoutId id="2147485820" r:id="rId502"/>
    <p:sldLayoutId id="2147485821" r:id="rId503"/>
    <p:sldLayoutId id="2147485822" r:id="rId504"/>
    <p:sldLayoutId id="2147485823" r:id="rId505"/>
    <p:sldLayoutId id="2147485824" r:id="rId506"/>
    <p:sldLayoutId id="2147485825" r:id="rId507"/>
    <p:sldLayoutId id="2147485826" r:id="rId508"/>
    <p:sldLayoutId id="2147485827" r:id="rId509"/>
    <p:sldLayoutId id="2147485828" r:id="rId510"/>
    <p:sldLayoutId id="2147485829" r:id="rId511"/>
    <p:sldLayoutId id="2147485830" r:id="rId512"/>
    <p:sldLayoutId id="2147485831" r:id="rId513"/>
    <p:sldLayoutId id="2147485832" r:id="rId514"/>
    <p:sldLayoutId id="2147485833" r:id="rId515"/>
    <p:sldLayoutId id="2147485834" r:id="rId516"/>
    <p:sldLayoutId id="2147485835" r:id="rId517"/>
    <p:sldLayoutId id="2147485836" r:id="rId518"/>
    <p:sldLayoutId id="2147485837" r:id="rId519"/>
    <p:sldLayoutId id="2147485838" r:id="rId520"/>
    <p:sldLayoutId id="2147485839" r:id="rId521"/>
    <p:sldLayoutId id="2147485840" r:id="rId522"/>
    <p:sldLayoutId id="2147485841" r:id="rId523"/>
    <p:sldLayoutId id="2147485842" r:id="rId524"/>
    <p:sldLayoutId id="2147485843" r:id="rId525"/>
    <p:sldLayoutId id="2147485844" r:id="rId526"/>
    <p:sldLayoutId id="2147485845" r:id="rId527"/>
    <p:sldLayoutId id="2147485846" r:id="rId528"/>
    <p:sldLayoutId id="2147485847" r:id="rId529"/>
    <p:sldLayoutId id="2147485848" r:id="rId530"/>
    <p:sldLayoutId id="2147485849" r:id="rId531"/>
    <p:sldLayoutId id="2147485850" r:id="rId532"/>
    <p:sldLayoutId id="2147485851" r:id="rId533"/>
    <p:sldLayoutId id="2147485852" r:id="rId534"/>
    <p:sldLayoutId id="2147485853" r:id="rId535"/>
    <p:sldLayoutId id="2147485854" r:id="rId536"/>
    <p:sldLayoutId id="2147485855" r:id="rId537"/>
    <p:sldLayoutId id="2147485856" r:id="rId538"/>
    <p:sldLayoutId id="2147485857" r:id="rId539"/>
    <p:sldLayoutId id="2147485858" r:id="rId540"/>
    <p:sldLayoutId id="2147485859" r:id="rId541"/>
    <p:sldLayoutId id="2147485860" r:id="rId542"/>
    <p:sldLayoutId id="2147485861" r:id="rId543"/>
    <p:sldLayoutId id="2147485862" r:id="rId544"/>
    <p:sldLayoutId id="2147485863" r:id="rId545"/>
    <p:sldLayoutId id="2147485864" r:id="rId546"/>
    <p:sldLayoutId id="2147485865" r:id="rId547"/>
    <p:sldLayoutId id="2147485866" r:id="rId548"/>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14752842"/>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1034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1034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8CC87C5C-DF27-4E85-AA13-FBCFFB68BA7B}"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79046510"/>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1034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1034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8CC87C5C-DF27-4E85-AA13-FBCFFB68BA7B}"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51810370"/>
      </p:ext>
    </p:extLst>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37193129"/>
      </p:ext>
    </p:extLst>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 id="2147485255"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57805523"/>
      </p:ext>
    </p:extLst>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 id="2147485268"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86.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137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slideLayout" Target="../slideLayouts/slideLayout792.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9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9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73.xml"/><Relationship Id="rId6" Type="http://schemas.openxmlformats.org/officeDocument/2006/relationships/image" Target="../media/image26.jpe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24.png"/><Relationship Id="rId2" Type="http://schemas.openxmlformats.org/officeDocument/2006/relationships/image" Target="../media/image28.wmf"/><Relationship Id="rId1" Type="http://schemas.openxmlformats.org/officeDocument/2006/relationships/slideLayout" Target="../slideLayouts/slideLayout1373.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8257420"/>
      </p:ext>
    </p:extLst>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005357" y="5964779"/>
            <a:ext cx="5820526" cy="27113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6" name="Rectangle 75"/>
          <p:cNvSpPr/>
          <p:nvPr/>
        </p:nvSpPr>
        <p:spPr>
          <a:xfrm>
            <a:off x="4300084" y="5314035"/>
            <a:ext cx="5162987" cy="312618"/>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3" name="Rectangle 72"/>
          <p:cNvSpPr/>
          <p:nvPr/>
        </p:nvSpPr>
        <p:spPr>
          <a:xfrm>
            <a:off x="4755636" y="3371278"/>
            <a:ext cx="5491635" cy="35943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4" name="Rectangle 73"/>
          <p:cNvSpPr/>
          <p:nvPr/>
        </p:nvSpPr>
        <p:spPr>
          <a:xfrm>
            <a:off x="4861413" y="3954155"/>
            <a:ext cx="5491635" cy="35943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2" name="Rectangle 71"/>
          <p:cNvSpPr/>
          <p:nvPr/>
        </p:nvSpPr>
        <p:spPr>
          <a:xfrm>
            <a:off x="4603554" y="2591992"/>
            <a:ext cx="7393859" cy="457872"/>
          </a:xfrm>
          <a:prstGeom prst="rect">
            <a:avLst/>
          </a:prstGeom>
          <a:solidFill>
            <a:srgbClr val="D3D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 y="978717"/>
            <a:ext cx="3502114" cy="4456679"/>
          </a:xfrm>
          <a:prstGeom prst="rect">
            <a:avLst/>
          </a:prstGeom>
        </p:spPr>
      </p:pic>
      <p:grpSp>
        <p:nvGrpSpPr>
          <p:cNvPr id="64" name="Group 63"/>
          <p:cNvGrpSpPr/>
          <p:nvPr/>
        </p:nvGrpSpPr>
        <p:grpSpPr>
          <a:xfrm>
            <a:off x="3446414" y="6315264"/>
            <a:ext cx="6076806"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grpSp>
        <p:nvGrpSpPr>
          <p:cNvPr id="60" name="Group 59"/>
          <p:cNvGrpSpPr/>
          <p:nvPr/>
        </p:nvGrpSpPr>
        <p:grpSpPr>
          <a:xfrm>
            <a:off x="3875356" y="5313589"/>
            <a:ext cx="5608167" cy="374593"/>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63" name="TextBox 62"/>
          <p:cNvSpPr txBox="1"/>
          <p:nvPr/>
        </p:nvSpPr>
        <p:spPr>
          <a:xfrm>
            <a:off x="4300084" y="5237475"/>
            <a:ext cx="5437224"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4009172" y="5871328"/>
            <a:ext cx="5947022" cy="461665"/>
          </a:xfrm>
          <a:prstGeom prst="rect">
            <a:avLst/>
          </a:prstGeom>
          <a:noFill/>
          <a:ln w="12700">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quyết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51" name="TextBox 50"/>
          <p:cNvSpPr txBox="1"/>
          <p:nvPr/>
        </p:nvSpPr>
        <p:spPr>
          <a:xfrm>
            <a:off x="4948618" y="3855685"/>
            <a:ext cx="5508705"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a:t>
            </a:r>
          </a:p>
        </p:txBody>
      </p:sp>
      <p:grpSp>
        <p:nvGrpSpPr>
          <p:cNvPr id="52" name="Group 51"/>
          <p:cNvGrpSpPr/>
          <p:nvPr/>
        </p:nvGrpSpPr>
        <p:grpSpPr>
          <a:xfrm>
            <a:off x="4603554" y="4609606"/>
            <a:ext cx="5188565"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55" name="TextBox 54"/>
          <p:cNvSpPr txBox="1"/>
          <p:nvPr/>
        </p:nvSpPr>
        <p:spPr>
          <a:xfrm>
            <a:off x="4714237" y="4515849"/>
            <a:ext cx="5182047"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Xứng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trọng</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59" name="TextBox 58"/>
          <p:cNvSpPr txBox="1"/>
          <p:nvPr/>
        </p:nvSpPr>
        <p:spPr>
          <a:xfrm>
            <a:off x="5168030" y="3265670"/>
            <a:ext cx="5437224"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4603554" y="2365320"/>
            <a:ext cx="7676169" cy="720235"/>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45" name="TextBox 44"/>
          <p:cNvSpPr txBox="1"/>
          <p:nvPr/>
        </p:nvSpPr>
        <p:spPr>
          <a:xfrm>
            <a:off x="4667105" y="2424542"/>
            <a:ext cx="7581597"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chờ</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dẫm</a:t>
            </a:r>
            <a:r>
              <a:rPr lang="en-US" sz="2400" dirty="0">
                <a:solidFill>
                  <a:prstClr val="black"/>
                </a:solidFill>
                <a:latin typeface="Times New Roman" panose="02020603050405020304" pitchFamily="18" charset="0"/>
                <a:cs typeface="Times New Roman" panose="02020603050405020304" pitchFamily="18" charset="0"/>
              </a:rPr>
              <a:t>, ỷ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39" name="Rectangle 38"/>
          <p:cNvSpPr/>
          <p:nvPr/>
        </p:nvSpPr>
        <p:spPr>
          <a:xfrm>
            <a:off x="4962365" y="1389189"/>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906773" y="1446667"/>
            <a:ext cx="6965036"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ý </a:t>
            </a:r>
            <a:r>
              <a:rPr lang="en-US" sz="2400" dirty="0" err="1">
                <a:solidFill>
                  <a:prstClr val="black"/>
                </a:solidFill>
                <a:latin typeface="Times New Roman" panose="02020603050405020304" pitchFamily="18" charset="0"/>
                <a:cs typeface="Times New Roman" panose="02020603050405020304" pitchFamily="18" charset="0"/>
              </a:rPr>
              <a:t>chí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nỗ</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vươn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1" name="Oval 10"/>
          <p:cNvSpPr/>
          <p:nvPr/>
        </p:nvSpPr>
        <p:spPr>
          <a:xfrm>
            <a:off x="2670053" y="5147217"/>
            <a:ext cx="1310421"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285562" y="3248674"/>
            <a:ext cx="1575851"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714237" y="389690"/>
            <a:ext cx="7423032"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26" name="Oval 25"/>
          <p:cNvSpPr/>
          <p:nvPr/>
        </p:nvSpPr>
        <p:spPr>
          <a:xfrm>
            <a:off x="3547085" y="960872"/>
            <a:ext cx="1405679" cy="1847233"/>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828231" y="3065609"/>
            <a:ext cx="2641600" cy="769441"/>
          </a:xfrm>
          <a:prstGeom prst="rect">
            <a:avLst/>
          </a:prstGeom>
          <a:noFill/>
        </p:spPr>
        <p:txBody>
          <a:bodyPr wrap="square" rtlCol="0">
            <a:spAutoFit/>
          </a:bodyPr>
          <a:lstStyle/>
          <a:p>
            <a:pPr defTabSz="914400"/>
            <a:r>
              <a:rPr lang="en-US" sz="4400" dirty="0" smtClean="0">
                <a:solidFill>
                  <a:prstClr val="black"/>
                </a:solidFill>
                <a:latin typeface="Times New Roman" pitchFamily="18" charset="0"/>
                <a:cs typeface="Times New Roman" pitchFamily="18" charset="0"/>
              </a:rPr>
              <a:t>TỰ LẬP</a:t>
            </a:r>
            <a:endParaRPr lang="en-US" sz="4400" dirty="0">
              <a:solidFill>
                <a:prstClr val="black"/>
              </a:solidFill>
              <a:latin typeface="Times New Roman" pitchFamily="18" charset="0"/>
              <a:cs typeface="Times New Roman" pitchFamily="18" charset="0"/>
            </a:endParaRPr>
          </a:p>
        </p:txBody>
      </p:sp>
      <p:sp>
        <p:nvSpPr>
          <p:cNvPr id="16" name="TextBox 15"/>
          <p:cNvSpPr txBox="1"/>
          <p:nvPr/>
        </p:nvSpPr>
        <p:spPr>
          <a:xfrm>
            <a:off x="3747252" y="1449201"/>
            <a:ext cx="1063520" cy="954107"/>
          </a:xfrm>
          <a:prstGeom prst="rect">
            <a:avLst/>
          </a:prstGeom>
          <a:noFill/>
        </p:spPr>
        <p:txBody>
          <a:bodyPr wrap="square" rtlCol="0">
            <a:spAutoFit/>
          </a:bodyPr>
          <a:lstStyle/>
          <a:p>
            <a:pPr defTabSz="914400"/>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7" name="TextBox 36"/>
          <p:cNvSpPr txBox="1"/>
          <p:nvPr/>
        </p:nvSpPr>
        <p:spPr>
          <a:xfrm>
            <a:off x="4714237" y="398373"/>
            <a:ext cx="7216276" cy="830997"/>
          </a:xfrm>
          <a:prstGeom prst="rect">
            <a:avLst/>
          </a:prstGeom>
          <a:solidFill>
            <a:srgbClr val="FFCCFF"/>
          </a:solid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dám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thách</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46" name="TextBox 45"/>
          <p:cNvSpPr txBox="1"/>
          <p:nvPr/>
        </p:nvSpPr>
        <p:spPr>
          <a:xfrm>
            <a:off x="3366581" y="4151420"/>
            <a:ext cx="1612178" cy="523220"/>
          </a:xfrm>
          <a:prstGeom prst="rect">
            <a:avLst/>
          </a:prstGeom>
          <a:noFill/>
        </p:spPr>
        <p:txBody>
          <a:bodyPr wrap="square" rtlCol="0">
            <a:spAutoFit/>
          </a:bodyPr>
          <a:lstStyle/>
          <a:p>
            <a:pPr defTabSz="914400"/>
            <a:r>
              <a:rPr lang="en-US" sz="2800" dirty="0" smtClean="0">
                <a:solidFill>
                  <a:prstClr val="black"/>
                </a:solidFill>
                <a:latin typeface="Times New Roman" panose="02020603050405020304" pitchFamily="18" charset="0"/>
                <a:cs typeface="Times New Roman" panose="02020603050405020304" pitchFamily="18" charset="0"/>
              </a:rPr>
              <a:t>Ý </a:t>
            </a:r>
            <a:r>
              <a:rPr lang="en-US" sz="2800" dirty="0" err="1" smtClean="0">
                <a:solidFill>
                  <a:prstClr val="black"/>
                </a:solidFill>
                <a:latin typeface="Times New Roman" panose="02020603050405020304" pitchFamily="18" charset="0"/>
                <a:cs typeface="Times New Roman" panose="02020603050405020304" pitchFamily="18" charset="0"/>
              </a:rPr>
              <a:t>nghĩa</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599899" y="5539797"/>
            <a:ext cx="1533363" cy="954107"/>
          </a:xfrm>
          <a:prstGeom prst="rect">
            <a:avLst/>
          </a:prstGeom>
          <a:noFill/>
        </p:spPr>
        <p:txBody>
          <a:bodyPr wrap="square" rtlCol="0">
            <a:spAutoFit/>
          </a:bodyPr>
          <a:lstStyle/>
          <a:p>
            <a:pPr defTabSz="914400"/>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rèn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683559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anim calcmode="lin" valueType="num">
                                      <p:cBhvr>
                                        <p:cTn id="24" dur="2000" fill="hold"/>
                                        <p:tgtEl>
                                          <p:spTgt spid="37"/>
                                        </p:tgtEl>
                                        <p:attrNameLst>
                                          <p:attrName>ppt_w</p:attrName>
                                        </p:attrNameLst>
                                      </p:cBhvr>
                                      <p:tavLst>
                                        <p:tav tm="0" fmla="#ppt_w*sin(2.5*pi*$)">
                                          <p:val>
                                            <p:fltVal val="0"/>
                                          </p:val>
                                        </p:tav>
                                        <p:tav tm="100000">
                                          <p:val>
                                            <p:fltVal val="1"/>
                                          </p:val>
                                        </p:tav>
                                      </p:tavLst>
                                    </p:anim>
                                    <p:anim calcmode="lin" valueType="num">
                                      <p:cBhvr>
                                        <p:cTn id="25" dur="2000" fill="hold"/>
                                        <p:tgtEl>
                                          <p:spTgt spid="37"/>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anim calcmode="lin" valueType="num">
                                      <p:cBhvr>
                                        <p:cTn id="29" dur="2000" fill="hold"/>
                                        <p:tgtEl>
                                          <p:spTgt spid="23"/>
                                        </p:tgtEl>
                                        <p:attrNameLst>
                                          <p:attrName>ppt_w</p:attrName>
                                        </p:attrNameLst>
                                      </p:cBhvr>
                                      <p:tavLst>
                                        <p:tav tm="0" fmla="#ppt_w*sin(2.5*pi*$)">
                                          <p:val>
                                            <p:fltVal val="0"/>
                                          </p:val>
                                        </p:tav>
                                        <p:tav tm="100000">
                                          <p:val>
                                            <p:fltVal val="1"/>
                                          </p:val>
                                        </p:tav>
                                      </p:tavLst>
                                    </p:anim>
                                    <p:anim calcmode="lin" valueType="num">
                                      <p:cBhvr>
                                        <p:cTn id="30" dur="2000" fill="hold"/>
                                        <p:tgtEl>
                                          <p:spTgt spid="23"/>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2000"/>
                                        <p:tgtEl>
                                          <p:spTgt spid="41"/>
                                        </p:tgtEl>
                                      </p:cBhvr>
                                    </p:animEffect>
                                    <p:anim calcmode="lin" valueType="num">
                                      <p:cBhvr>
                                        <p:cTn id="34" dur="2000" fill="hold"/>
                                        <p:tgtEl>
                                          <p:spTgt spid="41"/>
                                        </p:tgtEl>
                                        <p:attrNameLst>
                                          <p:attrName>ppt_w</p:attrName>
                                        </p:attrNameLst>
                                      </p:cBhvr>
                                      <p:tavLst>
                                        <p:tav tm="0" fmla="#ppt_w*sin(2.5*pi*$)">
                                          <p:val>
                                            <p:fltVal val="0"/>
                                          </p:val>
                                        </p:tav>
                                        <p:tav tm="100000">
                                          <p:val>
                                            <p:fltVal val="1"/>
                                          </p:val>
                                        </p:tav>
                                      </p:tavLst>
                                    </p:anim>
                                    <p:anim calcmode="lin" valueType="num">
                                      <p:cBhvr>
                                        <p:cTn id="35" dur="2000" fill="hold"/>
                                        <p:tgtEl>
                                          <p:spTgt spid="41"/>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2000"/>
                                        <p:tgtEl>
                                          <p:spTgt spid="39"/>
                                        </p:tgtEl>
                                      </p:cBhvr>
                                    </p:animEffect>
                                    <p:anim calcmode="lin" valueType="num">
                                      <p:cBhvr>
                                        <p:cTn id="39" dur="2000" fill="hold"/>
                                        <p:tgtEl>
                                          <p:spTgt spid="39"/>
                                        </p:tgtEl>
                                        <p:attrNameLst>
                                          <p:attrName>ppt_w</p:attrName>
                                        </p:attrNameLst>
                                      </p:cBhvr>
                                      <p:tavLst>
                                        <p:tav tm="0" fmla="#ppt_w*sin(2.5*pi*$)">
                                          <p:val>
                                            <p:fltVal val="0"/>
                                          </p:val>
                                        </p:tav>
                                        <p:tav tm="100000">
                                          <p:val>
                                            <p:fltVal val="1"/>
                                          </p:val>
                                        </p:tav>
                                      </p:tavLst>
                                    </p:anim>
                                    <p:anim calcmode="lin" valueType="num">
                                      <p:cBhvr>
                                        <p:cTn id="40" dur="2000" fill="hold"/>
                                        <p:tgtEl>
                                          <p:spTgt spid="39"/>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anim calcmode="lin" valueType="num">
                                      <p:cBhvr>
                                        <p:cTn id="44" dur="2000" fill="hold"/>
                                        <p:tgtEl>
                                          <p:spTgt spid="45"/>
                                        </p:tgtEl>
                                        <p:attrNameLst>
                                          <p:attrName>ppt_w</p:attrName>
                                        </p:attrNameLst>
                                      </p:cBhvr>
                                      <p:tavLst>
                                        <p:tav tm="0" fmla="#ppt_w*sin(2.5*pi*$)">
                                          <p:val>
                                            <p:fltVal val="0"/>
                                          </p:val>
                                        </p:tav>
                                        <p:tav tm="100000">
                                          <p:val>
                                            <p:fltVal val="1"/>
                                          </p:val>
                                        </p:tav>
                                      </p:tavLst>
                                    </p:anim>
                                    <p:anim calcmode="lin" valueType="num">
                                      <p:cBhvr>
                                        <p:cTn id="45" dur="2000" fill="hold"/>
                                        <p:tgtEl>
                                          <p:spTgt spid="45"/>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2000"/>
                                        <p:tgtEl>
                                          <p:spTgt spid="72"/>
                                        </p:tgtEl>
                                      </p:cBhvr>
                                    </p:animEffect>
                                    <p:anim calcmode="lin" valueType="num">
                                      <p:cBhvr>
                                        <p:cTn id="49" dur="2000" fill="hold"/>
                                        <p:tgtEl>
                                          <p:spTgt spid="72"/>
                                        </p:tgtEl>
                                        <p:attrNameLst>
                                          <p:attrName>ppt_w</p:attrName>
                                        </p:attrNameLst>
                                      </p:cBhvr>
                                      <p:tavLst>
                                        <p:tav tm="0" fmla="#ppt_w*sin(2.5*pi*$)">
                                          <p:val>
                                            <p:fltVal val="0"/>
                                          </p:val>
                                        </p:tav>
                                        <p:tav tm="100000">
                                          <p:val>
                                            <p:fltVal val="1"/>
                                          </p:val>
                                        </p:tav>
                                      </p:tavLst>
                                    </p:anim>
                                    <p:anim calcmode="lin" valueType="num">
                                      <p:cBhvr>
                                        <p:cTn id="50" dur="2000" fill="hold"/>
                                        <p:tgtEl>
                                          <p:spTgt spid="72"/>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2000"/>
                                        <p:tgtEl>
                                          <p:spTgt spid="42"/>
                                        </p:tgtEl>
                                      </p:cBhvr>
                                    </p:animEffect>
                                    <p:anim calcmode="lin" valueType="num">
                                      <p:cBhvr>
                                        <p:cTn id="54" dur="2000" fill="hold"/>
                                        <p:tgtEl>
                                          <p:spTgt spid="42"/>
                                        </p:tgtEl>
                                        <p:attrNameLst>
                                          <p:attrName>ppt_w</p:attrName>
                                        </p:attrNameLst>
                                      </p:cBhvr>
                                      <p:tavLst>
                                        <p:tav tm="0" fmla="#ppt_w*sin(2.5*pi*$)">
                                          <p:val>
                                            <p:fltVal val="0"/>
                                          </p:val>
                                        </p:tav>
                                        <p:tav tm="100000">
                                          <p:val>
                                            <p:fltVal val="1"/>
                                          </p:val>
                                        </p:tav>
                                      </p:tavLst>
                                    </p:anim>
                                    <p:anim calcmode="lin" valueType="num">
                                      <p:cBhvr>
                                        <p:cTn id="55"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inVertical)">
                                      <p:cBhvr>
                                        <p:cTn id="63" dur="500"/>
                                        <p:tgtEl>
                                          <p:spTgt spid="46"/>
                                        </p:tgtEl>
                                      </p:cBhvr>
                                    </p:animEffect>
                                  </p:childTnLst>
                                </p:cTn>
                              </p:par>
                              <p:par>
                                <p:cTn id="64" presetID="45" presetClass="entr" presetSubtype="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2000"/>
                                        <p:tgtEl>
                                          <p:spTgt spid="59"/>
                                        </p:tgtEl>
                                      </p:cBhvr>
                                    </p:animEffect>
                                    <p:anim calcmode="lin" valueType="num">
                                      <p:cBhvr>
                                        <p:cTn id="67" dur="2000" fill="hold"/>
                                        <p:tgtEl>
                                          <p:spTgt spid="59"/>
                                        </p:tgtEl>
                                        <p:attrNameLst>
                                          <p:attrName>ppt_w</p:attrName>
                                        </p:attrNameLst>
                                      </p:cBhvr>
                                      <p:tavLst>
                                        <p:tav tm="0" fmla="#ppt_w*sin(2.5*pi*$)">
                                          <p:val>
                                            <p:fltVal val="0"/>
                                          </p:val>
                                        </p:tav>
                                        <p:tav tm="100000">
                                          <p:val>
                                            <p:fltVal val="1"/>
                                          </p:val>
                                        </p:tav>
                                      </p:tavLst>
                                    </p:anim>
                                    <p:anim calcmode="lin" valueType="num">
                                      <p:cBhvr>
                                        <p:cTn id="68" dur="2000" fill="hold"/>
                                        <p:tgtEl>
                                          <p:spTgt spid="59"/>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2000"/>
                                        <p:tgtEl>
                                          <p:spTgt spid="73"/>
                                        </p:tgtEl>
                                      </p:cBhvr>
                                    </p:animEffect>
                                    <p:anim calcmode="lin" valueType="num">
                                      <p:cBhvr>
                                        <p:cTn id="72" dur="2000" fill="hold"/>
                                        <p:tgtEl>
                                          <p:spTgt spid="73"/>
                                        </p:tgtEl>
                                        <p:attrNameLst>
                                          <p:attrName>ppt_w</p:attrName>
                                        </p:attrNameLst>
                                      </p:cBhvr>
                                      <p:tavLst>
                                        <p:tav tm="0" fmla="#ppt_w*sin(2.5*pi*$)">
                                          <p:val>
                                            <p:fltVal val="0"/>
                                          </p:val>
                                        </p:tav>
                                        <p:tav tm="100000">
                                          <p:val>
                                            <p:fltVal val="1"/>
                                          </p:val>
                                        </p:tav>
                                      </p:tavLst>
                                    </p:anim>
                                    <p:anim calcmode="lin" valueType="num">
                                      <p:cBhvr>
                                        <p:cTn id="73" dur="2000" fill="hold"/>
                                        <p:tgtEl>
                                          <p:spTgt spid="73"/>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2000"/>
                                        <p:tgtEl>
                                          <p:spTgt spid="74"/>
                                        </p:tgtEl>
                                      </p:cBhvr>
                                    </p:animEffect>
                                    <p:anim calcmode="lin" valueType="num">
                                      <p:cBhvr>
                                        <p:cTn id="77" dur="2000" fill="hold"/>
                                        <p:tgtEl>
                                          <p:spTgt spid="74"/>
                                        </p:tgtEl>
                                        <p:attrNameLst>
                                          <p:attrName>ppt_w</p:attrName>
                                        </p:attrNameLst>
                                      </p:cBhvr>
                                      <p:tavLst>
                                        <p:tav tm="0" fmla="#ppt_w*sin(2.5*pi*$)">
                                          <p:val>
                                            <p:fltVal val="0"/>
                                          </p:val>
                                        </p:tav>
                                        <p:tav tm="100000">
                                          <p:val>
                                            <p:fltVal val="1"/>
                                          </p:val>
                                        </p:tav>
                                      </p:tavLst>
                                    </p:anim>
                                    <p:anim calcmode="lin" valueType="num">
                                      <p:cBhvr>
                                        <p:cTn id="78" dur="2000" fill="hold"/>
                                        <p:tgtEl>
                                          <p:spTgt spid="74"/>
                                        </p:tgtEl>
                                        <p:attrNameLst>
                                          <p:attrName>ppt_h</p:attrName>
                                        </p:attrNameLst>
                                      </p:cBhvr>
                                      <p:tavLst>
                                        <p:tav tm="0">
                                          <p:val>
                                            <p:strVal val="#ppt_h"/>
                                          </p:val>
                                        </p:tav>
                                        <p:tav tm="100000">
                                          <p:val>
                                            <p:strVal val="#ppt_h"/>
                                          </p:val>
                                        </p:tav>
                                      </p:tavLst>
                                    </p:anim>
                                  </p:childTnLst>
                                </p:cTn>
                              </p:par>
                              <p:par>
                                <p:cTn id="79" presetID="45"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2000"/>
                                        <p:tgtEl>
                                          <p:spTgt spid="51"/>
                                        </p:tgtEl>
                                      </p:cBhvr>
                                    </p:animEffect>
                                    <p:anim calcmode="lin" valueType="num">
                                      <p:cBhvr>
                                        <p:cTn id="82" dur="2000" fill="hold"/>
                                        <p:tgtEl>
                                          <p:spTgt spid="51"/>
                                        </p:tgtEl>
                                        <p:attrNameLst>
                                          <p:attrName>ppt_w</p:attrName>
                                        </p:attrNameLst>
                                      </p:cBhvr>
                                      <p:tavLst>
                                        <p:tav tm="0" fmla="#ppt_w*sin(2.5*pi*$)">
                                          <p:val>
                                            <p:fltVal val="0"/>
                                          </p:val>
                                        </p:tav>
                                        <p:tav tm="100000">
                                          <p:val>
                                            <p:fltVal val="1"/>
                                          </p:val>
                                        </p:tav>
                                      </p:tavLst>
                                    </p:anim>
                                    <p:anim calcmode="lin" valueType="num">
                                      <p:cBhvr>
                                        <p:cTn id="83" dur="2000" fill="hold"/>
                                        <p:tgtEl>
                                          <p:spTgt spid="51"/>
                                        </p:tgtEl>
                                        <p:attrNameLst>
                                          <p:attrName>ppt_h</p:attrName>
                                        </p:attrNameLst>
                                      </p:cBhvr>
                                      <p:tavLst>
                                        <p:tav tm="0">
                                          <p:val>
                                            <p:strVal val="#ppt_h"/>
                                          </p:val>
                                        </p:tav>
                                        <p:tav tm="100000">
                                          <p:val>
                                            <p:strVal val="#ppt_h"/>
                                          </p:val>
                                        </p:tav>
                                      </p:tavLst>
                                    </p:anim>
                                  </p:childTnLst>
                                </p:cTn>
                              </p:par>
                              <p:par>
                                <p:cTn id="84" presetID="45"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2000"/>
                                        <p:tgtEl>
                                          <p:spTgt spid="55"/>
                                        </p:tgtEl>
                                      </p:cBhvr>
                                    </p:animEffect>
                                    <p:anim calcmode="lin" valueType="num">
                                      <p:cBhvr>
                                        <p:cTn id="87" dur="2000" fill="hold"/>
                                        <p:tgtEl>
                                          <p:spTgt spid="55"/>
                                        </p:tgtEl>
                                        <p:attrNameLst>
                                          <p:attrName>ppt_w</p:attrName>
                                        </p:attrNameLst>
                                      </p:cBhvr>
                                      <p:tavLst>
                                        <p:tav tm="0" fmla="#ppt_w*sin(2.5*pi*$)">
                                          <p:val>
                                            <p:fltVal val="0"/>
                                          </p:val>
                                        </p:tav>
                                        <p:tav tm="100000">
                                          <p:val>
                                            <p:fltVal val="1"/>
                                          </p:val>
                                        </p:tav>
                                      </p:tavLst>
                                    </p:anim>
                                    <p:anim calcmode="lin" valueType="num">
                                      <p:cBhvr>
                                        <p:cTn id="88" dur="2000" fill="hold"/>
                                        <p:tgtEl>
                                          <p:spTgt spid="55"/>
                                        </p:tgtEl>
                                        <p:attrNameLst>
                                          <p:attrName>ppt_h</p:attrName>
                                        </p:attrNameLst>
                                      </p:cBhvr>
                                      <p:tavLst>
                                        <p:tav tm="0">
                                          <p:val>
                                            <p:strVal val="#ppt_h"/>
                                          </p:val>
                                        </p:tav>
                                        <p:tav tm="100000">
                                          <p:val>
                                            <p:strVal val="#ppt_h"/>
                                          </p:val>
                                        </p:tav>
                                      </p:tavLst>
                                    </p:anim>
                                  </p:childTnLst>
                                </p:cTn>
                              </p:par>
                              <p:par>
                                <p:cTn id="89" presetID="45"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2000"/>
                                        <p:tgtEl>
                                          <p:spTgt spid="52"/>
                                        </p:tgtEl>
                                      </p:cBhvr>
                                    </p:animEffect>
                                    <p:anim calcmode="lin" valueType="num">
                                      <p:cBhvr>
                                        <p:cTn id="92" dur="2000" fill="hold"/>
                                        <p:tgtEl>
                                          <p:spTgt spid="52"/>
                                        </p:tgtEl>
                                        <p:attrNameLst>
                                          <p:attrName>ppt_w</p:attrName>
                                        </p:attrNameLst>
                                      </p:cBhvr>
                                      <p:tavLst>
                                        <p:tav tm="0" fmla="#ppt_w*sin(2.5*pi*$)">
                                          <p:val>
                                            <p:fltVal val="0"/>
                                          </p:val>
                                        </p:tav>
                                        <p:tav tm="100000">
                                          <p:val>
                                            <p:fltVal val="1"/>
                                          </p:val>
                                        </p:tav>
                                      </p:tavLst>
                                    </p:anim>
                                    <p:anim calcmode="lin" valueType="num">
                                      <p:cBhvr>
                                        <p:cTn id="93"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barn(inVertical)">
                                      <p:cBhvr>
                                        <p:cTn id="98" dur="500"/>
                                        <p:tgtEl>
                                          <p:spTgt spid="47"/>
                                        </p:tgtEl>
                                      </p:cBhvr>
                                    </p:animEffect>
                                  </p:childTnLst>
                                </p:cTn>
                              </p:par>
                              <p:par>
                                <p:cTn id="99" presetID="16" presetClass="entr" presetSubtype="21"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barn(inVertical)">
                                      <p:cBhvr>
                                        <p:cTn id="101" dur="5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45" presetClass="entr" presetSubtype="0" fill="hold" grpId="0" nodeType="click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2000"/>
                                        <p:tgtEl>
                                          <p:spTgt spid="63"/>
                                        </p:tgtEl>
                                      </p:cBhvr>
                                    </p:animEffect>
                                    <p:anim calcmode="lin" valueType="num">
                                      <p:cBhvr>
                                        <p:cTn id="107" dur="2000" fill="hold"/>
                                        <p:tgtEl>
                                          <p:spTgt spid="63"/>
                                        </p:tgtEl>
                                        <p:attrNameLst>
                                          <p:attrName>ppt_w</p:attrName>
                                        </p:attrNameLst>
                                      </p:cBhvr>
                                      <p:tavLst>
                                        <p:tav tm="0" fmla="#ppt_w*sin(2.5*pi*$)">
                                          <p:val>
                                            <p:fltVal val="0"/>
                                          </p:val>
                                        </p:tav>
                                        <p:tav tm="100000">
                                          <p:val>
                                            <p:fltVal val="1"/>
                                          </p:val>
                                        </p:tav>
                                      </p:tavLst>
                                    </p:anim>
                                    <p:anim calcmode="lin" valueType="num">
                                      <p:cBhvr>
                                        <p:cTn id="108" dur="2000" fill="hold"/>
                                        <p:tgtEl>
                                          <p:spTgt spid="63"/>
                                        </p:tgtEl>
                                        <p:attrNameLst>
                                          <p:attrName>ppt_h</p:attrName>
                                        </p:attrNameLst>
                                      </p:cBhvr>
                                      <p:tavLst>
                                        <p:tav tm="0">
                                          <p:val>
                                            <p:strVal val="#ppt_h"/>
                                          </p:val>
                                        </p:tav>
                                        <p:tav tm="100000">
                                          <p:val>
                                            <p:strVal val="#ppt_h"/>
                                          </p:val>
                                        </p:tav>
                                      </p:tavLst>
                                    </p:anim>
                                  </p:childTnLst>
                                </p:cTn>
                              </p:par>
                              <p:par>
                                <p:cTn id="109" presetID="45"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2000"/>
                                        <p:tgtEl>
                                          <p:spTgt spid="60"/>
                                        </p:tgtEl>
                                      </p:cBhvr>
                                    </p:animEffect>
                                    <p:anim calcmode="lin" valueType="num">
                                      <p:cBhvr>
                                        <p:cTn id="112" dur="2000" fill="hold"/>
                                        <p:tgtEl>
                                          <p:spTgt spid="60"/>
                                        </p:tgtEl>
                                        <p:attrNameLst>
                                          <p:attrName>ppt_w</p:attrName>
                                        </p:attrNameLst>
                                      </p:cBhvr>
                                      <p:tavLst>
                                        <p:tav tm="0" fmla="#ppt_w*sin(2.5*pi*$)">
                                          <p:val>
                                            <p:fltVal val="0"/>
                                          </p:val>
                                        </p:tav>
                                        <p:tav tm="100000">
                                          <p:val>
                                            <p:fltVal val="1"/>
                                          </p:val>
                                        </p:tav>
                                      </p:tavLst>
                                    </p:anim>
                                    <p:anim calcmode="lin" valueType="num">
                                      <p:cBhvr>
                                        <p:cTn id="113" dur="2000" fill="hold"/>
                                        <p:tgtEl>
                                          <p:spTgt spid="60"/>
                                        </p:tgtEl>
                                        <p:attrNameLst>
                                          <p:attrName>ppt_h</p:attrName>
                                        </p:attrNameLst>
                                      </p:cBhvr>
                                      <p:tavLst>
                                        <p:tav tm="0">
                                          <p:val>
                                            <p:strVal val="#ppt_h"/>
                                          </p:val>
                                        </p:tav>
                                        <p:tav tm="100000">
                                          <p:val>
                                            <p:strVal val="#ppt_h"/>
                                          </p:val>
                                        </p:tav>
                                      </p:tavLst>
                                    </p:anim>
                                  </p:childTnLst>
                                </p:cTn>
                              </p:par>
                              <p:par>
                                <p:cTn id="114" presetID="45" presetClass="entr" presetSubtype="0"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fade">
                                      <p:cBhvr>
                                        <p:cTn id="116" dur="2000"/>
                                        <p:tgtEl>
                                          <p:spTgt spid="76"/>
                                        </p:tgtEl>
                                      </p:cBhvr>
                                    </p:animEffect>
                                    <p:anim calcmode="lin" valueType="num">
                                      <p:cBhvr>
                                        <p:cTn id="117" dur="2000" fill="hold"/>
                                        <p:tgtEl>
                                          <p:spTgt spid="76"/>
                                        </p:tgtEl>
                                        <p:attrNameLst>
                                          <p:attrName>ppt_w</p:attrName>
                                        </p:attrNameLst>
                                      </p:cBhvr>
                                      <p:tavLst>
                                        <p:tav tm="0" fmla="#ppt_w*sin(2.5*pi*$)">
                                          <p:val>
                                            <p:fltVal val="0"/>
                                          </p:val>
                                        </p:tav>
                                        <p:tav tm="100000">
                                          <p:val>
                                            <p:fltVal val="1"/>
                                          </p:val>
                                        </p:tav>
                                      </p:tavLst>
                                    </p:anim>
                                    <p:anim calcmode="lin" valueType="num">
                                      <p:cBhvr>
                                        <p:cTn id="118" dur="2000" fill="hold"/>
                                        <p:tgtEl>
                                          <p:spTgt spid="76"/>
                                        </p:tgtEl>
                                        <p:attrNameLst>
                                          <p:attrName>ppt_h</p:attrName>
                                        </p:attrNameLst>
                                      </p:cBhvr>
                                      <p:tavLst>
                                        <p:tav tm="0">
                                          <p:val>
                                            <p:strVal val="#ppt_h"/>
                                          </p:val>
                                        </p:tav>
                                        <p:tav tm="100000">
                                          <p:val>
                                            <p:strVal val="#ppt_h"/>
                                          </p:val>
                                        </p:tav>
                                      </p:tavLst>
                                    </p:anim>
                                  </p:childTnLst>
                                </p:cTn>
                              </p:par>
                              <p:par>
                                <p:cTn id="119" presetID="45" presetClass="entr" presetSubtype="0" fill="hold" nodeType="with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2000"/>
                                        <p:tgtEl>
                                          <p:spTgt spid="64"/>
                                        </p:tgtEl>
                                      </p:cBhvr>
                                    </p:animEffect>
                                    <p:anim calcmode="lin" valueType="num">
                                      <p:cBhvr>
                                        <p:cTn id="122" dur="2000" fill="hold"/>
                                        <p:tgtEl>
                                          <p:spTgt spid="64"/>
                                        </p:tgtEl>
                                        <p:attrNameLst>
                                          <p:attrName>ppt_w</p:attrName>
                                        </p:attrNameLst>
                                      </p:cBhvr>
                                      <p:tavLst>
                                        <p:tav tm="0" fmla="#ppt_w*sin(2.5*pi*$)">
                                          <p:val>
                                            <p:fltVal val="0"/>
                                          </p:val>
                                        </p:tav>
                                        <p:tav tm="100000">
                                          <p:val>
                                            <p:fltVal val="1"/>
                                          </p:val>
                                        </p:tav>
                                      </p:tavLst>
                                    </p:anim>
                                    <p:anim calcmode="lin" valueType="num">
                                      <p:cBhvr>
                                        <p:cTn id="123" dur="2000" fill="hold"/>
                                        <p:tgtEl>
                                          <p:spTgt spid="64"/>
                                        </p:tgtEl>
                                        <p:attrNameLst>
                                          <p:attrName>ppt_h</p:attrName>
                                        </p:attrNameLst>
                                      </p:cBhvr>
                                      <p:tavLst>
                                        <p:tav tm="0">
                                          <p:val>
                                            <p:strVal val="#ppt_h"/>
                                          </p:val>
                                        </p:tav>
                                        <p:tav tm="100000">
                                          <p:val>
                                            <p:strVal val="#ppt_h"/>
                                          </p:val>
                                        </p:tav>
                                      </p:tavLst>
                                    </p:anim>
                                  </p:childTnLst>
                                </p:cTn>
                              </p:par>
                              <p:par>
                                <p:cTn id="124" presetID="45" presetClass="entr" presetSubtype="0" fill="hold" grpId="0" nodeType="with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fade">
                                      <p:cBhvr>
                                        <p:cTn id="126" dur="2000"/>
                                        <p:tgtEl>
                                          <p:spTgt spid="77"/>
                                        </p:tgtEl>
                                      </p:cBhvr>
                                    </p:animEffect>
                                    <p:anim calcmode="lin" valueType="num">
                                      <p:cBhvr>
                                        <p:cTn id="127" dur="2000" fill="hold"/>
                                        <p:tgtEl>
                                          <p:spTgt spid="77"/>
                                        </p:tgtEl>
                                        <p:attrNameLst>
                                          <p:attrName>ppt_w</p:attrName>
                                        </p:attrNameLst>
                                      </p:cBhvr>
                                      <p:tavLst>
                                        <p:tav tm="0" fmla="#ppt_w*sin(2.5*pi*$)">
                                          <p:val>
                                            <p:fltVal val="0"/>
                                          </p:val>
                                        </p:tav>
                                        <p:tav tm="100000">
                                          <p:val>
                                            <p:fltVal val="1"/>
                                          </p:val>
                                        </p:tav>
                                      </p:tavLst>
                                    </p:anim>
                                    <p:anim calcmode="lin" valueType="num">
                                      <p:cBhvr>
                                        <p:cTn id="128" dur="2000" fill="hold"/>
                                        <p:tgtEl>
                                          <p:spTgt spid="77"/>
                                        </p:tgtEl>
                                        <p:attrNameLst>
                                          <p:attrName>ppt_h</p:attrName>
                                        </p:attrNameLst>
                                      </p:cBhvr>
                                      <p:tavLst>
                                        <p:tav tm="0">
                                          <p:val>
                                            <p:strVal val="#ppt_h"/>
                                          </p:val>
                                        </p:tav>
                                        <p:tav tm="100000">
                                          <p:val>
                                            <p:strVal val="#ppt_h"/>
                                          </p:val>
                                        </p:tav>
                                      </p:tavLst>
                                    </p:anim>
                                  </p:childTnLst>
                                </p:cTn>
                              </p:par>
                              <p:par>
                                <p:cTn id="129" presetID="45" presetClass="entr" presetSubtype="0"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fade">
                                      <p:cBhvr>
                                        <p:cTn id="131" dur="2000"/>
                                        <p:tgtEl>
                                          <p:spTgt spid="67"/>
                                        </p:tgtEl>
                                      </p:cBhvr>
                                    </p:animEffect>
                                    <p:anim calcmode="lin" valueType="num">
                                      <p:cBhvr>
                                        <p:cTn id="132" dur="2000" fill="hold"/>
                                        <p:tgtEl>
                                          <p:spTgt spid="67"/>
                                        </p:tgtEl>
                                        <p:attrNameLst>
                                          <p:attrName>ppt_w</p:attrName>
                                        </p:attrNameLst>
                                      </p:cBhvr>
                                      <p:tavLst>
                                        <p:tav tm="0" fmla="#ppt_w*sin(2.5*pi*$)">
                                          <p:val>
                                            <p:fltVal val="0"/>
                                          </p:val>
                                        </p:tav>
                                        <p:tav tm="100000">
                                          <p:val>
                                            <p:fltVal val="1"/>
                                          </p:val>
                                        </p:tav>
                                      </p:tavLst>
                                    </p:anim>
                                    <p:anim calcmode="lin" valueType="num">
                                      <p:cBhvr>
                                        <p:cTn id="133"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3" grpId="0" animBg="1"/>
      <p:bldP spid="74" grpId="0" animBg="1"/>
      <p:bldP spid="72" grpId="0" animBg="1"/>
      <p:bldP spid="63" grpId="0"/>
      <p:bldP spid="67" grpId="0"/>
      <p:bldP spid="51" grpId="0"/>
      <p:bldP spid="55" grpId="0"/>
      <p:bldP spid="59" grpId="0"/>
      <p:bldP spid="45" grpId="0"/>
      <p:bldP spid="41" grpId="0"/>
      <p:bldP spid="6" grpId="0"/>
      <p:bldP spid="16" grpId="0"/>
      <p:bldP spid="37" grpId="0" animBg="1"/>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rot="15380181">
            <a:off x="3137416" y="-683043"/>
            <a:ext cx="4786107" cy="6881212"/>
            <a:chOff x="1100490" y="0"/>
            <a:chExt cx="7448764" cy="6858000"/>
          </a:xfrm>
        </p:grpSpPr>
        <p:pic>
          <p:nvPicPr>
            <p:cNvPr id="4"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00490" y="0"/>
              <a:ext cx="7448764" cy="6858000"/>
            </a:xfrm>
            <a:prstGeom prst="rect">
              <a:avLst/>
            </a:prstGeom>
          </p:spPr>
        </p:pic>
        <p:pic>
          <p:nvPicPr>
            <p:cNvPr id="5"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678" y="320674"/>
              <a:ext cx="6548644" cy="6299199"/>
            </a:xfrm>
            <a:prstGeom prst="rect">
              <a:avLst/>
            </a:prstGeom>
            <a:effectLst>
              <a:innerShdw blurRad="114300">
                <a:prstClr val="black"/>
              </a:innerShdw>
            </a:effectLst>
          </p:spPr>
        </p:pic>
      </p:grpSp>
      <p:sp>
        <p:nvSpPr>
          <p:cNvPr id="6" name="文本框 15"/>
          <p:cNvSpPr txBox="1"/>
          <p:nvPr/>
        </p:nvSpPr>
        <p:spPr>
          <a:xfrm>
            <a:off x="3087822" y="1743062"/>
            <a:ext cx="5255015" cy="2123658"/>
          </a:xfrm>
          <a:prstGeom prst="rect">
            <a:avLst/>
          </a:prstGeom>
          <a:noFill/>
        </p:spPr>
        <p:txBody>
          <a:bodyPr wrap="square" rtlCol="0">
            <a:spAutoFit/>
          </a:bodyPr>
          <a:lstStyle/>
          <a:p>
            <a:pPr algn="ct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pic>
        <p:nvPicPr>
          <p:cNvPr id="7"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8035074" y="143886"/>
            <a:ext cx="1063853" cy="1355319"/>
          </a:xfrm>
          <a:prstGeom prst="rect">
            <a:avLst/>
          </a:prstGeom>
        </p:spPr>
      </p:pic>
      <p:pic>
        <p:nvPicPr>
          <p:cNvPr id="8" name="Picture 7"/>
          <p:cNvPicPr>
            <a:picLocks noChangeAspect="1"/>
          </p:cNvPicPr>
          <p:nvPr/>
        </p:nvPicPr>
        <p:blipFill>
          <a:blip r:embed="rId6"/>
          <a:stretch>
            <a:fillRect/>
          </a:stretch>
        </p:blipFill>
        <p:spPr>
          <a:xfrm>
            <a:off x="8745051" y="1817530"/>
            <a:ext cx="3853006" cy="4359018"/>
          </a:xfrm>
          <a:prstGeom prst="rect">
            <a:avLst/>
          </a:prstGeom>
        </p:spPr>
      </p:pic>
      <p:pic>
        <p:nvPicPr>
          <p:cNvPr id="10"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915" y="4436379"/>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726324" y="886760"/>
            <a:ext cx="2687293" cy="1548203"/>
          </a:xfrm>
          <a:prstGeom prst="rect">
            <a:avLst/>
          </a:prstGeom>
        </p:spPr>
      </p:pic>
    </p:spTree>
    <p:extLst>
      <p:ext uri="{BB962C8B-B14F-4D97-AF65-F5344CB8AC3E}">
        <p14:creationId xmlns:p14="http://schemas.microsoft.com/office/powerpoint/2010/main" val="201675535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par>
                                <p:cTn id="22" presetID="42" presetClass="path" presetSubtype="0" fill="hold" nodeType="withEffect">
                                  <p:stCondLst>
                                    <p:cond delay="0"/>
                                  </p:stCondLst>
                                  <p:childTnLst>
                                    <p:animMotion origin="layout" path="M -0.12708 0.14745 L -0.07617 -0.04005 " pathEditMode="relative" rAng="0" ptsTypes="AA">
                                      <p:cBhvr>
                                        <p:cTn id="23" dur="750" fill="hold"/>
                                        <p:tgtEl>
                                          <p:spTgt spid="7"/>
                                        </p:tgtEl>
                                        <p:attrNameLst>
                                          <p:attrName>ppt_x</p:attrName>
                                          <p:attrName>ppt_y</p:attrName>
                                        </p:attrNameLst>
                                      </p:cBhvr>
                                      <p:rCtr x="2539" y="-9375"/>
                                    </p:animMotion>
                                  </p:childTnLst>
                                </p:cTn>
                              </p:par>
                            </p:childTnLst>
                          </p:cTn>
                        </p:par>
                        <p:par>
                          <p:cTn id="24" fill="hold">
                            <p:stCondLst>
                              <p:cond delay="275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ppt_w</p:attrName>
                                        </p:attrNameLst>
                                      </p:cBhvr>
                                      <p:tavLst>
                                        <p:tav tm="0" fmla="#ppt_w*sin(2.5*pi*$)">
                                          <p:val>
                                            <p:fltVal val="0"/>
                                          </p:val>
                                        </p:tav>
                                        <p:tav tm="100000">
                                          <p:val>
                                            <p:fltVal val="1"/>
                                          </p:val>
                                        </p:tav>
                                      </p:tavLst>
                                    </p:anim>
                                    <p:anim calcmode="lin" valueType="num">
                                      <p:cBhvr>
                                        <p:cTn id="29" dur="750" fill="hold"/>
                                        <p:tgtEl>
                                          <p:spTgt spid="6"/>
                                        </p:tgtEl>
                                        <p:attrNameLst>
                                          <p:attrName>ppt_h</p:attrName>
                                        </p:attrNameLst>
                                      </p:cBhvr>
                                      <p:tavLst>
                                        <p:tav tm="0">
                                          <p:val>
                                            <p:strVal val="#ppt_h"/>
                                          </p:val>
                                        </p:tav>
                                        <p:tav tm="100000">
                                          <p:val>
                                            <p:strVal val="#ppt_h"/>
                                          </p:val>
                                        </p:tav>
                                      </p:tavLst>
                                    </p:anim>
                                  </p:childTnLst>
                                </p:cTn>
                              </p:par>
                              <p:par>
                                <p:cTn id="30" presetID="6" presetClass="emph" presetSubtype="0" fill="hold" grpId="1" nodeType="withEffect">
                                  <p:stCondLst>
                                    <p:cond delay="0"/>
                                  </p:stCondLst>
                                  <p:iterate type="lt">
                                    <p:tmPct val="10000"/>
                                  </p:iterate>
                                  <p:childTnLst>
                                    <p:animScale>
                                      <p:cBhvr>
                                        <p:cTn id="31" dur="300" fill="hold"/>
                                        <p:tgtEl>
                                          <p:spTgt spid="6"/>
                                        </p:tgtEl>
                                      </p:cBhvr>
                                      <p:by x="500000" y="500000"/>
                                    </p:animScale>
                                  </p:childTnLst>
                                </p:cTn>
                              </p:par>
                              <p:par>
                                <p:cTn id="32" presetID="6" presetClass="emph" presetSubtype="0" fill="hold" grpId="2" nodeType="withEffect">
                                  <p:stCondLst>
                                    <p:cond delay="0"/>
                                  </p:stCondLst>
                                  <p:iterate type="lt">
                                    <p:tmPct val="10000"/>
                                  </p:iterate>
                                  <p:childTnLst>
                                    <p:animScale>
                                      <p:cBhvr>
                                        <p:cTn id="33" dur="750" fill="hold"/>
                                        <p:tgtEl>
                                          <p:spTgt spid="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iantiem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5410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8899" name="Text Box 3"/>
          <p:cNvSpPr txBox="1">
            <a:spLocks noChangeArrowheads="1"/>
          </p:cNvSpPr>
          <p:nvPr/>
        </p:nvSpPr>
        <p:spPr bwMode="auto">
          <a:xfrm>
            <a:off x="1752600" y="54864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MAI AN TIÊM - “SỰ TÍCH DƯA HẤU”</a:t>
            </a:r>
          </a:p>
        </p:txBody>
      </p:sp>
      <p:sp>
        <p:nvSpPr>
          <p:cNvPr id="208900" name="Text Box 4"/>
          <p:cNvSpPr txBox="1">
            <a:spLocks noChangeArrowheads="1"/>
          </p:cNvSpPr>
          <p:nvPr/>
        </p:nvSpPr>
        <p:spPr bwMode="auto">
          <a:xfrm>
            <a:off x="1828800" y="6019801"/>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Qua sự tích này em rút ra được bài học gì?</a:t>
            </a:r>
          </a:p>
        </p:txBody>
      </p:sp>
      <p:sp>
        <p:nvSpPr>
          <p:cNvPr id="5" name="Rectangle: Rounded Corners 1">
            <a:extLst>
              <a:ext uri="{FF2B5EF4-FFF2-40B4-BE49-F238E27FC236}">
                <a16:creationId xmlns:a16="http://schemas.microsoft.com/office/drawing/2014/main" id="{49368C2B-08BB-4567-BA27-2402FAA3C31F}"/>
              </a:ext>
            </a:extLst>
          </p:cNvPr>
          <p:cNvSpPr/>
          <p:nvPr/>
        </p:nvSpPr>
        <p:spPr>
          <a:xfrm>
            <a:off x="7097197" y="126283"/>
            <a:ext cx="497339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defTabSz="914400">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indent="165100" algn="just" defTabSz="914400">
              <a:lnSpc>
                <a:spcPct val="130000"/>
              </a:lnSpc>
              <a:spcAft>
                <a:spcPts val="200"/>
              </a:spcAft>
            </a:pPr>
            <a:r>
              <a:rPr lang="en-US" sz="3200" b="1" dirty="0" err="1" smtClean="0">
                <a:solidFill>
                  <a:srgbClr val="FF0000"/>
                </a:solidFill>
                <a:latin typeface="Times New Roman" pitchFamily="18" charset="0"/>
                <a:ea typeface="Times New Roman" pitchFamily="18" charset="0"/>
                <a:cs typeface="Times New Roman" pitchFamily="18" charset="0"/>
              </a:rPr>
              <a:t>Hoạt</a:t>
            </a:r>
            <a:r>
              <a:rPr lang="en-US" sz="3200" b="1" dirty="0" smtClean="0">
                <a:solidFill>
                  <a:srgbClr val="FF0000"/>
                </a:solidFill>
                <a:latin typeface="Times New Roman" pitchFamily="18" charset="0"/>
                <a:ea typeface="Times New Roman" pitchFamily="18" charset="0"/>
                <a:cs typeface="Times New Roman" pitchFamily="18" charset="0"/>
              </a:rPr>
              <a:t> </a:t>
            </a:r>
            <a:r>
              <a:rPr lang="en-US" sz="3200" b="1" dirty="0" err="1" smtClean="0">
                <a:solidFill>
                  <a:srgbClr val="FF0000"/>
                </a:solidFill>
                <a:latin typeface="Times New Roman" pitchFamily="18" charset="0"/>
                <a:ea typeface="Times New Roman" pitchFamily="18" charset="0"/>
                <a:cs typeface="Times New Roman" pitchFamily="18" charset="0"/>
              </a:rPr>
              <a:t>động</a:t>
            </a:r>
            <a:r>
              <a:rPr lang="en-US" sz="3200" b="1" dirty="0" smtClean="0">
                <a:solidFill>
                  <a:srgbClr val="FF0000"/>
                </a:solidFill>
                <a:latin typeface="Times New Roman" pitchFamily="18" charset="0"/>
                <a:ea typeface="Times New Roman" pitchFamily="18" charset="0"/>
                <a:cs typeface="Times New Roman" pitchFamily="18" charset="0"/>
              </a:rPr>
              <a:t>: </a:t>
            </a:r>
            <a:r>
              <a:rPr lang="en-US" sz="3200" b="1" dirty="0" err="1" smtClean="0">
                <a:solidFill>
                  <a:srgbClr val="FF0000"/>
                </a:solidFill>
                <a:latin typeface="Times New Roman" pitchFamily="18" charset="0"/>
                <a:ea typeface="Times New Roman" pitchFamily="18" charset="0"/>
                <a:cs typeface="Times New Roman" pitchFamily="18" charset="0"/>
              </a:rPr>
              <a:t>Khởi</a:t>
            </a:r>
            <a:r>
              <a:rPr lang="en-US" sz="3200" b="1" dirty="0" smtClean="0">
                <a:solidFill>
                  <a:srgbClr val="FF0000"/>
                </a:solidFill>
                <a:latin typeface="Times New Roman" pitchFamily="18" charset="0"/>
                <a:ea typeface="Times New Roman" pitchFamily="18" charset="0"/>
                <a:cs typeface="Times New Roman" pitchFamily="18" charset="0"/>
              </a:rPr>
              <a:t> </a:t>
            </a:r>
            <a:r>
              <a:rPr lang="en-US" sz="3200" b="1" dirty="0" err="1" smtClean="0">
                <a:solidFill>
                  <a:srgbClr val="FF0000"/>
                </a:solidFill>
                <a:latin typeface="Times New Roman" pitchFamily="18" charset="0"/>
                <a:ea typeface="Times New Roman" pitchFamily="18" charset="0"/>
                <a:cs typeface="Times New Roman" pitchFamily="18" charset="0"/>
              </a:rPr>
              <a:t>động</a:t>
            </a: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defTabSz="914400"/>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2857672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heel(4)">
                                      <p:cBhvr>
                                        <p:cTn id="7" dur="2000"/>
                                        <p:tgtEl>
                                          <p:spTgt spid="208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08900">
                                            <p:txEl>
                                              <p:pRg st="0" end="0"/>
                                            </p:txEl>
                                          </p:spTgt>
                                        </p:tgtEl>
                                        <p:attrNameLst>
                                          <p:attrName>style.visibility</p:attrName>
                                        </p:attrNameLst>
                                      </p:cBhvr>
                                      <p:to>
                                        <p:strVal val="visible"/>
                                      </p:to>
                                    </p:set>
                                    <p:animEffect transition="in" filter="wheel(4)">
                                      <p:cBhvr>
                                        <p:cTn id="12" dur="2000"/>
                                        <p:tgtEl>
                                          <p:spTgt spid="208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1554" name="Picture 2"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08" y="54124"/>
            <a:ext cx="277119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 Box 3"/>
          <p:cNvSpPr txBox="1">
            <a:spLocks noChangeArrowheads="1"/>
          </p:cNvSpPr>
          <p:nvPr/>
        </p:nvSpPr>
        <p:spPr bwMode="auto">
          <a:xfrm>
            <a:off x="911557" y="281791"/>
            <a:ext cx="17108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fontAlgn="base">
              <a:spcBef>
                <a:spcPct val="50000"/>
              </a:spcBef>
              <a:spcAft>
                <a:spcPct val="0"/>
              </a:spcAft>
              <a:buClrTx/>
              <a:buSzTx/>
              <a:buFontTx/>
              <a:buNone/>
            </a:pPr>
            <a:r>
              <a:rPr lang="en-US" altLang="en-US" sz="2800" b="1" dirty="0" smtClean="0">
                <a:solidFill>
                  <a:srgbClr val="000000"/>
                </a:solidFill>
                <a:latin typeface="Times New Roman" panose="02020603050405020304" pitchFamily="18" charset="0"/>
                <a:cs typeface="Times New Roman" panose="02020603050405020304" pitchFamily="18" charset="0"/>
              </a:rPr>
              <a:t>GDCD 6</a:t>
            </a:r>
          </a:p>
        </p:txBody>
      </p:sp>
      <p:pic>
        <p:nvPicPr>
          <p:cNvPr id="151556" name="Picture 7" descr="ORCHID"/>
          <p:cNvPicPr>
            <a:picLocks noChangeAspect="1" noChangeArrowheads="1"/>
          </p:cNvPicPr>
          <p:nvPr/>
        </p:nvPicPr>
        <p:blipFill>
          <a:blip r:embed="rId4" cstate="print">
            <a:lum bright="30000"/>
            <a:extLst>
              <a:ext uri="{28A0092B-C50C-407E-A947-70E740481C1C}">
                <a14:useLocalDpi xmlns:a14="http://schemas.microsoft.com/office/drawing/2010/main" val="0"/>
              </a:ext>
            </a:extLst>
          </a:blip>
          <a:srcRect b="22736"/>
          <a:stretch>
            <a:fillRect/>
          </a:stretch>
        </p:blipFill>
        <p:spPr bwMode="auto">
          <a:xfrm>
            <a:off x="0" y="723900"/>
            <a:ext cx="3581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_Văn_Bản 1"/>
          <p:cNvSpPr txBox="1"/>
          <p:nvPr/>
        </p:nvSpPr>
        <p:spPr>
          <a:xfrm>
            <a:off x="911557" y="1051014"/>
            <a:ext cx="10594643" cy="2185214"/>
          </a:xfrm>
          <a:prstGeom prst="rect">
            <a:avLst/>
          </a:prstGeom>
          <a:noFill/>
        </p:spPr>
        <p:txBody>
          <a:bodyPr wrap="square">
            <a:spAutoFit/>
          </a:bodyPr>
          <a:lstStyle/>
          <a:p>
            <a:pPr algn="ctr" defTabSz="914400">
              <a:defRPr/>
            </a:pPr>
            <a:r>
              <a:rPr lang="en-US" kern="0" dirty="0">
                <a:solidFill>
                  <a:srgbClr val="FF0000"/>
                </a:solidFill>
                <a:latin typeface="Calibri"/>
              </a:rPr>
              <a:t> </a:t>
            </a:r>
            <a:r>
              <a:rPr lang="en-US" sz="4800" kern="0" dirty="0" err="1">
                <a:solidFill>
                  <a:srgbClr val="0000FF"/>
                </a:solidFill>
                <a:latin typeface="Times New Roman" panose="02020603050405020304" pitchFamily="18" charset="0"/>
                <a:cs typeface="Times New Roman" panose="02020603050405020304" pitchFamily="18" charset="0"/>
              </a:rPr>
              <a:t>Bài</a:t>
            </a:r>
            <a:r>
              <a:rPr lang="en-US" sz="4800" kern="0" dirty="0">
                <a:solidFill>
                  <a:srgbClr val="0000FF"/>
                </a:solidFill>
                <a:latin typeface="Times New Roman" panose="02020603050405020304" pitchFamily="18" charset="0"/>
                <a:cs typeface="Times New Roman" panose="02020603050405020304" pitchFamily="18" charset="0"/>
              </a:rPr>
              <a:t> </a:t>
            </a:r>
            <a:r>
              <a:rPr lang="en-US" sz="4800" kern="0" dirty="0" smtClean="0">
                <a:solidFill>
                  <a:srgbClr val="0000FF"/>
                </a:solidFill>
                <a:latin typeface="Times New Roman" panose="02020603050405020304" pitchFamily="18" charset="0"/>
                <a:cs typeface="Times New Roman" panose="02020603050405020304" pitchFamily="18" charset="0"/>
              </a:rPr>
              <a:t>5:</a:t>
            </a:r>
            <a:endParaRPr lang="en-US" sz="4800" kern="0" dirty="0">
              <a:solidFill>
                <a:srgbClr val="0000FF"/>
              </a:solidFill>
              <a:latin typeface="Times New Roman" panose="02020603050405020304" pitchFamily="18" charset="0"/>
              <a:cs typeface="Times New Roman" panose="02020603050405020304" pitchFamily="18" charset="0"/>
            </a:endParaRPr>
          </a:p>
          <a:p>
            <a:pPr algn="ctr" defTabSz="914400">
              <a:defRPr/>
            </a:pPr>
            <a:r>
              <a:rPr lang="en-US" sz="8800" kern="0" dirty="0" err="1" smtClean="0">
                <a:solidFill>
                  <a:srgbClr val="FF0000"/>
                </a:solidFill>
                <a:latin typeface="Times New Roman" panose="02020603050405020304" pitchFamily="18" charset="0"/>
                <a:cs typeface="Times New Roman" panose="02020603050405020304" pitchFamily="18" charset="0"/>
              </a:rPr>
              <a:t>Tiết</a:t>
            </a:r>
            <a:r>
              <a:rPr lang="en-US" sz="8800" kern="0" dirty="0" smtClean="0">
                <a:solidFill>
                  <a:srgbClr val="FF0000"/>
                </a:solidFill>
                <a:latin typeface="Times New Roman" panose="02020603050405020304" pitchFamily="18" charset="0"/>
                <a:cs typeface="Times New Roman" panose="02020603050405020304" pitchFamily="18" charset="0"/>
              </a:rPr>
              <a:t> 14: TỰ LẬP- TT</a:t>
            </a:r>
            <a:endParaRPr lang="vi-VN" sz="8800" kern="0" dirty="0">
              <a:solidFill>
                <a:srgbClr val="FF0000"/>
              </a:solidFill>
            </a:endParaRPr>
          </a:p>
        </p:txBody>
      </p:sp>
      <p:sp>
        <p:nvSpPr>
          <p:cNvPr id="151560" name="TextBox 8"/>
          <p:cNvSpPr txBox="1">
            <a:spLocks noChangeArrowheads="1"/>
          </p:cNvSpPr>
          <p:nvPr/>
        </p:nvSpPr>
        <p:spPr bwMode="auto">
          <a:xfrm>
            <a:off x="3657600" y="190500"/>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fontAlgn="base">
              <a:spcBef>
                <a:spcPct val="0"/>
              </a:spcBef>
              <a:spcAft>
                <a:spcPct val="0"/>
              </a:spcAft>
              <a:buClrTx/>
              <a:buSzTx/>
              <a:buFontTx/>
              <a:buNone/>
            </a:pPr>
            <a:r>
              <a:rPr lang="en-US" altLang="en-US" sz="2800" b="1" dirty="0" smtClean="0">
                <a:solidFill>
                  <a:srgbClr val="0000CC"/>
                </a:solidFill>
                <a:latin typeface="Times New Roman" panose="02020603050405020304" pitchFamily="18" charset="0"/>
                <a:cs typeface="Times New Roman" panose="02020603050405020304" pitchFamily="18" charset="0"/>
              </a:rPr>
              <a:t>TRƯỜNG THCS BỒ ĐỀ </a:t>
            </a:r>
          </a:p>
        </p:txBody>
      </p:sp>
      <p:pic>
        <p:nvPicPr>
          <p:cNvPr id="151561" name="Picture 2" descr="CHCA2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9376" y="4506764"/>
            <a:ext cx="5374432" cy="15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62" name="Text Box 3"/>
          <p:cNvSpPr txBox="1">
            <a:spLocks noChangeArrowheads="1"/>
          </p:cNvSpPr>
          <p:nvPr/>
        </p:nvSpPr>
        <p:spPr bwMode="auto">
          <a:xfrm>
            <a:off x="4480814" y="4723609"/>
            <a:ext cx="4061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fontAlgn="base">
              <a:spcBef>
                <a:spcPct val="50000"/>
              </a:spcBef>
              <a:spcAft>
                <a:spcPct val="0"/>
              </a:spcAft>
              <a:buClrTx/>
              <a:buSzTx/>
              <a:buFontTx/>
              <a:buNone/>
            </a:pPr>
            <a:r>
              <a:rPr lang="en-US" altLang="en-US" sz="2400" b="1" dirty="0" err="1" smtClean="0">
                <a:solidFill>
                  <a:srgbClr val="FF0000"/>
                </a:solidFill>
                <a:latin typeface="Times New Roman" panose="02020603050405020304" pitchFamily="18" charset="0"/>
                <a:cs typeface="Times New Roman" panose="02020603050405020304" pitchFamily="18" charset="0"/>
              </a:rPr>
              <a:t>Giáo</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viên</a:t>
            </a:r>
            <a:r>
              <a:rPr lang="en-US" altLang="en-US" sz="2400" b="1" dirty="0" smtClean="0">
                <a:solidFill>
                  <a:srgbClr val="FF0000"/>
                </a:solidFill>
                <a:latin typeface="Times New Roman" panose="02020603050405020304" pitchFamily="18" charset="0"/>
                <a:cs typeface="Times New Roman" panose="02020603050405020304" pitchFamily="18" charset="0"/>
              </a:rPr>
              <a:t>: Kim </a:t>
            </a:r>
            <a:r>
              <a:rPr lang="en-US" altLang="en-US" sz="2400" b="1" dirty="0" err="1" smtClean="0">
                <a:solidFill>
                  <a:srgbClr val="FF0000"/>
                </a:solidFill>
                <a:latin typeface="Times New Roman" panose="02020603050405020304" pitchFamily="18" charset="0"/>
                <a:cs typeface="Times New Roman" panose="02020603050405020304" pitchFamily="18" charset="0"/>
              </a:rPr>
              <a:t>Thị</a:t>
            </a:r>
            <a:r>
              <a:rPr lang="en-US"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Viên</a:t>
            </a:r>
            <a:endParaRPr lang="en-US" altLang="en-US" sz="2400" b="1" dirty="0" smtClean="0">
              <a:solidFill>
                <a:srgbClr val="FF0000"/>
              </a:solidFill>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p:nvPr>
        </p:nvPicPr>
        <p:blipFill>
          <a:blip r:embed="rId5"/>
          <a:stretch>
            <a:fillRect/>
          </a:stretch>
        </p:blipFill>
        <p:spPr>
          <a:xfrm>
            <a:off x="8772543" y="2976743"/>
            <a:ext cx="3011685" cy="1420491"/>
          </a:xfrm>
          <a:prstGeom prst="rect">
            <a:avLst/>
          </a:prstGeom>
        </p:spPr>
      </p:pic>
    </p:spTree>
    <p:extLst>
      <p:ext uri="{BB962C8B-B14F-4D97-AF65-F5344CB8AC3E}">
        <p14:creationId xmlns:p14="http://schemas.microsoft.com/office/powerpoint/2010/main" val="1465121632"/>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3" cstate="print"/>
          <a:stretch>
            <a:fillRect/>
          </a:stretch>
        </p:blipFill>
        <p:spPr>
          <a:xfrm>
            <a:off x="1171615" y="2669936"/>
            <a:ext cx="2696624" cy="4326715"/>
          </a:xfrm>
          <a:prstGeom prst="rect">
            <a:avLst/>
          </a:prstGeom>
        </p:spPr>
      </p:pic>
      <p:pic>
        <p:nvPicPr>
          <p:cNvPr id="3" name="PA_图片 18">
            <a:extLst>
              <a:ext uri="{FF2B5EF4-FFF2-40B4-BE49-F238E27FC236}">
                <a16:creationId xmlns:a16="http://schemas.microsoft.com/office/drawing/2014/main" id="{FD287BA2-EE39-472E-A38A-837C2F28472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rot="15833613">
            <a:off x="1923743" y="-1651102"/>
            <a:ext cx="2332158" cy="5814020"/>
          </a:xfrm>
          <a:prstGeom prst="rect">
            <a:avLst/>
          </a:prstGeom>
        </p:spPr>
      </p:pic>
      <p:sp>
        <p:nvSpPr>
          <p:cNvPr id="4" name="TextBox 3">
            <a:extLst>
              <a:ext uri="{FF2B5EF4-FFF2-40B4-BE49-F238E27FC236}">
                <a16:creationId xmlns:a16="http://schemas.microsoft.com/office/drawing/2014/main" id="{FEF26557-35AB-463F-8934-58DC6E5F9829}"/>
              </a:ext>
            </a:extLst>
          </p:cNvPr>
          <p:cNvSpPr txBox="1"/>
          <p:nvPr/>
        </p:nvSpPr>
        <p:spPr>
          <a:xfrm rot="21320319">
            <a:off x="627549" y="412069"/>
            <a:ext cx="4901771" cy="2062103"/>
          </a:xfrm>
          <a:prstGeom prst="rect">
            <a:avLst/>
          </a:prstGeom>
          <a:noFill/>
        </p:spPr>
        <p:txBody>
          <a:bodyPr wrap="square" rtlCol="0">
            <a:spAutoFit/>
          </a:bodyPr>
          <a:lstStyle/>
          <a:p>
            <a:pPr algn="ctr" defTabSz="914400"/>
            <a:r>
              <a:rPr lang="en-US" sz="3200" b="1" dirty="0" err="1" smtClean="0">
                <a:solidFill>
                  <a:prstClr val="black"/>
                </a:solidFill>
                <a:latin typeface="Times New Roman" pitchFamily="18" charset="0"/>
                <a:cs typeface="Times New Roman" pitchFamily="18" charset="0"/>
              </a:rPr>
              <a:t>Em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hãy</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đánh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giá</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khả</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năng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tự</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lập</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của</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bản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thân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Đề</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xuất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cách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rèn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luyện</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tính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tự</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lập</a:t>
            </a:r>
            <a:r>
              <a:rPr lang="en-US" sz="3200" b="1" dirty="0" smtClean="0">
                <a:solidFill>
                  <a:prstClr val="black"/>
                </a:solidFill>
                <a:latin typeface="Times New Roman" pitchFamily="18" charset="0"/>
                <a:cs typeface="Times New Roman" pitchFamily="18" charset="0"/>
              </a:rPr>
              <a:t>?</a:t>
            </a:r>
            <a:endParaRPr lang="en-SG" sz="3200" b="1" dirty="0">
              <a:solidFill>
                <a:prstClr val="black"/>
              </a:solidFill>
              <a:latin typeface="Times New Roman" pitchFamily="18" charset="0"/>
              <a:cs typeface="Times New Roman" pitchFamily="18" charset="0"/>
            </a:endParaRPr>
          </a:p>
        </p:txBody>
      </p:sp>
      <p:pic>
        <p:nvPicPr>
          <p:cNvPr id="5" name="图片 5">
            <a:extLst>
              <a:ext uri="{FF2B5EF4-FFF2-40B4-BE49-F238E27FC236}">
                <a16:creationId xmlns:a16="http://schemas.microsoft.com/office/drawing/2014/main" id="{C92E4828-A184-465C-9FEC-D87C284C4416}"/>
              </a:ext>
            </a:extLst>
          </p:cNvPr>
          <p:cNvPicPr>
            <a:picLocks noChangeAspect="1"/>
          </p:cNvPicPr>
          <p:nvPr/>
        </p:nvPicPr>
        <p:blipFill rotWithShape="1">
          <a:blip r:embed="rId5">
            <a:extLst>
              <a:ext uri="{28A0092B-C50C-407E-A947-70E740481C1C}">
                <a14:useLocalDpi xmlns:a14="http://schemas.microsoft.com/office/drawing/2010/main" val="0"/>
              </a:ext>
            </a:extLst>
          </a:blip>
          <a:srcRect l="38581" t="24563" r="40933" b="26282"/>
          <a:stretch/>
        </p:blipFill>
        <p:spPr>
          <a:xfrm flipH="1">
            <a:off x="3753123" y="3071439"/>
            <a:ext cx="2730475" cy="3578379"/>
          </a:xfrm>
          <a:prstGeom prst="rect">
            <a:avLst/>
          </a:prstGeom>
        </p:spPr>
      </p:pic>
      <p:pic>
        <p:nvPicPr>
          <p:cNvPr id="6" name="图片 1">
            <a:extLst>
              <a:ext uri="{FF2B5EF4-FFF2-40B4-BE49-F238E27FC236}">
                <a16:creationId xmlns:a16="http://schemas.microsoft.com/office/drawing/2014/main" id="{30E5B401-103C-46B3-8F47-61F7C11E11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7214" y="744584"/>
            <a:ext cx="6314786" cy="6113416"/>
          </a:xfrm>
          <a:prstGeom prst="rect">
            <a:avLst/>
          </a:prstGeom>
          <a:noFill/>
        </p:spPr>
      </p:pic>
      <p:sp>
        <p:nvSpPr>
          <p:cNvPr id="7" name="Text Box 12">
            <a:extLst>
              <a:ext uri="{FF2B5EF4-FFF2-40B4-BE49-F238E27FC236}">
                <a16:creationId xmlns:a16="http://schemas.microsoft.com/office/drawing/2014/main" id="{EE67C848-B35A-448F-AB99-DDFEC6D186FD}"/>
              </a:ext>
            </a:extLst>
          </p:cNvPr>
          <p:cNvSpPr txBox="1">
            <a:spLocks noChangeArrowheads="1"/>
          </p:cNvSpPr>
          <p:nvPr/>
        </p:nvSpPr>
        <p:spPr bwMode="auto">
          <a:xfrm>
            <a:off x="7005508" y="949125"/>
            <a:ext cx="522829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3200" dirty="0" smtClean="0">
                <a:solidFill>
                  <a:srgbClr val="0000FF"/>
                </a:solidFill>
                <a:cs typeface="Times New Roman" pitchFamily="18" charset="0"/>
              </a:rPr>
              <a:t>4 .</a:t>
            </a:r>
            <a:r>
              <a:rPr lang="en-US" sz="3200" dirty="0" err="1" smtClean="0">
                <a:solidFill>
                  <a:srgbClr val="0000FF"/>
                </a:solidFill>
                <a:cs typeface="Times New Roman" pitchFamily="18" charset="0"/>
              </a:rPr>
              <a:t>Cách</a:t>
            </a:r>
            <a:r>
              <a:rPr lang="en-US" sz="3200" dirty="0" smtClean="0">
                <a:solidFill>
                  <a:srgbClr val="0000FF"/>
                </a:solidFill>
                <a:cs typeface="Times New Roman" pitchFamily="18" charset="0"/>
              </a:rPr>
              <a:t> </a:t>
            </a:r>
            <a:r>
              <a:rPr lang="en-US" sz="3200" dirty="0" err="1">
                <a:solidFill>
                  <a:srgbClr val="0000FF"/>
                </a:solidFill>
                <a:cs typeface="Times New Roman" pitchFamily="18" charset="0"/>
              </a:rPr>
              <a:t>rèn</a:t>
            </a:r>
            <a:r>
              <a:rPr lang="en-US" sz="3200" dirty="0">
                <a:solidFill>
                  <a:srgbClr val="0000FF"/>
                </a:solidFill>
                <a:cs typeface="Times New Roman" pitchFamily="18" charset="0"/>
              </a:rPr>
              <a:t> </a:t>
            </a:r>
            <a:r>
              <a:rPr lang="en-US" sz="3200" dirty="0" err="1">
                <a:solidFill>
                  <a:srgbClr val="0000FF"/>
                </a:solidFill>
                <a:cs typeface="Times New Roman" pitchFamily="18" charset="0"/>
              </a:rPr>
              <a:t>luyện</a:t>
            </a:r>
            <a:r>
              <a:rPr lang="en-US" sz="3200" dirty="0">
                <a:solidFill>
                  <a:srgbClr val="0000FF"/>
                </a:solidFill>
                <a:cs typeface="Times New Roman" pitchFamily="18" charset="0"/>
              </a:rPr>
              <a:t>: </a:t>
            </a:r>
          </a:p>
          <a:p>
            <a:r>
              <a:rPr lang="en-US" sz="3200" dirty="0">
                <a:solidFill>
                  <a:srgbClr val="0000FF"/>
                </a:solidFill>
                <a:cs typeface="Times New Roman" pitchFamily="18" charset="0"/>
              </a:rPr>
              <a:t>- </a:t>
            </a:r>
            <a:r>
              <a:rPr lang="en-US" sz="3200" dirty="0" err="1">
                <a:solidFill>
                  <a:srgbClr val="0000FF"/>
                </a:solidFill>
                <a:cs typeface="Times New Roman" pitchFamily="18" charset="0"/>
              </a:rPr>
              <a:t>Chúng</a:t>
            </a:r>
            <a:r>
              <a:rPr lang="en-US" sz="3200" dirty="0">
                <a:solidFill>
                  <a:srgbClr val="0000FF"/>
                </a:solidFill>
                <a:cs typeface="Times New Roman" pitchFamily="18" charset="0"/>
              </a:rPr>
              <a:t> ta </a:t>
            </a:r>
            <a:r>
              <a:rPr lang="en-US" sz="3200" dirty="0" err="1">
                <a:solidFill>
                  <a:srgbClr val="0000FF"/>
                </a:solidFill>
                <a:cs typeface="Times New Roman" pitchFamily="18" charset="0"/>
              </a:rPr>
              <a:t>cần</a:t>
            </a:r>
            <a:r>
              <a:rPr lang="en-US" sz="3200" dirty="0">
                <a:solidFill>
                  <a:srgbClr val="0000FF"/>
                </a:solidFill>
                <a:cs typeface="Times New Roman" pitchFamily="18" charset="0"/>
              </a:rPr>
              <a:t> </a:t>
            </a:r>
            <a:r>
              <a:rPr lang="en-US" sz="3200" dirty="0" err="1">
                <a:solidFill>
                  <a:srgbClr val="0000FF"/>
                </a:solidFill>
                <a:cs typeface="Times New Roman" pitchFamily="18" charset="0"/>
              </a:rPr>
              <a:t>chủ</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động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làm</a:t>
            </a:r>
            <a:r>
              <a:rPr lang="en-US" sz="3200" dirty="0">
                <a:solidFill>
                  <a:srgbClr val="0000FF"/>
                </a:solidFill>
                <a:cs typeface="Times New Roman" pitchFamily="18" charset="0"/>
              </a:rPr>
              <a:t> </a:t>
            </a:r>
            <a:r>
              <a:rPr lang="en-US" sz="3200" dirty="0" err="1">
                <a:solidFill>
                  <a:srgbClr val="0000FF"/>
                </a:solidFill>
                <a:cs typeface="Times New Roman" pitchFamily="18" charset="0"/>
              </a:rPr>
              <a:t>việc</a:t>
            </a:r>
            <a:r>
              <a:rPr lang="en-US" sz="3200" dirty="0">
                <a:solidFill>
                  <a:srgbClr val="0000FF"/>
                </a:solidFill>
                <a:cs typeface="Times New Roman" pitchFamily="18" charset="0"/>
              </a:rPr>
              <a:t>.</a:t>
            </a:r>
          </a:p>
          <a:p>
            <a:r>
              <a:rPr lang="en-US" sz="3200" dirty="0">
                <a:solidFill>
                  <a:srgbClr val="0000FF"/>
                </a:solidFill>
                <a:cs typeface="Times New Roman" pitchFamily="18" charset="0"/>
              </a:rPr>
              <a:t>- </a:t>
            </a:r>
            <a:r>
              <a:rPr lang="en-US" sz="3200" dirty="0" err="1">
                <a:solidFill>
                  <a:srgbClr val="0000FF"/>
                </a:solidFill>
                <a:cs typeface="Times New Roman" pitchFamily="18" charset="0"/>
              </a:rPr>
              <a:t>Tự</a:t>
            </a:r>
            <a:r>
              <a:rPr lang="en-US" sz="3200" dirty="0">
                <a:solidFill>
                  <a:srgbClr val="0000FF"/>
                </a:solidFill>
                <a:cs typeface="Times New Roman" pitchFamily="18" charset="0"/>
              </a:rPr>
              <a:t> tin </a:t>
            </a:r>
            <a:r>
              <a:rPr lang="en-US" sz="3200" dirty="0" err="1">
                <a:solidFill>
                  <a:srgbClr val="0000FF"/>
                </a:solidFill>
                <a:cs typeface="Times New Roman" pitchFamily="18" charset="0"/>
              </a:rPr>
              <a:t>và</a:t>
            </a:r>
            <a:r>
              <a:rPr lang="en-US" sz="3200" dirty="0">
                <a:solidFill>
                  <a:srgbClr val="0000FF"/>
                </a:solidFill>
                <a:cs typeface="Times New Roman" pitchFamily="18" charset="0"/>
              </a:rPr>
              <a:t> </a:t>
            </a:r>
            <a:r>
              <a:rPr lang="en-US" sz="3200" dirty="0" err="1">
                <a:solidFill>
                  <a:srgbClr val="0000FF"/>
                </a:solidFill>
                <a:cs typeface="Times New Roman" pitchFamily="18" charset="0"/>
              </a:rPr>
              <a:t>quyết</a:t>
            </a:r>
            <a:r>
              <a:rPr lang="en-US" sz="3200" dirty="0">
                <a:solidFill>
                  <a:srgbClr val="0000FF"/>
                </a:solidFill>
                <a:cs typeface="Times New Roman" pitchFamily="18" charset="0"/>
              </a:rPr>
              <a:t> </a:t>
            </a:r>
            <a:r>
              <a:rPr lang="en-US" sz="3200" dirty="0" err="1">
                <a:solidFill>
                  <a:srgbClr val="0000FF"/>
                </a:solidFill>
                <a:cs typeface="Times New Roman" pitchFamily="18" charset="0"/>
              </a:rPr>
              <a:t>tâm</a:t>
            </a:r>
            <a:r>
              <a:rPr lang="en-US" sz="3200" dirty="0">
                <a:solidFill>
                  <a:srgbClr val="0000FF"/>
                </a:solidFill>
                <a:cs typeface="Times New Roman" pitchFamily="18" charset="0"/>
              </a:rPr>
              <a:t> </a:t>
            </a:r>
            <a:r>
              <a:rPr lang="en-US" sz="3200" dirty="0" err="1">
                <a:solidFill>
                  <a:srgbClr val="0000FF"/>
                </a:solidFill>
                <a:cs typeface="Times New Roman" pitchFamily="18" charset="0"/>
              </a:rPr>
              <a:t>khi</a:t>
            </a:r>
            <a:r>
              <a:rPr lang="en-US" sz="3200" dirty="0">
                <a:solidFill>
                  <a:srgbClr val="0000FF"/>
                </a:solidFill>
                <a:cs typeface="Times New Roman" pitchFamily="18" charset="0"/>
              </a:rPr>
              <a:t> </a:t>
            </a:r>
            <a:r>
              <a:rPr lang="en-US" sz="3200" dirty="0" err="1">
                <a:solidFill>
                  <a:srgbClr val="0000FF"/>
                </a:solidFill>
                <a:cs typeface="Times New Roman" pitchFamily="18" charset="0"/>
              </a:rPr>
              <a:t>thực</a:t>
            </a:r>
            <a:r>
              <a:rPr lang="en-US" sz="3200" dirty="0">
                <a:solidFill>
                  <a:srgbClr val="0000FF"/>
                </a:solidFill>
                <a:cs typeface="Times New Roman" pitchFamily="18" charset="0"/>
              </a:rPr>
              <a:t> </a:t>
            </a:r>
            <a:r>
              <a:rPr lang="en-US" sz="3200" dirty="0" err="1">
                <a:solidFill>
                  <a:srgbClr val="0000FF"/>
                </a:solidFill>
                <a:cs typeface="Times New Roman" pitchFamily="18" charset="0"/>
              </a:rPr>
              <a:t>hiện</a:t>
            </a:r>
            <a:r>
              <a:rPr lang="en-US" sz="3200" dirty="0">
                <a:solidFill>
                  <a:srgbClr val="0000FF"/>
                </a:solidFill>
                <a:cs typeface="Times New Roman" pitchFamily="18" charset="0"/>
              </a:rPr>
              <a:t> </a:t>
            </a:r>
            <a:r>
              <a:rPr lang="en-US" sz="3200" dirty="0" err="1">
                <a:solidFill>
                  <a:srgbClr val="0000FF"/>
                </a:solidFill>
                <a:cs typeface="Times New Roman" pitchFamily="18" charset="0"/>
              </a:rPr>
              <a:t>hành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động</a:t>
            </a:r>
            <a:r>
              <a:rPr lang="en-US" sz="3200" dirty="0">
                <a:solidFill>
                  <a:srgbClr val="0000FF"/>
                </a:solidFill>
                <a:cs typeface="Times New Roman" pitchFamily="18" charset="0"/>
              </a:rPr>
              <a:t>.</a:t>
            </a:r>
          </a:p>
          <a:p>
            <a:r>
              <a:rPr lang="en-US" sz="3200" dirty="0">
                <a:solidFill>
                  <a:srgbClr val="0000FF"/>
                </a:solidFill>
                <a:cs typeface="Times New Roman" pitchFamily="18" charset="0"/>
              </a:rPr>
              <a:t>- </a:t>
            </a:r>
            <a:r>
              <a:rPr lang="en-US" sz="3200" dirty="0" err="1">
                <a:solidFill>
                  <a:srgbClr val="0000FF"/>
                </a:solidFill>
                <a:cs typeface="Times New Roman" pitchFamily="18" charset="0"/>
              </a:rPr>
              <a:t>Học</a:t>
            </a:r>
            <a:r>
              <a:rPr lang="en-US" sz="3200" dirty="0">
                <a:solidFill>
                  <a:srgbClr val="0000FF"/>
                </a:solidFill>
                <a:cs typeface="Times New Roman" pitchFamily="18" charset="0"/>
              </a:rPr>
              <a:t> </a:t>
            </a:r>
            <a:r>
              <a:rPr lang="en-US" sz="3200" dirty="0" err="1">
                <a:solidFill>
                  <a:srgbClr val="0000FF"/>
                </a:solidFill>
                <a:cs typeface="Times New Roman" pitchFamily="18" charset="0"/>
              </a:rPr>
              <a:t>sinh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rèn</a:t>
            </a:r>
            <a:r>
              <a:rPr lang="en-US" sz="3200" dirty="0">
                <a:solidFill>
                  <a:srgbClr val="0000FF"/>
                </a:solidFill>
                <a:cs typeface="Times New Roman" pitchFamily="18" charset="0"/>
              </a:rPr>
              <a:t> </a:t>
            </a:r>
            <a:r>
              <a:rPr lang="en-US" sz="3200" dirty="0" err="1">
                <a:solidFill>
                  <a:srgbClr val="0000FF"/>
                </a:solidFill>
                <a:cs typeface="Times New Roman" pitchFamily="18" charset="0"/>
              </a:rPr>
              <a:t>luyện</a:t>
            </a:r>
            <a:r>
              <a:rPr lang="en-US" sz="3200" dirty="0">
                <a:solidFill>
                  <a:srgbClr val="0000FF"/>
                </a:solidFill>
                <a:cs typeface="Times New Roman" pitchFamily="18" charset="0"/>
              </a:rPr>
              <a:t> </a:t>
            </a:r>
            <a:r>
              <a:rPr lang="en-US" sz="3200" dirty="0" err="1">
                <a:solidFill>
                  <a:srgbClr val="0000FF"/>
                </a:solidFill>
                <a:cs typeface="Times New Roman" pitchFamily="18" charset="0"/>
              </a:rPr>
              <a:t>tính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tự</a:t>
            </a:r>
            <a:r>
              <a:rPr lang="en-US" sz="3200" dirty="0">
                <a:solidFill>
                  <a:srgbClr val="0000FF"/>
                </a:solidFill>
                <a:cs typeface="Times New Roman" pitchFamily="18" charset="0"/>
              </a:rPr>
              <a:t> </a:t>
            </a:r>
            <a:r>
              <a:rPr lang="en-US" sz="3200" dirty="0" err="1">
                <a:solidFill>
                  <a:srgbClr val="0000FF"/>
                </a:solidFill>
                <a:cs typeface="Times New Roman" pitchFamily="18" charset="0"/>
              </a:rPr>
              <a:t>lập</a:t>
            </a:r>
            <a:r>
              <a:rPr lang="en-US" sz="3200" dirty="0">
                <a:solidFill>
                  <a:srgbClr val="0000FF"/>
                </a:solidFill>
                <a:cs typeface="Times New Roman" pitchFamily="18" charset="0"/>
              </a:rPr>
              <a:t> </a:t>
            </a:r>
            <a:r>
              <a:rPr lang="en-US" sz="3200" dirty="0" err="1">
                <a:solidFill>
                  <a:srgbClr val="0000FF"/>
                </a:solidFill>
                <a:cs typeface="Times New Roman" pitchFamily="18" charset="0"/>
              </a:rPr>
              <a:t>trong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học</a:t>
            </a:r>
            <a:r>
              <a:rPr lang="en-US" sz="3200" dirty="0">
                <a:solidFill>
                  <a:srgbClr val="0000FF"/>
                </a:solidFill>
                <a:cs typeface="Times New Roman" pitchFamily="18" charset="0"/>
              </a:rPr>
              <a:t> </a:t>
            </a:r>
            <a:r>
              <a:rPr lang="en-US" sz="3200" dirty="0" err="1">
                <a:solidFill>
                  <a:srgbClr val="0000FF"/>
                </a:solidFill>
                <a:cs typeface="Times New Roman" pitchFamily="18" charset="0"/>
              </a:rPr>
              <a:t>tập</a:t>
            </a:r>
            <a:r>
              <a:rPr lang="en-US" sz="3200" dirty="0">
                <a:solidFill>
                  <a:srgbClr val="0000FF"/>
                </a:solidFill>
                <a:cs typeface="Times New Roman" pitchFamily="18" charset="0"/>
              </a:rPr>
              <a:t>, </a:t>
            </a:r>
            <a:r>
              <a:rPr lang="en-US" sz="3200" dirty="0" err="1">
                <a:solidFill>
                  <a:srgbClr val="0000FF"/>
                </a:solidFill>
                <a:cs typeface="Times New Roman" pitchFamily="18" charset="0"/>
              </a:rPr>
              <a:t>công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việc</a:t>
            </a:r>
            <a:r>
              <a:rPr lang="en-US" sz="3200" dirty="0">
                <a:solidFill>
                  <a:srgbClr val="0000FF"/>
                </a:solidFill>
                <a:cs typeface="Times New Roman" pitchFamily="18" charset="0"/>
              </a:rPr>
              <a:t> </a:t>
            </a:r>
            <a:r>
              <a:rPr lang="en-US" sz="3200" dirty="0" err="1">
                <a:solidFill>
                  <a:srgbClr val="0000FF"/>
                </a:solidFill>
                <a:cs typeface="Times New Roman" pitchFamily="18" charset="0"/>
              </a:rPr>
              <a:t>và</a:t>
            </a:r>
            <a:r>
              <a:rPr lang="en-US" sz="3200" dirty="0">
                <a:solidFill>
                  <a:srgbClr val="0000FF"/>
                </a:solidFill>
                <a:cs typeface="Times New Roman" pitchFamily="18" charset="0"/>
              </a:rPr>
              <a:t> </a:t>
            </a:r>
            <a:r>
              <a:rPr lang="en-US" sz="3200" dirty="0" err="1">
                <a:solidFill>
                  <a:srgbClr val="0000FF"/>
                </a:solidFill>
                <a:cs typeface="Times New Roman" pitchFamily="18" charset="0"/>
              </a:rPr>
              <a:t>sinh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hoạt</a:t>
            </a:r>
            <a:r>
              <a:rPr lang="en-US" sz="3200" dirty="0">
                <a:solidFill>
                  <a:srgbClr val="0000FF"/>
                </a:solidFill>
                <a:cs typeface="Times New Roman" pitchFamily="18" charset="0"/>
              </a:rPr>
              <a:t> </a:t>
            </a:r>
            <a:r>
              <a:rPr lang="en-US" sz="3200" dirty="0" err="1">
                <a:solidFill>
                  <a:srgbClr val="0000FF"/>
                </a:solidFill>
                <a:cs typeface="Times New Roman" pitchFamily="18" charset="0"/>
              </a:rPr>
              <a:t>hằng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ngày</a:t>
            </a:r>
            <a:r>
              <a:rPr lang="en-US" sz="3200" dirty="0">
                <a:solidFill>
                  <a:srgbClr val="0000FF"/>
                </a:solidFill>
                <a:cs typeface="Times New Roman" pitchFamily="18" charset="0"/>
              </a:rPr>
              <a:t>.</a:t>
            </a:r>
          </a:p>
        </p:txBody>
      </p:sp>
      <p:pic>
        <p:nvPicPr>
          <p:cNvPr id="8" name="Picture 7"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07" y="5421086"/>
            <a:ext cx="2431126" cy="143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2469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22" presetClass="entr" presetSubtype="4"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2617664" y="922233"/>
            <a:ext cx="6507569" cy="1016000"/>
          </a:xfrm>
          <a:prstGeom prst="rect">
            <a:avLst/>
          </a:prstGeom>
          <a:solidFill>
            <a:schemeClr val="accent4">
              <a:lumMod val="40000"/>
              <a:lumOff val="60000"/>
            </a:schemeClr>
          </a:solidFill>
        </p:spPr>
        <p:txBody>
          <a:bodyPr wrap="square">
            <a:spAutoFit/>
          </a:bodyPr>
          <a:lstStyle/>
          <a:p>
            <a:pPr algn="ctr" defTabSz="914400">
              <a:defRPr/>
            </a:pPr>
            <a:r>
              <a:rPr lang="en-US" altLang="zh-CN" sz="6000" b="1" i="1" spc="300" dirty="0" smtClean="0">
                <a:solidFill>
                  <a:prstClr val="white"/>
                </a:solidFill>
                <a:latin typeface="Times New Roman" pitchFamily="18" charset="0"/>
                <a:ea typeface="方正综艺简体" panose="02010601030101010101" pitchFamily="2" charset="-122"/>
                <a:cs typeface="Times New Roman" pitchFamily="18" charset="0"/>
              </a:rPr>
              <a:t>III. </a:t>
            </a:r>
            <a:r>
              <a:rPr lang="en-US" altLang="zh-CN" sz="6000" b="1" i="1" spc="300" dirty="0" err="1" smtClean="0">
                <a:solidFill>
                  <a:prstClr val="white"/>
                </a:solidFill>
                <a:latin typeface="Times New Roman" pitchFamily="18" charset="0"/>
                <a:ea typeface="方正综艺简体" panose="02010601030101010101" pitchFamily="2" charset="-122"/>
                <a:cs typeface="Times New Roman" pitchFamily="18" charset="0"/>
              </a:rPr>
              <a:t>Luyện</a:t>
            </a:r>
            <a:r>
              <a:rPr lang="en-US" altLang="zh-CN" sz="6000" b="1" i="1" spc="300" dirty="0" smtClean="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err="1" smtClean="0">
                <a:solidFill>
                  <a:prstClr val="white"/>
                </a:solidFill>
                <a:latin typeface="Times New Roman" pitchFamily="18" charset="0"/>
                <a:ea typeface="方正综艺简体" panose="02010601030101010101" pitchFamily="2" charset="-122"/>
                <a:cs typeface="Times New Roman" pitchFamily="18" charset="0"/>
              </a:rPr>
              <a:t>tập</a:t>
            </a:r>
            <a:endParaRPr lang="zh-CN" altLang="en-US" sz="6000" b="1" i="1" spc="300"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920189" y="100468"/>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0858478" y="39047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5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70" y="-86466"/>
            <a:ext cx="2687293" cy="2562966"/>
          </a:xfrm>
          <a:prstGeom prst="rect">
            <a:avLst/>
          </a:prstGeom>
        </p:spPr>
      </p:pic>
    </p:spTree>
    <p:extLst>
      <p:ext uri="{BB962C8B-B14F-4D97-AF65-F5344CB8AC3E}">
        <p14:creationId xmlns:p14="http://schemas.microsoft.com/office/powerpoint/2010/main" val="384389058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874" y="103559"/>
            <a:ext cx="9322526" cy="4893647"/>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muộn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do,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ỷ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dẫm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6327797"/>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3009549" y="1004870"/>
            <a:ext cx="6507569" cy="1016000"/>
          </a:xfrm>
          <a:prstGeom prst="rect">
            <a:avLst/>
          </a:prstGeom>
          <a:solidFill>
            <a:schemeClr val="accent4">
              <a:lumMod val="40000"/>
              <a:lumOff val="60000"/>
            </a:schemeClr>
          </a:solidFill>
        </p:spPr>
        <p:txBody>
          <a:bodyPr wrap="square">
            <a:spAutoFit/>
          </a:bodyPr>
          <a:lstStyle/>
          <a:p>
            <a:pPr algn="ctr" defTabSz="914400">
              <a:defRPr/>
            </a:pPr>
            <a:r>
              <a:rPr lang="en-US" altLang="zh-CN" sz="6000" b="1" i="1" spc="300" dirty="0" smtClean="0">
                <a:solidFill>
                  <a:prstClr val="white"/>
                </a:solidFill>
                <a:latin typeface="Times New Roman" pitchFamily="18" charset="0"/>
                <a:ea typeface="方正综艺简体" panose="02010601030101010101" pitchFamily="2" charset="-122"/>
                <a:cs typeface="Times New Roman" pitchFamily="18" charset="0"/>
              </a:rPr>
              <a:t>IV. </a:t>
            </a:r>
            <a:r>
              <a:rPr lang="en-US" altLang="zh-CN" sz="6000" b="1" i="1" spc="300" dirty="0" err="1" smtClean="0">
                <a:solidFill>
                  <a:prstClr val="white"/>
                </a:solidFill>
                <a:latin typeface="Times New Roman" pitchFamily="18" charset="0"/>
                <a:ea typeface="方正综艺简体" panose="02010601030101010101" pitchFamily="2" charset="-122"/>
                <a:cs typeface="Times New Roman" pitchFamily="18" charset="0"/>
              </a:rPr>
              <a:t>Vận</a:t>
            </a:r>
            <a:r>
              <a:rPr lang="en-US" altLang="zh-CN" sz="6000" b="1" i="1" spc="300" dirty="0" smtClean="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err="1" smtClean="0">
                <a:solidFill>
                  <a:prstClr val="white"/>
                </a:solidFill>
                <a:latin typeface="Times New Roman" pitchFamily="18" charset="0"/>
                <a:ea typeface="方正综艺简体" panose="02010601030101010101" pitchFamily="2" charset="-122"/>
                <a:cs typeface="Times New Roman" pitchFamily="18" charset="0"/>
              </a:rPr>
              <a:t>dụng</a:t>
            </a:r>
            <a:endParaRPr lang="zh-CN" altLang="en-US" sz="6000" b="1" i="1" spc="300"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920189" y="100468"/>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0858478" y="39047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5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70" y="-86466"/>
            <a:ext cx="2687293" cy="2562966"/>
          </a:xfrm>
          <a:prstGeom prst="rect">
            <a:avLst/>
          </a:prstGeom>
        </p:spPr>
      </p:pic>
    </p:spTree>
    <p:extLst>
      <p:ext uri="{BB962C8B-B14F-4D97-AF65-F5344CB8AC3E}">
        <p14:creationId xmlns:p14="http://schemas.microsoft.com/office/powerpoint/2010/main" val="3632248654"/>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4103" y="405048"/>
            <a:ext cx="216457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88" y="72749"/>
            <a:ext cx="2771373" cy="19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8329868" y="4274344"/>
            <a:ext cx="2687293" cy="1437189"/>
          </a:xfrm>
          <a:prstGeom prst="rect">
            <a:avLst/>
          </a:prstGeom>
        </p:spPr>
      </p:pic>
      <p:sp>
        <p:nvSpPr>
          <p:cNvPr id="7" name="AutoShape 3"/>
          <p:cNvSpPr>
            <a:spLocks noChangeArrowheads="1"/>
          </p:cNvSpPr>
          <p:nvPr/>
        </p:nvSpPr>
        <p:spPr bwMode="gray">
          <a:xfrm>
            <a:off x="3479360" y="19594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defTabSz="914400"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1" name="Picture 10" descr="Kết quả hình ảnh cho giấy nhớ đáng yêu"/>
          <p:cNvPicPr>
            <a:picLocks noChangeAspect="1" noChangeArrowheads="1"/>
          </p:cNvPicPr>
          <p:nvPr/>
        </p:nvPicPr>
        <p:blipFill>
          <a:blip r:embed="rId6" cstate="print"/>
          <a:srcRect/>
          <a:stretch>
            <a:fillRect/>
          </a:stretch>
        </p:blipFill>
        <p:spPr bwMode="auto">
          <a:xfrm>
            <a:off x="8096467" y="2410093"/>
            <a:ext cx="2620370" cy="1684324"/>
          </a:xfrm>
          <a:prstGeom prst="rect">
            <a:avLst/>
          </a:prstGeom>
          <a:ln>
            <a:noFill/>
          </a:ln>
          <a:effectLst>
            <a:softEdge rad="112500"/>
          </a:effectLst>
        </p:spPr>
      </p:pic>
      <p:sp>
        <p:nvSpPr>
          <p:cNvPr id="13" name="Right Brace 12"/>
          <p:cNvSpPr/>
          <p:nvPr/>
        </p:nvSpPr>
        <p:spPr>
          <a:xfrm>
            <a:off x="5294436" y="2052261"/>
            <a:ext cx="586853" cy="478888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5F5F"/>
              </a:solidFill>
            </a:endParaRPr>
          </a:p>
        </p:txBody>
      </p:sp>
      <p:sp>
        <p:nvSpPr>
          <p:cNvPr id="14" name="Rectangle 1"/>
          <p:cNvSpPr>
            <a:spLocks noChangeArrowheads="1"/>
          </p:cNvSpPr>
          <p:nvPr/>
        </p:nvSpPr>
        <p:spPr bwMode="auto">
          <a:xfrm>
            <a:off x="5759431" y="2236592"/>
            <a:ext cx="200394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dirty="0" smtClean="0">
                <a:solidFill>
                  <a:srgbClr val="5F5F5F"/>
                </a:solidFill>
                <a:latin typeface="Times New Roman" pitchFamily="18" charset="0"/>
                <a:ea typeface="Calibri" pitchFamily="34" charset="0"/>
                <a:cs typeface="Times New Roman" pitchFamily="18" charset="0"/>
                <a:sym typeface="Wingdings" pitchFamily="2" charset="2"/>
              </a:rPr>
              <a:t> </a:t>
            </a:r>
            <a:r>
              <a:rPr lang="en-US" sz="3000" dirty="0" err="1" smtClean="0">
                <a:solidFill>
                  <a:srgbClr val="5F5F5F"/>
                </a:solidFill>
                <a:latin typeface="Times New Roman" pitchFamily="18" charset="0"/>
                <a:ea typeface="Calibri" pitchFamily="34" charset="0"/>
                <a:cs typeface="Times New Roman" pitchFamily="18" charset="0"/>
              </a:rPr>
              <a:t>Ghi</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vào</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giấy</a:t>
            </a:r>
            <a:endParaRPr lang="en-US" sz="3000" dirty="0" smtClean="0">
              <a:solidFill>
                <a:srgbClr val="5F5F5F"/>
              </a:solidFill>
              <a:latin typeface="Times New Roman" pitchFamily="18" charset="0"/>
              <a:ea typeface="Calibri" pitchFamily="34" charset="0"/>
              <a:cs typeface="Times New Roman" pitchFamily="18" charset="0"/>
            </a:endParaRPr>
          </a:p>
        </p:txBody>
      </p:sp>
      <p:sp>
        <p:nvSpPr>
          <p:cNvPr id="15" name="Rectangle 1"/>
          <p:cNvSpPr>
            <a:spLocks noChangeArrowheads="1"/>
          </p:cNvSpPr>
          <p:nvPr/>
        </p:nvSpPr>
        <p:spPr bwMode="auto">
          <a:xfrm>
            <a:off x="5990360" y="3702567"/>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dirty="0" smtClean="0">
                <a:solidFill>
                  <a:srgbClr val="5F5F5F"/>
                </a:solidFill>
                <a:latin typeface="Times New Roman" pitchFamily="18" charset="0"/>
                <a:ea typeface="Calibri" pitchFamily="34" charset="0"/>
                <a:cs typeface="Times New Roman" pitchFamily="18" charset="0"/>
                <a:sym typeface="Wingdings" pitchFamily="2" charset="2"/>
              </a:rPr>
              <a:t> </a:t>
            </a:r>
            <a:r>
              <a:rPr lang="en-US" sz="3000" dirty="0" err="1" smtClean="0">
                <a:solidFill>
                  <a:srgbClr val="5F5F5F"/>
                </a:solidFill>
                <a:latin typeface="Times New Roman" pitchFamily="18" charset="0"/>
                <a:ea typeface="Calibri" pitchFamily="34" charset="0"/>
                <a:cs typeface="Times New Roman" pitchFamily="18" charset="0"/>
              </a:rPr>
              <a:t>Dán</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vào</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sổ</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tay</a:t>
            </a:r>
            <a:endParaRPr lang="en-US" sz="3000" dirty="0" smtClean="0">
              <a:solidFill>
                <a:srgbClr val="5F5F5F"/>
              </a:solidFill>
              <a:latin typeface="Times New Roman" pitchFamily="18" charset="0"/>
              <a:ea typeface="Calibri" pitchFamily="34" charset="0"/>
              <a:cs typeface="Times New Roman" pitchFamily="18" charset="0"/>
            </a:endParaRPr>
          </a:p>
        </p:txBody>
      </p:sp>
      <p:sp>
        <p:nvSpPr>
          <p:cNvPr id="17" name="Rectangle 1"/>
          <p:cNvSpPr>
            <a:spLocks noChangeArrowheads="1"/>
          </p:cNvSpPr>
          <p:nvPr/>
        </p:nvSpPr>
        <p:spPr bwMode="auto">
          <a:xfrm>
            <a:off x="5900057" y="5203702"/>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dirty="0" smtClean="0">
                <a:solidFill>
                  <a:srgbClr val="5F5F5F"/>
                </a:solidFill>
                <a:latin typeface="Times New Roman" pitchFamily="18" charset="0"/>
                <a:ea typeface="Calibri" pitchFamily="34" charset="0"/>
                <a:cs typeface="Times New Roman" pitchFamily="18" charset="0"/>
                <a:sym typeface="Wingdings" pitchFamily="2" charset="2"/>
              </a:rPr>
              <a:t> </a:t>
            </a:r>
            <a:r>
              <a:rPr lang="en-US" sz="3000" dirty="0" err="1" smtClean="0">
                <a:solidFill>
                  <a:srgbClr val="5F5F5F"/>
                </a:solidFill>
                <a:latin typeface="Times New Roman" pitchFamily="18" charset="0"/>
                <a:ea typeface="Calibri" pitchFamily="34" charset="0"/>
                <a:cs typeface="Times New Roman" pitchFamily="18" charset="0"/>
              </a:rPr>
              <a:t>Chia</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sẻ</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cho</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cả</a:t>
            </a:r>
            <a:r>
              <a:rPr lang="en-US" sz="3000" dirty="0" smtClean="0">
                <a:solidFill>
                  <a:srgbClr val="5F5F5F"/>
                </a:solidFill>
                <a:latin typeface="Times New Roman" pitchFamily="18" charset="0"/>
                <a:ea typeface="Calibri" pitchFamily="34" charset="0"/>
                <a:cs typeface="Times New Roman" pitchFamily="18" charset="0"/>
              </a:rPr>
              <a:t> </a:t>
            </a:r>
            <a:r>
              <a:rPr lang="en-US" sz="3000" dirty="0" err="1" smtClean="0">
                <a:solidFill>
                  <a:srgbClr val="5F5F5F"/>
                </a:solidFill>
                <a:latin typeface="Times New Roman" pitchFamily="18" charset="0"/>
                <a:ea typeface="Calibri" pitchFamily="34" charset="0"/>
                <a:cs typeface="Times New Roman" pitchFamily="18" charset="0"/>
              </a:rPr>
              <a:t>lớp</a:t>
            </a:r>
            <a:endParaRPr lang="en-US" sz="3000" dirty="0" smtClean="0">
              <a:solidFill>
                <a:srgbClr val="5F5F5F"/>
              </a:solidFill>
              <a:latin typeface="Times New Roman" pitchFamily="18" charset="0"/>
              <a:ea typeface="Calibri" pitchFamily="34" charset="0"/>
              <a:cs typeface="Times New Roman" pitchFamily="18" charset="0"/>
            </a:endParaRPr>
          </a:p>
        </p:txBody>
      </p:sp>
      <p:sp>
        <p:nvSpPr>
          <p:cNvPr id="20" name="Rectangle 1"/>
          <p:cNvSpPr>
            <a:spLocks noChangeArrowheads="1"/>
          </p:cNvSpPr>
          <p:nvPr/>
        </p:nvSpPr>
        <p:spPr bwMode="auto">
          <a:xfrm>
            <a:off x="326066" y="2363653"/>
            <a:ext cx="5112281"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buFont typeface="Wingdings" pitchFamily="2" charset="2"/>
              <a:buChar char="v"/>
            </a:pPr>
            <a:r>
              <a:rPr lang="vi-VN" sz="3200" dirty="0" smtClean="0">
                <a:solidFill>
                  <a:srgbClr val="0000FF"/>
                </a:solidFill>
                <a:latin typeface="Times New Roman" pitchFamily="18" charset="0"/>
                <a:cs typeface="Times New Roman" pitchFamily="18" charset="0"/>
              </a:rPr>
              <a:t>Sắp </a:t>
            </a:r>
            <a:r>
              <a:rPr lang="vi-VN" sz="3200" dirty="0">
                <a:solidFill>
                  <a:srgbClr val="0000FF"/>
                </a:solidFill>
                <a:latin typeface="Times New Roman" pitchFamily="18" charset="0"/>
                <a:cs typeface="Times New Roman" pitchFamily="18" charset="0"/>
              </a:rPr>
              <a:t>tới kì nghỉ hè, bố mẹ dự định cho em về quê ngoại một tháng sống cùng với ông bà. Em hãy thiết kế một cuốn sổ tay để nhắc bản thân trong sinh hoạt và học tập. (Nội dung chính của sổ tay: thời gian, nội dung nhắc nhở, cách thực hiện, tự đánh giá)</a:t>
            </a:r>
            <a:endParaRPr lang="en-US" sz="3000" dirty="0">
              <a:solidFill>
                <a:srgbClr val="0000FF"/>
              </a:solidFill>
              <a:latin typeface="Times New Roman" pitchFamily="18" charset="0"/>
              <a:ea typeface="Calibri" pitchFamily="34" charset="0"/>
              <a:cs typeface="Times New Roman" pitchFamily="18" charset="0"/>
            </a:endParaRPr>
          </a:p>
        </p:txBody>
      </p:sp>
      <p:pic>
        <p:nvPicPr>
          <p:cNvPr id="21" name="Picture 20" descr="58PIC58PIC58PIC58PICHsaGKG559akDq_PIC2018.png"/>
          <p:cNvPicPr>
            <a:picLocks noChangeAspect="1"/>
          </p:cNvPicPr>
          <p:nvPr/>
        </p:nvPicPr>
        <p:blipFill>
          <a:blip r:embed="rId7" cstate="print"/>
          <a:srcRect l="7143" t="16071" r="5357" b="14286"/>
          <a:stretch>
            <a:fillRect/>
          </a:stretch>
        </p:blipFill>
        <p:spPr>
          <a:xfrm>
            <a:off x="4476984" y="922380"/>
            <a:ext cx="2221756" cy="959043"/>
          </a:xfrm>
          <a:prstGeom prst="rect">
            <a:avLst/>
          </a:prstGeom>
        </p:spPr>
      </p:pic>
      <p:sp>
        <p:nvSpPr>
          <p:cNvPr id="22" name="Rectangle 1"/>
          <p:cNvSpPr>
            <a:spLocks noChangeArrowheads="1"/>
          </p:cNvSpPr>
          <p:nvPr/>
        </p:nvSpPr>
        <p:spPr bwMode="auto">
          <a:xfrm>
            <a:off x="4830792" y="1119796"/>
            <a:ext cx="157863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b="1" dirty="0" err="1" smtClean="0">
                <a:solidFill>
                  <a:srgbClr val="FF0000"/>
                </a:solidFill>
                <a:latin typeface="Times New Roman" pitchFamily="18" charset="0"/>
                <a:ea typeface="Calibri" pitchFamily="34" charset="0"/>
                <a:cs typeface="Times New Roman" pitchFamily="18" charset="0"/>
                <a:sym typeface="Wingdings" pitchFamily="2" charset="2"/>
              </a:rPr>
              <a:t>Dự</a:t>
            </a:r>
            <a:r>
              <a:rPr lang="en-US" sz="3000" b="1" dirty="0" smtClean="0">
                <a:solidFill>
                  <a:srgbClr val="FF0000"/>
                </a:solidFill>
                <a:latin typeface="Times New Roman" pitchFamily="18" charset="0"/>
                <a:ea typeface="Calibri" pitchFamily="34" charset="0"/>
                <a:cs typeface="Times New Roman" pitchFamily="18" charset="0"/>
                <a:sym typeface="Wingdings" pitchFamily="2" charset="2"/>
              </a:rPr>
              <a:t> </a:t>
            </a:r>
            <a:r>
              <a:rPr lang="en-US" sz="3000" b="1" dirty="0" err="1" smtClean="0">
                <a:solidFill>
                  <a:srgbClr val="FF0000"/>
                </a:solidFill>
                <a:latin typeface="Times New Roman" pitchFamily="18" charset="0"/>
                <a:ea typeface="Calibri" pitchFamily="34" charset="0"/>
                <a:cs typeface="Times New Roman" pitchFamily="18" charset="0"/>
                <a:sym typeface="Wingdings" pitchFamily="2" charset="2"/>
              </a:rPr>
              <a:t>án</a:t>
            </a:r>
            <a:r>
              <a:rPr lang="en-US" sz="3000" b="1" dirty="0" smtClean="0">
                <a:solidFill>
                  <a:srgbClr val="FF0000"/>
                </a:solidFill>
                <a:latin typeface="Times New Roman" pitchFamily="18" charset="0"/>
                <a:ea typeface="Calibri" pitchFamily="34" charset="0"/>
                <a:cs typeface="Times New Roman" pitchFamily="18" charset="0"/>
                <a:sym typeface="Wingdings" pitchFamily="2" charset="2"/>
              </a:rPr>
              <a:t> 2</a:t>
            </a:r>
            <a:endParaRPr lang="en-US" sz="3000" b="1" dirty="0" smtClean="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65290269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2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7"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3" name="Picture 5" descr="BACK036"/>
          <p:cNvPicPr>
            <a:picLocks noChangeAspect="1" noChangeArrowheads="1"/>
          </p:cNvPicPr>
          <p:nvPr/>
        </p:nvPicPr>
        <p:blipFill>
          <a:blip r:embed="rId2" cstate="print">
            <a:lum bright="-10000" contrast="44000"/>
            <a:extLst>
              <a:ext uri="{28A0092B-C50C-407E-A947-70E740481C1C}">
                <a14:useLocalDpi xmlns:a14="http://schemas.microsoft.com/office/drawing/2010/main" val="0"/>
              </a:ext>
            </a:extLst>
          </a:blip>
          <a:srcRect/>
          <a:stretch>
            <a:fillRect/>
          </a:stretch>
        </p:blipFill>
        <p:spPr bwMode="auto">
          <a:xfrm rot="848399">
            <a:off x="2606134" y="1056751"/>
            <a:ext cx="736251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161731" y="-146595"/>
            <a:ext cx="4419600" cy="2576513"/>
            <a:chOff x="0" y="57"/>
            <a:chExt cx="2688" cy="1769"/>
          </a:xfrm>
        </p:grpSpPr>
        <p:pic>
          <p:nvPicPr>
            <p:cNvPr id="10250" name="Picture 7" descr="BACK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
              <a:ext cx="2688"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8"/>
            <p:cNvSpPr txBox="1">
              <a:spLocks noChangeArrowheads="1"/>
            </p:cNvSpPr>
            <p:nvPr/>
          </p:nvSpPr>
          <p:spPr bwMode="auto">
            <a:xfrm>
              <a:off x="518" y="971"/>
              <a:ext cx="1644" cy="401"/>
            </a:xfrm>
            <a:prstGeom prst="rect">
              <a:avLst/>
            </a:prstGeom>
            <a:solidFill>
              <a:srgbClr val="FFFF00">
                <a:alpha val="70195"/>
              </a:srgbClr>
            </a:solidFill>
            <a:ln w="57150">
              <a:solidFill>
                <a:srgbClr val="FF0000"/>
              </a:solidFill>
              <a:miter lim="800000"/>
              <a:headEnd/>
              <a:tailEnd/>
            </a:ln>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3200">
                  <a:solidFill>
                    <a:srgbClr val="FF3300"/>
                  </a:solidFill>
                  <a:latin typeface="Times New Roman" panose="02020603050405020304" pitchFamily="18" charset="0"/>
                </a:rPr>
                <a:t>Bài tập về nhà</a:t>
              </a:r>
            </a:p>
          </p:txBody>
        </p:sp>
      </p:grpSp>
      <p:sp>
        <p:nvSpPr>
          <p:cNvPr id="37899" name="Text Box 11"/>
          <p:cNvSpPr txBox="1">
            <a:spLocks noChangeArrowheads="1"/>
          </p:cNvSpPr>
          <p:nvPr/>
        </p:nvSpPr>
        <p:spPr bwMode="auto">
          <a:xfrm>
            <a:off x="4217223" y="2366535"/>
            <a:ext cx="5658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514350" indent="-514350">
              <a:buAutoNum type="arabicPeriod"/>
            </a:pPr>
            <a:r>
              <a:rPr lang="en-US" sz="2800" dirty="0" err="1" smtClean="0">
                <a:solidFill>
                  <a:srgbClr val="0000FF"/>
                </a:solidFill>
                <a:latin typeface="Times New Roman" panose="02020603050405020304" pitchFamily="18" charset="0"/>
                <a:cs typeface="Times New Roman" panose="02020603050405020304" pitchFamily="18" charset="0"/>
              </a:rPr>
              <a:t>Hoàn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nội </a:t>
            </a:r>
            <a:r>
              <a:rPr lang="vi-VN" sz="2800" dirty="0">
                <a:solidFill>
                  <a:srgbClr val="0000FF"/>
                </a:solidFill>
                <a:latin typeface="Times New Roman" panose="02020603050405020304" pitchFamily="18" charset="0"/>
                <a:cs typeface="Times New Roman" panose="02020603050405020304" pitchFamily="18" charset="0"/>
              </a:rPr>
              <a:t>dung </a:t>
            </a:r>
            <a:r>
              <a:rPr lang="vi-VN" sz="2800" dirty="0" smtClean="0">
                <a:solidFill>
                  <a:srgbClr val="0000FF"/>
                </a:solidFill>
                <a:latin typeface="Times New Roman" panose="02020603050405020304" pitchFamily="18" charset="0"/>
                <a:cs typeface="Times New Roman" panose="02020603050405020304" pitchFamily="18" charset="0"/>
              </a:rPr>
              <a:t>chính</a:t>
            </a:r>
            <a:endParaRPr lang="en-US" sz="2800" dirty="0" smtClean="0">
              <a:solidFill>
                <a:srgbClr val="0000FF"/>
              </a:solidFill>
              <a:latin typeface="Times New Roman" panose="02020603050405020304" pitchFamily="18" charset="0"/>
              <a:cs typeface="Times New Roman" panose="02020603050405020304" pitchFamily="18" charset="0"/>
            </a:endParaRPr>
          </a:p>
          <a:p>
            <a:pPr marL="0" indent="0"/>
            <a:r>
              <a:rPr lang="en-US" sz="2800" dirty="0" err="1">
                <a:solidFill>
                  <a:srgbClr val="0000FF"/>
                </a:solidFill>
                <a:latin typeface="Times New Roman" panose="02020603050405020304" pitchFamily="18" charset="0"/>
                <a:cs typeface="Times New Roman" panose="02020603050405020304" pitchFamily="18" charset="0"/>
              </a:rPr>
              <a:t>c</a:t>
            </a:r>
            <a:r>
              <a:rPr lang="en-US" sz="2800" dirty="0" err="1" smtClean="0">
                <a:solidFill>
                  <a:srgbClr val="0000FF"/>
                </a:solidFill>
                <a:latin typeface="Times New Roman" panose="02020603050405020304" pitchFamily="18" charset="0"/>
                <a:cs typeface="Times New Roman" panose="02020603050405020304" pitchFamily="18" charset="0"/>
              </a:rPr>
              <a:t>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vi-VN"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a:t>
            </a:r>
            <a:endParaRPr lang="ru-RU" sz="2800" dirty="0">
              <a:solidFill>
                <a:srgbClr val="0000FF"/>
              </a:solidFill>
              <a:latin typeface="Times New Roman" panose="02020603050405020304" pitchFamily="18" charset="0"/>
              <a:cs typeface="Times New Roman" panose="02020603050405020304" pitchFamily="18" charset="0"/>
            </a:endParaRPr>
          </a:p>
        </p:txBody>
      </p:sp>
      <p:sp>
        <p:nvSpPr>
          <p:cNvPr id="37901" name="Text Box 13"/>
          <p:cNvSpPr txBox="1">
            <a:spLocks noChangeArrowheads="1"/>
          </p:cNvSpPr>
          <p:nvPr/>
        </p:nvSpPr>
        <p:spPr bwMode="auto">
          <a:xfrm>
            <a:off x="4217223" y="3707680"/>
            <a:ext cx="4079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sz="2800" dirty="0">
                <a:solidFill>
                  <a:srgbClr val="0000FF"/>
                </a:solidFill>
                <a:latin typeface="Times New Roman" panose="02020603050405020304" pitchFamily="18" charset="0"/>
              </a:rPr>
              <a:t>2</a:t>
            </a:r>
            <a:r>
              <a:rPr lang="en-US" sz="2800" dirty="0" smtClean="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Soạn</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bài</a:t>
            </a:r>
            <a:r>
              <a:rPr lang="en-US" sz="2800" dirty="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tuần</a:t>
            </a:r>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tiếp</a:t>
            </a:r>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theo</a:t>
            </a:r>
            <a:endParaRPr lang="ru-RU" sz="2800" dirty="0">
              <a:solidFill>
                <a:srgbClr val="0000FF"/>
              </a:solidFill>
              <a:latin typeface="Times New Roman" panose="02020603050405020304" pitchFamily="18" charset="0"/>
            </a:endParaRPr>
          </a:p>
        </p:txBody>
      </p:sp>
      <p:pic>
        <p:nvPicPr>
          <p:cNvPr id="12" name="Picture 11" descr="IMG_1582517675295_1582518075254">
            <a:extLst/>
          </p:cNvPr>
          <p:cNvPicPr>
            <a:picLocks noGrp="1" noChangeAspect="1"/>
          </p:cNvPicPr>
          <p:nvPr isPhoto="1"/>
        </p:nvPicPr>
        <p:blipFill>
          <a:blip r:embed="rId4" cstate="print">
            <a:lum bright="-6000"/>
            <a:extLst>
              <a:ext uri="{28A0092B-C50C-407E-A947-70E740481C1C}">
                <a14:useLocalDpi xmlns:a14="http://schemas.microsoft.com/office/drawing/2010/main" val="0"/>
              </a:ext>
            </a:extLst>
          </a:blip>
          <a:stretch>
            <a:fillRect/>
          </a:stretch>
        </p:blipFill>
        <p:spPr>
          <a:xfrm>
            <a:off x="10142376" y="237930"/>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descr="22858PICdbgea5Gz679dY_PIC201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28"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284" y="4914777"/>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4380" y="2775942"/>
            <a:ext cx="2687293" cy="1548203"/>
          </a:xfrm>
          <a:prstGeom prst="rect">
            <a:avLst/>
          </a:prstGeom>
        </p:spPr>
      </p:pic>
    </p:spTree>
    <p:extLst>
      <p:ext uri="{BB962C8B-B14F-4D97-AF65-F5344CB8AC3E}">
        <p14:creationId xmlns:p14="http://schemas.microsoft.com/office/powerpoint/2010/main" val="11258861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dissolve">
                                      <p:cBhvr>
                                        <p:cTn id="11" dur="500"/>
                                        <p:tgtEl>
                                          <p:spTgt spid="37893"/>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37899">
                                            <p:txEl>
                                              <p:pRg st="0" end="0"/>
                                            </p:txEl>
                                          </p:spTgt>
                                        </p:tgtEl>
                                        <p:attrNameLst>
                                          <p:attrName>style.visibility</p:attrName>
                                        </p:attrNameLst>
                                      </p:cBhvr>
                                      <p:to>
                                        <p:strVal val="visible"/>
                                      </p:to>
                                    </p:set>
                                    <p:animEffect transition="in" filter="fade">
                                      <p:cBhvr>
                                        <p:cTn id="15" dur="1000"/>
                                        <p:tgtEl>
                                          <p:spTgt spid="37899">
                                            <p:txEl>
                                              <p:pRg st="0" end="0"/>
                                            </p:txEl>
                                          </p:spTgt>
                                        </p:tgtEl>
                                      </p:cBhvr>
                                    </p:animEffect>
                                    <p:anim calcmode="lin" valueType="num">
                                      <p:cBhvr>
                                        <p:cTn id="16" dur="1000" fill="hold"/>
                                        <p:tgtEl>
                                          <p:spTgt spid="3789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789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7899">
                                            <p:txEl>
                                              <p:pRg st="1" end="1"/>
                                            </p:txEl>
                                          </p:spTgt>
                                        </p:tgtEl>
                                        <p:attrNameLst>
                                          <p:attrName>style.visibility</p:attrName>
                                        </p:attrNameLst>
                                      </p:cBhvr>
                                      <p:to>
                                        <p:strVal val="visible"/>
                                      </p:to>
                                    </p:set>
                                    <p:animEffect transition="in" filter="fade">
                                      <p:cBhvr>
                                        <p:cTn id="21" dur="1000"/>
                                        <p:tgtEl>
                                          <p:spTgt spid="37899">
                                            <p:txEl>
                                              <p:pRg st="1" end="1"/>
                                            </p:txEl>
                                          </p:spTgt>
                                        </p:tgtEl>
                                      </p:cBhvr>
                                    </p:animEffect>
                                    <p:anim calcmode="lin" valueType="num">
                                      <p:cBhvr>
                                        <p:cTn id="22" dur="1000" fill="hold"/>
                                        <p:tgtEl>
                                          <p:spTgt spid="378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7899">
                                            <p:txEl>
                                              <p:pRg st="1" end="1"/>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901">
                                            <p:txEl>
                                              <p:pRg st="0" end="0"/>
                                            </p:txEl>
                                          </p:spTgt>
                                        </p:tgtEl>
                                        <p:attrNameLst>
                                          <p:attrName>style.visibility</p:attrName>
                                        </p:attrNameLst>
                                      </p:cBhvr>
                                      <p:to>
                                        <p:strVal val="visible"/>
                                      </p:to>
                                    </p:set>
                                    <p:animEffect transition="in" filter="fade">
                                      <p:cBhvr>
                                        <p:cTn id="27" dur="1000"/>
                                        <p:tgtEl>
                                          <p:spTgt spid="37901">
                                            <p:txEl>
                                              <p:pRg st="0" end="0"/>
                                            </p:txEl>
                                          </p:spTgt>
                                        </p:tgtEl>
                                      </p:cBhvr>
                                    </p:animEffect>
                                    <p:anim calcmode="lin" valueType="num">
                                      <p:cBhvr>
                                        <p:cTn id="28" dur="1000" fill="hold"/>
                                        <p:tgtEl>
                                          <p:spTgt spid="3790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79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par>
                          <p:cTn id="35" fill="hold">
                            <p:stCondLst>
                              <p:cond delay="5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hiết kế: Thạch Trương Thảo (0987 039 863)">
  <a:themeElements>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iết kế: Thạch Trương Thảo (0987 039 86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Thiết kế: Thạch Trương Thảo (0987 039 863)">
  <a:themeElements>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iết kế: Thạch Trương Thảo (0987 039 86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20835</TotalTime>
  <Words>537</Words>
  <Application>Microsoft Office PowerPoint</Application>
  <PresentationFormat>Widescreen</PresentationFormat>
  <Paragraphs>51</Paragraphs>
  <Slides>11</Slides>
  <Notes>2</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11</vt:i4>
      </vt:variant>
    </vt:vector>
  </HeadingPairs>
  <TitlesOfParts>
    <vt:vector size="28" baseType="lpstr">
      <vt:lpstr>Arial</vt:lpstr>
      <vt:lpstr>Calibri</vt:lpstr>
      <vt:lpstr>等线</vt:lpstr>
      <vt:lpstr>SVN-Vanilla Daisy Pro</vt:lpstr>
      <vt:lpstr>Times New Roman</vt:lpstr>
      <vt:lpstr>Wingdings</vt:lpstr>
      <vt:lpstr>华康海报体W12</vt:lpstr>
      <vt:lpstr>方正综艺简体</vt:lpstr>
      <vt:lpstr>Thiết kế: Thạch Trương Thảo (0987 039 863)</vt:lpstr>
      <vt:lpstr>1_Thiết kế: Thạch Trương Thảo (0987 039 863)</vt:lpstr>
      <vt:lpstr>2_Thiết kế: Thạch Trương Thảo (0987 039 863)</vt:lpstr>
      <vt:lpstr>3_Thiết kế: Thạch Trương Thảo (0987 039 863)</vt:lpstr>
      <vt:lpstr>4_Thiết kế: Thạch Trương Thảo (0987 039 863)</vt:lpstr>
      <vt:lpstr>5_Thiết kế: Thạch Trương Thảo (0987 039 863)</vt:lpstr>
      <vt:lpstr>6_Thiết kế: Thạch Trương Thảo (0987 039 863)</vt:lpstr>
      <vt:lpstr>7_Thiết kế: Thạch Trương Thảo (0987 039 863)</vt:lpstr>
      <vt:lpstr>8_Thiết kế: Thạch Trương Thảo (0987 039 863)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988</cp:revision>
  <dcterms:created xsi:type="dcterms:W3CDTF">2018-11-20T15:16:47Z</dcterms:created>
  <dcterms:modified xsi:type="dcterms:W3CDTF">2021-11-27T15:20:29Z</dcterms:modified>
</cp:coreProperties>
</file>