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2.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theme/theme3.xml" ContentType="application/vnd.openxmlformats-officedocument.theme+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theme/theme4.xml" ContentType="application/vnd.openxmlformats-officedocument.theme+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theme/theme5.xml" ContentType="application/vnd.openxmlformats-officedocument.theme+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theme/theme6.xml" ContentType="application/vnd.openxmlformats-officedocument.theme+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theme/theme7.xml" ContentType="application/vnd.openxmlformats-officedocument.theme+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theme/theme8.xml" ContentType="application/vnd.openxmlformats-officedocument.theme+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theme/theme9.xml" ContentType="application/vnd.openxmlformats-officedocument.theme+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theme/theme10.xml" ContentType="application/vnd.openxmlformats-officedocument.theme+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theme/theme11.xml" ContentType="application/vnd.openxmlformats-officedocument.theme+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5126" r:id="rId1"/>
    <p:sldMasterId id="2147485140" r:id="rId2"/>
    <p:sldMasterId id="2147485153" r:id="rId3"/>
    <p:sldMasterId id="2147485166" r:id="rId4"/>
    <p:sldMasterId id="2147485179" r:id="rId5"/>
    <p:sldMasterId id="2147485192" r:id="rId6"/>
    <p:sldMasterId id="2147485231" r:id="rId7"/>
    <p:sldMasterId id="2147485243" r:id="rId8"/>
    <p:sldMasterId id="2147485256" r:id="rId9"/>
    <p:sldMasterId id="2147485897" r:id="rId10"/>
    <p:sldMasterId id="2147485912" r:id="rId11"/>
    <p:sldMasterId id="2147485939" r:id="rId12"/>
  </p:sldMasterIdLst>
  <p:notesMasterIdLst>
    <p:notesMasterId r:id="rId35"/>
  </p:notesMasterIdLst>
  <p:sldIdLst>
    <p:sldId id="565" r:id="rId13"/>
    <p:sldId id="560" r:id="rId14"/>
    <p:sldId id="542" r:id="rId15"/>
    <p:sldId id="543" r:id="rId16"/>
    <p:sldId id="541" r:id="rId17"/>
    <p:sldId id="545" r:id="rId18"/>
    <p:sldId id="550" r:id="rId19"/>
    <p:sldId id="567" r:id="rId20"/>
    <p:sldId id="571" r:id="rId21"/>
    <p:sldId id="573" r:id="rId22"/>
    <p:sldId id="575" r:id="rId23"/>
    <p:sldId id="577" r:id="rId24"/>
    <p:sldId id="579" r:id="rId25"/>
    <p:sldId id="580" r:id="rId26"/>
    <p:sldId id="582" r:id="rId27"/>
    <p:sldId id="509" r:id="rId28"/>
    <p:sldId id="465" r:id="rId29"/>
    <p:sldId id="512" r:id="rId30"/>
    <p:sldId id="516" r:id="rId31"/>
    <p:sldId id="433" r:id="rId32"/>
    <p:sldId id="510" r:id="rId33"/>
    <p:sldId id="451" r:id="rId34"/>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0000FF"/>
    <a:srgbClr val="FFCCFF"/>
    <a:srgbClr val="FFE79B"/>
    <a:srgbClr val="D3F652"/>
    <a:srgbClr val="BBF7E7"/>
    <a:srgbClr val="E5FE8A"/>
    <a:srgbClr val="0BE5CB"/>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73" d="100"/>
          <a:sy n="73" d="100"/>
        </p:scale>
        <p:origin x="540" y="9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2</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1275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15</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9711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19</a:t>
            </a:fld>
            <a:endParaRPr lang="en-US" altLang="vi-VN">
              <a:solidFill>
                <a:srgbClr val="000000"/>
              </a:solidFill>
            </a:endParaRPr>
          </a:p>
        </p:txBody>
      </p:sp>
    </p:spTree>
    <p:extLst>
      <p:ext uri="{BB962C8B-B14F-4D97-AF65-F5344CB8AC3E}">
        <p14:creationId xmlns:p14="http://schemas.microsoft.com/office/powerpoint/2010/main" val="282096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7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20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0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ransition>
    <p:randomBar dir="vert"/>
  </p:transition>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ransition>
    <p:randomBar dir="vert"/>
  </p:transition>
  <p:timing>
    <p:tnLst>
      <p:par>
        <p:cTn id="1" dur="indefinite" restart="never" nodeType="tmRoot"/>
      </p:par>
    </p:tnLst>
  </p:timing>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transition>
    <p:randomBar dir="vert"/>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transition>
    <p:randomBar dir="vert"/>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transition>
    <p:randomBar dir="vert"/>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transition>
    <p:randomBar dir="vert"/>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transition>
    <p:randomBar dir="vert"/>
  </p:transition>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transition>
    <p:randomBar dir="vert"/>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transition>
    <p:randomBar dir="vert"/>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transition>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ransition>
    <p:randomBar dir="vert"/>
  </p:transition>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transition>
    <p:randomBar dir="vert"/>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transition>
    <p:randomBar dir="vert"/>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transition>
    <p:randomBar dir="vert"/>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transition>
    <p:randomBar dir="vert"/>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transition>
    <p:randomBar dir="vert"/>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transition>
    <p:randomBar dir="vert"/>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transition>
    <p:randomBar dir="vert"/>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transition>
    <p:randomBar dir="vert"/>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transition>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ransition>
    <p:randomBar dir="vert"/>
  </p:transition>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transition>
    <p:randomBar dir="vert"/>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transition>
    <p:randomBar dir="vert"/>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transition>
    <p:randomBar dir="vert"/>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ransition>
    <p:randomBar dir="vert"/>
  </p:transition>
  <p:timing>
    <p:tnLst>
      <p:par>
        <p:cT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transition>
    <p:randomBar dir="vert"/>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transition>
    <p:randomBar dir="vert"/>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transition>
    <p:randomBar dir="vert"/>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transition>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ransition>
    <p:randomBar dir="vert"/>
  </p:transition>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transition>
    <p:randomBar dir="vert"/>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transition>
    <p:randomBar dir="vert"/>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transition>
    <p:randomBar dir="vert"/>
  </p:transition>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transition>
    <p:randomBar dir="vert"/>
  </p:transition>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transition>
    <p:randomBar dir="vert"/>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transition>
    <p:randomBar dir="vert"/>
  </p:transition>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transition>
    <p:randomBar dir="vert"/>
  </p:transition>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transition>
    <p:randomBar dir="vert"/>
  </p:transition>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transition>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ransition>
    <p:randomBar dir="vert"/>
  </p:transition>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transition>
    <p:randomBar dir="vert"/>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transition>
    <p:randomBar dir="vert"/>
  </p:transition>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transition>
    <p:randomBar dir="vert"/>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transition>
    <p:randomBar dir="vert"/>
  </p:transition>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p:transition>
    <p:randomBar dir="vert"/>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p:transition>
    <p:randomBar dir="vert"/>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ransition>
    <p:randomBar dir="vert"/>
  </p:transition>
  <p:timing>
    <p:tnLst>
      <p:par>
        <p:cTn id="1" dur="indefinite" restart="never" nodeType="tmRoot"/>
      </p:par>
    </p:tnLst>
  </p:timing>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transition>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ransition>
    <p:randomBar dir="vert"/>
  </p:transition>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transition>
    <p:randomBar dir="vert"/>
  </p:transition>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transition>
    <p:randomBar dir="vert"/>
  </p:transition>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transition>
    <p:randomBar dir="vert"/>
  </p:transition>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transition>
    <p:randomBar dir="vert"/>
  </p:transition>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transition>
    <p:randomBar dir="vert"/>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transition>
    <p:randomBar dir="vert"/>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transition>
    <p:randomBar dir="vert"/>
  </p:transition>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transition>
    <p:randomBar dir="vert"/>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transition>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ransition>
    <p:randomBar dir="vert"/>
  </p:transition>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transition>
    <p:randomBar dir="vert"/>
  </p:transition>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transition>
    <p:randomBar dir="vert"/>
  </p:transition>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transition>
    <p:randomBar dir="vert"/>
  </p:transition>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transition>
    <p:randomBar dir="vert"/>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transition>
    <p:randomBar dir="vert"/>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transition>
    <p:randomBar dir="vert"/>
  </p:transition>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transition>
    <p:randomBar dir="vert"/>
  </p:transition>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p:transition>
    <p:randomBar dir="vert"/>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p:transition>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ransition>
    <p:randomBar dir="vert"/>
  </p:transition>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ransition>
    <p:randomBar dir="vert"/>
  </p:transition>
  <p:timing>
    <p:tnLst>
      <p:par>
        <p:cTn id="1" dur="indefinite" restart="never" nodeType="tmRoot"/>
      </p:par>
    </p:tnLst>
  </p:timing>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transition>
    <p:randomBar dir="vert"/>
  </p:transition>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transition>
    <p:randomBar dir="vert"/>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transition>
    <p:randomBar dir="vert"/>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transition>
    <p:randomBar dir="vert"/>
  </p:transition>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transition>
    <p:randomBar dir="vert"/>
  </p:transition>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transition>
    <p:randomBar dir="vert"/>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transition>
    <p:randomBar dir="vert"/>
  </p:transition>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transition>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ransition>
    <p:randomBar dir="vert"/>
  </p:transition>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transition>
    <p:randomBar dir="vert"/>
  </p:transition>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transition>
    <p:randomBar dir="vert"/>
  </p:transition>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transition>
    <p:randomBar dir="vert"/>
  </p:transition>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transition>
    <p:randomBar dir="vert"/>
  </p:transition>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transition>
    <p:randomBar dir="vert"/>
  </p:transition>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transition>
    <p:randomBar dir="vert"/>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transition>
    <p:randomBar dir="vert"/>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transition>
    <p:randomBar dir="vert"/>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transition>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ransition>
    <p:randomBar dir="vert"/>
  </p:transition>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p:transition>
    <p:randomBar dir="vert"/>
  </p:transition>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p:transition>
    <p:randomBar dir="vert"/>
  </p:transition>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transition>
    <p:randomBar dir="vert"/>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ransition>
    <p:randomBar dir="vert"/>
  </p:transition>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ransition>
    <p:randomBar dir="vert"/>
  </p:transition>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ransition>
    <p:randomBar dir="vert"/>
  </p:transition>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ransition>
    <p:randomBar dir="vert"/>
  </p:transition>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ransition>
    <p:randomBar dir="vert"/>
  </p:transition>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ransition>
    <p:randomBar dir="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ransition>
    <p:randomBar dir="vert"/>
  </p:transition>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ransition>
    <p:randomBar dir="vert"/>
  </p:transition>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ransition>
    <p:randomBar dir="vert"/>
  </p:transition>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ransition>
    <p:randomBar dir="vert"/>
  </p:transition>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ransition>
    <p:randomBar dir="vert"/>
  </p:transition>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ransition>
    <p:randomBar dir="vert"/>
  </p:transition>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ransition>
    <p:randomBar dir="vert"/>
  </p:transition>
  <p:timing>
    <p:tnLst>
      <p:par>
        <p:cT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ransition>
    <p:randomBar dir="vert"/>
  </p:transition>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ransition>
    <p:randomBar dir="vert"/>
  </p:transition>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ransition>
    <p:randomBar dir="vert"/>
  </p:transition>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ransition>
    <p:randomBar dir="vert"/>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ransition>
    <p:randomBar dir="vert"/>
  </p:transition>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ransition>
    <p:randomBar dir="vert"/>
  </p:transition>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ransition>
    <p:randomBar dir="vert"/>
  </p:transition>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ransition>
    <p:randomBar dir="vert"/>
  </p:transition>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ransition>
    <p:randomBar dir="vert"/>
  </p:transition>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ransition>
    <p:randomBar dir="vert"/>
  </p:transition>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ransition>
    <p:randomBar dir="vert"/>
  </p:transition>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ransition>
    <p:randomBar dir="vert"/>
  </p:transition>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ransition>
    <p:randomBar dir="vert"/>
  </p:transition>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ransition>
    <p:randomBar dir="vert"/>
  </p:transition>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ransition>
    <p:randomBar dir="vert"/>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ransition>
    <p:randomBar dir="vert"/>
  </p:transition>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ransition>
    <p:randomBar dir="vert"/>
  </p:transition>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transition>
    <p:randomBar dir="vert"/>
  </p:transition>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ransition>
    <p:randomBar dir="vert"/>
  </p:transition>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transition>
    <p:randomBar dir="vert"/>
  </p:transition>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ransition>
    <p:randomBar dir="vert"/>
  </p:transition>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transition>
    <p:randomBar dir="vert"/>
  </p:transition>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ransition>
    <p:randomBar dir="vert"/>
  </p:transition>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transition>
    <p:randomBar dir="vert"/>
  </p:transition>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ransition>
    <p:randomBar dir="vert"/>
  </p:transition>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transition>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ransition>
    <p:randomBar dir="vert"/>
  </p:transition>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ransition>
    <p:randomBar dir="vert"/>
  </p:transition>
  <p:timing>
    <p:tnLst>
      <p:par>
        <p:cTn id="1" dur="indefinite" restart="never" nodeType="tmRoot"/>
      </p:par>
    </p:tnLst>
  </p:timing>
</p:sldLayout>
</file>

<file path=ppt/slideLayouts/slideLayout1131.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ransition>
    <p:randomBar dir="vert"/>
  </p:transition>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ransition>
    <p:randomBar dir="vert"/>
  </p:transition>
  <p:timing>
    <p:tnLst>
      <p:par>
        <p:cTn id="1" dur="indefinite" restart="never" nodeType="tmRoot"/>
      </p:par>
    </p:tnLst>
  </p:timing>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ransition>
    <p:randomBar dir="vert"/>
  </p:transition>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ransition>
    <p:randomBar dir="vert"/>
  </p:transition>
  <p:timing>
    <p:tnLst>
      <p:par>
        <p:cT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ransition>
    <p:randomBar dir="vert"/>
  </p:transition>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ransition>
    <p:randomBar dir="vert"/>
  </p:transition>
  <p:timing>
    <p:tnLst>
      <p:par>
        <p:cTn id="1" dur="indefinite" restart="never" nodeType="tmRoot"/>
      </p:par>
    </p:tnLst>
  </p:timing>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ransition>
    <p:randomBar dir="vert"/>
  </p:transition>
  <p:timing>
    <p:tnLst>
      <p:par>
        <p:cT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transition>
    <p:randomBar dir="vert"/>
  </p:transition>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ransition>
    <p:randomBar dir="vert"/>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transition>
    <p:randomBar dir="vert"/>
  </p:transition>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transition>
    <p:randomBar dir="vert"/>
  </p:transition>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ransition>
    <p:randomBar dir="vert"/>
  </p:transition>
  <p:timing>
    <p:tnLst>
      <p:par>
        <p:cTn id="1" dur="indefinite" restart="never" nodeType="tmRoot"/>
      </p:par>
    </p:tnLst>
  </p:timing>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transition>
    <p:randomBar dir="vert"/>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ransition>
    <p:randomBar dir="vert"/>
  </p:transition>
  <p:timing>
    <p:tnLst>
      <p:par>
        <p:cTn id="1" dur="indefinite" restart="never" nodeType="tmRoot"/>
      </p:par>
    </p:tnLst>
  </p:timing>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transition>
    <p:randomBar dir="vert"/>
  </p:transition>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ransition>
    <p:randomBar dir="vert"/>
  </p:transition>
  <p:timing>
    <p:tnLst>
      <p:par>
        <p:cT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transition>
    <p:randomBar dir="vert"/>
  </p:transition>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ransition>
    <p:randomBar dir="vert"/>
  </p:transition>
  <p:timing>
    <p:tnLst>
      <p:par>
        <p:cT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2021/11/22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ransition>
    <p:randomBar dir="vert"/>
  </p:transition>
  <p:timing>
    <p:tnLst>
      <p:par>
        <p:cTn id="1" dur="indefinite" restart="never" nodeType="tmRoot"/>
      </p:par>
    </p:tnLst>
  </p:timing>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transition>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ransition>
    <p:randomBar dir="vert"/>
  </p:transition>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transition>
    <p:randomBar dir="vert"/>
  </p:transition>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transition>
    <p:randomBar dir="vert"/>
  </p:transition>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transition>
    <p:randomBar dir="vert"/>
  </p:transition>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transition>
    <p:randomBar dir="vert"/>
  </p:transition>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transition>
    <p:randomBar dir="vert"/>
  </p:transition>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transition>
    <p:randomBar dir="vert"/>
  </p:transition>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transition>
    <p:randomBar dir="vert"/>
  </p:transition>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transition>
    <p:randomBar dir="vert"/>
  </p:transition>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transition>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transition>
    <p:randomBar dir="vert"/>
  </p:transition>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transition>
    <p:randomBar dir="vert"/>
  </p:transition>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transition>
    <p:randomBar dir="vert"/>
  </p:transition>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transition>
    <p:randomBar dir="vert"/>
  </p:transition>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transition>
    <p:randomBar dir="vert"/>
  </p:transition>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transition>
    <p:randomBar dir="vert"/>
  </p:transition>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transition>
    <p:randomBar dir="vert"/>
  </p:transition>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transition>
    <p:randomBar dir="vert"/>
  </p:transition>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transition>
    <p:randomBar dir="vert"/>
  </p:transition>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ransition>
    <p:randomBar dir="vert"/>
  </p:transition>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ransition>
    <p:randomBar dir="vert"/>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ransition>
    <p:randomBar dir="vert"/>
  </p:transition>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ransition>
    <p:randomBar dir="vert"/>
  </p:transition>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ransition>
    <p:randomBar dir="vert"/>
  </p:transition>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ransition>
    <p:randomBar dir="vert"/>
  </p:transition>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ransition>
    <p:randomBar dir="vert"/>
  </p:transition>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ransition>
    <p:randomBar dir="vert"/>
  </p:transition>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ransition>
    <p:randomBar dir="vert"/>
  </p:transition>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ransition>
    <p:randomBar dir="vert"/>
  </p:transition>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ransition>
    <p:randomBar dir="vert"/>
  </p:transition>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ransition>
    <p:randomBar dir="vert"/>
  </p:transition>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ransition>
    <p:randomBar dir="vert"/>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transition>
    <p:randomBar dir="vert"/>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ransition>
    <p:randomBar dir="vert"/>
  </p:transition>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ransition>
    <p:randomBar dir="vert"/>
  </p:transition>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ransition>
    <p:randomBar dir="vert"/>
  </p:transition>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ransition>
    <p:randomBar dir="vert"/>
  </p:transition>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ransition>
    <p:randomBar dir="vert"/>
  </p:transition>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ransition>
    <p:randomBar dir="vert"/>
  </p:transition>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ransition>
    <p:randomBar dir="vert"/>
  </p:transition>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ransition>
    <p:randomBar dir="vert"/>
  </p:transition>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ransition>
    <p:randomBar dir="vert"/>
  </p:transition>
  <p:timing>
    <p:tnLst>
      <p:par>
        <p:cT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ransition>
    <p:randomBar dir="vert"/>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ransition>
    <p:randomBar dir="vert"/>
  </p:transition>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ransition>
    <p:randomBar dir="vert"/>
  </p:transition>
  <p:timing>
    <p:tnLst>
      <p:par>
        <p:cT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ransition>
    <p:randomBar dir="vert"/>
  </p:transition>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ransition>
    <p:randomBar dir="vert"/>
  </p:transition>
  <p:timing>
    <p:tnLst>
      <p:par>
        <p:cTn id="1" dur="indefinite" restart="never" nodeType="tmRoot"/>
      </p:par>
    </p:tnLst>
  </p:timing>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ransition>
    <p:randomBar dir="vert"/>
  </p:transition>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ransition>
    <p:randomBar dir="vert"/>
  </p:transition>
  <p:timing>
    <p:tnLst>
      <p:par>
        <p:cTn id="1" dur="indefinite" restart="never" nodeType="tmRoot"/>
      </p:par>
    </p:tnLst>
  </p:timing>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transition>
    <p:randomBar dir="vert"/>
  </p:transition>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ransition>
    <p:randomBar dir="vert"/>
  </p:transition>
  <p:timing>
    <p:tnLst>
      <p:par>
        <p:cTn id="1" dur="indefinite" restart="never" nodeType="tmRoot"/>
      </p:par>
    </p:tnLst>
  </p:timing>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transition>
    <p:randomBar dir="vert"/>
  </p:transition>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ransition>
    <p:randomBar dir="vert"/>
  </p:transition>
  <p:timing>
    <p:tnLst>
      <p:par>
        <p:cT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transition>
    <p:randomBar dir="vert"/>
  </p:transition>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ransition>
    <p:randomBar dir="vert"/>
  </p:transition>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transition>
    <p:randomBar dir="vert"/>
  </p:transition>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ransition>
    <p:randomBar dir="vert"/>
  </p:transition>
  <p:timing>
    <p:tnLst>
      <p:par>
        <p:cTn id="1" dur="indefinite" restart="never" nodeType="tmRoot"/>
      </p:par>
    </p:tnLst>
  </p:timing>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transition>
    <p:randomBar dir="vert"/>
  </p:transition>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ransition>
    <p:randomBar dir="vert"/>
  </p:transition>
  <p:timing>
    <p:tnLst>
      <p:par>
        <p:cTn id="1" dur="indefinite" restart="never" nodeType="tmRoot"/>
      </p:par>
    </p:tnLst>
  </p:timing>
</p:sldLayout>
</file>

<file path=ppt/slideLayouts/slideLayout1205.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ransition>
    <p:randomBar dir="vert"/>
  </p:transition>
  <p:timing>
    <p:tnLst>
      <p:par>
        <p:cTn id="1" dur="indefinite" restart="never" nodeType="tmRoot"/>
      </p:par>
    </p:tnLst>
  </p:timing>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ransition>
    <p:randomBar dir="vert"/>
  </p:transition>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ransition>
    <p:randomBar dir="vert"/>
  </p:transition>
  <p:timing>
    <p:tnLst>
      <p:par>
        <p:cTn id="1" dur="indefinite" restart="never" nodeType="tmRoot"/>
      </p:par>
    </p:tnLst>
  </p:timing>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ransition>
    <p:randomBar dir="vert"/>
  </p:transition>
  <p:timing>
    <p:tnLst>
      <p:par>
        <p:cTn id="1" dur="indefinite" restart="never" nodeType="tmRoot"/>
      </p:par>
    </p:tnLst>
  </p:timing>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ransition>
    <p:randomBar dir="vert"/>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ransition>
    <p:randomBar dir="vert"/>
  </p:transition>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ransition>
    <p:randomBar dir="vert"/>
  </p:transition>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ransition>
    <p:randomBar dir="vert"/>
  </p:transition>
  <p:timing>
    <p:tnLst>
      <p:par>
        <p:cT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transition>
    <p:randomBar dir="vert"/>
  </p:transition>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ransition>
    <p:randomBar dir="vert"/>
  </p:transition>
  <p:timing>
    <p:tnLst>
      <p:par>
        <p:cTn id="1" dur="indefinite" restart="never" nodeType="tmRoot"/>
      </p:par>
    </p:tnLst>
  </p:timing>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transition>
    <p:randomBar dir="vert"/>
  </p:transition>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ransition>
    <p:randomBar dir="vert"/>
  </p:transition>
  <p:timing>
    <p:tnLst>
      <p:par>
        <p:cTn id="1" dur="indefinite" restart="never" nodeType="tmRoot"/>
      </p:par>
    </p:tnLst>
  </p:timing>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transition>
    <p:randomBar dir="vert"/>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ransition>
    <p:randomBar dir="vert"/>
  </p:transition>
  <p:timing>
    <p:tnLst>
      <p:par>
        <p:cTn id="1" dur="indefinite" restart="never" nodeType="tmRoot"/>
      </p:par>
    </p:tnLst>
  </p:timing>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transition>
    <p:randomBar dir="vert"/>
  </p:transition>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ransition>
    <p:randomBar dir="vert"/>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transition>
    <p:randomBar dir="vert"/>
  </p:transition>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transition>
    <p:randomBar dir="vert"/>
  </p:transition>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ransition>
    <p:randomBar dir="vert"/>
  </p:transition>
  <p:timing>
    <p:tnLst>
      <p:par>
        <p:cTn id="1" dur="indefinite" restart="never" nodeType="tmRoot"/>
      </p:par>
    </p:tnLst>
  </p:timing>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2021/11/22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ransition>
    <p:randomBar dir="vert"/>
  </p:transition>
  <p:timing>
    <p:tnLst>
      <p:par>
        <p:cT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transition>
    <p:randomBar dir="vert"/>
  </p:transition>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transition>
    <p:randomBar dir="vert"/>
  </p:transition>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transition>
    <p:randomBar dir="vert"/>
  </p:transition>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transition>
    <p:randomBar dir="vert"/>
  </p:transition>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transition>
    <p:randomBar dir="vert"/>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transition>
    <p:randomBar dir="vert"/>
  </p:transition>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ransition>
    <p:randomBar dir="vert"/>
  </p:transition>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transition>
    <p:randomBar dir="vert"/>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transition>
    <p:randomBar dir="vert"/>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ransition>
    <p:randomBar dir="vert"/>
  </p:transition>
  <p:timing>
    <p:tnLst>
      <p:par>
        <p:cTn id="1" dur="indefinite" restart="never" nodeType="tmRoot"/>
      </p:par>
    </p:tnLst>
  </p:timing>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transition>
    <p:randomBar dir="vert"/>
  </p:transition>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ransition>
    <p:randomBar dir="vert"/>
  </p:transition>
  <p:timing>
    <p:tnLst>
      <p:par>
        <p:cT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transition>
    <p:randomBar dir="vert"/>
  </p:transition>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ransition>
    <p:randomBar dir="vert"/>
  </p:transition>
  <p:timing>
    <p:tnLst>
      <p:par>
        <p:cTn id="1" dur="indefinite" restart="never" nodeType="tmRoot"/>
      </p:par>
    </p:tnLst>
  </p:timing>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transition>
    <p:randomBar dir="vert"/>
  </p:transition>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ransition>
    <p:randomBar dir="vert"/>
  </p:transition>
  <p:timing>
    <p:tnLst>
      <p:par>
        <p:cTn id="1" dur="indefinite" restart="never" nodeType="tmRoot"/>
      </p:par>
    </p:tnLst>
  </p:timing>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ransition>
    <p:randomBar dir="vert"/>
  </p:transition>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ransition>
    <p:randomBar dir="vert"/>
  </p:transition>
  <p:timing>
    <p:tnLst>
      <p:par>
        <p:cTn id="1" dur="indefinite" restart="never" nodeType="tmRoot"/>
      </p:par>
    </p:tnLst>
  </p:timing>
</p:sldLayout>
</file>

<file path=ppt/slideLayouts/slideLayout1241.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ransition>
    <p:randomBar dir="vert"/>
  </p:transition>
  <p:timing>
    <p:tnLst>
      <p:par>
        <p:cTn id="1" dur="indefinite" restart="never" nodeType="tmRoot"/>
      </p:par>
    </p:tnLst>
  </p:timing>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ransition>
    <p:randomBar dir="vert"/>
  </p:transition>
  <p:timing>
    <p:tnLst>
      <p:par>
        <p:cTn id="1" dur="indefinite" restart="never" nodeType="tmRoot"/>
      </p:par>
    </p:tnLst>
  </p:timing>
</p:sldLayout>
</file>

<file path=ppt/slideLayouts/slideLayout124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ransition>
    <p:randomBar dir="vert"/>
  </p:transition>
  <p:timing>
    <p:tnLst>
      <p:par>
        <p:cTn id="1" dur="indefinite" restart="never" nodeType="tmRoot"/>
      </p:par>
    </p:tnLst>
  </p:timing>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ransition>
    <p:randomBar dir="vert"/>
  </p:transition>
  <p:timing>
    <p:tnLst>
      <p:par>
        <p:cT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ransition>
    <p:randomBar dir="vert"/>
  </p:transition>
  <p:timing>
    <p:tnLst>
      <p:par>
        <p:cT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ransition>
    <p:randomBar dir="vert"/>
  </p:transition>
  <p:timing>
    <p:tnLst>
      <p:par>
        <p:cTn id="1" dur="indefinite" restart="never" nodeType="tmRoot"/>
      </p:par>
    </p:tnLst>
  </p:timing>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ransition>
    <p:randomBar dir="vert"/>
  </p:transition>
  <p:timing>
    <p:tnLst>
      <p:par>
        <p:cTn id="1" dur="indefinite" restart="never" nodeType="tmRoot"/>
      </p:par>
    </p:tnLst>
  </p:timing>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transition>
    <p:randomBar dir="vert"/>
  </p:transition>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ransition>
    <p:randomBar dir="vert"/>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ransition>
    <p:randomBar dir="vert"/>
  </p:transition>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transition>
    <p:randomBar dir="vert"/>
  </p:transition>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ransition>
    <p:randomBar dir="vert"/>
  </p:transition>
  <p:timing>
    <p:tnLst>
      <p:par>
        <p:cTn id="1" dur="indefinite" restart="never" nodeType="tmRoot"/>
      </p:par>
    </p:tnLst>
  </p:timing>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transition>
    <p:randomBar dir="vert"/>
  </p:transition>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ransition>
    <p:randomBar dir="vert"/>
  </p:transition>
  <p:timing>
    <p:tnLst>
      <p:par>
        <p:cTn id="1" dur="indefinite" restart="never" nodeType="tmRoot"/>
      </p:par>
    </p:tnLst>
  </p:timing>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transition>
    <p:randomBar dir="vert"/>
  </p:transition>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ransition>
    <p:randomBar dir="vert"/>
  </p:transition>
  <p:timing>
    <p:tnLst>
      <p:par>
        <p:cT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transition>
    <p:randomBar dir="vert"/>
  </p:transition>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ransition>
    <p:randomBar dir="vert"/>
  </p:transition>
  <p:timing>
    <p:tnLst>
      <p:par>
        <p:cTn id="1" dur="indefinite" restart="never" nodeType="tmRoot"/>
      </p:par>
    </p:tnLst>
  </p:timing>
</p:sldLayout>
</file>

<file path=ppt/slideLayouts/slideLayout1258.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ransition>
    <p:randomBar dir="vert"/>
  </p:transition>
  <p:timing>
    <p:tnLst>
      <p:par>
        <p:cTn id="1" dur="indefinite" restart="never" nodeType="tmRoot"/>
      </p:par>
    </p:tnLst>
  </p:timing>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ransition>
    <p:randomBar dir="vert"/>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ransition>
    <p:randomBar dir="vert"/>
  </p:transition>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ransition>
    <p:randomBar dir="vert"/>
  </p:transition>
  <p:timing>
    <p:tnLst>
      <p:par>
        <p:cTn id="1" dur="indefinite" restart="never" nodeType="tmRoot"/>
      </p:par>
    </p:tnLst>
  </p:timing>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ransition>
    <p:randomBar dir="vert"/>
  </p:transition>
  <p:timing>
    <p:tnLst>
      <p:par>
        <p:cTn id="1" dur="indefinite" restart="never" nodeType="tmRoot"/>
      </p:par>
    </p:tnLst>
  </p:timing>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ransition>
    <p:randomBar dir="vert"/>
  </p:transition>
  <p:timing>
    <p:tnLst>
      <p:par>
        <p:cTn id="1" dur="indefinite" restart="never" nodeType="tmRoot"/>
      </p:par>
    </p:tnLst>
  </p:timing>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ransition>
    <p:randomBar dir="vert"/>
  </p:transition>
  <p:timing>
    <p:tnLst>
      <p:par>
        <p:cTn id="1" dur="indefinite" restart="never" nodeType="tmRoot"/>
      </p:par>
    </p:tnLst>
  </p:timing>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ransition>
    <p:randomBar dir="vert"/>
  </p:transition>
  <p:timing>
    <p:tnLst>
      <p:par>
        <p:cTn id="1" dur="indefinite" restart="never" nodeType="tmRoot"/>
      </p:par>
    </p:tnLst>
  </p:timing>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transition>
    <p:randomBar dir="vert"/>
  </p:transition>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ransition>
    <p:randomBar dir="vert"/>
  </p:transition>
  <p:timing>
    <p:tnLst>
      <p:par>
        <p:cTn id="1" dur="indefinite" restart="never" nodeType="tmRoot"/>
      </p:par>
    </p:tnLst>
  </p:timing>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transition>
    <p:randomBar dir="vert"/>
  </p:transition>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ransition>
    <p:randomBar dir="vert"/>
  </p:transition>
  <p:timing>
    <p:tnLst>
      <p:par>
        <p:cTn id="1" dur="indefinite" restart="never" nodeType="tmRoot"/>
      </p:par>
    </p:tnLst>
  </p:timing>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ransition>
    <p:randomBar dir="vert"/>
  </p:transition>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ransition>
    <p:randomBar dir="vert"/>
  </p:transition>
  <p:timing>
    <p:tnLst>
      <p:par>
        <p:cTn id="1" dur="indefinite" restart="never" nodeType="tmRoot"/>
      </p:par>
    </p:tnLst>
  </p:timing>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transition>
    <p:randomBar dir="vert"/>
  </p:transition>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ransition>
    <p:randomBar dir="vert"/>
  </p:transition>
  <p:timing>
    <p:tnLst>
      <p:par>
        <p:cTn id="1" dur="indefinite" restart="never" nodeType="tmRoot"/>
      </p:par>
    </p:tnLst>
  </p:timing>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transition>
    <p:randomBar dir="vert"/>
  </p:transition>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ransition>
    <p:randomBar dir="vert"/>
  </p:transition>
  <p:timing>
    <p:tnLst>
      <p:par>
        <p:cTn id="1" dur="indefinite" restart="never" nodeType="tmRoot"/>
      </p:par>
    </p:tnLst>
  </p:timing>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2021/11/22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ransition>
    <p:randomBar dir="vert"/>
  </p:transition>
  <p:timing>
    <p:tnLst>
      <p:par>
        <p:cTn id="1" dur="indefinite" restart="never" nodeType="tmRoot"/>
      </p:par>
    </p:tnLst>
  </p:timing>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transition>
    <p:randomBar dir="vert"/>
  </p:transition>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transition>
    <p:randomBar dir="vert"/>
  </p:transition>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transition>
    <p:randomBar dir="vert"/>
  </p:transition>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ransition>
    <p:randomBar dir="vert"/>
  </p:transition>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transition>
    <p:randomBar dir="vert"/>
  </p:transition>
</p:sldLayout>
</file>

<file path=ppt/slideLayouts/slideLayout1281.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transition>
    <p:randomBar dir="vert"/>
  </p:transition>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transition>
    <p:randomBar dir="vert"/>
  </p:transition>
</p:sldLayout>
</file>

<file path=ppt/slideLayouts/slideLayout1284.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transition>
    <p:randomBar dir="vert"/>
  </p:transition>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transition>
    <p:randomBar dir="vert"/>
  </p:transition>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transition>
    <p:randomBar dir="vert"/>
  </p:transition>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transition>
    <p:randomBar dir="vert"/>
  </p:transition>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transition>
    <p:randomBar dir="vert"/>
  </p:transition>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ransition>
    <p:randomBar dir="vert"/>
  </p:transition>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transition>
    <p:randomBar dir="vert"/>
  </p:transition>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transition>
    <p:randomBar dir="vert"/>
  </p:transition>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transition>
    <p:randomBar dir="vert"/>
  </p:transition>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transition>
    <p:randomBar dir="vert"/>
  </p:transition>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transition>
    <p:randomBar dir="vert"/>
  </p:transition>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transition>
    <p:randomBar dir="vert"/>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transition>
    <p:randomBar dir="vert"/>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transition>
    <p:randomBar dir="vert"/>
  </p:transition>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transition>
    <p:randomBar dir="vert"/>
  </p:transition>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45542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ransition>
    <p:randomBar dir="vert"/>
  </p:transition>
  <p:timing>
    <p:tnLst>
      <p:par>
        <p:cTn id="1" dur="indefinite" restart="never" nodeType="tmRoot"/>
      </p:par>
    </p:tnLst>
  </p:timing>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transition>
    <p:randomBar dir="vert"/>
  </p:transition>
</p:sldLayout>
</file>

<file path=ppt/slideLayouts/slideLayout1301.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transition>
    <p:randomBar dir="vert"/>
  </p:transition>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transition>
    <p:randomBar dir="vert"/>
  </p:transition>
</p:sldLayout>
</file>

<file path=ppt/slideLayouts/slideLayout130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transition>
    <p:randomBar dir="vert"/>
  </p:transition>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transition>
    <p:randomBar dir="vert"/>
  </p:transition>
</p:sldLayout>
</file>

<file path=ppt/slideLayouts/slideLayout130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transition>
    <p:randomBar dir="vert"/>
  </p:transition>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transition>
    <p:randomBar dir="vert"/>
  </p:transition>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transition>
    <p:randomBar dir="vert"/>
  </p:transition>
</p:sldLayout>
</file>

<file path=ppt/slideLayouts/slideLayout130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transition>
    <p:randomBar dir="vert"/>
  </p:transition>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transition>
    <p:randomBar dir="vert"/>
  </p:transition>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transition>
    <p:randomBar dir="vert"/>
  </p:transition>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transition>
    <p:randomBar dir="vert"/>
  </p:transition>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transition>
    <p:randomBar dir="vert"/>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transition>
    <p:randomBar dir="vert"/>
  </p:transition>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transition>
    <p:randomBar dir="vert"/>
  </p:transition>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transition>
    <p:randomBar dir="vert"/>
  </p:transition>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transition>
    <p:randomBar dir="vert"/>
  </p:transition>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transition>
    <p:randomBar dir="vert"/>
  </p:transition>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2021/11/22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transition>
    <p:randomBar dir="vert"/>
  </p:transition>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ransition>
    <p:randomBar dir="vert"/>
  </p:transition>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transition>
    <p:randomBar dir="vert"/>
  </p:transition>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transition>
    <p:randomBar dir="vert"/>
  </p:transition>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transition>
    <p:randomBar dir="vert"/>
  </p:transition>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transition>
    <p:randomBar dir="vert"/>
  </p:transition>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transition>
    <p:randomBar dir="vert"/>
  </p:transition>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transition>
    <p:randomBar dir="vert"/>
  </p:transition>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2021/11/22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transition>
    <p:randomBar dir="vert"/>
  </p:transition>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transition>
    <p:randomBar dir="vert"/>
  </p:transition>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transition>
    <p:randomBar dir="vert"/>
  </p:transition>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transition>
    <p:randomBar dir="vert"/>
  </p:transition>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ransition>
    <p:randomBar dir="vert"/>
  </p:transition>
  <p:timing>
    <p:tnLst>
      <p:par>
        <p:cTn id="1" dur="indefinite" restart="never" nodeType="tmRoot"/>
      </p:par>
    </p:tnLst>
  </p:timing>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transition>
    <p:randomBar dir="vert"/>
  </p:transition>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transition>
    <p:randomBar dir="vert"/>
  </p:transition>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transition>
    <p:randomBar dir="vert"/>
  </p:transition>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transition>
    <p:randomBar dir="vert"/>
  </p:transition>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transition>
    <p:randomBar dir="vert"/>
  </p:transition>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transition>
    <p:randomBar dir="vert"/>
  </p:transition>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transition>
    <p:randomBar dir="vert"/>
  </p:transition>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transition>
    <p:randomBar dir="vert"/>
  </p:transition>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transition>
    <p:randomBar dir="vert"/>
  </p:transition>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transition>
    <p:randomBar dir="vert"/>
  </p:transition>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transition>
    <p:randomBar dir="vert"/>
  </p:transition>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transition>
    <p:randomBar dir="vert"/>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ransition>
    <p:randomBar dir="vert"/>
  </p:transition>
  <p:timing>
    <p:tnLst>
      <p:par>
        <p:cTn id="1" dur="indefinite" restart="never" nodeType="tmRoot"/>
      </p:par>
    </p:tnLst>
  </p:timing>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transition>
    <p:randomBar dir="vert"/>
  </p:transition>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transition>
    <p:randomBar dir="vert"/>
  </p:transition>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transition>
    <p:randomBar dir="vert"/>
  </p:transition>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transition>
    <p:randomBar dir="vert"/>
  </p:transition>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transition>
    <p:randomBar dir="vert"/>
  </p:transition>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transition>
    <p:randomBar dir="vert"/>
  </p:transition>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transition>
    <p:randomBar dir="vert"/>
  </p:transition>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transition>
    <p:randomBar dir="vert"/>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transition>
    <p:randomBar dir="vert"/>
  </p:transition>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transition>
    <p:randomBar dir="vert"/>
  </p:transition>
</p:sldLayout>
</file>

<file path=ppt/slideLayouts/slideLayout1370.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transition>
    <p:randomBar dir="vert"/>
  </p:transition>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transition>
    <p:randomBar dir="vert"/>
  </p:transition>
</p:sldLayout>
</file>

<file path=ppt/slideLayouts/slideLayout1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49962"/>
      </p:ext>
    </p:extLst>
  </p:cSld>
  <p:clrMapOvr>
    <a:masterClrMapping/>
  </p:clrMapOvr>
  <p:transition>
    <p:randomBar dir="vert"/>
  </p:transitio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380417"/>
      </p:ext>
    </p:extLst>
  </p:cSld>
  <p:clrMapOvr>
    <a:masterClrMapping/>
  </p:clrMapOvr>
  <p:transition>
    <p:randomBar dir="vert"/>
  </p:transition>
</p:sldLayout>
</file>

<file path=ppt/slideLayouts/slideLayout1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661914"/>
      </p:ext>
    </p:extLst>
  </p:cSld>
  <p:clrMapOvr>
    <a:masterClrMapping/>
  </p:clrMapOvr>
  <p:transition>
    <p:randomBar dir="vert"/>
  </p:transition>
</p:sldLayout>
</file>

<file path=ppt/slideLayouts/slideLayout1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999156"/>
      </p:ext>
    </p:extLst>
  </p:cSld>
  <p:clrMapOvr>
    <a:masterClrMapping/>
  </p:clrMapOvr>
  <p:transition>
    <p:randomBar dir="vert"/>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198263"/>
      </p:ext>
    </p:extLst>
  </p:cSld>
  <p:clrMapOvr>
    <a:masterClrMapping/>
  </p:clrMapOvr>
  <p:transition>
    <p:randomBar dir="vert"/>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06230"/>
      </p:ext>
    </p:extLst>
  </p:cSld>
  <p:clrMapOvr>
    <a:masterClrMapping/>
  </p:clrMapOvr>
  <p:transition>
    <p:randomBar dir="vert"/>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3723"/>
      </p:ext>
    </p:extLst>
  </p:cSld>
  <p:clrMapOvr>
    <a:masterClrMapping/>
  </p:clrMapOvr>
  <p:transition>
    <p:randomBar dir="vert"/>
  </p:transition>
</p:sldLayout>
</file>

<file path=ppt/slideLayouts/slideLayout1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272336"/>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ransition>
    <p:randomBar dir="vert"/>
  </p:transition>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521686"/>
      </p:ext>
    </p:extLst>
  </p:cSld>
  <p:clrMapOvr>
    <a:masterClrMapping/>
  </p:clrMapOvr>
  <p:transition>
    <p:randomBar dir="vert"/>
  </p:transition>
</p:sldLayout>
</file>

<file path=ppt/slideLayouts/slideLayout1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35494"/>
      </p:ext>
    </p:extLst>
  </p:cSld>
  <p:clrMapOvr>
    <a:masterClrMapping/>
  </p:clrMapOvr>
  <p:transition>
    <p:randomBar dir="vert"/>
  </p:transition>
</p:sldLayout>
</file>

<file path=ppt/slideLayouts/slideLayout1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567720"/>
      </p:ext>
    </p:extLst>
  </p:cSld>
  <p:clrMapOvr>
    <a:masterClrMapping/>
  </p:clrMapOvr>
  <p:transition>
    <p:randomBar dir="vert"/>
  </p:transition>
</p:sldLayout>
</file>

<file path=ppt/slideLayouts/slideLayout13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153540"/>
      </p:ext>
    </p:extLst>
  </p:cSld>
  <p:clrMapOvr>
    <a:masterClrMapping/>
  </p:clrMapOvr>
  <p:transition>
    <p:randomBar dir="vert"/>
  </p:transition>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14528"/>
      </p:ext>
    </p:extLst>
  </p:cSld>
  <p:clrMapOvr>
    <a:masterClrMapping/>
  </p:clrMapOvr>
  <p:transition>
    <p:randomBar dir="vert"/>
  </p:transition>
  <p:timing>
    <p:tnLst>
      <p:par>
        <p:cT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0019"/>
      </p:ext>
    </p:extLst>
  </p:cSld>
  <p:clrMapOvr>
    <a:masterClrMapping/>
  </p:clrMapOvr>
  <p:transition>
    <p:randomBar dir="vert"/>
  </p:transition>
  <p:timing>
    <p:tnLst>
      <p:par>
        <p:cT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49188"/>
      </p:ext>
    </p:extLst>
  </p:cSld>
  <p:clrMapOvr>
    <a:masterClrMapping/>
  </p:clrMapOvr>
  <p:transition>
    <p:randomBar dir="vert"/>
  </p:transition>
  <p:timing>
    <p:tnLst>
      <p:par>
        <p:cT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2392"/>
      </p:ext>
    </p:extLst>
  </p:cSld>
  <p:clrMapOvr>
    <a:masterClrMapping/>
  </p:clrMapOvr>
  <p:transition>
    <p:randomBar dir="vert"/>
  </p:transition>
  <p:timing>
    <p:tnLst>
      <p:par>
        <p:cT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5311"/>
      </p:ext>
    </p:extLst>
  </p:cSld>
  <p:clrMapOvr>
    <a:masterClrMapping/>
  </p:clrMapOvr>
  <p:transition>
    <p:randomBar dir="vert"/>
  </p:transition>
  <p:timing>
    <p:tnLst>
      <p:par>
        <p:cT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26131"/>
      </p:ext>
    </p:extLst>
  </p:cSld>
  <p:clrMapOvr>
    <a:masterClrMapping/>
  </p:clrMapOvr>
  <p:transition>
    <p:randomBar dir="vert"/>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transition>
    <p:randomBar dir="vert"/>
  </p:transition>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71665"/>
      </p:ext>
    </p:extLst>
  </p:cSld>
  <p:clrMapOvr>
    <a:masterClrMapping/>
  </p:clrMapOvr>
  <p:transition>
    <p:randomBar dir="vert"/>
  </p:transition>
  <p:timing>
    <p:tnLst>
      <p:par>
        <p:cTn id="1" dur="indefinite" restart="never" nodeType="tmRoot"/>
      </p:par>
    </p:tnLst>
  </p:timing>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52224"/>
      </p:ext>
    </p:extLst>
  </p:cSld>
  <p:clrMapOvr>
    <a:masterClrMapping/>
  </p:clrMapOvr>
  <p:transition>
    <p:randomBar dir="vert"/>
  </p:transition>
  <p:timing>
    <p:tnLst>
      <p:par>
        <p:cTn id="1" dur="indefinite" restart="never" nodeType="tmRoot"/>
      </p:par>
    </p:tnLst>
  </p:timing>
</p:sldLayout>
</file>

<file path=ppt/slideLayouts/slideLayout139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13094"/>
      </p:ext>
    </p:extLst>
  </p:cSld>
  <p:clrMapOvr>
    <a:masterClrMapping/>
  </p:clrMapOvr>
  <p:transition>
    <p:randomBar dir="vert"/>
  </p:transition>
  <p:timing>
    <p:tnLst>
      <p:par>
        <p:cTn id="1" dur="indefinite" restart="never" nodeType="tmRoot"/>
      </p:par>
    </p:tnLst>
  </p:timing>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3733"/>
      </p:ext>
    </p:extLst>
  </p:cSld>
  <p:clrMapOvr>
    <a:masterClrMapping/>
  </p:clrMapOvr>
  <p:transition>
    <p:randomBar dir="vert"/>
  </p:transition>
  <p:timing>
    <p:tnLst>
      <p:par>
        <p:cTn id="1" dur="indefinite" restart="never" nodeType="tmRoot"/>
      </p:par>
    </p:tnLst>
  </p:timing>
</p:sldLayout>
</file>

<file path=ppt/slideLayouts/slideLayout139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88731"/>
      </p:ext>
    </p:extLst>
  </p:cSld>
  <p:clrMapOvr>
    <a:masterClrMapping/>
  </p:clrMapOvr>
  <p:transition>
    <p:randomBar dir="vert"/>
  </p:transition>
  <p:timing>
    <p:tnLst>
      <p:par>
        <p:cTn id="1" dur="indefinite" restart="never" nodeType="tmRoot"/>
      </p:par>
    </p:tnLst>
  </p:timing>
</p:sldLayout>
</file>

<file path=ppt/slideLayouts/slideLayout139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68364"/>
      </p:ext>
    </p:extLst>
  </p:cSld>
  <p:clrMapOvr>
    <a:masterClrMapping/>
  </p:clrMapOvr>
  <p:transition>
    <p:randomBar dir="vert"/>
  </p:transition>
  <p:timing>
    <p:tnLst>
      <p:par>
        <p:cTn id="1" dur="indefinite" restart="never" nodeType="tmRoot"/>
      </p:par>
    </p:tnLst>
  </p:timing>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00463"/>
      </p:ext>
    </p:extLst>
  </p:cSld>
  <p:clrMapOvr>
    <a:masterClrMapping/>
  </p:clrMapOvr>
  <p:transition>
    <p:randomBar dir="vert"/>
  </p:transition>
  <p:timing>
    <p:tnLst>
      <p:par>
        <p:cTn id="1" dur="indefinite" restart="never" nodeType="tmRoot"/>
      </p:par>
    </p:tnLst>
  </p:timing>
</p:sldLayout>
</file>

<file path=ppt/slideLayouts/slideLayout139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274595"/>
      </p:ext>
    </p:extLst>
  </p:cSld>
  <p:clrMapOvr>
    <a:masterClrMapping/>
  </p:clrMapOvr>
  <p:transition>
    <p:randomBar dir="vert"/>
  </p:transition>
  <p:timing>
    <p:tnLst>
      <p:par>
        <p:cTn id="1" dur="indefinite" restart="never" nodeType="tmRoot"/>
      </p:par>
    </p:tnLst>
  </p:timing>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041"/>
      </p:ext>
    </p:extLst>
  </p:cSld>
  <p:clrMapOvr>
    <a:masterClrMapping/>
  </p:clrMapOvr>
  <p:transition>
    <p:randomBar dir="vert"/>
  </p:transition>
  <p:timing>
    <p:tnLst>
      <p:par>
        <p:cTn id="1" dur="indefinite" restart="never" nodeType="tmRoot"/>
      </p:par>
    </p:tnLst>
  </p:timing>
</p:sldLayout>
</file>

<file path=ppt/slideLayouts/slideLayout139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39994"/>
      </p:ext>
    </p:extLst>
  </p:cSld>
  <p:clrMapOvr>
    <a:masterClrMapping/>
  </p:clrMapOvr>
  <p:transition>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ransition>
    <p:randomBar dir="vert"/>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ransition>
    <p:randomBar dir="vert"/>
  </p:transition>
  <p:timing>
    <p:tnLst>
      <p:par>
        <p:cTn id="1" dur="indefinite" restart="never" nodeType="tmRoot"/>
      </p:par>
    </p:tnLst>
  </p:timing>
</p:sldLayout>
</file>

<file path=ppt/slideLayouts/slideLayout140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2391"/>
      </p:ext>
    </p:extLst>
  </p:cSld>
  <p:clrMapOvr>
    <a:masterClrMapping/>
  </p:clrMapOvr>
  <p:transition>
    <p:randomBar dir="vert"/>
  </p:transition>
  <p:timing>
    <p:tnLst>
      <p:par>
        <p:cT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8025"/>
      </p:ext>
    </p:extLst>
  </p:cSld>
  <p:clrMapOvr>
    <a:masterClrMapping/>
  </p:clrMapOvr>
  <p:transition>
    <p:randomBar dir="vert"/>
  </p:transition>
  <p:timing>
    <p:tnLst>
      <p:par>
        <p:cT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97753"/>
      </p:ext>
    </p:extLst>
  </p:cSld>
  <p:clrMapOvr>
    <a:masterClrMapping/>
  </p:clrMapOvr>
  <p:transition>
    <p:randomBar dir="vert"/>
  </p:transition>
  <p:timing>
    <p:tnLst>
      <p:par>
        <p:cT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61616"/>
      </p:ext>
    </p:extLst>
  </p:cSld>
  <p:clrMapOvr>
    <a:masterClrMapping/>
  </p:clrMapOvr>
  <p:transition>
    <p:randomBar dir="vert"/>
  </p:transition>
  <p:timing>
    <p:tnLst>
      <p:par>
        <p:cTn id="1" dur="indefinite" restart="never" nodeType="tmRoot"/>
      </p:par>
    </p:tnLst>
  </p:timing>
</p:sldLayout>
</file>

<file path=ppt/slideLayouts/slideLayout140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22598"/>
      </p:ext>
    </p:extLst>
  </p:cSld>
  <p:clrMapOvr>
    <a:masterClrMapping/>
  </p:clrMapOvr>
  <p:transition>
    <p:randomBar dir="vert"/>
  </p:transition>
  <p:timing>
    <p:tnLst>
      <p:par>
        <p:cT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5087415"/>
      </p:ext>
    </p:extLst>
  </p:cSld>
  <p:clrMapOvr>
    <a:masterClrMapping/>
  </p:clrMapOvr>
  <p:transition>
    <p:randomBar dir="vert"/>
  </p:transition>
  <p:timing>
    <p:tnLst>
      <p:par>
        <p:cTn id="1" dur="indefinite" restart="never" nodeType="tmRoot"/>
      </p:par>
    </p:tnLst>
  </p:timing>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2888565"/>
      </p:ext>
    </p:extLst>
  </p:cSld>
  <p:clrMapOvr>
    <a:masterClrMapping/>
  </p:clrMapOvr>
  <p:transition>
    <p:randomBar dir="vert"/>
  </p:transition>
  <p:timing>
    <p:tnLst>
      <p:par>
        <p:cT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320675"/>
      </p:ext>
    </p:extLst>
  </p:cSld>
  <p:clrMapOvr>
    <a:masterClrMapping/>
  </p:clrMapOvr>
  <p:transition>
    <p:randomBar dir="vert"/>
  </p:transition>
  <p:timing>
    <p:tnLst>
      <p:par>
        <p:cTn id="1" dur="indefinite" restart="never" nodeType="tmRoot"/>
      </p:par>
    </p:tnLst>
  </p:timing>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0176079"/>
      </p:ext>
    </p:extLst>
  </p:cSld>
  <p:clrMapOvr>
    <a:masterClrMapping/>
  </p:clrMapOvr>
  <p:transition>
    <p:randomBar dir="vert"/>
  </p:transition>
  <p:timing>
    <p:tnLst>
      <p:par>
        <p:cT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3143943"/>
      </p:ext>
    </p:extLst>
  </p:cSld>
  <p:clrMapOvr>
    <a:masterClrMapping/>
  </p:clrMapOvr>
  <p:transition>
    <p:randomBar dir="vert"/>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ransition>
    <p:randomBar dir="vert"/>
  </p:transition>
  <p:timing>
    <p:tnLst>
      <p:par>
        <p:cTn id="1" dur="indefinite" restart="never" nodeType="tmRoot"/>
      </p:par>
    </p:tnLst>
  </p:timing>
</p:sldLayout>
</file>

<file path=ppt/slideLayouts/slideLayout14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8233032"/>
      </p:ext>
    </p:extLst>
  </p:cSld>
  <p:clrMapOvr>
    <a:masterClrMapping/>
  </p:clrMapOvr>
  <p:transition>
    <p:randomBar dir="vert"/>
  </p:transition>
  <p:timing>
    <p:tnLst>
      <p:par>
        <p:cT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97687298"/>
      </p:ext>
    </p:extLst>
  </p:cSld>
  <p:clrMapOvr>
    <a:masterClrMapping/>
  </p:clrMapOvr>
  <p:transition>
    <p:randomBar dir="vert"/>
  </p:transition>
</p:sldLayout>
</file>

<file path=ppt/slideLayouts/slideLayout14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46576"/>
      </p:ext>
    </p:extLst>
  </p:cSld>
  <p:clrMapOvr>
    <a:masterClrMapping/>
  </p:clrMapOvr>
  <p:transition>
    <p:randomBar dir="vert"/>
  </p:transition>
  <p:timing>
    <p:tnLst>
      <p:par>
        <p:cT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2997537"/>
      </p:ext>
    </p:extLst>
  </p:cSld>
  <p:clrMapOvr>
    <a:masterClrMapping/>
  </p:clrMapOvr>
  <p:transition>
    <p:randomBar dir="vert"/>
  </p:transition>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92713"/>
      </p:ext>
    </p:extLst>
  </p:cSld>
  <p:clrMapOvr>
    <a:masterClrMapping/>
  </p:clrMapOvr>
  <p:transition>
    <p:randomBar dir="vert"/>
  </p:transition>
  <p:timing>
    <p:tnLst>
      <p:par>
        <p:cT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5692234"/>
      </p:ext>
    </p:extLst>
  </p:cSld>
  <p:clrMapOvr>
    <a:masterClrMapping/>
  </p:clrMapOvr>
  <p:transition>
    <p:randomBar dir="vert"/>
  </p:transition>
</p:sldLayout>
</file>

<file path=ppt/slideLayouts/slideLayout141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754109"/>
      </p:ext>
    </p:extLst>
  </p:cSld>
  <p:clrMapOvr>
    <a:masterClrMapping/>
  </p:clrMapOvr>
  <p:transition>
    <p:randomBar dir="vert"/>
  </p:transition>
  <p:timing>
    <p:tnLst>
      <p:par>
        <p:cTn id="1" dur="indefinite" restart="never" nodeType="tmRoot"/>
      </p:par>
    </p:tnLst>
  </p:timing>
</p:sldLayout>
</file>

<file path=ppt/slideLayouts/slideLayout141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0585984"/>
      </p:ext>
    </p:extLst>
  </p:cSld>
  <p:clrMapOvr>
    <a:masterClrMapping/>
  </p:clrMapOvr>
  <p:transition>
    <p:randomBar dir="vert"/>
  </p:transition>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347698"/>
      </p:ext>
    </p:extLst>
  </p:cSld>
  <p:clrMapOvr>
    <a:masterClrMapping/>
  </p:clrMapOvr>
  <p:transition>
    <p:randomBar dir="vert"/>
  </p:transition>
  <p:timing>
    <p:tnLst>
      <p:par>
        <p:cTn id="1" dur="indefinite" restart="never" nodeType="tmRoot"/>
      </p:par>
    </p:tnLst>
  </p:timing>
</p:sldLayout>
</file>

<file path=ppt/slideLayouts/slideLayout141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16738445"/>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transition>
    <p:randomBar dir="vert"/>
  </p:transition>
</p:sldLayout>
</file>

<file path=ppt/slideLayouts/slideLayout142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487482"/>
      </p:ext>
    </p:extLst>
  </p:cSld>
  <p:clrMapOvr>
    <a:masterClrMapping/>
  </p:clrMapOvr>
  <p:transition>
    <p:randomBar dir="vert"/>
  </p:transition>
  <p:timing>
    <p:tnLst>
      <p:par>
        <p:cTn id="1" dur="indefinite" restart="never" nodeType="tmRoot"/>
      </p:par>
    </p:tnLst>
  </p:timing>
</p:sldLayout>
</file>

<file path=ppt/slideLayouts/slideLayout142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363159"/>
      </p:ext>
    </p:extLst>
  </p:cSld>
  <p:clrMapOvr>
    <a:masterClrMapping/>
  </p:clrMapOvr>
  <p:transition>
    <p:randomBar dir="vert"/>
  </p:transition>
  <p:timing>
    <p:tnLst>
      <p:par>
        <p:cTn id="1" dur="indefinite" restart="never" nodeType="tmRoot"/>
      </p:par>
    </p:tnLst>
  </p:timing>
</p:sldLayout>
</file>

<file path=ppt/slideLayouts/slideLayout142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0778"/>
      </p:ext>
    </p:extLst>
  </p:cSld>
  <p:clrMapOvr>
    <a:masterClrMapping/>
  </p:clrMapOvr>
  <p:transition>
    <p:randomBar dir="vert"/>
  </p:transition>
  <p:timing>
    <p:tnLst>
      <p:par>
        <p:cT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8005835"/>
      </p:ext>
    </p:extLst>
  </p:cSld>
  <p:clrMapOvr>
    <a:masterClrMapping/>
  </p:clrMapOvr>
  <p:transition>
    <p:randomBar dir="vert"/>
  </p:transition>
  <p:timing>
    <p:tnLst>
      <p:par>
        <p:cTn id="1" dur="indefinite" restart="never" nodeType="tmRoot"/>
      </p:par>
    </p:tnLst>
  </p:timing>
</p:sldLayout>
</file>

<file path=ppt/slideLayouts/slideLayout142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7613915"/>
      </p:ext>
    </p:extLst>
  </p:cSld>
  <p:clrMapOvr>
    <a:masterClrMapping/>
  </p:clrMapOvr>
  <p:transition>
    <p:randomBar dir="vert"/>
  </p:transition>
  <p:timing>
    <p:tnLst>
      <p:par>
        <p:cTn id="1" dur="indefinite" restart="never" nodeType="tmRoot"/>
      </p:par>
    </p:tnLst>
  </p:timing>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909747"/>
      </p:ext>
    </p:extLst>
  </p:cSld>
  <p:clrMapOvr>
    <a:masterClrMapping/>
  </p:clrMapOvr>
  <p:transition>
    <p:randomBar dir="vert"/>
  </p:transition>
  <p:timing>
    <p:tnLst>
      <p:par>
        <p:cTn id="1" dur="indefinite" restart="never" nodeType="tmRoot"/>
      </p:par>
    </p:tnLst>
  </p:timing>
</p:sldLayout>
</file>

<file path=ppt/slideLayouts/slideLayout142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940689"/>
      </p:ext>
    </p:extLst>
  </p:cSld>
  <p:clrMapOvr>
    <a:masterClrMapping/>
  </p:clrMapOvr>
  <p:transition>
    <p:randomBar dir="vert"/>
  </p:transition>
  <p:timing>
    <p:tnLst>
      <p:par>
        <p:cTn id="1" dur="indefinite" restart="never" nodeType="tmRoot"/>
      </p:par>
    </p:tnLst>
  </p:timing>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4352311"/>
      </p:ext>
    </p:extLst>
  </p:cSld>
  <p:clrMapOvr>
    <a:masterClrMapping/>
  </p:clrMapOvr>
  <p:transition>
    <p:randomBar dir="vert"/>
  </p:transition>
  <p:timing>
    <p:tnLst>
      <p:par>
        <p:cT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82298812"/>
      </p:ext>
    </p:extLst>
  </p:cSld>
  <p:clrMapOvr>
    <a:masterClrMapping/>
  </p:clrMapOvr>
  <p:transition>
    <p:randomBar dir="vert"/>
  </p:transition>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82635"/>
      </p:ext>
    </p:extLst>
  </p:cSld>
  <p:clrMapOvr>
    <a:masterClrMapping/>
  </p:clrMapOvr>
  <p:transition>
    <p:randomBar dir="vert"/>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transition>
    <p:randomBar dir="vert"/>
  </p:transition>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63763660"/>
      </p:ext>
    </p:extLst>
  </p:cSld>
  <p:clrMapOvr>
    <a:masterClrMapping/>
  </p:clrMapOvr>
  <p:transition>
    <p:randomBar dir="vert"/>
  </p:transition>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7105"/>
      </p:ext>
    </p:extLst>
  </p:cSld>
  <p:clrMapOvr>
    <a:masterClrMapping/>
  </p:clrMapOvr>
  <p:transition>
    <p:randomBar dir="vert"/>
  </p:transition>
  <p:timing>
    <p:tnLst>
      <p:par>
        <p:cTn id="1" dur="indefinite" restart="never" nodeType="tmRoot"/>
      </p:par>
    </p:tnLst>
  </p:timing>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7521806"/>
      </p:ext>
    </p:extLst>
  </p:cSld>
  <p:clrMapOvr>
    <a:masterClrMapping/>
  </p:clrMapOvr>
  <p:transition>
    <p:randomBar dir="vert"/>
  </p:transition>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01859"/>
      </p:ext>
    </p:extLst>
  </p:cSld>
  <p:clrMapOvr>
    <a:masterClrMapping/>
  </p:clrMapOvr>
  <p:transition>
    <p:randomBar dir="vert"/>
  </p:transition>
  <p:timing>
    <p:tnLst>
      <p:par>
        <p:cT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59884070"/>
      </p:ext>
    </p:extLst>
  </p:cSld>
  <p:clrMapOvr>
    <a:masterClrMapping/>
  </p:clrMapOvr>
  <p:transition>
    <p:randomBar dir="vert"/>
  </p:transition>
</p:sldLayout>
</file>

<file path=ppt/slideLayouts/slideLayout143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84263"/>
      </p:ext>
    </p:extLst>
  </p:cSld>
  <p:clrMapOvr>
    <a:masterClrMapping/>
  </p:clrMapOvr>
  <p:transition>
    <p:randomBar dir="vert"/>
  </p:transition>
  <p:timing>
    <p:tnLst>
      <p:par>
        <p:cTn id="1" dur="indefinite" restart="never" nodeType="tmRoot"/>
      </p:par>
    </p:tnLst>
  </p:timing>
</p:sldLayout>
</file>

<file path=ppt/slideLayouts/slideLayout143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5295084"/>
      </p:ext>
    </p:extLst>
  </p:cSld>
  <p:clrMapOvr>
    <a:masterClrMapping/>
  </p:clrMapOvr>
  <p:transition>
    <p:randomBar dir="vert"/>
  </p:transition>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6604"/>
      </p:ext>
    </p:extLst>
  </p:cSld>
  <p:clrMapOvr>
    <a:masterClrMapping/>
  </p:clrMapOvr>
  <p:transition>
    <p:randomBar dir="vert"/>
  </p:transition>
  <p:timing>
    <p:tnLst>
      <p:par>
        <p:cTn id="1" dur="indefinite" restart="never" nodeType="tmRoot"/>
      </p:par>
    </p:tnLst>
  </p:timing>
</p:sldLayout>
</file>

<file path=ppt/slideLayouts/slideLayout143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53340565"/>
      </p:ext>
    </p:extLst>
  </p:cSld>
  <p:clrMapOvr>
    <a:masterClrMapping/>
  </p:clrMapOvr>
  <p:transition>
    <p:randomBar dir="vert"/>
  </p:transition>
  <p:timing>
    <p:tnLst>
      <p:par>
        <p:cTn id="1" dur="indefinite" restart="never" nodeType="tmRoot"/>
      </p:par>
    </p:tnLst>
  </p:timing>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7629621"/>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transition>
    <p:randomBar dir="vert"/>
  </p:transition>
</p:sldLayout>
</file>

<file path=ppt/slideLayouts/slideLayout14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46798"/>
      </p:ext>
    </p:extLst>
  </p:cSld>
  <p:clrMapOvr>
    <a:masterClrMapping/>
  </p:clrMapOvr>
  <p:transition>
    <p:randomBar dir="vert"/>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66700"/>
      </p:ext>
    </p:extLst>
  </p:cSld>
  <p:clrMapOvr>
    <a:masterClrMapping/>
  </p:clrMapOvr>
  <p:transition>
    <p:randomBar dir="vert"/>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31196"/>
      </p:ext>
    </p:extLst>
  </p:cSld>
  <p:clrMapOvr>
    <a:masterClrMapping/>
  </p:clrMapOvr>
  <p:transition>
    <p:randomBar dir="vert"/>
  </p:transition>
</p:sldLayout>
</file>

<file path=ppt/slideLayouts/slideLayout144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892994"/>
      </p:ext>
    </p:extLst>
  </p:cSld>
  <p:clrMapOvr>
    <a:masterClrMapping/>
  </p:clrMapOvr>
  <p:transition>
    <p:randomBar dir="vert"/>
  </p:transition>
</p:sldLayout>
</file>

<file path=ppt/slideLayouts/slideLayout144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49262817"/>
      </p:ext>
    </p:extLst>
  </p:cSld>
  <p:clrMapOvr>
    <a:masterClrMapping/>
  </p:clrMapOvr>
  <p:transition>
    <p:randomBar dir="vert"/>
  </p:transition>
</p:sldLayout>
</file>

<file path=ppt/slideLayouts/slideLayout14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92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4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91201350"/>
      </p:ext>
    </p:extLst>
  </p:cSld>
  <p:clrMapOvr>
    <a:masterClrMapping/>
  </p:clrMapOvr>
  <p:transition>
    <p:randomBar dir="vert"/>
  </p:transition>
</p:sldLayout>
</file>

<file path=ppt/slideLayouts/slideLayout14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183215"/>
      </p:ext>
    </p:extLst>
  </p:cSld>
  <p:clrMapOvr>
    <a:masterClrMapping/>
  </p:clrMapOvr>
  <p:transition>
    <p:randomBar dir="vert"/>
  </p:transition>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134986"/>
      </p:ext>
    </p:extLst>
  </p:cSld>
  <p:clrMapOvr>
    <a:masterClrMapping/>
  </p:clrMapOvr>
  <p:transition>
    <p:randomBar dir="vert"/>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584277"/>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transition>
    <p:randomBar dir="vert"/>
  </p:transition>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575135"/>
      </p:ext>
    </p:extLst>
  </p:cSld>
  <p:clrMapOvr>
    <a:masterClrMapping/>
  </p:clrMapOvr>
  <p:transition>
    <p:randomBar dir="vert"/>
  </p:transition>
</p:sldLayout>
</file>

<file path=ppt/slideLayouts/slideLayout145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847693"/>
      </p:ext>
    </p:extLst>
  </p:cSld>
  <p:clrMapOvr>
    <a:masterClrMapping/>
  </p:clrMapOvr>
  <p:transition>
    <p:randomBar dir="vert"/>
  </p:transition>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084056"/>
      </p:ext>
    </p:extLst>
  </p:cSld>
  <p:clrMapOvr>
    <a:masterClrMapping/>
  </p:clrMapOvr>
  <p:transition>
    <p:randomBar dir="vert"/>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0677637"/>
      </p:ext>
    </p:extLst>
  </p:cSld>
  <p:clrMapOvr>
    <a:masterClrMapping/>
  </p:clrMapOvr>
  <p:transition>
    <p:randomBar dir="vert"/>
  </p:transition>
</p:sldLayout>
</file>

<file path=ppt/slideLayouts/slideLayout145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6103266"/>
      </p:ext>
    </p:extLst>
  </p:cSld>
  <p:clrMapOvr>
    <a:masterClrMapping/>
  </p:clrMapOvr>
  <p:transition>
    <p:randomBar dir="vert"/>
  </p:transition>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0620"/>
      </p:ext>
    </p:extLst>
  </p:cSld>
  <p:clrMapOvr>
    <a:masterClrMapping/>
  </p:clrMapOvr>
  <p:transition>
    <p:randomBar dir="vert"/>
  </p:transition>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06004"/>
      </p:ext>
    </p:extLst>
  </p:cSld>
  <p:clrMapOvr>
    <a:masterClrMapping/>
  </p:clrMapOvr>
  <p:transition>
    <p:randomBar dir="vert"/>
  </p:transition>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3191"/>
      </p:ext>
    </p:extLst>
  </p:cSld>
  <p:clrMapOvr>
    <a:masterClrMapping/>
  </p:clrMapOvr>
  <p:transition>
    <p:randomBar dir="vert"/>
  </p:transition>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23496"/>
      </p:ext>
    </p:extLst>
  </p:cSld>
  <p:clrMapOvr>
    <a:masterClrMapping/>
  </p:clrMapOvr>
  <p:transition>
    <p:randomBar dir="vert"/>
  </p:transition>
  <p:timing>
    <p:tnLst>
      <p:par>
        <p:cTn id="1" dur="indefinite" restart="never" nodeType="tmRoot"/>
      </p:par>
    </p:tnLst>
  </p:timing>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821464"/>
      </p:ext>
    </p:extLst>
  </p:cSld>
  <p:clrMapOvr>
    <a:masterClrMapping/>
  </p:clrMapOvr>
  <p:transition>
    <p:randomBar dir="vert"/>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transition>
    <p:randomBar dir="vert"/>
  </p:transition>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95295"/>
      </p:ext>
    </p:extLst>
  </p:cSld>
  <p:clrMapOvr>
    <a:masterClrMapping/>
  </p:clrMapOvr>
  <p:transition>
    <p:randomBar dir="vert"/>
  </p:transition>
  <p:timing>
    <p:tnLst>
      <p:par>
        <p:cTn id="1" dur="indefinite" restart="never" nodeType="tmRoot"/>
      </p:par>
    </p:tnLst>
  </p:timing>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87611"/>
      </p:ext>
    </p:extLst>
  </p:cSld>
  <p:clrMapOvr>
    <a:masterClrMapping/>
  </p:clrMapOvr>
  <p:transition>
    <p:randomBar dir="vert"/>
  </p:transition>
  <p:timing>
    <p:tnLst>
      <p:par>
        <p:cT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187496"/>
      </p:ext>
    </p:extLst>
  </p:cSld>
  <p:clrMapOvr>
    <a:masterClrMapping/>
  </p:clrMapOvr>
  <p:transition>
    <p:randomBar dir="vert"/>
  </p:transition>
  <p:timing>
    <p:tnLst>
      <p:par>
        <p:cT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577898"/>
      </p:ext>
    </p:extLst>
  </p:cSld>
  <p:clrMapOvr>
    <a:masterClrMapping/>
  </p:clrMapOvr>
  <p:transition>
    <p:randomBar dir="vert"/>
  </p:transition>
  <p:timing>
    <p:tnLst>
      <p:par>
        <p:cT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31835"/>
      </p:ext>
    </p:extLst>
  </p:cSld>
  <p:clrMapOvr>
    <a:masterClrMapping/>
  </p:clrMapOvr>
  <p:transition>
    <p:randomBar dir="vert"/>
  </p:transition>
  <p:timing>
    <p:tnLst>
      <p:par>
        <p:cTn id="1" dur="indefinite" restart="never" nodeType="tmRoot"/>
      </p:par>
    </p:tnLst>
  </p:timing>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53067"/>
      </p:ext>
    </p:extLst>
  </p:cSld>
  <p:clrMapOvr>
    <a:masterClrMapping/>
  </p:clrMapOvr>
  <p:transition>
    <p:randomBar dir="vert"/>
  </p:transition>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44707"/>
      </p:ext>
    </p:extLst>
  </p:cSld>
  <p:clrMapOvr>
    <a:masterClrMapping/>
  </p:clrMapOvr>
  <p:transition>
    <p:randomBar dir="vert"/>
  </p:transition>
  <p:timing>
    <p:tnLst>
      <p:par>
        <p:cTn id="1" dur="indefinite" restart="never" nodeType="tmRoot"/>
      </p:par>
    </p:tnLst>
  </p:timing>
</p:sldLayout>
</file>

<file path=ppt/slideLayouts/slideLayout146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950228"/>
      </p:ext>
    </p:extLst>
  </p:cSld>
  <p:clrMapOvr>
    <a:masterClrMapping/>
  </p:clrMapOvr>
  <p:transition>
    <p:randomBar dir="vert"/>
  </p:transition>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40731"/>
      </p:ext>
    </p:extLst>
  </p:cSld>
  <p:clrMapOvr>
    <a:masterClrMapping/>
  </p:clrMapOvr>
  <p:transition>
    <p:randomBar dir="vert"/>
  </p:transition>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837256"/>
      </p:ext>
    </p:extLst>
  </p:cSld>
  <p:clrMapOvr>
    <a:masterClrMapping/>
  </p:clrMapOvr>
  <p:transition>
    <p:randomBar dir="vert"/>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transition>
    <p:randomBar dir="vert"/>
  </p:transition>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683231"/>
      </p:ext>
    </p:extLst>
  </p:cSld>
  <p:clrMapOvr>
    <a:masterClrMapping/>
  </p:clrMapOvr>
  <p:transition>
    <p:randomBar dir="vert"/>
  </p:transition>
  <p:timing>
    <p:tnLst>
      <p:par>
        <p:cTn id="1" dur="indefinite" restart="never" nodeType="tmRoot"/>
      </p:par>
    </p:tnLst>
  </p:timing>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16815"/>
      </p:ext>
    </p:extLst>
  </p:cSld>
  <p:clrMapOvr>
    <a:masterClrMapping/>
  </p:clrMapOvr>
  <p:transition>
    <p:randomBar dir="vert"/>
  </p:transition>
  <p:timing>
    <p:tnLst>
      <p:par>
        <p:cTn id="1" dur="indefinite" restart="never" nodeType="tmRoot"/>
      </p:par>
    </p:tnLst>
  </p:timing>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16372"/>
      </p:ext>
    </p:extLst>
  </p:cSld>
  <p:clrMapOvr>
    <a:masterClrMapping/>
  </p:clrMapOvr>
  <p:transition>
    <p:randomBar dir="vert"/>
  </p:transition>
  <p:timing>
    <p:tnLst>
      <p:par>
        <p:cT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11222"/>
      </p:ext>
    </p:extLst>
  </p:cSld>
  <p:clrMapOvr>
    <a:masterClrMapping/>
  </p:clrMapOvr>
  <p:transition>
    <p:randomBar dir="vert"/>
  </p:transition>
  <p:timing>
    <p:tnLst>
      <p:par>
        <p:cT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79168"/>
      </p:ext>
    </p:extLst>
  </p:cSld>
  <p:clrMapOvr>
    <a:masterClrMapping/>
  </p:clrMapOvr>
  <p:transition>
    <p:randomBar dir="vert"/>
  </p:transition>
  <p:timing>
    <p:tnLst>
      <p:par>
        <p:cT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56037"/>
      </p:ext>
    </p:extLst>
  </p:cSld>
  <p:clrMapOvr>
    <a:masterClrMapping/>
  </p:clrMapOvr>
  <p:transition>
    <p:randomBar dir="vert"/>
  </p:transition>
  <p:timing>
    <p:tnLst>
      <p:par>
        <p:cT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18704"/>
      </p:ext>
    </p:extLst>
  </p:cSld>
  <p:clrMapOvr>
    <a:masterClrMapping/>
  </p:clrMapOvr>
  <p:transition>
    <p:randomBar dir="vert"/>
  </p:transition>
  <p:timing>
    <p:tnLst>
      <p:par>
        <p:cT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25507"/>
      </p:ext>
    </p:extLst>
  </p:cSld>
  <p:clrMapOvr>
    <a:masterClrMapping/>
  </p:clrMapOvr>
  <p:transition>
    <p:randomBar dir="vert"/>
  </p:transition>
  <p:timing>
    <p:tnLst>
      <p:par>
        <p:cT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130993"/>
      </p:ext>
    </p:extLst>
  </p:cSld>
  <p:clrMapOvr>
    <a:masterClrMapping/>
  </p:clrMapOvr>
  <p:transition>
    <p:randomBar dir="vert"/>
  </p:transition>
  <p:timing>
    <p:tnLst>
      <p:par>
        <p:cT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6976158"/>
      </p:ext>
    </p:extLst>
  </p:cSld>
  <p:clrMapOvr>
    <a:masterClrMapping/>
  </p:clrMapOvr>
  <p:transition>
    <p:randomBar dir="vert"/>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61688019"/>
      </p:ext>
    </p:extLst>
  </p:cSld>
  <p:clrMapOvr>
    <a:masterClrMapping/>
  </p:clrMapOvr>
  <p:transition>
    <p:randomBar dir="vert"/>
  </p:transition>
  <p:timing>
    <p:tnLst>
      <p:par>
        <p:cT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5139302"/>
      </p:ext>
    </p:extLst>
  </p:cSld>
  <p:clrMapOvr>
    <a:masterClrMapping/>
  </p:clrMapOvr>
  <p:transition>
    <p:randomBar dir="vert"/>
  </p:transition>
  <p:timing>
    <p:tnLst>
      <p:par>
        <p:cTn id="1" dur="indefinite" restart="never" nodeType="tmRoot"/>
      </p:par>
    </p:tnLst>
  </p:timing>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5889419"/>
      </p:ext>
    </p:extLst>
  </p:cSld>
  <p:clrMapOvr>
    <a:masterClrMapping/>
  </p:clrMapOvr>
  <p:transition>
    <p:randomBar dir="vert"/>
  </p:transition>
  <p:timing>
    <p:tnLst>
      <p:par>
        <p:cTn id="1" dur="indefinite" restart="never" nodeType="tmRoot"/>
      </p:par>
    </p:tnLst>
  </p:timing>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6973916"/>
      </p:ext>
    </p:extLst>
  </p:cSld>
  <p:clrMapOvr>
    <a:masterClrMapping/>
  </p:clrMapOvr>
  <p:transition>
    <p:randomBar dir="vert"/>
  </p:transition>
  <p:timing>
    <p:tnLst>
      <p:par>
        <p:cT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7045484"/>
      </p:ext>
    </p:extLst>
  </p:cSld>
  <p:clrMapOvr>
    <a:masterClrMapping/>
  </p:clrMapOvr>
  <p:transition>
    <p:randomBar dir="vert"/>
  </p:transition>
  <p:timing>
    <p:tnLst>
      <p:par>
        <p:cT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85485443"/>
      </p:ext>
    </p:extLst>
  </p:cSld>
  <p:clrMapOvr>
    <a:masterClrMapping/>
  </p:clrMapOvr>
  <p:transition>
    <p:randomBar dir="vert"/>
  </p:transition>
</p:sldLayout>
</file>

<file path=ppt/slideLayouts/slideLayout148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19105"/>
      </p:ext>
    </p:extLst>
  </p:cSld>
  <p:clrMapOvr>
    <a:masterClrMapping/>
  </p:clrMapOvr>
  <p:transition>
    <p:randomBar dir="vert"/>
  </p:transition>
  <p:timing>
    <p:tnLst>
      <p:par>
        <p:cTn id="1" dur="indefinite" restart="never" nodeType="tmRoot"/>
      </p:par>
    </p:tnLst>
  </p:timing>
</p:sldLayout>
</file>

<file path=ppt/slideLayouts/slideLayout148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74255149"/>
      </p:ext>
    </p:extLst>
  </p:cSld>
  <p:clrMapOvr>
    <a:masterClrMapping/>
  </p:clrMapOvr>
  <p:transition>
    <p:randomBar dir="vert"/>
  </p:transition>
</p:sldLayout>
</file>

<file path=ppt/slideLayouts/slideLayout148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07380"/>
      </p:ext>
    </p:extLst>
  </p:cSld>
  <p:clrMapOvr>
    <a:masterClrMapping/>
  </p:clrMapOvr>
  <p:transition>
    <p:randomBar dir="vert"/>
  </p:transition>
  <p:timing>
    <p:tnLst>
      <p:par>
        <p:cTn id="1" dur="indefinite" restart="never" nodeType="tmRoot"/>
      </p:par>
    </p:tnLst>
  </p:timing>
</p:sldLayout>
</file>

<file path=ppt/slideLayouts/slideLayout148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4770151"/>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transition>
    <p:randomBar dir="vert"/>
  </p:transition>
</p:sldLayout>
</file>

<file path=ppt/slideLayouts/slideLayout149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3592"/>
      </p:ext>
    </p:extLst>
  </p:cSld>
  <p:clrMapOvr>
    <a:masterClrMapping/>
  </p:clrMapOvr>
  <p:transition>
    <p:randomBar dir="vert"/>
  </p:transition>
  <p:timing>
    <p:tnLst>
      <p:par>
        <p:cTn id="1" dur="indefinite" restart="never" nodeType="tmRoot"/>
      </p:par>
    </p:tnLst>
  </p:timing>
</p:sldLayout>
</file>

<file path=ppt/slideLayouts/slideLayout149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70759415"/>
      </p:ext>
    </p:extLst>
  </p:cSld>
  <p:clrMapOvr>
    <a:masterClrMapping/>
  </p:clrMapOvr>
  <p:transition>
    <p:randomBar dir="vert"/>
  </p:transition>
</p:sldLayout>
</file>

<file path=ppt/slideLayouts/slideLayout149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85985"/>
      </p:ext>
    </p:extLst>
  </p:cSld>
  <p:clrMapOvr>
    <a:masterClrMapping/>
  </p:clrMapOvr>
  <p:transition>
    <p:randomBar dir="vert"/>
  </p:transition>
  <p:timing>
    <p:tnLst>
      <p:par>
        <p:cTn id="1" dur="indefinite" restart="never" nodeType="tmRoot"/>
      </p:par>
    </p:tnLst>
  </p:timing>
</p:sldLayout>
</file>

<file path=ppt/slideLayouts/slideLayout149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67318214"/>
      </p:ext>
    </p:extLst>
  </p:cSld>
  <p:clrMapOvr>
    <a:masterClrMapping/>
  </p:clrMapOvr>
  <p:transition>
    <p:randomBar dir="vert"/>
  </p:transition>
</p:sldLayout>
</file>

<file path=ppt/slideLayouts/slideLayout149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613952"/>
      </p:ext>
    </p:extLst>
  </p:cSld>
  <p:clrMapOvr>
    <a:masterClrMapping/>
  </p:clrMapOvr>
  <p:transition>
    <p:randomBar dir="vert"/>
  </p:transition>
  <p:timing>
    <p:tnLst>
      <p:par>
        <p:cTn id="1" dur="indefinite" restart="never" nodeType="tmRoot"/>
      </p:par>
    </p:tnLst>
  </p:timing>
</p:sldLayout>
</file>

<file path=ppt/slideLayouts/slideLayout149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33112"/>
      </p:ext>
    </p:extLst>
  </p:cSld>
  <p:clrMapOvr>
    <a:masterClrMapping/>
  </p:clrMapOvr>
  <p:transition>
    <p:randomBar dir="vert"/>
  </p:transition>
  <p:timing>
    <p:tnLst>
      <p:par>
        <p:cT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6381058"/>
      </p:ext>
    </p:extLst>
  </p:cSld>
  <p:clrMapOvr>
    <a:masterClrMapping/>
  </p:clrMapOvr>
  <p:transition>
    <p:randomBar dir="vert"/>
  </p:transition>
  <p:timing>
    <p:tnLst>
      <p:par>
        <p:cT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3226999"/>
      </p:ext>
    </p:extLst>
  </p:cSld>
  <p:clrMapOvr>
    <a:masterClrMapping/>
  </p:clrMapOvr>
  <p:transition>
    <p:randomBar dir="vert"/>
  </p:transition>
  <p:timing>
    <p:tnLst>
      <p:par>
        <p:cT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119457"/>
      </p:ext>
    </p:extLst>
  </p:cSld>
  <p:clrMapOvr>
    <a:masterClrMapping/>
  </p:clrMapOvr>
  <p:transition>
    <p:randomBar dir="vert"/>
  </p:transition>
  <p:timing>
    <p:tnLst>
      <p:par>
        <p:cT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8974919"/>
      </p:ext>
    </p:extLst>
  </p:cSld>
  <p:clrMapOvr>
    <a:masterClrMapping/>
  </p:clrMapOvr>
  <p:transition>
    <p:randomBar dir="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ransition>
    <p:randomBar dir="vert"/>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transition>
    <p:randomBar dir="vert"/>
  </p:transition>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8903257"/>
      </p:ext>
    </p:extLst>
  </p:cSld>
  <p:clrMapOvr>
    <a:masterClrMapping/>
  </p:clrMapOvr>
  <p:transition>
    <p:randomBar dir="vert"/>
  </p:transition>
  <p:timing>
    <p:tnLst>
      <p:par>
        <p:cTn id="1" dur="indefinite" restart="never" nodeType="tmRoot"/>
      </p:par>
    </p:tnLst>
  </p:timing>
</p:sldLayout>
</file>

<file path=ppt/slideLayouts/slideLayout150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9170444"/>
      </p:ext>
    </p:extLst>
  </p:cSld>
  <p:clrMapOvr>
    <a:masterClrMapping/>
  </p:clrMapOvr>
  <p:transition>
    <p:randomBar dir="vert"/>
  </p:transition>
  <p:timing>
    <p:tnLst>
      <p:par>
        <p:cTn id="1" dur="indefinite" restart="never" nodeType="tmRoot"/>
      </p:par>
    </p:tnLst>
  </p:timing>
</p:sldLayout>
</file>

<file path=ppt/slideLayouts/slideLayout150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61034010"/>
      </p:ext>
    </p:extLst>
  </p:cSld>
  <p:clrMapOvr>
    <a:masterClrMapping/>
  </p:clrMapOvr>
  <p:transition>
    <p:randomBar dir="vert"/>
  </p:transition>
</p:sldLayout>
</file>

<file path=ppt/slideLayouts/slideLayout150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42227"/>
      </p:ext>
    </p:extLst>
  </p:cSld>
  <p:clrMapOvr>
    <a:masterClrMapping/>
  </p:clrMapOvr>
  <p:transition>
    <p:randomBar dir="vert"/>
  </p:transition>
  <p:timing>
    <p:tnLst>
      <p:par>
        <p:cTn id="1" dur="indefinite" restart="never" nodeType="tmRoot"/>
      </p:par>
    </p:tnLst>
  </p:timing>
</p:sldLayout>
</file>

<file path=ppt/slideLayouts/slideLayout150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10991613"/>
      </p:ext>
    </p:extLst>
  </p:cSld>
  <p:clrMapOvr>
    <a:masterClrMapping/>
  </p:clrMapOvr>
  <p:transition>
    <p:randomBar dir="vert"/>
  </p:transition>
</p:sldLayout>
</file>

<file path=ppt/slideLayouts/slideLayout150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82040"/>
      </p:ext>
    </p:extLst>
  </p:cSld>
  <p:clrMapOvr>
    <a:masterClrMapping/>
  </p:clrMapOvr>
  <p:transition>
    <p:randomBar dir="vert"/>
  </p:transition>
  <p:timing>
    <p:tnLst>
      <p:par>
        <p:cTn id="1" dur="indefinite" restart="never" nodeType="tmRoot"/>
      </p:par>
    </p:tnLst>
  </p:timing>
</p:sldLayout>
</file>

<file path=ppt/slideLayouts/slideLayout150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6707117"/>
      </p:ext>
    </p:extLst>
  </p:cSld>
  <p:clrMapOvr>
    <a:masterClrMapping/>
  </p:clrMapOvr>
  <p:transition>
    <p:randomBar dir="vert"/>
  </p:transition>
</p:sldLayout>
</file>

<file path=ppt/slideLayouts/slideLayout150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14349"/>
      </p:ext>
    </p:extLst>
  </p:cSld>
  <p:clrMapOvr>
    <a:masterClrMapping/>
  </p:clrMapOvr>
  <p:transition>
    <p:randomBar dir="vert"/>
  </p:transition>
  <p:timing>
    <p:tnLst>
      <p:par>
        <p:cT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5962805"/>
      </p:ext>
    </p:extLst>
  </p:cSld>
  <p:clrMapOvr>
    <a:masterClrMapping/>
  </p:clrMapOvr>
  <p:transition>
    <p:randomBar dir="vert"/>
  </p:transition>
</p:sldLayout>
</file>

<file path=ppt/slideLayouts/slideLayout150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929346"/>
      </p:ext>
    </p:extLst>
  </p:cSld>
  <p:clrMapOvr>
    <a:masterClrMapping/>
  </p:clrMapOvr>
  <p:transition>
    <p:randomBar dir="vert"/>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ransition>
    <p:randomBar dir="vert"/>
  </p:transition>
  <p:timing>
    <p:tnLst>
      <p:par>
        <p:cTn id="1" dur="indefinite" restart="never" nodeType="tmRoot"/>
      </p:par>
    </p:tnLst>
  </p:timing>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45114994"/>
      </p:ext>
    </p:extLst>
  </p:cSld>
  <p:clrMapOvr>
    <a:masterClrMapping/>
  </p:clrMapOvr>
  <p:transition>
    <p:randomBar dir="vert"/>
  </p:transition>
</p:sldLayout>
</file>

<file path=ppt/slideLayouts/slideLayout151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36992"/>
      </p:ext>
    </p:extLst>
  </p:cSld>
  <p:clrMapOvr>
    <a:masterClrMapping/>
  </p:clrMapOvr>
  <p:transition>
    <p:randomBar dir="vert"/>
  </p:transition>
  <p:timing>
    <p:tnLst>
      <p:par>
        <p:cTn id="1" dur="indefinite" restart="never" nodeType="tmRoot"/>
      </p:par>
    </p:tnLst>
  </p:timing>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011784465"/>
      </p:ext>
    </p:extLst>
  </p:cSld>
  <p:clrMapOvr>
    <a:masterClrMapping/>
  </p:clrMapOvr>
  <p:transition>
    <p:randomBar dir="vert"/>
  </p:transition>
  <p:timing>
    <p:tnLst>
      <p:par>
        <p:cTn id="1" dur="indefinite" restart="never" nodeType="tmRoot"/>
      </p:par>
    </p:tnLst>
  </p:timing>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36287600"/>
      </p:ext>
    </p:extLst>
  </p:cSld>
  <p:clrMapOvr>
    <a:masterClrMapping/>
  </p:clrMapOvr>
  <p:transition>
    <p:randomBar dir="vert"/>
  </p:transition>
</p:sldLayout>
</file>

<file path=ppt/slideLayouts/slideLayout151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273614"/>
      </p:ext>
    </p:extLst>
  </p:cSld>
  <p:clrMapOvr>
    <a:masterClrMapping/>
  </p:clrMapOvr>
  <p:transition>
    <p:randomBar dir="vert"/>
  </p:transition>
</p:sldLayout>
</file>

<file path=ppt/slideLayouts/slideLayout151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736596"/>
      </p:ext>
    </p:extLst>
  </p:cSld>
  <p:clrMapOvr>
    <a:masterClrMapping/>
  </p:clrMapOvr>
  <p:transition>
    <p:randomBar dir="vert"/>
  </p:transition>
</p:sldLayout>
</file>

<file path=ppt/slideLayouts/slideLayout151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36574"/>
      </p:ext>
    </p:extLst>
  </p:cSld>
  <p:clrMapOvr>
    <a:masterClrMapping/>
  </p:clrMapOvr>
  <p:transition>
    <p:randomBar dir="vert"/>
  </p:transition>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9786919"/>
      </p:ext>
    </p:extLst>
  </p:cSld>
  <p:clrMapOvr>
    <a:masterClrMapping/>
  </p:clrMapOvr>
  <p:transition>
    <p:randomBar dir="vert"/>
  </p:transition>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86579404"/>
      </p:ext>
    </p:extLst>
  </p:cSld>
  <p:clrMapOvr>
    <a:masterClrMapping/>
  </p:clrMapOvr>
  <p:transition>
    <p:randomBar dir="vert"/>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49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transition>
    <p:randomBar dir="vert"/>
  </p:transition>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9961980"/>
      </p:ext>
    </p:extLst>
  </p:cSld>
  <p:clrMapOvr>
    <a:masterClrMapping/>
  </p:clrMapOvr>
  <p:transition>
    <p:randomBar dir="vert"/>
  </p:transition>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843523"/>
      </p:ext>
    </p:extLst>
  </p:cSld>
  <p:clrMapOvr>
    <a:masterClrMapping/>
  </p:clrMapOvr>
  <p:transition>
    <p:randomBar dir="vert"/>
  </p:transition>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739548"/>
      </p:ext>
    </p:extLst>
  </p:cSld>
  <p:clrMapOvr>
    <a:masterClrMapping/>
  </p:clrMapOvr>
  <p:transition>
    <p:randomBar dir="vert"/>
  </p:transition>
  <p:timing>
    <p:tnLst>
      <p:par>
        <p:cTn id="1" dur="indefinite" restart="never" nodeType="tmRoot"/>
      </p:par>
    </p:tnLst>
  </p:timing>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85946301"/>
      </p:ext>
    </p:extLst>
  </p:cSld>
  <p:clrMapOvr>
    <a:masterClrMapping/>
  </p:clrMapOvr>
  <p:transition>
    <p:randomBar dir="vert"/>
  </p:transition>
</p:sldLayout>
</file>

<file path=ppt/slideLayouts/slideLayout152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21037"/>
      </p:ext>
    </p:extLst>
  </p:cSld>
  <p:clrMapOvr>
    <a:masterClrMapping/>
  </p:clrMapOvr>
  <p:transition>
    <p:randomBar dir="vert"/>
  </p:transition>
  <p:timing>
    <p:tnLst>
      <p:par>
        <p:cTn id="1" dur="indefinite" restart="never" nodeType="tmRoot"/>
      </p:par>
    </p:tnLst>
  </p:timing>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2330017"/>
      </p:ext>
    </p:extLst>
  </p:cSld>
  <p:clrMapOvr>
    <a:masterClrMapping/>
  </p:clrMapOvr>
  <p:transition>
    <p:randomBar dir="vert"/>
  </p:transition>
</p:sldLayout>
</file>

<file path=ppt/slideLayouts/slideLayout152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11695"/>
      </p:ext>
    </p:extLst>
  </p:cSld>
  <p:clrMapOvr>
    <a:masterClrMapping/>
  </p:clrMapOvr>
  <p:transition>
    <p:randomBar dir="vert"/>
  </p:transition>
  <p:timing>
    <p:tnLst>
      <p:par>
        <p:cTn id="1" dur="indefinite" restart="never" nodeType="tmRoot"/>
      </p:par>
    </p:tnLst>
  </p:timing>
</p:sldLayout>
</file>

<file path=ppt/slideLayouts/slideLayout152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39268761"/>
      </p:ext>
    </p:extLst>
  </p:cSld>
  <p:clrMapOvr>
    <a:masterClrMapping/>
  </p:clrMapOvr>
  <p:transition>
    <p:randomBar dir="vert"/>
  </p:transition>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08007"/>
      </p:ext>
    </p:extLst>
  </p:cSld>
  <p:clrMapOvr>
    <a:masterClrMapping/>
  </p:clrMapOvr>
  <p:transition>
    <p:randomBar dir="vert"/>
  </p:transition>
  <p:timing>
    <p:tnLst>
      <p:par>
        <p:cT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51911461"/>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ransition>
    <p:randomBar dir="vert"/>
  </p:transition>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437369"/>
      </p:ext>
    </p:extLst>
  </p:cSld>
  <p:clrMapOvr>
    <a:masterClrMapping/>
  </p:clrMapOvr>
  <p:transition>
    <p:randomBar dir="vert"/>
  </p:transition>
  <p:timing>
    <p:tnLst>
      <p:par>
        <p:cT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542449"/>
      </p:ext>
    </p:extLst>
  </p:cSld>
  <p:clrMapOvr>
    <a:masterClrMapping/>
  </p:clrMapOvr>
  <p:transition>
    <p:randomBar dir="vert"/>
  </p:transition>
  <p:timing>
    <p:tnLst>
      <p:par>
        <p:cT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7095223"/>
      </p:ext>
    </p:extLst>
  </p:cSld>
  <p:clrMapOvr>
    <a:masterClrMapping/>
  </p:clrMapOvr>
  <p:transition>
    <p:randomBar dir="vert"/>
  </p:transition>
  <p:timing>
    <p:tnLst>
      <p:par>
        <p:cTn id="1" dur="indefinite" restart="never" nodeType="tmRoot"/>
      </p:par>
    </p:tnLst>
  </p:timing>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4158634"/>
      </p:ext>
    </p:extLst>
  </p:cSld>
  <p:clrMapOvr>
    <a:masterClrMapping/>
  </p:clrMapOvr>
  <p:transition>
    <p:randomBar dir="vert"/>
  </p:transition>
  <p:timing>
    <p:tnLst>
      <p:par>
        <p:cTn id="1" dur="indefinite" restart="never" nodeType="tmRoot"/>
      </p:par>
    </p:tnLst>
  </p:timing>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7919593"/>
      </p:ext>
    </p:extLst>
  </p:cSld>
  <p:clrMapOvr>
    <a:masterClrMapping/>
  </p:clrMapOvr>
  <p:transition>
    <p:randomBar dir="vert"/>
  </p:transition>
  <p:timing>
    <p:tnLst>
      <p:par>
        <p:cTn id="1" dur="indefinite" restart="never" nodeType="tmRoot"/>
      </p:par>
    </p:tnLst>
  </p:timing>
</p:sldLayout>
</file>

<file path=ppt/slideLayouts/slideLayout153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3538095"/>
      </p:ext>
    </p:extLst>
  </p:cSld>
  <p:clrMapOvr>
    <a:masterClrMapping/>
  </p:clrMapOvr>
  <p:transition>
    <p:randomBar dir="vert"/>
  </p:transition>
  <p:timing>
    <p:tnLst>
      <p:par>
        <p:cTn id="1" dur="indefinite" restart="never" nodeType="tmRoot"/>
      </p:par>
    </p:tnLst>
  </p:timing>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8355421"/>
      </p:ext>
    </p:extLst>
  </p:cSld>
  <p:clrMapOvr>
    <a:masterClrMapping/>
  </p:clrMapOvr>
  <p:transition>
    <p:randomBar dir="vert"/>
  </p:transition>
  <p:timing>
    <p:tnLst>
      <p:par>
        <p:cTn id="1" dur="indefinite" restart="never" nodeType="tmRoot"/>
      </p:par>
    </p:tnLst>
  </p:timing>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6492389"/>
      </p:ext>
    </p:extLst>
  </p:cSld>
  <p:clrMapOvr>
    <a:masterClrMapping/>
  </p:clrMapOvr>
  <p:transition>
    <p:randomBar dir="vert"/>
  </p:transition>
  <p:timing>
    <p:tnLst>
      <p:par>
        <p:cTn id="1" dur="indefinite" restart="never" nodeType="tmRoot"/>
      </p:par>
    </p:tnLst>
  </p:timing>
</p:sldLayout>
</file>

<file path=ppt/slideLayouts/slideLayout153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66555262"/>
      </p:ext>
    </p:extLst>
  </p:cSld>
  <p:clrMapOvr>
    <a:masterClrMapping/>
  </p:clrMapOvr>
  <p:transition>
    <p:randomBar dir="vert"/>
  </p:transition>
</p:sldLayout>
</file>

<file path=ppt/slideLayouts/slideLayout153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16142"/>
      </p:ext>
    </p:extLst>
  </p:cSld>
  <p:clrMapOvr>
    <a:masterClrMapping/>
  </p:clrMapOvr>
  <p:transition>
    <p:randomBar dir="vert"/>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transition>
    <p:randomBar dir="vert"/>
  </p:transition>
</p:sldLayout>
</file>

<file path=ppt/slideLayouts/slideLayout154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8675864"/>
      </p:ext>
    </p:extLst>
  </p:cSld>
  <p:clrMapOvr>
    <a:masterClrMapping/>
  </p:clrMapOvr>
  <p:transition>
    <p:randomBar dir="vert"/>
  </p:transition>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367834"/>
      </p:ext>
    </p:extLst>
  </p:cSld>
  <p:clrMapOvr>
    <a:masterClrMapping/>
  </p:clrMapOvr>
  <p:transition>
    <p:randomBar dir="vert"/>
  </p:transition>
  <p:timing>
    <p:tnLst>
      <p:par>
        <p:cT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05791563"/>
      </p:ext>
    </p:extLst>
  </p:cSld>
  <p:clrMapOvr>
    <a:masterClrMapping/>
  </p:clrMapOvr>
  <p:transition>
    <p:randomBar dir="vert"/>
  </p:transition>
</p:sldLayout>
</file>

<file path=ppt/slideLayouts/slideLayout154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00931"/>
      </p:ext>
    </p:extLst>
  </p:cSld>
  <p:clrMapOvr>
    <a:masterClrMapping/>
  </p:clrMapOvr>
  <p:transition>
    <p:randomBar dir="vert"/>
  </p:transition>
  <p:timing>
    <p:tnLst>
      <p:par>
        <p:cTn id="1" dur="indefinite" restart="never" nodeType="tmRoot"/>
      </p:par>
    </p:tnLst>
  </p:timing>
</p:sldLayout>
</file>

<file path=ppt/slideLayouts/slideLayout154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25211942"/>
      </p:ext>
    </p:extLst>
  </p:cSld>
  <p:clrMapOvr>
    <a:masterClrMapping/>
  </p:clrMapOvr>
  <p:transition>
    <p:randomBar dir="vert"/>
  </p:transition>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86305"/>
      </p:ext>
    </p:extLst>
  </p:cSld>
  <p:clrMapOvr>
    <a:masterClrMapping/>
  </p:clrMapOvr>
  <p:transition>
    <p:randomBar dir="vert"/>
  </p:transition>
  <p:timing>
    <p:tnLst>
      <p:par>
        <p:cTn id="1" dur="indefinite" restart="never" nodeType="tmRoot"/>
      </p:par>
    </p:tnLst>
  </p:timing>
</p:sldLayout>
</file>

<file path=ppt/slideLayouts/slideLayout154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084794"/>
      </p:ext>
    </p:extLst>
  </p:cSld>
  <p:clrMapOvr>
    <a:masterClrMapping/>
  </p:clrMapOvr>
  <p:transition>
    <p:randomBar dir="vert"/>
  </p:transition>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65960"/>
      </p:ext>
    </p:extLst>
  </p:cSld>
  <p:clrMapOvr>
    <a:masterClrMapping/>
  </p:clrMapOvr>
  <p:transition>
    <p:randomBar dir="vert"/>
  </p:transition>
  <p:timing>
    <p:tnLst>
      <p:par>
        <p:cTn id="1" dur="indefinite" restart="never" nodeType="tmRoot"/>
      </p:par>
    </p:tnLst>
  </p:timing>
</p:sldLayout>
</file>

<file path=ppt/slideLayouts/slideLayout154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537184"/>
      </p:ext>
    </p:extLst>
  </p:cSld>
  <p:clrMapOvr>
    <a:masterClrMapping/>
  </p:clrMapOvr>
  <p:transition>
    <p:randomBar dir="vert"/>
  </p:transition>
  <p:timing>
    <p:tnLst>
      <p:par>
        <p:cTn id="1" dur="indefinite" restart="never" nodeType="tmRoot"/>
      </p:par>
    </p:tnLst>
  </p:timing>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2602439"/>
      </p:ext>
    </p:extLst>
  </p:cSld>
  <p:clrMapOvr>
    <a:masterClrMapping/>
  </p:clrMapOvr>
  <p:transition>
    <p:randomBar dir="vert"/>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ransition>
    <p:randomBar dir="vert"/>
  </p:transition>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2060788"/>
      </p:ext>
    </p:extLst>
  </p:cSld>
  <p:clrMapOvr>
    <a:masterClrMapping/>
  </p:clrMapOvr>
  <p:transition>
    <p:randomBar dir="vert"/>
  </p:transition>
  <p:timing>
    <p:tnLst>
      <p:par>
        <p:cT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7494990"/>
      </p:ext>
    </p:extLst>
  </p:cSld>
  <p:clrMapOvr>
    <a:masterClrMapping/>
  </p:clrMapOvr>
  <p:transition>
    <p:randomBar dir="vert"/>
  </p:transition>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9785412"/>
      </p:ext>
    </p:extLst>
  </p:cSld>
  <p:clrMapOvr>
    <a:masterClrMapping/>
  </p:clrMapOvr>
  <p:transition>
    <p:randomBar dir="vert"/>
  </p:transition>
  <p:timing>
    <p:tnLst>
      <p:par>
        <p:cT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8923218"/>
      </p:ext>
    </p:extLst>
  </p:cSld>
  <p:clrMapOvr>
    <a:masterClrMapping/>
  </p:clrMapOvr>
  <p:transition>
    <p:randomBar dir="vert"/>
  </p:transition>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6966324"/>
      </p:ext>
    </p:extLst>
  </p:cSld>
  <p:clrMapOvr>
    <a:masterClrMapping/>
  </p:clrMapOvr>
  <p:transition>
    <p:randomBar dir="vert"/>
  </p:transition>
  <p:timing>
    <p:tnLst>
      <p:par>
        <p:cTn id="1" dur="indefinite" restart="never" nodeType="tmRoot"/>
      </p:par>
    </p:tnLst>
  </p:timing>
</p:sldLayout>
</file>

<file path=ppt/slideLayouts/slideLayout155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82862512"/>
      </p:ext>
    </p:extLst>
  </p:cSld>
  <p:clrMapOvr>
    <a:masterClrMapping/>
  </p:clrMapOvr>
  <p:transition>
    <p:randomBar dir="vert"/>
  </p:transition>
</p:sldLayout>
</file>

<file path=ppt/slideLayouts/slideLayout155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31660"/>
      </p:ext>
    </p:extLst>
  </p:cSld>
  <p:clrMapOvr>
    <a:masterClrMapping/>
  </p:clrMapOvr>
  <p:transition>
    <p:randomBar dir="vert"/>
  </p:transition>
  <p:timing>
    <p:tnLst>
      <p:par>
        <p:cTn id="1" dur="indefinite" restart="never" nodeType="tmRoot"/>
      </p:par>
    </p:tnLst>
  </p:timing>
</p:sldLayout>
</file>

<file path=ppt/slideLayouts/slideLayout155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8722093"/>
      </p:ext>
    </p:extLst>
  </p:cSld>
  <p:clrMapOvr>
    <a:masterClrMapping/>
  </p:clrMapOvr>
  <p:transition>
    <p:randomBar dir="vert"/>
  </p:transition>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29196"/>
      </p:ext>
    </p:extLst>
  </p:cSld>
  <p:clrMapOvr>
    <a:masterClrMapping/>
  </p:clrMapOvr>
  <p:transition>
    <p:randomBar dir="vert"/>
  </p:transition>
  <p:timing>
    <p:tnLst>
      <p:par>
        <p:cTn id="1" dur="indefinite" restart="never" nodeType="tmRoot"/>
      </p:par>
    </p:tnLst>
  </p:timing>
</p:sldLayout>
</file>

<file path=ppt/slideLayouts/slideLayout155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56241878"/>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transition>
    <p:randomBar dir="vert"/>
  </p:transition>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80955"/>
      </p:ext>
    </p:extLst>
  </p:cSld>
  <p:clrMapOvr>
    <a:masterClrMapping/>
  </p:clrMapOvr>
  <p:transition>
    <p:randomBar dir="vert"/>
  </p:transition>
  <p:timing>
    <p:tnLst>
      <p:par>
        <p:cTn id="1" dur="indefinite" restart="never" nodeType="tmRoot"/>
      </p:par>
    </p:tnLst>
  </p:timing>
</p:sldLayout>
</file>

<file path=ppt/slideLayouts/slideLayout156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402368"/>
      </p:ext>
    </p:extLst>
  </p:cSld>
  <p:clrMapOvr>
    <a:masterClrMapping/>
  </p:clrMapOvr>
  <p:transition>
    <p:randomBar dir="vert"/>
  </p:transition>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76924"/>
      </p:ext>
    </p:extLst>
  </p:cSld>
  <p:clrMapOvr>
    <a:masterClrMapping/>
  </p:clrMapOvr>
  <p:transition>
    <p:randomBar dir="vert"/>
  </p:transition>
  <p:timing>
    <p:tnLst>
      <p:par>
        <p:cT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61418450"/>
      </p:ext>
    </p:extLst>
  </p:cSld>
  <p:clrMapOvr>
    <a:masterClrMapping/>
  </p:clrMapOvr>
  <p:transition>
    <p:randomBar dir="vert"/>
  </p:transition>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442622"/>
      </p:ext>
    </p:extLst>
  </p:cSld>
  <p:clrMapOvr>
    <a:masterClrMapping/>
  </p:clrMapOvr>
  <p:transition>
    <p:randomBar dir="vert"/>
  </p:transition>
  <p:timing>
    <p:tnLst>
      <p:par>
        <p:cT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2021/11/22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98164914"/>
      </p:ext>
    </p:extLst>
  </p:cSld>
  <p:clrMapOvr>
    <a:masterClrMapping/>
  </p:clrMapOvr>
  <p:transition>
    <p:randomBar dir="vert"/>
  </p:transition>
  <p:timing>
    <p:tnLst>
      <p:par>
        <p:cTn id="1" dur="indefinite" restart="never" nodeType="tmRoot"/>
      </p:par>
    </p:tnLst>
  </p:timing>
</p:sldLayout>
</file>

<file path=ppt/slideLayouts/slideLayout156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88432165"/>
      </p:ext>
    </p:extLst>
  </p:cSld>
  <p:clrMapOvr>
    <a:masterClrMapping/>
  </p:clrMapOvr>
  <p:transition>
    <p:randomBar dir="vert"/>
  </p:transition>
</p:sldLayout>
</file>

<file path=ppt/slideLayouts/slideLayout156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12984"/>
      </p:ext>
    </p:extLst>
  </p:cSld>
  <p:clrMapOvr>
    <a:masterClrMapping/>
  </p:clrMapOvr>
  <p:transition>
    <p:randomBar dir="vert"/>
  </p:transition>
</p:sldLayout>
</file>

<file path=ppt/slideLayouts/slideLayout156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20205"/>
      </p:ext>
    </p:extLst>
  </p:cSld>
  <p:clrMapOvr>
    <a:masterClrMapping/>
  </p:clrMapOvr>
  <p:transition>
    <p:randomBar dir="vert"/>
  </p:transition>
</p:sldLayout>
</file>

<file path=ppt/slideLayouts/slideLayout156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605837"/>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ransition>
    <p:randomBar dir="vert"/>
  </p:transition>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701723174"/>
      </p:ext>
    </p:extLst>
  </p:cSld>
  <p:clrMapOvr>
    <a:masterClrMapping/>
  </p:clrMapOvr>
  <p:transition>
    <p:randomBar dir="vert"/>
  </p:transition>
</p:sldLayout>
</file>

<file path=ppt/slideLayouts/slideLayout157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98977498"/>
      </p:ext>
    </p:extLst>
  </p:cSld>
  <p:clrMapOvr>
    <a:masterClrMapping/>
  </p:clrMapOvr>
  <p:transition>
    <p:randomBar dir="vert"/>
  </p:transition>
</p:sldLayout>
</file>

<file path=ppt/slideLayouts/slideLayout157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582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0282568"/>
      </p:ext>
    </p:extLst>
  </p:cSld>
  <p:clrMapOvr>
    <a:masterClrMapping/>
  </p:clrMapOvr>
  <p:transition>
    <p:randomBar dir="vert"/>
  </p:transition>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62762"/>
      </p:ext>
    </p:extLst>
  </p:cSld>
  <p:clrMapOvr>
    <a:masterClrMapping/>
  </p:clrMapOvr>
  <p:transition>
    <p:randomBar dir="vert"/>
  </p:transition>
  <p:timing>
    <p:tnLst>
      <p:par>
        <p:cTn id="1" dur="indefinite" restart="never" nodeType="tmRoot"/>
      </p:par>
    </p:tnLst>
  </p:timing>
</p:sldLayout>
</file>

<file path=ppt/slideLayouts/slideLayout157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22416"/>
      </p:ext>
    </p:extLst>
  </p:cSld>
  <p:clrMapOvr>
    <a:masterClrMapping/>
  </p:clrMapOvr>
  <p:transition spd="slow" advTm="3000">
    <p:random/>
  </p:transition>
</p:sldLayout>
</file>

<file path=ppt/slideLayouts/slideLayout157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776465"/>
      </p:ext>
    </p:extLst>
  </p:cSld>
  <p:clrMapOvr>
    <a:masterClrMapping/>
  </p:clrMapOvr>
  <p:transition>
    <p:randomBar dir="vert"/>
  </p:transition>
</p:sldLayout>
</file>

<file path=ppt/slideLayouts/slideLayout157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435468"/>
      </p:ext>
    </p:extLst>
  </p:cSld>
  <p:clrMapOvr>
    <a:masterClrMapping/>
  </p:clrMapOvr>
  <p:transition>
    <p:randomBar dir="vert"/>
  </p:transition>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063870"/>
      </p:ext>
    </p:extLst>
  </p:cSld>
  <p:clrMapOvr>
    <a:masterClrMapping/>
  </p:clrMapOvr>
  <p:transition>
    <p:randomBar dir="vert"/>
  </p:transition>
</p:sldLayout>
</file>

<file path=ppt/slideLayouts/slideLayout157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25747"/>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transition>
    <p:randomBar dir="vert"/>
  </p:transition>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32932"/>
      </p:ext>
    </p:extLst>
  </p:cSld>
  <p:clrMapOvr>
    <a:masterClrMapping/>
  </p:clrMapOvr>
  <p:transition>
    <p:randomBar dir="vert"/>
  </p:transition>
</p:sldLayout>
</file>

<file path=ppt/slideLayouts/slideLayout158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40815"/>
      </p:ext>
    </p:extLst>
  </p:cSld>
  <p:clrMapOvr>
    <a:masterClrMapping/>
  </p:clrMapOvr>
  <p:transition>
    <p:randomBar dir="vert"/>
  </p:transition>
</p:sldLayout>
</file>

<file path=ppt/slideLayouts/slideLayout158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723834"/>
      </p:ext>
    </p:extLst>
  </p:cSld>
  <p:clrMapOvr>
    <a:masterClrMapping/>
  </p:clrMapOvr>
  <p:transition>
    <p:randomBar dir="vert"/>
  </p:transition>
</p:sldLayout>
</file>

<file path=ppt/slideLayouts/slideLayout158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01766"/>
      </p:ext>
    </p:extLst>
  </p:cSld>
  <p:clrMapOvr>
    <a:masterClrMapping/>
  </p:clrMapOvr>
  <p:transition>
    <p:randomBar dir="vert"/>
  </p:transition>
</p:sldLayout>
</file>

<file path=ppt/slideLayouts/slideLayout158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13167"/>
      </p:ext>
    </p:extLst>
  </p:cSld>
  <p:clrMapOvr>
    <a:masterClrMapping/>
  </p:clrMapOvr>
  <p:transition spd="slow" advTm="3000">
    <p:random/>
  </p:transition>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261984"/>
      </p:ext>
    </p:extLst>
  </p:cSld>
  <p:clrMapOvr>
    <a:masterClrMapping/>
  </p:clrMapOvr>
  <p:transition>
    <p:randomBar dir="vert"/>
  </p:transition>
</p:sldLayout>
</file>

<file path=ppt/slideLayouts/slideLayout158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56289"/>
      </p:ext>
    </p:extLst>
  </p:cSld>
  <p:clrMapOvr>
    <a:masterClrMapping/>
  </p:clrMapOvr>
  <p:transition>
    <p:randomBar dir="vert"/>
  </p:transition>
</p:sldLayout>
</file>

<file path=ppt/slideLayouts/slideLayout158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33809"/>
      </p:ext>
    </p:extLst>
  </p:cSld>
  <p:clrMapOvr>
    <a:masterClrMapping/>
  </p:clrMapOvr>
  <p:transition>
    <p:randomBar dir="vert"/>
  </p:transition>
</p:sldLayout>
</file>

<file path=ppt/slideLayouts/slideLayout158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61392"/>
      </p:ext>
    </p:extLst>
  </p:cSld>
  <p:clrMapOvr>
    <a:masterClrMapping/>
  </p:clrMapOvr>
  <p:transition>
    <p:randomBar dir="vert"/>
  </p:transition>
</p:sldLayout>
</file>

<file path=ppt/slideLayouts/slideLayout158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713839"/>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ransition>
    <p:randomBar dir="vert"/>
  </p:transition>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749229"/>
      </p:ext>
    </p:extLst>
  </p:cSld>
  <p:clrMapOvr>
    <a:masterClrMapping/>
  </p:clrMapOvr>
  <p:transition>
    <p:randomBar dir="vert"/>
  </p:transition>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9374"/>
      </p:ext>
    </p:extLst>
  </p:cSld>
  <p:clrMapOvr>
    <a:masterClrMapping/>
  </p:clrMapOvr>
  <p:transition>
    <p:randomBar dir="vert"/>
  </p:transition>
</p:sldLayout>
</file>

<file path=ppt/slideLayouts/slideLayout159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99056"/>
      </p:ext>
    </p:extLst>
  </p:cSld>
  <p:clrMapOvr>
    <a:masterClrMapping/>
  </p:clrMapOvr>
  <p:transition>
    <p:randomBar dir="vert"/>
  </p:transition>
</p:sldLayout>
</file>

<file path=ppt/slideLayouts/slideLayout159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770837"/>
      </p:ext>
    </p:extLst>
  </p:cSld>
  <p:clrMapOvr>
    <a:masterClrMapping/>
  </p:clrMapOvr>
  <p:transition>
    <p:randomBar dir="vert"/>
  </p:transition>
</p:sldLayout>
</file>

<file path=ppt/slideLayouts/slideLayout159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12506"/>
      </p:ext>
    </p:extLst>
  </p:cSld>
  <p:clrMapOvr>
    <a:masterClrMapping/>
  </p:clrMapOvr>
  <p:transition spd="slow" advClick="0" advTm="4000">
    <p:comb/>
  </p:transition>
</p:sldLayout>
</file>

<file path=ppt/slideLayouts/slideLayout159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19520"/>
      </p:ext>
    </p:extLst>
  </p:cSld>
  <p:clrMapOvr>
    <a:masterClrMapping/>
  </p:clrMapOvr>
  <p:transition>
    <p:randomBar dir="vert"/>
  </p:transition>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544571233"/>
      </p:ext>
    </p:extLst>
  </p:cSld>
  <p:clrMapOvr>
    <a:masterClrMapping/>
  </p:clrMapOvr>
  <p:transition>
    <p:randomBar dir="vert"/>
  </p:transition>
</p:sldLayout>
</file>

<file path=ppt/slideLayouts/slideLayout159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42807"/>
      </p:ext>
    </p:extLst>
  </p:cSld>
  <p:clrMapOvr>
    <a:masterClrMapping/>
  </p:clrMapOvr>
  <p:transition>
    <p:randomBar dir="vert"/>
  </p:transition>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46741"/>
      </p:ext>
    </p:extLst>
  </p:cSld>
  <p:clrMapOvr>
    <a:masterClrMapping/>
  </p:clrMapOvr>
  <p:transition>
    <p:randomBar dir="vert"/>
  </p:transition>
  <p:timing>
    <p:tnLst>
      <p:par>
        <p:cTn id="1" dur="indefinite" restart="never" nodeType="tmRoot"/>
      </p:par>
    </p:tnLst>
  </p:timing>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414397"/>
      </p:ext>
    </p:extLst>
  </p:cSld>
  <p:clrMapOvr>
    <a:masterClrMapping/>
  </p:clrMapOvr>
  <p:transition spd="slow"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ransition>
    <p:randomBar dir="vert"/>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60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01469"/>
      </p:ext>
    </p:extLst>
  </p:cSld>
  <p:clrMapOvr>
    <a:masterClrMapping/>
  </p:clrMapOvr>
  <p:transition>
    <p:randomBar dir="vert"/>
  </p:transition>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69253"/>
      </p:ext>
    </p:extLst>
  </p:cSld>
  <p:clrMapOvr>
    <a:masterClrMapping/>
  </p:clrMapOvr>
  <p:transition>
    <p:randomBar dir="vert"/>
  </p:transition>
</p:sldLayout>
</file>

<file path=ppt/slideLayouts/slideLayout160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56637"/>
      </p:ext>
    </p:extLst>
  </p:cSld>
  <p:clrMapOvr>
    <a:masterClrMapping/>
  </p:clrMapOvr>
  <p:transition>
    <p:randomBar dir="vert"/>
  </p:transition>
</p:sldLayout>
</file>

<file path=ppt/slideLayouts/slideLayout160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972064"/>
      </p:ext>
    </p:extLst>
  </p:cSld>
  <p:clrMapOvr>
    <a:masterClrMapping/>
  </p:clrMapOvr>
  <p:transition>
    <p:randomBar dir="vert"/>
  </p:transition>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17600"/>
      </p:ext>
    </p:extLst>
  </p:cSld>
  <p:clrMapOvr>
    <a:masterClrMapping/>
  </p:clrMapOvr>
  <p:transition>
    <p:randomBar dir="vert"/>
  </p:transition>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73032"/>
      </p:ext>
    </p:extLst>
  </p:cSld>
  <p:clrMapOvr>
    <a:masterClrMapping/>
  </p:clrMapOvr>
  <p:transition>
    <p:randomBar dir="vert"/>
  </p:transition>
</p:sldLayout>
</file>

<file path=ppt/slideLayouts/slideLayout160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6171"/>
      </p:ext>
    </p:extLst>
  </p:cSld>
  <p:clrMapOvr>
    <a:masterClrMapping/>
  </p:clrMapOvr>
  <p:transition>
    <p:randomBar dir="vert"/>
  </p:transition>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492505"/>
      </p:ext>
    </p:extLst>
  </p:cSld>
  <p:clrMapOvr>
    <a:masterClrMapping/>
  </p:clrMapOvr>
  <p:transition>
    <p:randomBar dir="vert"/>
  </p:transition>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22628"/>
      </p:ext>
    </p:extLst>
  </p:cSld>
  <p:clrMapOvr>
    <a:masterClrMapping/>
  </p:clrMapOvr>
  <p:transition spd="slow" advTm="3000">
    <p:random/>
  </p:transition>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337764"/>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2170"/>
      </p:ext>
    </p:extLst>
  </p:cSld>
  <p:clrMapOvr>
    <a:masterClrMapping/>
  </p:clrMapOvr>
  <p:transition>
    <p:randomBar dir="vert"/>
  </p:transition>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503999"/>
      </p:ext>
    </p:extLst>
  </p:cSld>
  <p:clrMapOvr>
    <a:masterClrMapping/>
  </p:clrMapOvr>
  <p:transition>
    <p:randomBar dir="vert"/>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767042"/>
      </p:ext>
    </p:extLst>
  </p:cSld>
  <p:clrMapOvr>
    <a:masterClrMapping/>
  </p:clrMapOvr>
  <p:transition>
    <p:randomBar dir="vert"/>
  </p:transition>
</p:sldLayout>
</file>

<file path=ppt/slideLayouts/slideLayout161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401689"/>
      </p:ext>
    </p:extLst>
  </p:cSld>
  <p:clrMapOvr>
    <a:masterClrMapping/>
  </p:clrMapOvr>
  <p:transition>
    <p:randomBar dir="vert"/>
  </p:transition>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344308"/>
      </p:ext>
    </p:extLst>
  </p:cSld>
  <p:clrMapOvr>
    <a:masterClrMapping/>
  </p:clrMapOvr>
  <p:transition>
    <p:randomBar dir="vert"/>
  </p:transition>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55159"/>
      </p:ext>
    </p:extLst>
  </p:cSld>
  <p:clrMapOvr>
    <a:masterClrMapping/>
  </p:clrMapOvr>
  <p:transition>
    <p:randomBar dir="vert"/>
  </p:transition>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5373"/>
      </p:ext>
    </p:extLst>
  </p:cSld>
  <p:clrMapOvr>
    <a:masterClrMapping/>
  </p:clrMapOvr>
  <p:transition>
    <p:randomBar dir="vert"/>
  </p:transition>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958229"/>
      </p:ext>
    </p:extLst>
  </p:cSld>
  <p:clrMapOvr>
    <a:masterClrMapping/>
  </p:clrMapOvr>
  <p:transition>
    <p:randomBar dir="vert"/>
  </p:transition>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33600"/>
      </p:ext>
    </p:extLst>
  </p:cSld>
  <p:clrMapOvr>
    <a:masterClrMapping/>
  </p:clrMapOvr>
  <p:transition spd="slow" advClick="0" advTm="4000">
    <p:comb/>
  </p:transition>
</p:sldLayout>
</file>

<file path=ppt/slideLayouts/slideLayout161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18284"/>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162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051959126"/>
      </p:ext>
    </p:extLst>
  </p:cSld>
  <p:clrMapOvr>
    <a:masterClrMapping/>
  </p:clrMapOvr>
  <p:transition>
    <p:randomBar dir="vert"/>
  </p:transition>
</p:sldLayout>
</file>

<file path=ppt/slideLayouts/slideLayout162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199931"/>
      </p:ext>
    </p:extLst>
  </p:cSld>
  <p:clrMapOvr>
    <a:masterClrMapping/>
  </p:clrMapOvr>
  <p:transition>
    <p:randomBar dir="vert"/>
  </p:transition>
  <p:timing>
    <p:tnLst>
      <p:par>
        <p:cTn id="1" dur="indefinite" restart="never" nodeType="tmRoot"/>
      </p:par>
    </p:tnLst>
  </p:timing>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854913"/>
      </p:ext>
    </p:extLst>
  </p:cSld>
  <p:clrMapOvr>
    <a:masterClrMapping/>
  </p:clrMapOvr>
  <p:transition spd="slow" advTm="3000">
    <p:random/>
  </p:transition>
</p:sldLayout>
</file>

<file path=ppt/slideLayouts/slideLayout162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9536"/>
      </p:ext>
    </p:extLst>
  </p:cSld>
  <p:clrMapOvr>
    <a:masterClrMapping/>
  </p:clrMapOvr>
  <p:transition>
    <p:randomBar dir="vert"/>
  </p:transition>
</p:sldLayout>
</file>

<file path=ppt/slideLayouts/slideLayout162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29844"/>
      </p:ext>
    </p:extLst>
  </p:cSld>
  <p:clrMapOvr>
    <a:masterClrMapping/>
  </p:clrMapOvr>
  <p:transition>
    <p:randomBar dir="vert"/>
  </p:transition>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818771"/>
      </p:ext>
    </p:extLst>
  </p:cSld>
  <p:clrMapOvr>
    <a:masterClrMapping/>
  </p:clrMapOvr>
  <p:transition>
    <p:randomBar dir="vert"/>
  </p:transition>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9436"/>
      </p:ext>
    </p:extLst>
  </p:cSld>
  <p:clrMapOvr>
    <a:masterClrMapping/>
  </p:clrMapOvr>
  <p:transition>
    <p:randomBar dir="vert"/>
  </p:transition>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86145"/>
      </p:ext>
    </p:extLst>
  </p:cSld>
  <p:clrMapOvr>
    <a:masterClrMapping/>
  </p:clrMapOvr>
  <p:transition>
    <p:randomBar dir="vert"/>
  </p:transition>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96724"/>
      </p:ext>
    </p:extLst>
  </p:cSld>
  <p:clrMapOvr>
    <a:masterClrMapping/>
  </p:clrMapOvr>
  <p:transition>
    <p:randomBar dir="vert"/>
  </p:transition>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193960"/>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14084"/>
      </p:ext>
    </p:extLst>
  </p:cSld>
  <p:clrMapOvr>
    <a:masterClrMapping/>
  </p:clrMapOvr>
  <p:transition>
    <p:randomBar dir="vert"/>
  </p:transition>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83579"/>
      </p:ext>
    </p:extLst>
  </p:cSld>
  <p:clrMapOvr>
    <a:masterClrMapping/>
  </p:clrMapOvr>
  <p:transition spd="slow" advTm="3000">
    <p:random/>
  </p:transition>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15903"/>
      </p:ext>
    </p:extLst>
  </p:cSld>
  <p:clrMapOvr>
    <a:masterClrMapping/>
  </p:clrMapOvr>
  <p:transition>
    <p:randomBar dir="vert"/>
  </p:transition>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38643"/>
      </p:ext>
    </p:extLst>
  </p:cSld>
  <p:clrMapOvr>
    <a:masterClrMapping/>
  </p:clrMapOvr>
  <p:transition>
    <p:randomBar dir="vert"/>
  </p:transition>
</p:sldLayout>
</file>

<file path=ppt/slideLayouts/slideLayout163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863485"/>
      </p:ext>
    </p:extLst>
  </p:cSld>
  <p:clrMapOvr>
    <a:masterClrMapping/>
  </p:clrMapOvr>
  <p:transition>
    <p:randomBar dir="vert"/>
  </p:transition>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88015"/>
      </p:ext>
    </p:extLst>
  </p:cSld>
  <p:clrMapOvr>
    <a:masterClrMapping/>
  </p:clrMapOvr>
  <p:transition>
    <p:randomBar dir="vert"/>
  </p:transition>
</p:sldLayout>
</file>

<file path=ppt/slideLayouts/slideLayout163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3147"/>
      </p:ext>
    </p:extLst>
  </p:cSld>
  <p:clrMapOvr>
    <a:masterClrMapping/>
  </p:clrMapOvr>
  <p:transition>
    <p:randomBar dir="vert"/>
  </p:transition>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293151"/>
      </p:ext>
    </p:extLst>
  </p:cSld>
  <p:clrMapOvr>
    <a:masterClrMapping/>
  </p:clrMapOvr>
  <p:transition>
    <p:randomBar dir="vert"/>
  </p:transition>
</p:sldLayout>
</file>

<file path=ppt/slideLayouts/slideLayout163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105068"/>
      </p:ext>
    </p:extLst>
  </p:cSld>
  <p:clrMapOvr>
    <a:masterClrMapping/>
  </p:clrMapOvr>
  <p:transition>
    <p:randomBar dir="vert"/>
  </p:transition>
</p:sldLayout>
</file>

<file path=ppt/slideLayouts/slideLayout163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016491"/>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transition>
    <p:randomBar dir="vert"/>
  </p:transition>
</p:sldLayout>
</file>

<file path=ppt/slideLayouts/slideLayout164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86536"/>
      </p:ext>
    </p:extLst>
  </p:cSld>
  <p:clrMapOvr>
    <a:masterClrMapping/>
  </p:clrMapOvr>
  <p:transition>
    <p:randomBar dir="vert"/>
  </p:transition>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07089"/>
      </p:ext>
    </p:extLst>
  </p:cSld>
  <p:clrMapOvr>
    <a:masterClrMapping/>
  </p:clrMapOvr>
  <p:transition spd="slow" advClick="0" advTm="4000">
    <p:comb/>
  </p:transition>
</p:sldLayout>
</file>

<file path=ppt/slideLayouts/slideLayout164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61977"/>
      </p:ext>
    </p:extLst>
  </p:cSld>
  <p:clrMapOvr>
    <a:masterClrMapping/>
  </p:clrMapOvr>
  <p:transition>
    <p:randomBar dir="vert"/>
  </p:transition>
</p:sldLayout>
</file>

<file path=ppt/slideLayouts/slideLayout164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892692484"/>
      </p:ext>
    </p:extLst>
  </p:cSld>
  <p:clrMapOvr>
    <a:masterClrMapping/>
  </p:clrMapOvr>
  <p:transition>
    <p:randomBar dir="vert"/>
  </p:transition>
</p:sldLayout>
</file>

<file path=ppt/slideLayouts/slideLayout164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29721"/>
      </p:ext>
    </p:extLst>
  </p:cSld>
  <p:clrMapOvr>
    <a:masterClrMapping/>
  </p:clrMapOvr>
  <p:transition>
    <p:randomBar dir="vert"/>
  </p:transition>
  <p:timing>
    <p:tnLst>
      <p:par>
        <p:cTn id="1" dur="indefinite" restart="never" nodeType="tmRoot"/>
      </p:par>
    </p:tnLst>
  </p:timing>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096074"/>
      </p:ext>
    </p:extLst>
  </p:cSld>
  <p:clrMapOvr>
    <a:masterClrMapping/>
  </p:clrMapOvr>
  <p:transition spd="slow" advTm="3000">
    <p:random/>
  </p:transition>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44404"/>
      </p:ext>
    </p:extLst>
  </p:cSld>
  <p:clrMapOvr>
    <a:masterClrMapping/>
  </p:clrMapOvr>
  <p:transition>
    <p:randomBar dir="vert"/>
  </p:transition>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37548"/>
      </p:ext>
    </p:extLst>
  </p:cSld>
  <p:clrMapOvr>
    <a:masterClrMapping/>
  </p:clrMapOvr>
  <p:transition>
    <p:randomBar dir="vert"/>
  </p:transition>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284718"/>
      </p:ext>
    </p:extLst>
  </p:cSld>
  <p:clrMapOvr>
    <a:masterClrMapping/>
  </p:clrMapOvr>
  <p:transition>
    <p:randomBar dir="vert"/>
  </p:transition>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23066"/>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03434"/>
      </p:ext>
    </p:extLst>
  </p:cSld>
  <p:clrMapOvr>
    <a:masterClrMapping/>
  </p:clrMapOvr>
  <p:transition>
    <p:randomBar dir="vert"/>
  </p:transition>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23607"/>
      </p:ext>
    </p:extLst>
  </p:cSld>
  <p:clrMapOvr>
    <a:masterClrMapping/>
  </p:clrMapOvr>
  <p:transition>
    <p:randomBar dir="vert"/>
  </p:transition>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78492"/>
      </p:ext>
    </p:extLst>
  </p:cSld>
  <p:clrMapOvr>
    <a:masterClrMapping/>
  </p:clrMapOvr>
  <p:transition>
    <p:randomBar dir="vert"/>
  </p:transition>
</p:sldLayout>
</file>

<file path=ppt/slideLayouts/slideLayout165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15649"/>
      </p:ext>
    </p:extLst>
  </p:cSld>
  <p:clrMapOvr>
    <a:masterClrMapping/>
  </p:clrMapOvr>
  <p:transition>
    <p:randomBar dir="vert"/>
  </p:transition>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638252"/>
      </p:ext>
    </p:extLst>
  </p:cSld>
  <p:clrMapOvr>
    <a:masterClrMapping/>
  </p:clrMapOvr>
  <p:transition spd="slow" advTm="3000">
    <p:random/>
  </p:transition>
</p:sldLayout>
</file>

<file path=ppt/slideLayouts/slideLayout165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950508"/>
      </p:ext>
    </p:extLst>
  </p:cSld>
  <p:clrMapOvr>
    <a:masterClrMapping/>
  </p:clrMapOvr>
  <p:transition>
    <p:randomBar dir="vert"/>
  </p:transition>
</p:sldLayout>
</file>

<file path=ppt/slideLayouts/slideLayout165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44000"/>
      </p:ext>
    </p:extLst>
  </p:cSld>
  <p:clrMapOvr>
    <a:masterClrMapping/>
  </p:clrMapOvr>
  <p:transition>
    <p:randomBar dir="vert"/>
  </p:transition>
</p:sldLayout>
</file>

<file path=ppt/slideLayouts/slideLayout165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79832"/>
      </p:ext>
    </p:extLst>
  </p:cSld>
  <p:clrMapOvr>
    <a:masterClrMapping/>
  </p:clrMapOvr>
  <p:transition>
    <p:randomBar dir="vert"/>
  </p:transition>
</p:sldLayout>
</file>

<file path=ppt/slideLayouts/slideLayout165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56074"/>
      </p:ext>
    </p:extLst>
  </p:cSld>
  <p:clrMapOvr>
    <a:masterClrMapping/>
  </p:clrMapOvr>
  <p:transition>
    <p:randomBar dir="vert"/>
  </p:transition>
</p:sldLayout>
</file>

<file path=ppt/slideLayouts/slideLayout165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60358"/>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166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735937"/>
      </p:ext>
    </p:extLst>
  </p:cSld>
  <p:clrMapOvr>
    <a:masterClrMapping/>
  </p:clrMapOvr>
  <p:transition>
    <p:randomBar dir="vert"/>
  </p:transition>
</p:sldLayout>
</file>

<file path=ppt/slideLayouts/slideLayout166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57222"/>
      </p:ext>
    </p:extLst>
  </p:cSld>
  <p:clrMapOvr>
    <a:masterClrMapping/>
  </p:clrMapOvr>
  <p:transition>
    <p:randomBar dir="vert"/>
  </p:transition>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64853"/>
      </p:ext>
    </p:extLst>
  </p:cSld>
  <p:clrMapOvr>
    <a:masterClrMapping/>
  </p:clrMapOvr>
  <p:transition>
    <p:randomBar dir="vert"/>
  </p:transition>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720351"/>
      </p:ext>
    </p:extLst>
  </p:cSld>
  <p:clrMapOvr>
    <a:masterClrMapping/>
  </p:clrMapOvr>
  <p:transition>
    <p:randomBar dir="vert"/>
  </p:transition>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798829"/>
      </p:ext>
    </p:extLst>
  </p:cSld>
  <p:clrMapOvr>
    <a:masterClrMapping/>
  </p:clrMapOvr>
  <p:transition spd="slow" advClick="0" advTm="4000">
    <p:comb/>
  </p:transition>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35027"/>
      </p:ext>
    </p:extLst>
  </p:cSld>
  <p:clrMapOvr>
    <a:masterClrMapping/>
  </p:clrMapOvr>
  <p:transition>
    <p:randomBar dir="vert"/>
  </p:transition>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478047727"/>
      </p:ext>
    </p:extLst>
  </p:cSld>
  <p:clrMapOvr>
    <a:masterClrMapping/>
  </p:clrMapOvr>
  <p:transition>
    <p:randomBar dir="vert"/>
  </p:transition>
</p:sldLayout>
</file>

<file path=ppt/slideLayouts/slideLayout166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06558"/>
      </p:ext>
    </p:extLst>
  </p:cSld>
  <p:clrMapOvr>
    <a:masterClrMapping/>
  </p:clrMapOvr>
  <p:transition>
    <p:randomBar dir="vert"/>
  </p:transition>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69421"/>
      </p:ext>
    </p:extLst>
  </p:cSld>
  <p:clrMapOvr>
    <a:masterClrMapping/>
  </p:clrMapOvr>
  <p:transition>
    <p:randomBar dir="vert"/>
  </p:transition>
  <p:timing>
    <p:tnLst>
      <p:par>
        <p:cTn id="1" dur="indefinite" restart="never" nodeType="tmRoot"/>
      </p:par>
    </p:tnLst>
  </p:timing>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926303"/>
      </p:ext>
    </p:extLst>
  </p:cSld>
  <p:clrMapOvr>
    <a:masterClrMapping/>
  </p:clrMapOvr>
  <p:transition>
    <p:randomBar dir="vert"/>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352"/>
      </p:ext>
    </p:extLst>
  </p:cSld>
  <p:clrMapOvr>
    <a:masterClrMapping/>
  </p:clrMapOvr>
  <p:transition>
    <p:randomBar dir="vert"/>
  </p:transition>
  <p:timing>
    <p:tnLst>
      <p:par>
        <p:cTn id="1" dur="indefinite" restart="never" nodeType="tmRoot"/>
      </p:par>
    </p:tnLst>
  </p:timing>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921657"/>
      </p:ext>
    </p:extLst>
  </p:cSld>
  <p:clrMapOvr>
    <a:masterClrMapping/>
  </p:clrMapOvr>
  <p:transition>
    <p:randomBar dir="vert"/>
  </p:transition>
  <p:timing>
    <p:tnLst>
      <p:par>
        <p:cTn id="1" dur="indefinite" restart="never" nodeType="tmRoot"/>
      </p:par>
    </p:tnLst>
  </p:timing>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97677"/>
      </p:ext>
    </p:extLst>
  </p:cSld>
  <p:clrMapOvr>
    <a:masterClrMapping/>
  </p:clrMapOvr>
  <p:transition>
    <p:randomBar dir="vert"/>
  </p:transition>
  <p:timing>
    <p:tnLst>
      <p:par>
        <p:cTn id="1" dur="indefinite" restart="never" nodeType="tmRoot"/>
      </p:par>
    </p:tnLst>
  </p:timing>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70256"/>
      </p:ext>
    </p:extLst>
  </p:cSld>
  <p:clrMapOvr>
    <a:masterClrMapping/>
  </p:clrMapOvr>
  <p:transition>
    <p:randomBar dir="vert"/>
  </p:transition>
  <p:timing>
    <p:tnLst>
      <p:par>
        <p:cT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46325"/>
      </p:ext>
    </p:extLst>
  </p:cSld>
  <p:clrMapOvr>
    <a:masterClrMapping/>
  </p:clrMapOvr>
  <p:transition>
    <p:randomBar dir="vert"/>
  </p:transition>
  <p:timing>
    <p:tnLst>
      <p:par>
        <p:cTn id="1" dur="indefinite" restart="never" nodeType="tmRoot"/>
      </p:par>
    </p:tnLst>
  </p:timing>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02964"/>
      </p:ext>
    </p:extLst>
  </p:cSld>
  <p:clrMapOvr>
    <a:masterClrMapping/>
  </p:clrMapOvr>
  <p:transition>
    <p:randomBar dir="vert"/>
  </p:transition>
  <p:timing>
    <p:tnLst>
      <p:par>
        <p:cTn id="1" dur="indefinite" restart="never" nodeType="tmRoot"/>
      </p:par>
    </p:tnLst>
  </p:timing>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403335"/>
      </p:ext>
    </p:extLst>
  </p:cSld>
  <p:clrMapOvr>
    <a:masterClrMapping/>
  </p:clrMapOvr>
  <p:transition>
    <p:randomBar dir="vert"/>
  </p:transition>
  <p:timing>
    <p:tnLst>
      <p:par>
        <p:cTn id="1" dur="indefinite" restart="never" nodeType="tmRoot"/>
      </p:par>
    </p:tnLst>
  </p:timing>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546646"/>
      </p:ext>
    </p:extLst>
  </p:cSld>
  <p:clrMapOvr>
    <a:masterClrMapping/>
  </p:clrMapOvr>
  <p:transition>
    <p:randomBar dir="vert"/>
  </p:transition>
  <p:timing>
    <p:tnLst>
      <p:par>
        <p:cTn id="1" dur="indefinite" restart="never" nodeType="tmRoot"/>
      </p:par>
    </p:tnLst>
  </p:timing>
</p:sldLayout>
</file>

<file path=ppt/slideLayouts/slideLayout167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66901"/>
      </p:ext>
    </p:extLst>
  </p:cSld>
  <p:clrMapOvr>
    <a:masterClrMapping/>
  </p:clrMapOvr>
  <p:transition>
    <p:randomBar dir="vert"/>
  </p:transition>
  <p:timing>
    <p:tnLst>
      <p:par>
        <p:cTn id="1" dur="indefinite" restart="never" nodeType="tmRoot"/>
      </p:par>
    </p:tnLst>
  </p:timing>
</p:sldLayout>
</file>

<file path=ppt/slideLayouts/slideLayout167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34061"/>
      </p:ext>
    </p:extLst>
  </p:cSld>
  <p:clrMapOvr>
    <a:masterClrMapping/>
  </p:clrMapOvr>
  <p:transition>
    <p:randomBar dir="vert"/>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transition>
    <p:randomBar dir="vert"/>
  </p:transition>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856596"/>
      </p:ext>
    </p:extLst>
  </p:cSld>
  <p:clrMapOvr>
    <a:masterClrMapping/>
  </p:clrMapOvr>
  <p:transition>
    <p:randomBar dir="vert"/>
  </p:transition>
  <p:timing>
    <p:tnLst>
      <p:par>
        <p:cTn id="1" dur="indefinite" restart="never" nodeType="tmRoot"/>
      </p:par>
    </p:tnLst>
  </p:timing>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97582"/>
      </p:ext>
    </p:extLst>
  </p:cSld>
  <p:clrMapOvr>
    <a:masterClrMapping/>
  </p:clrMapOvr>
  <p:transition>
    <p:randomBar dir="vert"/>
  </p:transition>
  <p:timing>
    <p:tnLst>
      <p:par>
        <p:cTn id="1" dur="indefinite" restart="never" nodeType="tmRoot"/>
      </p:par>
    </p:tnLst>
  </p:timing>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322442"/>
      </p:ext>
    </p:extLst>
  </p:cSld>
  <p:clrMapOvr>
    <a:masterClrMapping/>
  </p:clrMapOvr>
  <p:transition>
    <p:randomBar dir="vert"/>
  </p:transition>
  <p:timing>
    <p:tnLst>
      <p:par>
        <p:cTn id="1" dur="indefinite" restart="never" nodeType="tmRoot"/>
      </p:par>
    </p:tnLst>
  </p:timing>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748172"/>
      </p:ext>
    </p:extLst>
  </p:cSld>
  <p:clrMapOvr>
    <a:masterClrMapping/>
  </p:clrMapOvr>
  <p:transition>
    <p:randomBar dir="vert"/>
  </p:transition>
  <p:timing>
    <p:tnLst>
      <p:par>
        <p:cTn id="1" dur="indefinite" restart="never" nodeType="tmRoot"/>
      </p:par>
    </p:tnLst>
  </p:timing>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48087"/>
      </p:ext>
    </p:extLst>
  </p:cSld>
  <p:clrMapOvr>
    <a:masterClrMapping/>
  </p:clrMapOvr>
  <p:transition>
    <p:randomBar dir="vert"/>
  </p:transition>
  <p:timing>
    <p:tnLst>
      <p:par>
        <p:cTn id="1" dur="indefinite" restart="never" nodeType="tmRoot"/>
      </p:par>
    </p:tnLst>
  </p:timing>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58305"/>
      </p:ext>
    </p:extLst>
  </p:cSld>
  <p:clrMapOvr>
    <a:masterClrMapping/>
  </p:clrMapOvr>
  <p:transition>
    <p:randomBar dir="vert"/>
  </p:transition>
  <p:timing>
    <p:tnLst>
      <p:par>
        <p:cTn id="1" dur="indefinite" restart="never" nodeType="tmRoot"/>
      </p:par>
    </p:tnLst>
  </p:timing>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68726"/>
      </p:ext>
    </p:extLst>
  </p:cSld>
  <p:clrMapOvr>
    <a:masterClrMapping/>
  </p:clrMapOvr>
  <p:transition>
    <p:randomBar dir="vert"/>
  </p:transition>
  <p:timing>
    <p:tnLst>
      <p:par>
        <p:cTn id="1" dur="indefinite" restart="never" nodeType="tmRoot"/>
      </p:par>
    </p:tnLst>
  </p:timing>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208848"/>
      </p:ext>
    </p:extLst>
  </p:cSld>
  <p:clrMapOvr>
    <a:masterClrMapping/>
  </p:clrMapOvr>
  <p:transition>
    <p:randomBar dir="vert"/>
  </p:transition>
  <p:timing>
    <p:tnLst>
      <p:par>
        <p:cTn id="1" dur="indefinite" restart="never" nodeType="tmRoot"/>
      </p:par>
    </p:tnLst>
  </p:timing>
</p:sldLayout>
</file>

<file path=ppt/slideLayouts/slideLayout168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8782"/>
      </p:ext>
    </p:extLst>
  </p:cSld>
  <p:clrMapOvr>
    <a:masterClrMapping/>
  </p:clrMapOvr>
  <p:transition>
    <p:randomBar dir="vert"/>
  </p:transition>
  <p:timing>
    <p:tnLst>
      <p:par>
        <p:cTn id="1" dur="indefinite" restart="never" nodeType="tmRoot"/>
      </p:par>
    </p:tnLst>
  </p:timing>
</p:sldLayout>
</file>

<file path=ppt/slideLayouts/slideLayout168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4686340"/>
      </p:ext>
    </p:extLst>
  </p:cSld>
  <p:clrMapOvr>
    <a:masterClrMapping/>
  </p:clrMapOvr>
  <p:transition>
    <p:randomBar dir="vert"/>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69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3169182"/>
      </p:ext>
    </p:extLst>
  </p:cSld>
  <p:clrMapOvr>
    <a:masterClrMapping/>
  </p:clrMapOvr>
  <p:transition>
    <p:randomBar dir="vert"/>
  </p:transition>
  <p:timing>
    <p:tnLst>
      <p:par>
        <p:cTn id="1" dur="indefinite" restart="never" nodeType="tmRoot"/>
      </p:par>
    </p:tnLst>
  </p:timing>
</p:sldLayout>
</file>

<file path=ppt/slideLayouts/slideLayout169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3855393"/>
      </p:ext>
    </p:extLst>
  </p:cSld>
  <p:clrMapOvr>
    <a:masterClrMapping/>
  </p:clrMapOvr>
  <p:transition>
    <p:randomBar dir="vert"/>
  </p:transition>
  <p:timing>
    <p:tnLst>
      <p:par>
        <p:cTn id="1" dur="indefinite" restart="never" nodeType="tmRoot"/>
      </p:par>
    </p:tnLst>
  </p:timing>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7179346"/>
      </p:ext>
    </p:extLst>
  </p:cSld>
  <p:clrMapOvr>
    <a:masterClrMapping/>
  </p:clrMapOvr>
  <p:transition>
    <p:randomBar dir="vert"/>
  </p:transition>
  <p:timing>
    <p:tnLst>
      <p:par>
        <p:cTn id="1" dur="indefinite" restart="never" nodeType="tmRoot"/>
      </p:par>
    </p:tnLst>
  </p:timing>
</p:sldLayout>
</file>

<file path=ppt/slideLayouts/slideLayout169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3360365"/>
      </p:ext>
    </p:extLst>
  </p:cSld>
  <p:clrMapOvr>
    <a:masterClrMapping/>
  </p:clrMapOvr>
  <p:transition>
    <p:randomBar dir="vert"/>
  </p:transition>
  <p:timing>
    <p:tnLst>
      <p:par>
        <p:cTn id="1" dur="indefinite" restart="never" nodeType="tmRoot"/>
      </p:par>
    </p:tnLst>
  </p:timing>
</p:sldLayout>
</file>

<file path=ppt/slideLayouts/slideLayout169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48597934"/>
      </p:ext>
    </p:extLst>
  </p:cSld>
  <p:clrMapOvr>
    <a:masterClrMapping/>
  </p:clrMapOvr>
  <p:transition>
    <p:randomBar dir="vert"/>
  </p:transition>
  <p:timing>
    <p:tnLst>
      <p:par>
        <p:cT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1971339"/>
      </p:ext>
    </p:extLst>
  </p:cSld>
  <p:clrMapOvr>
    <a:masterClrMapping/>
  </p:clrMapOvr>
  <p:transition>
    <p:randomBar dir="vert"/>
  </p:transition>
</p:sldLayout>
</file>

<file path=ppt/slideLayouts/slideLayout169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66240"/>
      </p:ext>
    </p:extLst>
  </p:cSld>
  <p:clrMapOvr>
    <a:masterClrMapping/>
  </p:clrMapOvr>
  <p:transition>
    <p:randomBar dir="vert"/>
  </p:transition>
  <p:timing>
    <p:tnLst>
      <p:par>
        <p:cTn id="1" dur="indefinite" restart="never" nodeType="tmRoot"/>
      </p:par>
    </p:tnLst>
  </p:timing>
</p:sldLayout>
</file>

<file path=ppt/slideLayouts/slideLayout169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80208143"/>
      </p:ext>
    </p:extLst>
  </p:cSld>
  <p:clrMapOvr>
    <a:masterClrMapping/>
  </p:clrMapOvr>
  <p:transition>
    <p:randomBar dir="vert"/>
  </p:transition>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459386"/>
      </p:ext>
    </p:extLst>
  </p:cSld>
  <p:clrMapOvr>
    <a:masterClrMapping/>
  </p:clrMapOvr>
  <p:transition>
    <p:randomBar dir="vert"/>
  </p:transition>
  <p:timing>
    <p:tnLst>
      <p:par>
        <p:cTn id="1" dur="indefinite" restart="never" nodeType="tmRoot"/>
      </p:par>
    </p:tnLst>
  </p:timing>
</p:sldLayout>
</file>

<file path=ppt/slideLayouts/slideLayout169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171643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ransition>
    <p:randomBar dir="vert"/>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transition>
    <p:randomBar dir="vert"/>
  </p:transition>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44733"/>
      </p:ext>
    </p:extLst>
  </p:cSld>
  <p:clrMapOvr>
    <a:masterClrMapping/>
  </p:clrMapOvr>
  <p:transition>
    <p:randomBar dir="vert"/>
  </p:transition>
  <p:timing>
    <p:tnLst>
      <p:par>
        <p:cTn id="1" dur="indefinite" restart="never" nodeType="tmRoot"/>
      </p:par>
    </p:tnLst>
  </p:timing>
</p:sldLayout>
</file>

<file path=ppt/slideLayouts/slideLayout170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6232614"/>
      </p:ext>
    </p:extLst>
  </p:cSld>
  <p:clrMapOvr>
    <a:masterClrMapping/>
  </p:clrMapOvr>
  <p:transition>
    <p:randomBar dir="vert"/>
  </p:transition>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87704"/>
      </p:ext>
    </p:extLst>
  </p:cSld>
  <p:clrMapOvr>
    <a:masterClrMapping/>
  </p:clrMapOvr>
  <p:transition>
    <p:randomBar dir="vert"/>
  </p:transition>
  <p:timing>
    <p:tnLst>
      <p:par>
        <p:cTn id="1" dur="indefinite" restart="never" nodeType="tmRoot"/>
      </p:par>
    </p:tnLst>
  </p:timing>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0092532"/>
      </p:ext>
    </p:extLst>
  </p:cSld>
  <p:clrMapOvr>
    <a:masterClrMapping/>
  </p:clrMapOvr>
  <p:transition>
    <p:randomBar dir="vert"/>
  </p:transition>
</p:sldLayout>
</file>

<file path=ppt/slideLayouts/slideLayout170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37390"/>
      </p:ext>
    </p:extLst>
  </p:cSld>
  <p:clrMapOvr>
    <a:masterClrMapping/>
  </p:clrMapOvr>
  <p:transition>
    <p:randomBar dir="vert"/>
  </p:transition>
  <p:timing>
    <p:tnLst>
      <p:par>
        <p:cTn id="1" dur="indefinite" restart="never" nodeType="tmRoot"/>
      </p:par>
    </p:tnLst>
  </p:timing>
</p:sldLayout>
</file>

<file path=ppt/slideLayouts/slideLayout170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84616"/>
      </p:ext>
    </p:extLst>
  </p:cSld>
  <p:clrMapOvr>
    <a:masterClrMapping/>
  </p:clrMapOvr>
  <p:transition>
    <p:randomBar dir="vert"/>
  </p:transition>
  <p:timing>
    <p:tnLst>
      <p:par>
        <p:cTn id="1" dur="indefinite" restart="never" nodeType="tmRoot"/>
      </p:par>
    </p:tnLst>
  </p:timing>
</p:sldLayout>
</file>

<file path=ppt/slideLayouts/slideLayout170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6409708"/>
      </p:ext>
    </p:extLst>
  </p:cSld>
  <p:clrMapOvr>
    <a:masterClrMapping/>
  </p:clrMapOvr>
  <p:transition>
    <p:randomBar dir="vert"/>
  </p:transition>
  <p:timing>
    <p:tnLst>
      <p:par>
        <p:cTn id="1" dur="indefinite" restart="never" nodeType="tmRoot"/>
      </p:par>
    </p:tnLst>
  </p:timing>
</p:sldLayout>
</file>

<file path=ppt/slideLayouts/slideLayout170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4970199"/>
      </p:ext>
    </p:extLst>
  </p:cSld>
  <p:clrMapOvr>
    <a:masterClrMapping/>
  </p:clrMapOvr>
  <p:transition>
    <p:randomBar dir="vert"/>
  </p:transition>
  <p:timing>
    <p:tnLst>
      <p:par>
        <p:cTn id="1" dur="indefinite" restart="never" nodeType="tmRoot"/>
      </p:par>
    </p:tnLst>
  </p:timing>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7565921"/>
      </p:ext>
    </p:extLst>
  </p:cSld>
  <p:clrMapOvr>
    <a:masterClrMapping/>
  </p:clrMapOvr>
  <p:transition>
    <p:randomBar dir="vert"/>
  </p:transition>
  <p:timing>
    <p:tnLst>
      <p:par>
        <p:cTn id="1" dur="indefinite" restart="never" nodeType="tmRoot"/>
      </p:par>
    </p:tnLst>
  </p:timing>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653799"/>
      </p:ext>
    </p:extLst>
  </p:cSld>
  <p:clrMapOvr>
    <a:masterClrMapping/>
  </p:clrMapOvr>
  <p:transition>
    <p:randomBar dir="vert"/>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transition>
    <p:randomBar dir="vert"/>
  </p:transition>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8368195"/>
      </p:ext>
    </p:extLst>
  </p:cSld>
  <p:clrMapOvr>
    <a:masterClrMapping/>
  </p:clrMapOvr>
  <p:transition>
    <p:randomBar dir="vert"/>
  </p:transition>
  <p:timing>
    <p:tnLst>
      <p:par>
        <p:cTn id="1" dur="indefinite" restart="never" nodeType="tmRoot"/>
      </p:par>
    </p:tnLst>
  </p:timing>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3967356"/>
      </p:ext>
    </p:extLst>
  </p:cSld>
  <p:clrMapOvr>
    <a:masterClrMapping/>
  </p:clrMapOvr>
  <p:transition>
    <p:randomBar dir="vert"/>
  </p:transition>
  <p:timing>
    <p:tnLst>
      <p:par>
        <p:cTn id="1" dur="indefinite" restart="never" nodeType="tmRoot"/>
      </p:par>
    </p:tnLst>
  </p:timing>
</p:sldLayout>
</file>

<file path=ppt/slideLayouts/slideLayout171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4077024"/>
      </p:ext>
    </p:extLst>
  </p:cSld>
  <p:clrMapOvr>
    <a:masterClrMapping/>
  </p:clrMapOvr>
  <p:transition>
    <p:randomBar dir="vert"/>
  </p:transition>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96842"/>
      </p:ext>
    </p:extLst>
  </p:cSld>
  <p:clrMapOvr>
    <a:masterClrMapping/>
  </p:clrMapOvr>
  <p:transition>
    <p:randomBar dir="vert"/>
  </p:transition>
  <p:timing>
    <p:tnLst>
      <p:par>
        <p:cTn id="1" dur="indefinite" restart="never" nodeType="tmRoot"/>
      </p:par>
    </p:tnLst>
  </p:timing>
</p:sldLayout>
</file>

<file path=ppt/slideLayouts/slideLayout171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40231479"/>
      </p:ext>
    </p:extLst>
  </p:cSld>
  <p:clrMapOvr>
    <a:masterClrMapping/>
  </p:clrMapOvr>
  <p:transition>
    <p:randomBar dir="vert"/>
  </p:transition>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181776"/>
      </p:ext>
    </p:extLst>
  </p:cSld>
  <p:clrMapOvr>
    <a:masterClrMapping/>
  </p:clrMapOvr>
  <p:transition>
    <p:randomBar dir="vert"/>
  </p:transition>
  <p:timing>
    <p:tnLst>
      <p:par>
        <p:cTn id="1" dur="indefinite" restart="never" nodeType="tmRoot"/>
      </p:par>
    </p:tnLst>
  </p:timing>
</p:sldLayout>
</file>

<file path=ppt/slideLayouts/slideLayout171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96530243"/>
      </p:ext>
    </p:extLst>
  </p:cSld>
  <p:clrMapOvr>
    <a:masterClrMapping/>
  </p:clrMapOvr>
  <p:transition>
    <p:randomBar dir="vert"/>
  </p:transition>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42600"/>
      </p:ext>
    </p:extLst>
  </p:cSld>
  <p:clrMapOvr>
    <a:masterClrMapping/>
  </p:clrMapOvr>
  <p:transition>
    <p:randomBar dir="vert"/>
  </p:transition>
  <p:timing>
    <p:tnLst>
      <p:par>
        <p:cTn id="1" dur="indefinite" restart="never" nodeType="tmRoot"/>
      </p:par>
    </p:tnLst>
  </p:timing>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98141302"/>
      </p:ext>
    </p:extLst>
  </p:cSld>
  <p:clrMapOvr>
    <a:masterClrMapping/>
  </p:clrMapOvr>
  <p:transition>
    <p:randomBar dir="vert"/>
  </p:transition>
</p:sldLayout>
</file>

<file path=ppt/slideLayouts/slideLayout171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00656"/>
      </p:ext>
    </p:extLst>
  </p:cSld>
  <p:clrMapOvr>
    <a:masterClrMapping/>
  </p:clrMapOvr>
  <p:transition>
    <p:randomBar dir="vert"/>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transition>
    <p:randomBar dir="vert"/>
  </p:transition>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02311395"/>
      </p:ext>
    </p:extLst>
  </p:cSld>
  <p:clrMapOvr>
    <a:masterClrMapping/>
  </p:clrMapOvr>
  <p:transition>
    <p:randomBar dir="vert"/>
  </p:transition>
</p:sldLayout>
</file>

<file path=ppt/slideLayouts/slideLayout172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06481"/>
      </p:ext>
    </p:extLst>
  </p:cSld>
  <p:clrMapOvr>
    <a:masterClrMapping/>
  </p:clrMapOvr>
  <p:transition>
    <p:randomBar dir="vert"/>
  </p:transition>
  <p:timing>
    <p:tnLst>
      <p:par>
        <p:cTn id="1" dur="indefinite" restart="never" nodeType="tmRoot"/>
      </p:par>
    </p:tnLst>
  </p:timing>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18317314"/>
      </p:ext>
    </p:extLst>
  </p:cSld>
  <p:clrMapOvr>
    <a:masterClrMapping/>
  </p:clrMapOvr>
  <p:transition>
    <p:randomBar dir="vert"/>
  </p:transition>
  <p:timing>
    <p:tnLst>
      <p:par>
        <p:cTn id="1" dur="indefinite" restart="never" nodeType="tmRoot"/>
      </p:par>
    </p:tnLst>
  </p:timing>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498756"/>
      </p:ext>
    </p:extLst>
  </p:cSld>
  <p:clrMapOvr>
    <a:masterClrMapping/>
  </p:clrMapOvr>
  <p:transition>
    <p:randomBar dir="vert"/>
  </p:transition>
</p:sldLayout>
</file>

<file path=ppt/slideLayouts/slideLayout172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650922"/>
      </p:ext>
    </p:extLst>
  </p:cSld>
  <p:clrMapOvr>
    <a:masterClrMapping/>
  </p:clrMapOvr>
  <p:transition>
    <p:randomBar dir="vert"/>
  </p:transition>
</p:sldLayout>
</file>

<file path=ppt/slideLayouts/slideLayout172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586550"/>
      </p:ext>
    </p:extLst>
  </p:cSld>
  <p:clrMapOvr>
    <a:masterClrMapping/>
  </p:clrMapOvr>
  <p:transition>
    <p:randomBar dir="vert"/>
  </p:transition>
</p:sldLayout>
</file>

<file path=ppt/slideLayouts/slideLayout172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714535"/>
      </p:ext>
    </p:extLst>
  </p:cSld>
  <p:clrMapOvr>
    <a:masterClrMapping/>
  </p:clrMapOvr>
  <p:transition>
    <p:randomBar dir="vert"/>
  </p:transition>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6275292"/>
      </p:ext>
    </p:extLst>
  </p:cSld>
  <p:clrMapOvr>
    <a:masterClrMapping/>
  </p:clrMapOvr>
  <p:transition>
    <p:randomBar dir="vert"/>
  </p:transition>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92147300"/>
      </p:ext>
    </p:extLst>
  </p:cSld>
  <p:clrMapOvr>
    <a:masterClrMapping/>
  </p:clrMapOvr>
  <p:transition>
    <p:randomBar dir="vert"/>
  </p:transition>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95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transition>
    <p:randomBar dir="vert"/>
  </p:transition>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1247779"/>
      </p:ext>
    </p:extLst>
  </p:cSld>
  <p:clrMapOvr>
    <a:masterClrMapping/>
  </p:clrMapOvr>
  <p:transition>
    <p:randomBar dir="vert"/>
  </p:transition>
</p:sldLayout>
</file>

<file path=ppt/slideLayouts/slideLayout173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65586"/>
      </p:ext>
    </p:extLst>
  </p:cSld>
  <p:clrMapOvr>
    <a:masterClrMapping/>
  </p:clrMapOvr>
  <p:transition>
    <p:randomBar dir="vert"/>
  </p:transition>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26364"/>
      </p:ext>
    </p:extLst>
  </p:cSld>
  <p:clrMapOvr>
    <a:masterClrMapping/>
  </p:clrMapOvr>
  <p:transition>
    <p:randomBar dir="vert"/>
  </p:transition>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90602"/>
      </p:ext>
    </p:extLst>
  </p:cSld>
  <p:clrMapOvr>
    <a:masterClrMapping/>
  </p:clrMapOvr>
  <p:transition>
    <p:randomBar dir="vert"/>
  </p:transition>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103139"/>
      </p:ext>
    </p:extLst>
  </p:cSld>
  <p:clrMapOvr>
    <a:masterClrMapping/>
  </p:clrMapOvr>
  <p:transition>
    <p:randomBar dir="vert"/>
  </p:transition>
</p:sldLayout>
</file>

<file path=ppt/slideLayouts/slideLayout173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0505"/>
      </p:ext>
    </p:extLst>
  </p:cSld>
  <p:clrMapOvr>
    <a:masterClrMapping/>
  </p:clrMapOvr>
  <p:transition>
    <p:randomBar dir="vert"/>
  </p:transition>
</p:sldLayout>
</file>

<file path=ppt/slideLayouts/slideLayout173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952273"/>
      </p:ext>
    </p:extLst>
  </p:cSld>
  <p:clrMapOvr>
    <a:masterClrMapping/>
  </p:clrMapOvr>
  <p:transition>
    <p:randomBar dir="vert"/>
  </p:transition>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716745709"/>
      </p:ext>
    </p:extLst>
  </p:cSld>
  <p:clrMapOvr>
    <a:masterClrMapping/>
  </p:clrMapOvr>
  <p:transition>
    <p:randomBar dir="vert"/>
  </p:transition>
</p:sldLayout>
</file>

<file path=ppt/slideLayouts/slideLayout173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2097986238"/>
      </p:ext>
    </p:extLst>
  </p:cSld>
  <p:clrMapOvr>
    <a:masterClrMapping/>
  </p:clrMapOvr>
  <p:transition>
    <p:randomBar dir="vert"/>
  </p:transition>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612820"/>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transition>
    <p:randomBar dir="vert"/>
  </p:transition>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786523"/>
      </p:ext>
    </p:extLst>
  </p:cSld>
  <p:clrMapOvr>
    <a:masterClrMapping/>
  </p:clrMapOvr>
  <p:transition>
    <p:randomBar dir="vert"/>
  </p:transition>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09005"/>
      </p:ext>
    </p:extLst>
  </p:cSld>
  <p:clrMapOvr>
    <a:masterClrMapping/>
  </p:clrMapOvr>
  <p:transition>
    <p:randomBar dir="vert"/>
  </p:transition>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103022"/>
      </p:ext>
    </p:extLst>
  </p:cSld>
  <p:clrMapOvr>
    <a:masterClrMapping/>
  </p:clrMapOvr>
  <p:transition>
    <p:randomBar dir="vert"/>
  </p:transition>
  <p:timing>
    <p:tnLst>
      <p:par>
        <p:cTn id="1" dur="indefinite" restart="never" nodeType="tmRoot"/>
      </p:par>
    </p:tnLst>
  </p:timing>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186695"/>
      </p:ext>
    </p:extLst>
  </p:cSld>
  <p:clrMapOvr>
    <a:masterClrMapping/>
  </p:clrMapOvr>
  <p:transition>
    <p:randomBar dir="vert"/>
  </p:transition>
  <p:timing>
    <p:tnLst>
      <p:par>
        <p:cTn id="1" dur="indefinite" restart="never" nodeType="tmRoot"/>
      </p:par>
    </p:tnLst>
  </p:timing>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91139"/>
      </p:ext>
    </p:extLst>
  </p:cSld>
  <p:clrMapOvr>
    <a:masterClrMapping/>
  </p:clrMapOvr>
  <p:transition>
    <p:randomBar dir="vert"/>
  </p:transition>
  <p:timing>
    <p:tnLst>
      <p:par>
        <p:cTn id="1" dur="indefinite" restart="never" nodeType="tmRoot"/>
      </p:par>
    </p:tnLst>
  </p:timing>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47198"/>
      </p:ext>
    </p:extLst>
  </p:cSld>
  <p:clrMapOvr>
    <a:masterClrMapping/>
  </p:clrMapOvr>
  <p:transition>
    <p:randomBar dir="vert"/>
  </p:transition>
  <p:timing>
    <p:tnLst>
      <p:par>
        <p:cTn id="1" dur="indefinite" restart="never" nodeType="tmRoot"/>
      </p:par>
    </p:tnLst>
  </p:timing>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833991"/>
      </p:ext>
    </p:extLst>
  </p:cSld>
  <p:clrMapOvr>
    <a:masterClrMapping/>
  </p:clrMapOvr>
  <p:transition>
    <p:randomBar dir="vert"/>
  </p:transition>
  <p:timing>
    <p:tnLst>
      <p:par>
        <p:cTn id="1" dur="indefinite" restart="never" nodeType="tmRoot"/>
      </p:par>
    </p:tnLst>
  </p:timing>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498305"/>
      </p:ext>
    </p:extLst>
  </p:cSld>
  <p:clrMapOvr>
    <a:masterClrMapping/>
  </p:clrMapOvr>
  <p:transition>
    <p:randomBar dir="vert"/>
  </p:transition>
  <p:timing>
    <p:tnLst>
      <p:par>
        <p:cTn id="1" dur="indefinite" restart="never" nodeType="tmRoot"/>
      </p:par>
    </p:tnLst>
  </p:timing>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69585"/>
      </p:ext>
    </p:extLst>
  </p:cSld>
  <p:clrMapOvr>
    <a:masterClrMapping/>
  </p:clrMapOvr>
  <p:transition>
    <p:randomBar dir="vert"/>
  </p:transition>
  <p:timing>
    <p:tnLst>
      <p:par>
        <p:cTn id="1" dur="indefinite" restart="never" nodeType="tmRoot"/>
      </p:par>
    </p:tnLst>
  </p:timing>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650116"/>
      </p:ext>
    </p:extLst>
  </p:cSld>
  <p:clrMapOvr>
    <a:masterClrMapping/>
  </p:clrMapOvr>
  <p:transition>
    <p:randomBar dir="vert"/>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transition>
    <p:randomBar dir="vert"/>
  </p:transition>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41993"/>
      </p:ext>
    </p:extLst>
  </p:cSld>
  <p:clrMapOvr>
    <a:masterClrMapping/>
  </p:clrMapOvr>
  <p:transition>
    <p:randomBar dir="vert"/>
  </p:transition>
  <p:timing>
    <p:tnLst>
      <p:par>
        <p:cTn id="1" dur="indefinite" restart="never" nodeType="tmRoot"/>
      </p:par>
    </p:tnLst>
  </p:timing>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49673"/>
      </p:ext>
    </p:extLst>
  </p:cSld>
  <p:clrMapOvr>
    <a:masterClrMapping/>
  </p:clrMapOvr>
  <p:transition>
    <p:randomBar dir="vert"/>
  </p:transition>
  <p:timing>
    <p:tnLst>
      <p:par>
        <p:cTn id="1" dur="indefinite" restart="never" nodeType="tmRoot"/>
      </p:par>
    </p:tnLst>
  </p:timing>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65759"/>
      </p:ext>
    </p:extLst>
  </p:cSld>
  <p:clrMapOvr>
    <a:masterClrMapping/>
  </p:clrMapOvr>
  <p:transition>
    <p:randomBar dir="vert"/>
  </p:transition>
  <p:timing>
    <p:tnLst>
      <p:par>
        <p:cTn id="1" dur="indefinite" restart="never" nodeType="tmRoot"/>
      </p:par>
    </p:tnLst>
  </p:timing>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602135"/>
      </p:ext>
    </p:extLst>
  </p:cSld>
  <p:clrMapOvr>
    <a:masterClrMapping/>
  </p:clrMapOvr>
  <p:transition>
    <p:randomBar dir="vert"/>
  </p:transition>
  <p:timing>
    <p:tnLst>
      <p:par>
        <p:cTn id="1" dur="indefinite" restart="never" nodeType="tmRoot"/>
      </p:par>
    </p:tnLst>
  </p:timing>
</p:sldLayout>
</file>

<file path=ppt/slideLayouts/slideLayout175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807828"/>
      </p:ext>
    </p:extLst>
  </p:cSld>
  <p:clrMapOvr>
    <a:masterClrMapping/>
  </p:clrMapOvr>
  <p:transition>
    <p:randomBar dir="vert"/>
  </p:transition>
  <p:timing>
    <p:tnLst>
      <p:par>
        <p:cTn id="1" dur="indefinite" restart="never" nodeType="tmRoot"/>
      </p:par>
    </p:tnLst>
  </p:timing>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20863"/>
      </p:ext>
    </p:extLst>
  </p:cSld>
  <p:clrMapOvr>
    <a:masterClrMapping/>
  </p:clrMapOvr>
  <p:transition>
    <p:randomBar dir="vert"/>
  </p:transition>
  <p:timing>
    <p:tnLst>
      <p:par>
        <p:cTn id="1" dur="indefinite" restart="never" nodeType="tmRoot"/>
      </p:par>
    </p:tnLst>
  </p:timing>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58559"/>
      </p:ext>
    </p:extLst>
  </p:cSld>
  <p:clrMapOvr>
    <a:masterClrMapping/>
  </p:clrMapOvr>
  <p:transition>
    <p:randomBar dir="vert"/>
  </p:transition>
  <p:timing>
    <p:tnLst>
      <p:par>
        <p:cTn id="1" dur="indefinite" restart="never" nodeType="tmRoot"/>
      </p:par>
    </p:tnLst>
  </p:timing>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631473"/>
      </p:ext>
    </p:extLst>
  </p:cSld>
  <p:clrMapOvr>
    <a:masterClrMapping/>
  </p:clrMapOvr>
  <p:transition>
    <p:randomBar dir="vert"/>
  </p:transition>
  <p:timing>
    <p:tnLst>
      <p:par>
        <p:cTn id="1" dur="indefinite" restart="never" nodeType="tmRoot"/>
      </p:par>
    </p:tnLst>
  </p:timing>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982909"/>
      </p:ext>
    </p:extLst>
  </p:cSld>
  <p:clrMapOvr>
    <a:masterClrMapping/>
  </p:clrMapOvr>
  <p:transition>
    <p:randomBar dir="vert"/>
  </p:transition>
  <p:timing>
    <p:tnLst>
      <p:par>
        <p:cTn id="1" dur="indefinite" restart="never" nodeType="tmRoot"/>
      </p:par>
    </p:tnLst>
  </p:timing>
</p:sldLayout>
</file>

<file path=ppt/slideLayouts/slideLayout175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5701"/>
      </p:ext>
    </p:extLst>
  </p:cSld>
  <p:clrMapOvr>
    <a:masterClrMapping/>
  </p:clrMapOvr>
  <p:transition>
    <p:randomBar dir="vert"/>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transition>
    <p:randomBar dir="vert"/>
  </p:transition>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31256"/>
      </p:ext>
    </p:extLst>
  </p:cSld>
  <p:clrMapOvr>
    <a:masterClrMapping/>
  </p:clrMapOvr>
  <p:transition>
    <p:randomBar dir="vert"/>
  </p:transition>
  <p:timing>
    <p:tnLst>
      <p:par>
        <p:cTn id="1" dur="indefinite" restart="never" nodeType="tmRoot"/>
      </p:par>
    </p:tnLst>
  </p:timing>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083944"/>
      </p:ext>
    </p:extLst>
  </p:cSld>
  <p:clrMapOvr>
    <a:masterClrMapping/>
  </p:clrMapOvr>
  <p:transition>
    <p:randomBar dir="vert"/>
  </p:transition>
  <p:timing>
    <p:tnLst>
      <p:par>
        <p:cTn id="1" dur="indefinite" restart="never" nodeType="tmRoot"/>
      </p:par>
    </p:tnLst>
  </p:timing>
</p:sldLayout>
</file>

<file path=ppt/slideLayouts/slideLayout176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097026"/>
      </p:ext>
    </p:extLst>
  </p:cSld>
  <p:clrMapOvr>
    <a:masterClrMapping/>
  </p:clrMapOvr>
  <p:transition>
    <p:randomBar dir="vert"/>
  </p:transition>
  <p:timing>
    <p:tnLst>
      <p:par>
        <p:cTn id="1" dur="indefinite" restart="never" nodeType="tmRoot"/>
      </p:par>
    </p:tnLst>
  </p:timing>
</p:sldLayout>
</file>

<file path=ppt/slideLayouts/slideLayout176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864112"/>
      </p:ext>
    </p:extLst>
  </p:cSld>
  <p:clrMapOvr>
    <a:masterClrMapping/>
  </p:clrMapOvr>
  <p:transition>
    <p:randomBar dir="vert"/>
  </p:transition>
  <p:timing>
    <p:tnLst>
      <p:par>
        <p:cTn id="1" dur="indefinite" restart="never" nodeType="tmRoot"/>
      </p:par>
    </p:tnLst>
  </p:timing>
</p:sldLayout>
</file>

<file path=ppt/slideLayouts/slideLayout176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487907"/>
      </p:ext>
    </p:extLst>
  </p:cSld>
  <p:clrMapOvr>
    <a:masterClrMapping/>
  </p:clrMapOvr>
  <p:transition>
    <p:randomBar dir="vert"/>
  </p:transition>
  <p:timing>
    <p:tnLst>
      <p:par>
        <p:cTn id="1" dur="indefinite" restart="never" nodeType="tmRoot"/>
      </p:par>
    </p:tnLst>
  </p:timing>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4188356"/>
      </p:ext>
    </p:extLst>
  </p:cSld>
  <p:clrMapOvr>
    <a:masterClrMapping/>
  </p:clrMapOvr>
  <p:transition>
    <p:randomBar dir="vert"/>
  </p:transition>
  <p:timing>
    <p:tnLst>
      <p:par>
        <p:cTn id="1" dur="indefinite" restart="never" nodeType="tmRoot"/>
      </p:par>
    </p:tnLst>
  </p:timing>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5879208"/>
      </p:ext>
    </p:extLst>
  </p:cSld>
  <p:clrMapOvr>
    <a:masterClrMapping/>
  </p:clrMapOvr>
  <p:transition>
    <p:randomBar dir="vert"/>
  </p:transition>
  <p:timing>
    <p:tnLst>
      <p:par>
        <p:cTn id="1" dur="indefinite" restart="never" nodeType="tmRoot"/>
      </p:par>
    </p:tnLst>
  </p:timing>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3407732"/>
      </p:ext>
    </p:extLst>
  </p:cSld>
  <p:clrMapOvr>
    <a:masterClrMapping/>
  </p:clrMapOvr>
  <p:transition>
    <p:randomBar dir="vert"/>
  </p:transition>
  <p:timing>
    <p:tnLst>
      <p:par>
        <p:cTn id="1" dur="indefinite" restart="never" nodeType="tmRoot"/>
      </p:par>
    </p:tnLst>
  </p:timing>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921369"/>
      </p:ext>
    </p:extLst>
  </p:cSld>
  <p:clrMapOvr>
    <a:masterClrMapping/>
  </p:clrMapOvr>
  <p:transition>
    <p:randomBar dir="vert"/>
  </p:transition>
  <p:timing>
    <p:tnLst>
      <p:par>
        <p:cTn id="1" dur="indefinite" restart="never" nodeType="tmRoot"/>
      </p:par>
    </p:tnLst>
  </p:timing>
</p:sldLayout>
</file>

<file path=ppt/slideLayouts/slideLayout176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0750014"/>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transition>
    <p:randomBar dir="vert"/>
  </p:transition>
</p:sldLayout>
</file>

<file path=ppt/slideLayouts/slideLayout177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39439"/>
      </p:ext>
    </p:extLst>
  </p:cSld>
  <p:clrMapOvr>
    <a:masterClrMapping/>
  </p:clrMapOvr>
  <p:transition>
    <p:randomBar dir="vert"/>
  </p:transition>
  <p:timing>
    <p:tnLst>
      <p:par>
        <p:cTn id="1" dur="indefinite" restart="never" nodeType="tmRoot"/>
      </p:par>
    </p:tnLst>
  </p:timing>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99142212"/>
      </p:ext>
    </p:extLst>
  </p:cSld>
  <p:clrMapOvr>
    <a:masterClrMapping/>
  </p:clrMapOvr>
  <p:transition>
    <p:randomBar dir="vert"/>
  </p:transition>
</p:sldLayout>
</file>

<file path=ppt/slideLayouts/slideLayout177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15047"/>
      </p:ext>
    </p:extLst>
  </p:cSld>
  <p:clrMapOvr>
    <a:masterClrMapping/>
  </p:clrMapOvr>
  <p:transition>
    <p:randomBar dir="vert"/>
  </p:transition>
  <p:timing>
    <p:tnLst>
      <p:par>
        <p:cTn id="1" dur="indefinite" restart="never" nodeType="tmRoot"/>
      </p:par>
    </p:tnLst>
  </p:timing>
</p:sldLayout>
</file>

<file path=ppt/slideLayouts/slideLayout177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7241680"/>
      </p:ext>
    </p:extLst>
  </p:cSld>
  <p:clrMapOvr>
    <a:masterClrMapping/>
  </p:clrMapOvr>
  <p:transition>
    <p:randomBar dir="vert"/>
  </p:transition>
</p:sldLayout>
</file>

<file path=ppt/slideLayouts/slideLayout177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611558"/>
      </p:ext>
    </p:extLst>
  </p:cSld>
  <p:clrMapOvr>
    <a:masterClrMapping/>
  </p:clrMapOvr>
  <p:transition>
    <p:randomBar dir="vert"/>
  </p:transition>
  <p:timing>
    <p:tnLst>
      <p:par>
        <p:cTn id="1" dur="indefinite" restart="never" nodeType="tmRoot"/>
      </p:par>
    </p:tnLst>
  </p:timing>
</p:sldLayout>
</file>

<file path=ppt/slideLayouts/slideLayout177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3651390"/>
      </p:ext>
    </p:extLst>
  </p:cSld>
  <p:clrMapOvr>
    <a:masterClrMapping/>
  </p:clrMapOvr>
  <p:transition>
    <p:randomBar dir="vert"/>
  </p:transition>
</p:sldLayout>
</file>

<file path=ppt/slideLayouts/slideLayout177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50657"/>
      </p:ext>
    </p:extLst>
  </p:cSld>
  <p:clrMapOvr>
    <a:masterClrMapping/>
  </p:clrMapOvr>
  <p:transition>
    <p:randomBar dir="vert"/>
  </p:transition>
  <p:timing>
    <p:tnLst>
      <p:par>
        <p:cTn id="1" dur="indefinite" restart="never" nodeType="tmRoot"/>
      </p:par>
    </p:tnLst>
  </p:timing>
</p:sldLayout>
</file>

<file path=ppt/slideLayouts/slideLayout177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52434453"/>
      </p:ext>
    </p:extLst>
  </p:cSld>
  <p:clrMapOvr>
    <a:masterClrMapping/>
  </p:clrMapOvr>
  <p:transition>
    <p:randomBar dir="vert"/>
  </p:transition>
</p:sldLayout>
</file>

<file path=ppt/slideLayouts/slideLayout177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313555"/>
      </p:ext>
    </p:extLst>
  </p:cSld>
  <p:clrMapOvr>
    <a:masterClrMapping/>
  </p:clrMapOvr>
  <p:transition>
    <p:randomBar dir="vert"/>
  </p:transition>
  <p:timing>
    <p:tnLst>
      <p:par>
        <p:cTn id="1" dur="indefinite" restart="never" nodeType="tmRoot"/>
      </p:par>
    </p:tnLst>
  </p:timing>
</p:sldLayout>
</file>

<file path=ppt/slideLayouts/slideLayout177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62485"/>
      </p:ext>
    </p:extLst>
  </p:cSld>
  <p:clrMapOvr>
    <a:masterClrMapping/>
  </p:clrMapOvr>
  <p:transition>
    <p:randomBar dir="vert"/>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transition>
    <p:randomBar dir="vert"/>
  </p:transition>
</p:sldLayout>
</file>

<file path=ppt/slideLayouts/slideLayout178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6399844"/>
      </p:ext>
    </p:extLst>
  </p:cSld>
  <p:clrMapOvr>
    <a:masterClrMapping/>
  </p:clrMapOvr>
  <p:transition>
    <p:randomBar dir="vert"/>
  </p:transition>
  <p:timing>
    <p:tnLst>
      <p:par>
        <p:cTn id="1" dur="indefinite" restart="never" nodeType="tmRoot"/>
      </p:par>
    </p:tnLst>
  </p:timing>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8093140"/>
      </p:ext>
    </p:extLst>
  </p:cSld>
  <p:clrMapOvr>
    <a:masterClrMapping/>
  </p:clrMapOvr>
  <p:transition>
    <p:randomBar dir="vert"/>
  </p:transition>
  <p:timing>
    <p:tnLst>
      <p:par>
        <p:cTn id="1" dur="indefinite" restart="never" nodeType="tmRoot"/>
      </p:par>
    </p:tnLst>
  </p:timing>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5390122"/>
      </p:ext>
    </p:extLst>
  </p:cSld>
  <p:clrMapOvr>
    <a:masterClrMapping/>
  </p:clrMapOvr>
  <p:transition>
    <p:randomBar dir="vert"/>
  </p:transition>
  <p:timing>
    <p:tnLst>
      <p:par>
        <p:cTn id="1" dur="indefinite" restart="never" nodeType="tmRoot"/>
      </p:par>
    </p:tnLst>
  </p:timing>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1123214"/>
      </p:ext>
    </p:extLst>
  </p:cSld>
  <p:clrMapOvr>
    <a:masterClrMapping/>
  </p:clrMapOvr>
  <p:transition>
    <p:randomBar dir="vert"/>
  </p:transition>
  <p:timing>
    <p:tnLst>
      <p:par>
        <p:cTn id="1" dur="indefinite" restart="never" nodeType="tmRoot"/>
      </p:par>
    </p:tnLst>
  </p:timing>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042857"/>
      </p:ext>
    </p:extLst>
  </p:cSld>
  <p:clrMapOvr>
    <a:masterClrMapping/>
  </p:clrMapOvr>
  <p:transition>
    <p:randomBar dir="vert"/>
  </p:transition>
  <p:timing>
    <p:tnLst>
      <p:par>
        <p:cTn id="1" dur="indefinite" restart="never" nodeType="tmRoot"/>
      </p:par>
    </p:tnLst>
  </p:timing>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72145665"/>
      </p:ext>
    </p:extLst>
  </p:cSld>
  <p:clrMapOvr>
    <a:masterClrMapping/>
  </p:clrMapOvr>
  <p:transition>
    <p:randomBar dir="vert"/>
  </p:transition>
  <p:timing>
    <p:tnLst>
      <p:par>
        <p:cTn id="1" dur="indefinite" restart="never" nodeType="tmRoot"/>
      </p:par>
    </p:tnLst>
  </p:timing>
</p:sldLayout>
</file>

<file path=ppt/slideLayouts/slideLayout178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585134"/>
      </p:ext>
    </p:extLst>
  </p:cSld>
  <p:clrMapOvr>
    <a:masterClrMapping/>
  </p:clrMapOvr>
  <p:transition>
    <p:randomBar dir="vert"/>
  </p:transition>
</p:sldLayout>
</file>

<file path=ppt/slideLayouts/slideLayout178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15249"/>
      </p:ext>
    </p:extLst>
  </p:cSld>
  <p:clrMapOvr>
    <a:masterClrMapping/>
  </p:clrMapOvr>
  <p:transition>
    <p:randomBar dir="vert"/>
  </p:transition>
  <p:timing>
    <p:tnLst>
      <p:par>
        <p:cTn id="1" dur="indefinite" restart="never" nodeType="tmRoot"/>
      </p:par>
    </p:tnLst>
  </p:timing>
</p:sldLayout>
</file>

<file path=ppt/slideLayouts/slideLayout178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2927759"/>
      </p:ext>
    </p:extLst>
  </p:cSld>
  <p:clrMapOvr>
    <a:masterClrMapping/>
  </p:clrMapOvr>
  <p:transition>
    <p:randomBar dir="vert"/>
  </p:transition>
</p:sldLayout>
</file>

<file path=ppt/slideLayouts/slideLayout178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073065"/>
      </p:ext>
    </p:extLst>
  </p:cSld>
  <p:clrMapOvr>
    <a:masterClrMapping/>
  </p:clrMapOvr>
  <p:transition>
    <p:randomBar dir="vert"/>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179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63989531"/>
      </p:ext>
    </p:extLst>
  </p:cSld>
  <p:clrMapOvr>
    <a:masterClrMapping/>
  </p:clrMapOvr>
  <p:transition>
    <p:randomBar dir="vert"/>
  </p:transition>
</p:sldLayout>
</file>

<file path=ppt/slideLayouts/slideLayout179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67705"/>
      </p:ext>
    </p:extLst>
  </p:cSld>
  <p:clrMapOvr>
    <a:masterClrMapping/>
  </p:clrMapOvr>
  <p:transition>
    <p:randomBar dir="vert"/>
  </p:transition>
  <p:timing>
    <p:tnLst>
      <p:par>
        <p:cTn id="1" dur="indefinite" restart="never" nodeType="tmRoot"/>
      </p:par>
    </p:tnLst>
  </p:timing>
</p:sldLayout>
</file>

<file path=ppt/slideLayouts/slideLayout179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82221202"/>
      </p:ext>
    </p:extLst>
  </p:cSld>
  <p:clrMapOvr>
    <a:masterClrMapping/>
  </p:clrMapOvr>
  <p:transition>
    <p:randomBar dir="vert"/>
  </p:transition>
</p:sldLayout>
</file>

<file path=ppt/slideLayouts/slideLayout179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61737"/>
      </p:ext>
    </p:extLst>
  </p:cSld>
  <p:clrMapOvr>
    <a:masterClrMapping/>
  </p:clrMapOvr>
  <p:transition>
    <p:randomBar dir="vert"/>
  </p:transition>
  <p:timing>
    <p:tnLst>
      <p:par>
        <p:cTn id="1" dur="indefinite" restart="never" nodeType="tmRoot"/>
      </p:par>
    </p:tnLst>
  </p:timing>
</p:sldLayout>
</file>

<file path=ppt/slideLayouts/slideLayout179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74885148"/>
      </p:ext>
    </p:extLst>
  </p:cSld>
  <p:clrMapOvr>
    <a:masterClrMapping/>
  </p:clrMapOvr>
  <p:transition>
    <p:randomBar dir="vert"/>
  </p:transition>
</p:sldLayout>
</file>

<file path=ppt/slideLayouts/slideLayout179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46590"/>
      </p:ext>
    </p:extLst>
  </p:cSld>
  <p:clrMapOvr>
    <a:masterClrMapping/>
  </p:clrMapOvr>
  <p:transition>
    <p:randomBar dir="vert"/>
  </p:transition>
  <p:timing>
    <p:tnLst>
      <p:par>
        <p:cTn id="1" dur="indefinite" restart="never" nodeType="tmRoot"/>
      </p:par>
    </p:tnLst>
  </p:timing>
</p:sldLayout>
</file>

<file path=ppt/slideLayouts/slideLayout179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639682561"/>
      </p:ext>
    </p:extLst>
  </p:cSld>
  <p:clrMapOvr>
    <a:masterClrMapping/>
  </p:clrMapOvr>
  <p:transition>
    <p:randomBar dir="vert"/>
  </p:transition>
  <p:timing>
    <p:tnLst>
      <p:par>
        <p:cTn id="1" dur="indefinite" restart="never" nodeType="tmRoot"/>
      </p:par>
    </p:tnLst>
  </p:timing>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489236"/>
      </p:ext>
    </p:extLst>
  </p:cSld>
  <p:clrMapOvr>
    <a:masterClrMapping/>
  </p:clrMapOvr>
  <p:transition>
    <p:randomBar dir="vert"/>
  </p:transition>
</p:sldLayout>
</file>

<file path=ppt/slideLayouts/slideLayout179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96910"/>
      </p:ext>
    </p:extLst>
  </p:cSld>
  <p:clrMapOvr>
    <a:masterClrMapping/>
  </p:clrMapOvr>
  <p:transition>
    <p:randomBar dir="vert"/>
  </p:transition>
</p:sldLayout>
</file>

<file path=ppt/slideLayouts/slideLayout179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810689"/>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ransition>
    <p:randomBar dir="vert"/>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345750"/>
      </p:ext>
    </p:extLst>
  </p:cSld>
  <p:clrMapOvr>
    <a:masterClrMapping/>
  </p:clrMapOvr>
  <p:transition>
    <p:randomBar dir="vert"/>
  </p:transition>
</p:sldLayout>
</file>

<file path=ppt/slideLayouts/slideLayout180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3734354"/>
      </p:ext>
    </p:extLst>
  </p:cSld>
  <p:clrMapOvr>
    <a:masterClrMapping/>
  </p:clrMapOvr>
  <p:transition>
    <p:randomBar dir="vert"/>
  </p:transition>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526250"/>
      </p:ext>
    </p:extLst>
  </p:cSld>
  <p:clrMapOvr>
    <a:masterClrMapping/>
  </p:clrMapOvr>
  <p:transition>
    <p:randomBar dir="vert"/>
  </p:transition>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99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80043654"/>
      </p:ext>
    </p:extLst>
  </p:cSld>
  <p:clrMapOvr>
    <a:masterClrMapping/>
  </p:clrMapOvr>
  <p:transition>
    <p:randomBar dir="vert"/>
  </p:transition>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77236584"/>
      </p:ext>
    </p:extLst>
  </p:cSld>
  <p:clrMapOvr>
    <a:masterClrMapping/>
  </p:clrMapOvr>
  <p:transition>
    <p:randomBar dir="vert"/>
  </p:transition>
</p:sldLayout>
</file>

<file path=ppt/slideLayouts/slideLayout180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270836"/>
      </p:ext>
    </p:extLst>
  </p:cSld>
  <p:clrMapOvr>
    <a:masterClrMapping/>
  </p:clrMapOvr>
  <p:transition>
    <p:randomBar dir="vert"/>
  </p:transition>
  <p:timing>
    <p:tnLst>
      <p:par>
        <p:cTn id="1" dur="indefinite" restart="never" nodeType="tmRoot"/>
      </p:par>
    </p:tnLst>
  </p:timing>
</p:sldLayout>
</file>

<file path=ppt/slideLayouts/slideLayout180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51259084"/>
      </p:ext>
    </p:extLst>
  </p:cSld>
  <p:clrMapOvr>
    <a:masterClrMapping/>
  </p:clrMapOvr>
  <p:transition>
    <p:randomBar dir="vert"/>
  </p:transition>
</p:sldLayout>
</file>

<file path=ppt/slideLayouts/slideLayout180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7039"/>
      </p:ext>
    </p:extLst>
  </p:cSld>
  <p:clrMapOvr>
    <a:masterClrMapping/>
  </p:clrMapOvr>
  <p:transition>
    <p:randomBar dir="vert"/>
  </p:transition>
  <p:timing>
    <p:tnLst>
      <p:par>
        <p:cTn id="1" dur="indefinite" restart="never" nodeType="tmRoot"/>
      </p:par>
    </p:tnLst>
  </p:timing>
</p:sldLayout>
</file>

<file path=ppt/slideLayouts/slideLayout180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0662296"/>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181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138460"/>
      </p:ext>
    </p:extLst>
  </p:cSld>
  <p:clrMapOvr>
    <a:masterClrMapping/>
  </p:clrMapOvr>
  <p:transition>
    <p:randomBar dir="vert"/>
  </p:transition>
  <p:timing>
    <p:tnLst>
      <p:par>
        <p:cTn id="1" dur="indefinite" restart="never" nodeType="tmRoot"/>
      </p:par>
    </p:tnLst>
  </p:timing>
</p:sldLayout>
</file>

<file path=ppt/slideLayouts/slideLayout181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42425152"/>
      </p:ext>
    </p:extLst>
  </p:cSld>
  <p:clrMapOvr>
    <a:masterClrMapping/>
  </p:clrMapOvr>
  <p:transition>
    <p:randomBar dir="vert"/>
  </p:transition>
</p:sldLayout>
</file>

<file path=ppt/slideLayouts/slideLayout181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09894"/>
      </p:ext>
    </p:extLst>
  </p:cSld>
  <p:clrMapOvr>
    <a:masterClrMapping/>
  </p:clrMapOvr>
  <p:transition>
    <p:randomBar dir="vert"/>
  </p:transition>
  <p:timing>
    <p:tnLst>
      <p:par>
        <p:cTn id="1" dur="indefinite" restart="never" nodeType="tmRoot"/>
      </p:par>
    </p:tnLst>
  </p:timing>
</p:sldLayout>
</file>

<file path=ppt/slideLayouts/slideLayout181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070833904"/>
      </p:ext>
    </p:extLst>
  </p:cSld>
  <p:clrMapOvr>
    <a:masterClrMapping/>
  </p:clrMapOvr>
  <p:transition>
    <p:randomBar dir="vert"/>
  </p:transition>
</p:sldLayout>
</file>

<file path=ppt/slideLayouts/slideLayout181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30789"/>
      </p:ext>
    </p:extLst>
  </p:cSld>
  <p:clrMapOvr>
    <a:masterClrMapping/>
  </p:clrMapOvr>
  <p:transition>
    <p:randomBar dir="vert"/>
  </p:transition>
  <p:timing>
    <p:tnLst>
      <p:par>
        <p:cTn id="1" dur="indefinite" restart="never" nodeType="tmRoot"/>
      </p:par>
    </p:tnLst>
  </p:timing>
</p:sldLayout>
</file>

<file path=ppt/slideLayouts/slideLayout181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73421"/>
      </p:ext>
    </p:extLst>
  </p:cSld>
  <p:clrMapOvr>
    <a:masterClrMapping/>
  </p:clrMapOvr>
  <p:transition>
    <p:randomBar dir="vert"/>
  </p:transition>
  <p:timing>
    <p:tnLst>
      <p:par>
        <p:cTn id="1" dur="indefinite" restart="never" nodeType="tmRoot"/>
      </p:par>
    </p:tnLst>
  </p:timing>
</p:sldLayout>
</file>

<file path=ppt/slideLayouts/slideLayout181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31"/>
      </p:ext>
    </p:extLst>
  </p:cSld>
  <p:clrMapOvr>
    <a:masterClrMapping/>
  </p:clrMapOvr>
  <p:transition>
    <p:randomBar dir="vert"/>
  </p:transition>
  <p:timing>
    <p:tnLst>
      <p:par>
        <p:cTn id="1" dur="indefinite" restart="never" nodeType="tmRoot"/>
      </p:par>
    </p:tnLst>
  </p:timing>
</p:sldLayout>
</file>

<file path=ppt/slideLayouts/slideLayout181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481440"/>
      </p:ext>
    </p:extLst>
  </p:cSld>
  <p:clrMapOvr>
    <a:masterClrMapping/>
  </p:clrMapOvr>
  <p:transition>
    <p:randomBar dir="vert"/>
  </p:transition>
  <p:timing>
    <p:tnLst>
      <p:par>
        <p:cTn id="1" dur="indefinite" restart="never" nodeType="tmRoot"/>
      </p:par>
    </p:tnLst>
  </p:timing>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2009416"/>
      </p:ext>
    </p:extLst>
  </p:cSld>
  <p:clrMapOvr>
    <a:masterClrMapping/>
  </p:clrMapOvr>
  <p:transition>
    <p:randomBar dir="vert"/>
  </p:transition>
  <p:timing>
    <p:tnLst>
      <p:par>
        <p:cTn id="1" dur="indefinite" restart="never" nodeType="tmRoot"/>
      </p:par>
    </p:tnLst>
  </p:timing>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250727"/>
      </p:ext>
    </p:extLst>
  </p:cSld>
  <p:clrMapOvr>
    <a:masterClrMapping/>
  </p:clrMapOvr>
  <p:transition>
    <p:randomBar dir="vert"/>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545344"/>
      </p:ext>
    </p:extLst>
  </p:cSld>
  <p:clrMapOvr>
    <a:masterClrMapping/>
  </p:clrMapOvr>
  <p:transition>
    <p:randomBar dir="vert"/>
  </p:transition>
  <p:timing>
    <p:tnLst>
      <p:par>
        <p:cTn id="1" dur="indefinite" restart="never" nodeType="tmRoot"/>
      </p:par>
    </p:tnLst>
  </p:timing>
</p:sldLayout>
</file>

<file path=ppt/slideLayouts/slideLayout182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3591145"/>
      </p:ext>
    </p:extLst>
  </p:cSld>
  <p:clrMapOvr>
    <a:masterClrMapping/>
  </p:clrMapOvr>
  <p:transition>
    <p:randomBar dir="vert"/>
  </p:transition>
  <p:timing>
    <p:tnLst>
      <p:par>
        <p:cTn id="1" dur="indefinite" restart="never" nodeType="tmRoot"/>
      </p:par>
    </p:tnLst>
  </p:timing>
</p:sldLayout>
</file>

<file path=ppt/slideLayouts/slideLayout182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247451639"/>
      </p:ext>
    </p:extLst>
  </p:cSld>
  <p:clrMapOvr>
    <a:masterClrMapping/>
  </p:clrMapOvr>
  <p:transition>
    <p:randomBar dir="vert"/>
  </p:transition>
</p:sldLayout>
</file>

<file path=ppt/slideLayouts/slideLayout182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322525"/>
      </p:ext>
    </p:extLst>
  </p:cSld>
  <p:clrMapOvr>
    <a:masterClrMapping/>
  </p:clrMapOvr>
  <p:transition>
    <p:randomBar dir="vert"/>
  </p:transition>
  <p:timing>
    <p:tnLst>
      <p:par>
        <p:cTn id="1" dur="indefinite" restart="never" nodeType="tmRoot"/>
      </p:par>
    </p:tnLst>
  </p:timing>
</p:sldLayout>
</file>

<file path=ppt/slideLayouts/slideLayout182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78208318"/>
      </p:ext>
    </p:extLst>
  </p:cSld>
  <p:clrMapOvr>
    <a:masterClrMapping/>
  </p:clrMapOvr>
  <p:transition>
    <p:randomBar dir="vert"/>
  </p:transition>
</p:sldLayout>
</file>

<file path=ppt/slideLayouts/slideLayout182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792689"/>
      </p:ext>
    </p:extLst>
  </p:cSld>
  <p:clrMapOvr>
    <a:masterClrMapping/>
  </p:clrMapOvr>
  <p:transition>
    <p:randomBar dir="vert"/>
  </p:transition>
  <p:timing>
    <p:tnLst>
      <p:par>
        <p:cTn id="1" dur="indefinite" restart="never" nodeType="tmRoot"/>
      </p:par>
    </p:tnLst>
  </p:timing>
</p:sldLayout>
</file>

<file path=ppt/slideLayouts/slideLayout182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474191165"/>
      </p:ext>
    </p:extLst>
  </p:cSld>
  <p:clrMapOvr>
    <a:masterClrMapping/>
  </p:clrMapOvr>
  <p:transition>
    <p:randomBar dir="vert"/>
  </p:transition>
</p:sldLayout>
</file>

<file path=ppt/slideLayouts/slideLayout182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24060"/>
      </p:ext>
    </p:extLst>
  </p:cSld>
  <p:clrMapOvr>
    <a:masterClrMapping/>
  </p:clrMapOvr>
  <p:transition>
    <p:randomBar dir="vert"/>
  </p:transition>
  <p:timing>
    <p:tnLst>
      <p:par>
        <p:cTn id="1" dur="indefinite" restart="never" nodeType="tmRoot"/>
      </p:par>
    </p:tnLst>
  </p:timing>
</p:sldLayout>
</file>

<file path=ppt/slideLayouts/slideLayout182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183570727"/>
      </p:ext>
    </p:extLst>
  </p:cSld>
  <p:clrMapOvr>
    <a:masterClrMapping/>
  </p:clrMapOvr>
  <p:transition>
    <p:randomBar dir="vert"/>
  </p:transition>
</p:sldLayout>
</file>

<file path=ppt/slideLayouts/slideLayout182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19308"/>
      </p:ext>
    </p:extLst>
  </p:cSld>
  <p:clrMapOvr>
    <a:masterClrMapping/>
  </p:clrMapOvr>
  <p:transition>
    <p:randomBar dir="vert"/>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transition>
    <p:randomBar dir="vert"/>
  </p:transition>
</p:sldLayout>
</file>

<file path=ppt/slideLayouts/slideLayout183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00082400"/>
      </p:ext>
    </p:extLst>
  </p:cSld>
  <p:clrMapOvr>
    <a:masterClrMapping/>
  </p:clrMapOvr>
  <p:transition>
    <p:randomBar dir="vert"/>
  </p:transition>
</p:sldLayout>
</file>

<file path=ppt/slideLayouts/slideLayout183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2058"/>
      </p:ext>
    </p:extLst>
  </p:cSld>
  <p:clrMapOvr>
    <a:masterClrMapping/>
  </p:clrMapOvr>
  <p:transition>
    <p:randomBar dir="vert"/>
  </p:transition>
  <p:timing>
    <p:tnLst>
      <p:par>
        <p:cTn id="1" dur="indefinite" restart="never" nodeType="tmRoot"/>
      </p:par>
    </p:tnLst>
  </p:timing>
</p:sldLayout>
</file>

<file path=ppt/slideLayouts/slideLayout183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62207"/>
      </p:ext>
    </p:extLst>
  </p:cSld>
  <p:clrMapOvr>
    <a:masterClrMapping/>
  </p:clrMapOvr>
  <p:transition>
    <p:randomBar dir="vert"/>
  </p:transition>
  <p:timing>
    <p:tnLst>
      <p:par>
        <p:cTn id="1" dur="indefinite" restart="never" nodeType="tmRoot"/>
      </p:par>
    </p:tnLst>
  </p:timing>
</p:sldLayout>
</file>

<file path=ppt/slideLayouts/slideLayout183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1606175"/>
      </p:ext>
    </p:extLst>
  </p:cSld>
  <p:clrMapOvr>
    <a:masterClrMapping/>
  </p:clrMapOvr>
  <p:transition>
    <p:randomBar dir="vert"/>
  </p:transition>
  <p:timing>
    <p:tnLst>
      <p:par>
        <p:cTn id="1" dur="indefinite" restart="never" nodeType="tmRoot"/>
      </p:par>
    </p:tnLst>
  </p:timing>
</p:sldLayout>
</file>

<file path=ppt/slideLayouts/slideLayout183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8456871"/>
      </p:ext>
    </p:extLst>
  </p:cSld>
  <p:clrMapOvr>
    <a:masterClrMapping/>
  </p:clrMapOvr>
  <p:transition>
    <p:randomBar dir="vert"/>
  </p:transition>
  <p:timing>
    <p:tnLst>
      <p:par>
        <p:cTn id="1" dur="indefinite" restart="never" nodeType="tmRoot"/>
      </p:par>
    </p:tnLst>
  </p:timing>
</p:sldLayout>
</file>

<file path=ppt/slideLayouts/slideLayout183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8867152"/>
      </p:ext>
    </p:extLst>
  </p:cSld>
  <p:clrMapOvr>
    <a:masterClrMapping/>
  </p:clrMapOvr>
  <p:transition>
    <p:randomBar dir="vert"/>
  </p:transition>
  <p:timing>
    <p:tnLst>
      <p:par>
        <p:cTn id="1" dur="indefinite" restart="never" nodeType="tmRoot"/>
      </p:par>
    </p:tnLst>
  </p:timing>
</p:sldLayout>
</file>

<file path=ppt/slideLayouts/slideLayout183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5984450"/>
      </p:ext>
    </p:extLst>
  </p:cSld>
  <p:clrMapOvr>
    <a:masterClrMapping/>
  </p:clrMapOvr>
  <p:transition>
    <p:randomBar dir="vert"/>
  </p:transition>
  <p:timing>
    <p:tnLst>
      <p:par>
        <p:cTn id="1" dur="indefinite" restart="never" nodeType="tmRoot"/>
      </p:par>
    </p:tnLst>
  </p:timing>
</p:sldLayout>
</file>

<file path=ppt/slideLayouts/slideLayout183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23058"/>
      </p:ext>
    </p:extLst>
  </p:cSld>
  <p:clrMapOvr>
    <a:masterClrMapping/>
  </p:clrMapOvr>
  <p:transition>
    <p:randomBar dir="vert"/>
  </p:transition>
  <p:timing>
    <p:tnLst>
      <p:par>
        <p:cTn id="1" dur="indefinite" restart="never" nodeType="tmRoot"/>
      </p:par>
    </p:tnLst>
  </p:timing>
</p:sldLayout>
</file>

<file path=ppt/slideLayouts/slideLayout183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5306160"/>
      </p:ext>
    </p:extLst>
  </p:cSld>
  <p:clrMapOvr>
    <a:masterClrMapping/>
  </p:clrMapOvr>
  <p:transition>
    <p:randomBar dir="vert"/>
  </p:transition>
  <p:timing>
    <p:tnLst>
      <p:par>
        <p:cTn id="1" dur="indefinite" restart="never" nodeType="tmRoot"/>
      </p:par>
    </p:tnLst>
  </p:timing>
</p:sldLayout>
</file>

<file path=ppt/slideLayouts/slideLayout183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2171079"/>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184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872361"/>
      </p:ext>
    </p:extLst>
  </p:cSld>
  <p:clrMapOvr>
    <a:masterClrMapping/>
  </p:clrMapOvr>
  <p:transition>
    <p:randomBar dir="vert"/>
  </p:transition>
  <p:timing>
    <p:tnLst>
      <p:par>
        <p:cTn id="1" dur="indefinite" restart="never" nodeType="tmRoot"/>
      </p:par>
    </p:tnLst>
  </p:timing>
</p:sldLayout>
</file>

<file path=ppt/slideLayouts/slideLayout184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93869604"/>
      </p:ext>
    </p:extLst>
  </p:cSld>
  <p:clrMapOvr>
    <a:masterClrMapping/>
  </p:clrMapOvr>
  <p:transition>
    <p:randomBar dir="vert"/>
  </p:transition>
</p:sldLayout>
</file>

<file path=ppt/slideLayouts/slideLayout184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507968"/>
      </p:ext>
    </p:extLst>
  </p:cSld>
  <p:clrMapOvr>
    <a:masterClrMapping/>
  </p:clrMapOvr>
  <p:transition>
    <p:randomBar dir="vert"/>
  </p:transition>
  <p:timing>
    <p:tnLst>
      <p:par>
        <p:cTn id="1" dur="indefinite" restart="never" nodeType="tmRoot"/>
      </p:par>
    </p:tnLst>
  </p:timing>
</p:sldLayout>
</file>

<file path=ppt/slideLayouts/slideLayout184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48624553"/>
      </p:ext>
    </p:extLst>
  </p:cSld>
  <p:clrMapOvr>
    <a:masterClrMapping/>
  </p:clrMapOvr>
  <p:transition>
    <p:randomBar dir="vert"/>
  </p:transition>
</p:sldLayout>
</file>

<file path=ppt/slideLayouts/slideLayout184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72950"/>
      </p:ext>
    </p:extLst>
  </p:cSld>
  <p:clrMapOvr>
    <a:masterClrMapping/>
  </p:clrMapOvr>
  <p:transition>
    <p:randomBar dir="vert"/>
  </p:transition>
  <p:timing>
    <p:tnLst>
      <p:par>
        <p:cTn id="1" dur="indefinite" restart="never" nodeType="tmRoot"/>
      </p:par>
    </p:tnLst>
  </p:timing>
</p:sldLayout>
</file>

<file path=ppt/slideLayouts/slideLayout184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13665026"/>
      </p:ext>
    </p:extLst>
  </p:cSld>
  <p:clrMapOvr>
    <a:masterClrMapping/>
  </p:clrMapOvr>
  <p:transition>
    <p:randomBar dir="vert"/>
  </p:transition>
</p:sldLayout>
</file>

<file path=ppt/slideLayouts/slideLayout184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387130"/>
      </p:ext>
    </p:extLst>
  </p:cSld>
  <p:clrMapOvr>
    <a:masterClrMapping/>
  </p:clrMapOvr>
  <p:transition>
    <p:randomBar dir="vert"/>
  </p:transition>
  <p:timing>
    <p:tnLst>
      <p:par>
        <p:cTn id="1" dur="indefinite" restart="never" nodeType="tmRoot"/>
      </p:par>
    </p:tnLst>
  </p:timing>
</p:sldLayout>
</file>

<file path=ppt/slideLayouts/slideLayout184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864094748"/>
      </p:ext>
    </p:extLst>
  </p:cSld>
  <p:clrMapOvr>
    <a:masterClrMapping/>
  </p:clrMapOvr>
  <p:transition>
    <p:randomBar dir="vert"/>
  </p:transition>
</p:sldLayout>
</file>

<file path=ppt/slideLayouts/slideLayout184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42615"/>
      </p:ext>
    </p:extLst>
  </p:cSld>
  <p:clrMapOvr>
    <a:masterClrMapping/>
  </p:clrMapOvr>
  <p:transition>
    <p:randomBar dir="vert"/>
  </p:transition>
  <p:timing>
    <p:tnLst>
      <p:par>
        <p:cTn id="1" dur="indefinite" restart="never" nodeType="tmRoot"/>
      </p:par>
    </p:tnLst>
  </p:timing>
</p:sldLayout>
</file>

<file path=ppt/slideLayouts/slideLayout184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2021/11/22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93208507"/>
      </p:ext>
    </p:extLst>
  </p:cSld>
  <p:clrMapOvr>
    <a:masterClrMapping/>
  </p:clrMapOvr>
  <p:transition>
    <p:randomBar dir="vert"/>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954467769"/>
      </p:ext>
    </p:extLst>
  </p:cSld>
  <p:clrMapOvr>
    <a:masterClrMapping/>
  </p:clrMapOvr>
  <p:transition>
    <p:randomBar dir="vert"/>
  </p:transition>
</p:sldLayout>
</file>

<file path=ppt/slideLayouts/slideLayout185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453326"/>
      </p:ext>
    </p:extLst>
  </p:cSld>
  <p:clrMapOvr>
    <a:masterClrMapping/>
  </p:clrMapOvr>
  <p:transition>
    <p:randomBar dir="vert"/>
  </p:transition>
</p:sldLayout>
</file>

<file path=ppt/slideLayouts/slideLayout185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47484"/>
      </p:ext>
    </p:extLst>
  </p:cSld>
  <p:clrMapOvr>
    <a:masterClrMapping/>
  </p:clrMapOvr>
  <p:transition>
    <p:randomBar dir="vert"/>
  </p:transition>
</p:sldLayout>
</file>

<file path=ppt/slideLayouts/slideLayout185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139418"/>
      </p:ext>
    </p:extLst>
  </p:cSld>
  <p:clrMapOvr>
    <a:masterClrMapping/>
  </p:clrMapOvr>
  <p:transition>
    <p:randomBar dir="vert"/>
  </p:transition>
</p:sldLayout>
</file>

<file path=ppt/slideLayouts/slideLayout185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761942995"/>
      </p:ext>
    </p:extLst>
  </p:cSld>
  <p:clrMapOvr>
    <a:masterClrMapping/>
  </p:clrMapOvr>
  <p:transition>
    <p:randomBar dir="vert"/>
  </p:transition>
</p:sldLayout>
</file>

<file path=ppt/slideLayouts/slideLayout185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380439700"/>
      </p:ext>
    </p:extLst>
  </p:cSld>
  <p:clrMapOvr>
    <a:masterClrMapping/>
  </p:clrMapOvr>
  <p:transition>
    <p:randomBar dir="vert"/>
  </p:transition>
</p:sldLayout>
</file>

<file path=ppt/slideLayouts/slideLayout185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349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5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2471221337"/>
      </p:ext>
    </p:extLst>
  </p:cSld>
  <p:clrMapOvr>
    <a:masterClrMapping/>
  </p:clrMapOvr>
  <p:transition>
    <p:randomBar dir="vert"/>
  </p:transition>
</p:sldLayout>
</file>

<file path=ppt/slideLayouts/slideLayout185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372417"/>
      </p:ext>
    </p:extLst>
  </p:cSld>
  <p:clrMapOvr>
    <a:masterClrMapping/>
  </p:clrMapOvr>
  <p:transition>
    <p:randomBar dir="vert"/>
  </p:transition>
</p:sldLayout>
</file>

<file path=ppt/slideLayouts/slideLayout185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8331400"/>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186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6899197"/>
      </p:ext>
    </p:extLst>
  </p:cSld>
  <p:clrMapOvr>
    <a:masterClrMapping/>
  </p:clrMapOvr>
  <p:transition>
    <p:randomBar dir="vert"/>
  </p:transition>
</p:sldLayout>
</file>

<file path=ppt/slideLayouts/slideLayout186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73817106"/>
      </p:ext>
    </p:extLst>
  </p:cSld>
  <p:clrMapOvr>
    <a:masterClrMapping/>
  </p:clrMapOvr>
  <p:transition>
    <p:randomBar dir="vert"/>
  </p:transition>
</p:sldLayout>
</file>

<file path=ppt/slideLayouts/slideLayout186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047528"/>
      </p:ext>
    </p:extLst>
  </p:cSld>
  <p:clrMapOvr>
    <a:masterClrMapping/>
  </p:clrMapOvr>
  <p:transition>
    <p:randomBar dir="vert"/>
  </p:transition>
</p:sldLayout>
</file>

<file path=ppt/slideLayouts/slideLayout186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0551029"/>
      </p:ext>
    </p:extLst>
  </p:cSld>
  <p:clrMapOvr>
    <a:masterClrMapping/>
  </p:clrMapOvr>
  <p:transition>
    <p:randomBar dir="vert"/>
  </p:transition>
</p:sldLayout>
</file>

<file path=ppt/slideLayouts/slideLayout186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1834023"/>
      </p:ext>
    </p:extLst>
  </p:cSld>
  <p:clrMapOvr>
    <a:masterClrMapping/>
  </p:clrMapOvr>
  <p:transition>
    <p:randomBar dir="vert"/>
  </p:transition>
</p:sldLayout>
</file>

<file path=ppt/slideLayouts/slideLayout186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845177162"/>
      </p:ext>
    </p:extLst>
  </p:cSld>
  <p:clrMapOvr>
    <a:masterClrMapping/>
  </p:clrMapOvr>
  <p:transition>
    <p:randomBar dir="vert"/>
  </p:transition>
</p:sldLayout>
</file>

<file path=ppt/slideLayouts/slideLayout186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09296"/>
      </p:ext>
    </p:extLst>
  </p:cSld>
  <p:clrMapOvr>
    <a:masterClrMapping/>
  </p:clrMapOvr>
  <p:transition>
    <p:randomBar dir="vert"/>
  </p:transition>
</p:sldLayout>
</file>

<file path=ppt/slideLayouts/slideLayout186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60473091"/>
      </p:ext>
    </p:extLst>
  </p:cSld>
  <p:clrMapOvr>
    <a:masterClrMapping/>
  </p:clrMapOvr>
  <p:transition>
    <p:randomBar dir="vert"/>
  </p:transition>
</p:sldLayout>
</file>

<file path=ppt/slideLayouts/slideLayout186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3547"/>
      </p:ext>
    </p:extLst>
  </p:cSld>
  <p:clrMapOvr>
    <a:masterClrMapping/>
  </p:clrMapOvr>
  <p:transition>
    <p:randomBar dir="vert"/>
  </p:transition>
</p:sldLayout>
</file>

<file path=ppt/slideLayouts/slideLayout186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015900061"/>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transition>
    <p:randomBar dir="vert"/>
  </p:transition>
</p:sldLayout>
</file>

<file path=ppt/slideLayouts/slideLayout187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684734"/>
      </p:ext>
    </p:extLst>
  </p:cSld>
  <p:clrMapOvr>
    <a:masterClrMapping/>
  </p:clrMapOvr>
  <p:transition>
    <p:randomBar dir="vert"/>
  </p:transition>
</p:sldLayout>
</file>

<file path=ppt/slideLayouts/slideLayout187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40814059"/>
      </p:ext>
    </p:extLst>
  </p:cSld>
  <p:clrMapOvr>
    <a:masterClrMapping/>
  </p:clrMapOvr>
  <p:transition>
    <p:randomBar dir="vert"/>
  </p:transition>
</p:sldLayout>
</file>

<file path=ppt/slideLayouts/slideLayout187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1089"/>
      </p:ext>
    </p:extLst>
  </p:cSld>
  <p:clrMapOvr>
    <a:masterClrMapping/>
  </p:clrMapOvr>
  <p:transition>
    <p:randomBar dir="vert"/>
  </p:transition>
</p:sldLayout>
</file>

<file path=ppt/slideLayouts/slideLayout18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63220561"/>
      </p:ext>
    </p:extLst>
  </p:cSld>
  <p:clrMapOvr>
    <a:masterClrMapping/>
  </p:clrMapOvr>
  <p:transition>
    <p:randomBar dir="vert"/>
  </p:transition>
</p:sldLayout>
</file>

<file path=ppt/slideLayouts/slideLayout187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056895"/>
      </p:ext>
    </p:extLst>
  </p:cSld>
  <p:clrMapOvr>
    <a:masterClrMapping/>
  </p:clrMapOvr>
  <p:transition>
    <p:randomBar dir="vert"/>
  </p:transition>
</p:sldLayout>
</file>

<file path=ppt/slideLayouts/slideLayout18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08457"/>
      </p:ext>
    </p:extLst>
  </p:cSld>
  <p:clrMapOvr>
    <a:masterClrMapping/>
  </p:clrMapOvr>
  <p:transition>
    <p:randomBar dir="vert"/>
  </p:transition>
</p:sldLayout>
</file>

<file path=ppt/slideLayouts/slideLayout18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9532976"/>
      </p:ext>
    </p:extLst>
  </p:cSld>
  <p:clrMapOvr>
    <a:masterClrMapping/>
  </p:clrMapOvr>
  <p:transition>
    <p:randomBar dir="vert"/>
  </p:transition>
</p:sldLayout>
</file>

<file path=ppt/slideLayouts/slideLayout18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236391"/>
      </p:ext>
    </p:extLst>
  </p:cSld>
  <p:clrMapOvr>
    <a:masterClrMapping/>
  </p:clrMapOvr>
  <p:transition>
    <p:randomBar dir="vert"/>
  </p:transition>
</p:sldLayout>
</file>

<file path=ppt/slideLayouts/slideLayout18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2382637"/>
      </p:ext>
    </p:extLst>
  </p:cSld>
  <p:clrMapOvr>
    <a:masterClrMapping/>
  </p:clrMapOvr>
  <p:transition>
    <p:randomBar dir="vert"/>
  </p:transition>
</p:sldLayout>
</file>

<file path=ppt/slideLayouts/slideLayout18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6210014"/>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18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45266781"/>
      </p:ext>
    </p:extLst>
  </p:cSld>
  <p:clrMapOvr>
    <a:masterClrMapping/>
  </p:clrMapOvr>
  <p:transition>
    <p:randomBar dir="vert"/>
  </p:transition>
</p:sldLayout>
</file>

<file path=ppt/slideLayouts/slideLayout18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54634840"/>
      </p:ext>
    </p:extLst>
  </p:cSld>
  <p:clrMapOvr>
    <a:masterClrMapping/>
  </p:clrMapOvr>
  <p:transition>
    <p:randomBar dir="vert"/>
  </p:transition>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028245184"/>
      </p:ext>
    </p:extLst>
  </p:cSld>
  <p:clrMapOvr>
    <a:masterClrMapping/>
  </p:clrMapOvr>
  <p:transition>
    <p:randomBar dir="vert"/>
  </p:transition>
</p:sldLayout>
</file>

<file path=ppt/slideLayouts/slideLayout188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789386"/>
      </p:ext>
    </p:extLst>
  </p:cSld>
  <p:clrMapOvr>
    <a:masterClrMapping/>
  </p:clrMapOvr>
  <p:transition>
    <p:randomBar dir="vert"/>
  </p:transition>
</p:sldLayout>
</file>

<file path=ppt/slideLayouts/slideLayout18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839582695"/>
      </p:ext>
    </p:extLst>
  </p:cSld>
  <p:clrMapOvr>
    <a:masterClrMapping/>
  </p:clrMapOvr>
  <p:transition>
    <p:randomBar dir="vert"/>
  </p:transition>
</p:sldLayout>
</file>

<file path=ppt/slideLayouts/slideLayout188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73354"/>
      </p:ext>
    </p:extLst>
  </p:cSld>
  <p:clrMapOvr>
    <a:masterClrMapping/>
  </p:clrMapOvr>
  <p:transition>
    <p:randomBar dir="vert"/>
  </p:transition>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207369305"/>
      </p:ext>
    </p:extLst>
  </p:cSld>
  <p:clrMapOvr>
    <a:masterClrMapping/>
  </p:clrMapOvr>
  <p:transition>
    <p:randomBar dir="vert"/>
  </p:transition>
</p:sldLayout>
</file>

<file path=ppt/slideLayouts/slideLayout188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21373"/>
      </p:ext>
    </p:extLst>
  </p:cSld>
  <p:clrMapOvr>
    <a:masterClrMapping/>
  </p:clrMapOvr>
  <p:transition>
    <p:randomBar dir="vert"/>
  </p:transition>
</p:sldLayout>
</file>

<file path=ppt/slideLayouts/slideLayout18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08900664"/>
      </p:ext>
    </p:extLst>
  </p:cSld>
  <p:clrMapOvr>
    <a:masterClrMapping/>
  </p:clrMapOvr>
  <p:transition>
    <p:randomBar dir="vert"/>
  </p:transition>
</p:sldLayout>
</file>

<file path=ppt/slideLayouts/slideLayout188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70819"/>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transition>
    <p:randomBar dir="vert"/>
  </p:transition>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5215607"/>
      </p:ext>
    </p:extLst>
  </p:cSld>
  <p:clrMapOvr>
    <a:masterClrMapping/>
  </p:clrMapOvr>
  <p:transition>
    <p:randomBar dir="vert"/>
  </p:transition>
</p:sldLayout>
</file>

<file path=ppt/slideLayouts/slideLayout189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446726"/>
      </p:ext>
    </p:extLst>
  </p:cSld>
  <p:clrMapOvr>
    <a:masterClrMapping/>
  </p:clrMapOvr>
  <p:transition>
    <p:randomBar dir="vert"/>
  </p:transition>
</p:sldLayout>
</file>

<file path=ppt/slideLayouts/slideLayout189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2021/11/22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87644948"/>
      </p:ext>
    </p:extLst>
  </p:cSld>
  <p:clrMapOvr>
    <a:masterClrMapping/>
  </p:clrMapOvr>
  <p:transition>
    <p:randomBar dir="vert"/>
  </p:transition>
</p:sldLayout>
</file>

<file path=ppt/slideLayouts/slideLayout189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5446467"/>
      </p:ext>
    </p:extLst>
  </p:cSld>
  <p:clrMapOvr>
    <a:masterClrMapping/>
  </p:clrMapOvr>
  <p:transition>
    <p:randomBar dir="vert"/>
  </p:transition>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642592"/>
      </p:ext>
    </p:extLst>
  </p:cSld>
  <p:clrMapOvr>
    <a:masterClrMapping/>
  </p:clrMapOvr>
  <p:transition>
    <p:randomBar dir="vert"/>
  </p:transition>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18537"/>
      </p:ext>
    </p:extLst>
  </p:cSld>
  <p:clrMapOvr>
    <a:masterClrMapping/>
  </p:clrMapOvr>
  <p:transition>
    <p:randomBar dir="vert"/>
  </p:transition>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672261"/>
      </p:ext>
    </p:extLst>
  </p:cSld>
  <p:clrMapOvr>
    <a:masterClrMapping/>
  </p:clrMapOvr>
  <p:transition>
    <p:randomBar dir="vert"/>
  </p:transition>
</p:sldLayout>
</file>

<file path=ppt/slideLayouts/slideLayout189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62734403"/>
      </p:ext>
    </p:extLst>
  </p:cSld>
  <p:clrMapOvr>
    <a:masterClrMapping/>
  </p:clrMapOvr>
  <p:transition>
    <p:randomBar dir="vert"/>
  </p:transition>
</p:sldLayout>
</file>

<file path=ppt/slideLayouts/slideLayout189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137890895"/>
      </p:ext>
    </p:extLst>
  </p:cSld>
  <p:clrMapOvr>
    <a:masterClrMapping/>
  </p:clrMapOvr>
  <p:transition>
    <p:randomBar dir="vert"/>
  </p:transition>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13035"/>
      </p:ext>
    </p:extLst>
  </p:cSld>
  <p:clrMapOvr>
    <a:masterClrMapping/>
  </p:clrMapOvr>
  <p:transition spd="slow"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ransition>
    <p:randomBar dir="vert"/>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transition>
    <p:randomBar dir="vert"/>
  </p:transition>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5511144"/>
      </p:ext>
    </p:extLst>
  </p:cSld>
  <p:clrMapOvr>
    <a:masterClrMapping/>
  </p:clrMapOvr>
  <p:transition>
    <p:randomBar dir="vert"/>
  </p:transition>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01680"/>
      </p:ext>
    </p:extLst>
  </p:cSld>
  <p:clrMapOvr>
    <a:masterClrMapping/>
  </p:clrMapOvr>
  <p:transition spd="slow" advTm="3000"/>
</p:sldLayout>
</file>

<file path=ppt/slideLayouts/slideLayout190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785100"/>
      </p:ext>
    </p:extLst>
  </p:cSld>
  <p:clrMapOvr>
    <a:masterClrMapping/>
  </p:clrMapOvr>
  <p:transition spd="slow" advTm="3000"/>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863670"/>
      </p:ext>
    </p:extLst>
  </p:cSld>
  <p:clrMapOvr>
    <a:masterClrMapping/>
  </p:clrMapOvr>
  <p:transition spd="slow" advTm="3000"/>
</p:sldLayout>
</file>

<file path=ppt/slideLayouts/slideLayout190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33019"/>
      </p:ext>
    </p:extLst>
  </p:cSld>
  <p:clrMapOvr>
    <a:masterClrMapping/>
  </p:clrMapOvr>
  <p:transition spd="slow" advTm="3000"/>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980557321"/>
      </p:ext>
    </p:extLst>
  </p:cSld>
  <p:clrMapOvr>
    <a:masterClrMapping/>
  </p:clrMapOvr>
  <p:transition>
    <p:randomBar dir="vert"/>
  </p:transition>
</p:sldLayout>
</file>

<file path=ppt/slideLayouts/slideLayout190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956"/>
      </p:ext>
    </p:extLst>
  </p:cSld>
  <p:clrMapOvr>
    <a:masterClrMapping/>
  </p:clrMapOvr>
  <p:transition spd="slow" advTm="3000"/>
</p:sldLayout>
</file>

<file path=ppt/slideLayouts/slideLayout190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36110"/>
      </p:ext>
    </p:extLst>
  </p:cSld>
  <p:clrMapOvr>
    <a:masterClrMapping/>
  </p:clrMapOvr>
  <p:transition spd="slow" advTm="3000"/>
</p:sldLayout>
</file>

<file path=ppt/slideLayouts/slideLayout190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917660"/>
      </p:ext>
    </p:extLst>
  </p:cSld>
  <p:clrMapOvr>
    <a:masterClrMapping/>
  </p:clrMapOvr>
  <p:transition spd="slow" advTm="3000"/>
</p:sldLayout>
</file>

<file path=ppt/slideLayouts/slideLayout190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2549950292"/>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transition>
    <p:randomBar dir="vert"/>
  </p:transition>
</p:sldLayout>
</file>

<file path=ppt/slideLayouts/slideLayout191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2021/11/22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899035788"/>
      </p:ext>
    </p:extLst>
  </p:cSld>
  <p:clrMapOvr>
    <a:masterClrMapping/>
  </p:clrMapOvr>
  <p:transition spd="slow" advTm="3000">
    <p:random/>
  </p:transition>
</p:sldLayout>
</file>

<file path=ppt/slideLayouts/slideLayout191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79983"/>
      </p:ext>
    </p:extLst>
  </p:cSld>
  <p:clrMapOvr>
    <a:masterClrMapping/>
  </p:clrMapOvr>
  <p:transition>
    <p:randomBar dir="vert"/>
  </p:transition>
</p:sldLayout>
</file>

<file path=ppt/slideLayouts/slideLayout191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04415"/>
      </p:ext>
    </p:extLst>
  </p:cSld>
  <p:clrMapOvr>
    <a:masterClrMapping/>
  </p:clrMapOvr>
  <p:transition>
    <p:randomBar dir="vert"/>
  </p:transition>
</p:sldLayout>
</file>

<file path=ppt/slideLayouts/slideLayout191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520649"/>
      </p:ext>
    </p:extLst>
  </p:cSld>
  <p:clrMapOvr>
    <a:masterClrMapping/>
  </p:clrMapOvr>
  <p:transition>
    <p:randomBar dir="vert"/>
  </p:transition>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55302"/>
      </p:ext>
    </p:extLst>
  </p:cSld>
  <p:clrMapOvr>
    <a:masterClrMapping/>
  </p:clrMapOvr>
  <p:transition>
    <p:randomBar dir="vert"/>
  </p:transition>
</p:sldLayout>
</file>

<file path=ppt/slideLayouts/slideLayout191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428076"/>
      </p:ext>
    </p:extLst>
  </p:cSld>
  <p:clrMapOvr>
    <a:masterClrMapping/>
  </p:clrMapOvr>
  <p:transition>
    <p:randomBar dir="vert"/>
  </p:transition>
</p:sldLayout>
</file>

<file path=ppt/slideLayouts/slideLayout191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254893"/>
      </p:ext>
    </p:extLst>
  </p:cSld>
  <p:clrMapOvr>
    <a:masterClrMapping/>
  </p:clrMapOvr>
  <p:transition>
    <p:randomBar dir="vert"/>
  </p:transition>
</p:sldLayout>
</file>

<file path=ppt/slideLayouts/slideLayout191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107571"/>
      </p:ext>
    </p:extLst>
  </p:cSld>
  <p:clrMapOvr>
    <a:masterClrMapping/>
  </p:clrMapOvr>
  <p:transition>
    <p:randomBar dir="vert"/>
  </p:transition>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25530"/>
      </p:ext>
    </p:extLst>
  </p:cSld>
  <p:clrMapOvr>
    <a:masterClrMapping/>
  </p:clrMapOvr>
  <p:transition>
    <p:randomBar dir="vert"/>
  </p:transition>
</p:sldLayout>
</file>

<file path=ppt/slideLayouts/slideLayout191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3450709464"/>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transition>
    <p:randomBar dir="vert"/>
  </p:transition>
</p:sldLayout>
</file>

<file path=ppt/slideLayouts/slideLayout19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18427"/>
      </p:ext>
    </p:extLst>
  </p:cSld>
  <p:clrMapOvr>
    <a:masterClrMapping/>
  </p:clrMapOvr>
  <p:transition>
    <p:randomBar dir="vert"/>
  </p:transition>
</p:sldLayout>
</file>

<file path=ppt/slideLayouts/slideLayout19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22037"/>
      </p:ext>
    </p:extLst>
  </p:cSld>
  <p:clrMapOvr>
    <a:masterClrMapping/>
  </p:clrMapOvr>
  <p:transition>
    <p:randomBar dir="vert"/>
  </p:transition>
</p:sldLayout>
</file>

<file path=ppt/slideLayouts/slideLayout19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595205"/>
      </p:ext>
    </p:extLst>
  </p:cSld>
  <p:clrMapOvr>
    <a:masterClrMapping/>
  </p:clrMapOvr>
  <p:transition>
    <p:randomBar dir="vert"/>
  </p:transition>
</p:sldLayout>
</file>

<file path=ppt/slideLayouts/slideLayout19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104976"/>
      </p:ext>
    </p:extLst>
  </p:cSld>
  <p:clrMapOvr>
    <a:masterClrMapping/>
  </p:clrMapOvr>
  <p:transition>
    <p:randomBar dir="vert"/>
  </p:transition>
</p:sldLayout>
</file>

<file path=ppt/slideLayouts/slideLayout19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201782"/>
      </p:ext>
    </p:extLst>
  </p:cSld>
  <p:clrMapOvr>
    <a:masterClrMapping/>
  </p:clrMapOvr>
  <p:transition>
    <p:randomBar dir="vert"/>
  </p:transition>
</p:sldLayout>
</file>

<file path=ppt/slideLayouts/slideLayout19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044736"/>
      </p:ext>
    </p:extLst>
  </p:cSld>
  <p:clrMapOvr>
    <a:masterClrMapping/>
  </p:clrMapOvr>
  <p:transition>
    <p:randomBar dir="vert"/>
  </p:transition>
</p:sldLayout>
</file>

<file path=ppt/slideLayouts/slideLayout19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452389"/>
      </p:ext>
    </p:extLst>
  </p:cSld>
  <p:clrMapOvr>
    <a:masterClrMapping/>
  </p:clrMapOvr>
  <p:transition>
    <p:randomBar dir="vert"/>
  </p:transition>
</p:sldLayout>
</file>

<file path=ppt/slideLayouts/slideLayout19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536854"/>
      </p:ext>
    </p:extLst>
  </p:cSld>
  <p:clrMapOvr>
    <a:masterClrMapping/>
  </p:clrMapOvr>
  <p:transition>
    <p:randomBar dir="vert"/>
  </p:transition>
</p:sldLayout>
</file>

<file path=ppt/slideLayouts/slideLayout19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882409"/>
      </p:ext>
    </p:extLst>
  </p:cSld>
  <p:clrMapOvr>
    <a:masterClrMapping/>
  </p:clrMapOvr>
  <p:transition>
    <p:randomBar dir="vert"/>
  </p:transition>
</p:sldLayout>
</file>

<file path=ppt/slideLayouts/slideLayout19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378662"/>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transition>
    <p:randomBar dir="vert"/>
  </p:transition>
</p:sldLayout>
</file>

<file path=ppt/slideLayouts/slideLayout19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675694"/>
      </p:ext>
    </p:extLst>
  </p:cSld>
  <p:clrMapOvr>
    <a:masterClrMapping/>
  </p:clrMapOvr>
  <p:transition>
    <p:randomBar dir="vert"/>
  </p:transition>
</p:sldLayout>
</file>

<file path=ppt/slideLayouts/slideLayout19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6236243"/>
      </p:ext>
    </p:extLst>
  </p:cSld>
  <p:clrMapOvr>
    <a:masterClrMapping/>
  </p:clrMapOvr>
  <p:transition>
    <p:randomBar dir="vert"/>
  </p:transition>
</p:sldLayout>
</file>

<file path=ppt/slideLayouts/slideLayout19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1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1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1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1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transition>
    <p:randomBar dir="vert"/>
  </p:transition>
</p:sldLayout>
</file>

<file path=ppt/slideLayouts/slideLayout1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1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1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19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555765"/>
      </p:ext>
    </p:extLst>
  </p:cSld>
  <p:clrMapOvr>
    <a:masterClrMapping/>
  </p:clrMapOvr>
  <p:transition>
    <p:randomBar dir="vert"/>
  </p:transition>
</p:sldLayout>
</file>

<file path=ppt/slideLayouts/slideLayout1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041532"/>
      </p:ext>
    </p:extLst>
  </p:cSld>
  <p:clrMapOvr>
    <a:masterClrMapping/>
  </p:clrMapOvr>
  <p:transition>
    <p:randomBar dir="vert"/>
  </p:transition>
</p:sldLayout>
</file>

<file path=ppt/slideLayouts/slideLayout1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168320"/>
      </p:ext>
    </p:extLst>
  </p:cSld>
  <p:clrMapOvr>
    <a:masterClrMapping/>
  </p:clrMapOvr>
  <p:transition>
    <p:randomBar dir="vert"/>
  </p:transition>
</p:sldLayout>
</file>

<file path=ppt/slideLayouts/slideLayout1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1358657"/>
      </p:ext>
    </p:extLst>
  </p:cSld>
  <p:clrMapOvr>
    <a:masterClrMapping/>
  </p:clrMapOvr>
  <p:transition>
    <p:randomBar dir="vert"/>
  </p:transition>
</p:sldLayout>
</file>

<file path=ppt/slideLayouts/slideLayout1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3522542"/>
      </p:ext>
    </p:extLst>
  </p:cSld>
  <p:clrMapOvr>
    <a:masterClrMapping/>
  </p:clrMapOvr>
  <p:transition>
    <p:randomBar dir="vert"/>
  </p:transition>
</p:sldLayout>
</file>

<file path=ppt/slideLayouts/slideLayout1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771310"/>
      </p:ext>
    </p:extLst>
  </p:cSld>
  <p:clrMapOvr>
    <a:masterClrMapping/>
  </p:clrMapOvr>
  <p:transition>
    <p:randomBar dir="vert"/>
  </p:transition>
</p:sldLayout>
</file>

<file path=ppt/slideLayouts/slideLayout1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96319"/>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transition>
    <p:randomBar dir="vert"/>
  </p:transition>
</p:sldLayout>
</file>

<file path=ppt/slideLayouts/slideLayout1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5838"/>
      </p:ext>
    </p:extLst>
  </p:cSld>
  <p:clrMapOvr>
    <a:masterClrMapping/>
  </p:clrMapOvr>
  <p:transition>
    <p:randomBar dir="vert"/>
  </p:transition>
</p:sldLayout>
</file>

<file path=ppt/slideLayouts/slideLayout1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4327736"/>
      </p:ext>
    </p:extLst>
  </p:cSld>
  <p:clrMapOvr>
    <a:masterClrMapping/>
  </p:clrMapOvr>
  <p:transition>
    <p:randomBar dir="vert"/>
  </p:transition>
</p:sldLayout>
</file>

<file path=ppt/slideLayouts/slideLayout1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8280741"/>
      </p:ext>
    </p:extLst>
  </p:cSld>
  <p:clrMapOvr>
    <a:masterClrMapping/>
  </p:clrMapOvr>
  <p:transition>
    <p:randomBar dir="vert"/>
  </p:transition>
</p:sldLayout>
</file>

<file path=ppt/slideLayouts/slideLayout1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2752715"/>
      </p:ext>
    </p:extLst>
  </p:cSld>
  <p:clrMapOvr>
    <a:masterClrMapping/>
  </p:clrMapOvr>
  <p:transition>
    <p:randomBar dir="vert"/>
  </p:transition>
</p:sldLayout>
</file>

<file path=ppt/slideLayouts/slideLayout19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3427326"/>
      </p:ext>
    </p:extLst>
  </p:cSld>
  <p:clrMapOvr>
    <a:masterClrMapping/>
  </p:clrMapOvr>
  <p:transition>
    <p:randomBar dir="vert"/>
  </p:transition>
</p:sldLayout>
</file>

<file path=ppt/slideLayouts/slideLayout1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2006776"/>
      </p:ext>
    </p:extLst>
  </p:cSld>
  <p:clrMapOvr>
    <a:masterClrMapping/>
  </p:clrMapOvr>
  <p:transition>
    <p:randomBar dir="vert"/>
  </p:transition>
</p:sldLayout>
</file>

<file path=ppt/slideLayouts/slideLayout1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7594"/>
      </p:ext>
    </p:extLst>
  </p:cSld>
  <p:clrMapOvr>
    <a:masterClrMapping/>
  </p:clrMapOvr>
  <p:transition>
    <p:randomBar dir="vert"/>
  </p:transition>
</p:sldLayout>
</file>

<file path=ppt/slideLayouts/slideLayout1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9851"/>
      </p:ext>
    </p:extLst>
  </p:cSld>
  <p:clrMapOvr>
    <a:masterClrMapping/>
  </p:clrMapOvr>
  <p:transition>
    <p:randomBar dir="vert"/>
  </p:transition>
</p:sldLayout>
</file>

<file path=ppt/slideLayouts/slideLayout1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761"/>
      </p:ext>
    </p:extLst>
  </p:cSld>
  <p:clrMapOvr>
    <a:masterClrMapping/>
  </p:clrMapOvr>
  <p:transition>
    <p:randomBar dir="vert"/>
  </p:transition>
</p:sldLayout>
</file>

<file path=ppt/slideLayouts/slideLayout1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94903"/>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transition>
    <p:randomBar dir="vert"/>
  </p:transition>
</p:sldLayout>
</file>

<file path=ppt/slideLayouts/slideLayout1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412429"/>
      </p:ext>
    </p:extLst>
  </p:cSld>
  <p:clrMapOvr>
    <a:masterClrMapping/>
  </p:clrMapOvr>
  <p:transition>
    <p:randomBar dir="vert"/>
  </p:transition>
</p:sldLayout>
</file>

<file path=ppt/slideLayouts/slideLayout1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803579"/>
      </p:ext>
    </p:extLst>
  </p:cSld>
  <p:clrMapOvr>
    <a:masterClrMapping/>
  </p:clrMapOvr>
  <p:transition>
    <p:randomBar dir="vert"/>
  </p:transition>
</p:sldLayout>
</file>

<file path=ppt/slideLayouts/slideLayout1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037654"/>
      </p:ext>
    </p:extLst>
  </p:cSld>
  <p:clrMapOvr>
    <a:masterClrMapping/>
  </p:clrMapOvr>
  <p:transition>
    <p:randomBar dir="vert"/>
  </p:transition>
</p:sldLayout>
</file>

<file path=ppt/slideLayouts/slideLayout1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790931"/>
      </p:ext>
    </p:extLst>
  </p:cSld>
  <p:clrMapOvr>
    <a:masterClrMapping/>
  </p:clrMapOvr>
  <p:transition>
    <p:randomBar dir="vert"/>
  </p:transition>
</p:sldLayout>
</file>

<file path=ppt/slideLayouts/slideLayout1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337004"/>
      </p:ext>
    </p:extLst>
  </p:cSld>
  <p:clrMapOvr>
    <a:masterClrMapping/>
  </p:clrMapOvr>
  <p:transition>
    <p:randomBar dir="vert"/>
  </p:transition>
</p:sldLayout>
</file>

<file path=ppt/slideLayouts/slideLayout19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7173539"/>
      </p:ext>
    </p:extLst>
  </p:cSld>
  <p:clrMapOvr>
    <a:masterClrMapping/>
  </p:clrMapOvr>
  <p:transition>
    <p:randomBar dir="vert"/>
  </p:transition>
</p:sldLayout>
</file>

<file path=ppt/slideLayouts/slideLayout19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50988"/>
      </p:ext>
    </p:extLst>
  </p:cSld>
  <p:clrMapOvr>
    <a:masterClrMapping/>
  </p:clrMapOvr>
  <p:transition>
    <p:randomBar dir="vert"/>
  </p:transition>
</p:sldLayout>
</file>

<file path=ppt/slideLayouts/slideLayout19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039016"/>
      </p:ext>
    </p:extLst>
  </p:cSld>
  <p:clrMapOvr>
    <a:masterClrMapping/>
  </p:clrMapOvr>
  <p:transition>
    <p:randomBar dir="vert"/>
  </p:transition>
</p:sldLayout>
</file>

<file path=ppt/slideLayouts/slideLayout19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69776"/>
      </p:ext>
    </p:extLst>
  </p:cSld>
  <p:clrMapOvr>
    <a:masterClrMapping/>
  </p:clrMapOvr>
  <p:transition>
    <p:randomBar dir="vert"/>
  </p:transition>
</p:sldLayout>
</file>

<file path=ppt/slideLayouts/slideLayout19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013401"/>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transition>
    <p:randomBar dir="vert"/>
  </p:transition>
</p:sldLayout>
</file>

<file path=ppt/slideLayouts/slideLayout19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154455"/>
      </p:ext>
    </p:extLst>
  </p:cSld>
  <p:clrMapOvr>
    <a:masterClrMapping/>
  </p:clrMapOvr>
  <p:transition>
    <p:randomBar dir="vert"/>
  </p:transition>
</p:sldLayout>
</file>

<file path=ppt/slideLayouts/slideLayout19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509770"/>
      </p:ext>
    </p:extLst>
  </p:cSld>
  <p:clrMapOvr>
    <a:masterClrMapping/>
  </p:clrMapOvr>
  <p:transition>
    <p:randomBar dir="vert"/>
  </p:transition>
</p:sldLayout>
</file>

<file path=ppt/slideLayouts/slideLayout19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7756474"/>
      </p:ext>
    </p:extLst>
  </p:cSld>
  <p:clrMapOvr>
    <a:masterClrMapping/>
  </p:clrMapOvr>
  <p:transition>
    <p:randomBar dir="vert"/>
  </p:transition>
</p:sldLayout>
</file>

<file path=ppt/slideLayouts/slideLayout19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128846"/>
      </p:ext>
    </p:extLst>
  </p:cSld>
  <p:clrMapOvr>
    <a:masterClrMapping/>
  </p:clrMapOvr>
  <p:transition>
    <p:randomBar dir="vert"/>
  </p:transition>
</p:sldLayout>
</file>

<file path=ppt/slideLayouts/slideLayout19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8807440"/>
      </p:ext>
    </p:extLst>
  </p:cSld>
  <p:clrMapOvr>
    <a:masterClrMapping/>
  </p:clrMapOvr>
  <p:transition>
    <p:randomBar dir="vert"/>
  </p:transition>
</p:sldLayout>
</file>

<file path=ppt/slideLayouts/slideLayout19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1798488"/>
      </p:ext>
    </p:extLst>
  </p:cSld>
  <p:clrMapOvr>
    <a:masterClrMapping/>
  </p:clrMapOvr>
  <p:transition>
    <p:randomBar dir="vert"/>
  </p:transition>
</p:sldLayout>
</file>

<file path=ppt/slideLayouts/slideLayout19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9164001"/>
      </p:ext>
    </p:extLst>
  </p:cSld>
  <p:clrMapOvr>
    <a:masterClrMapping/>
  </p:clrMapOvr>
  <p:transition>
    <p:randomBar dir="vert"/>
  </p:transition>
</p:sldLayout>
</file>

<file path=ppt/slideLayouts/slideLayout19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530759"/>
      </p:ext>
    </p:extLst>
  </p:cSld>
  <p:clrMapOvr>
    <a:masterClrMapping/>
  </p:clrMapOvr>
  <p:transition>
    <p:randomBar dir="vert"/>
  </p:transition>
</p:sldLayout>
</file>

<file path=ppt/slideLayouts/slideLayout19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799111"/>
      </p:ext>
    </p:extLst>
  </p:cSld>
  <p:clrMapOvr>
    <a:masterClrMapping/>
  </p:clrMapOvr>
  <p:hf sldNum="0" hdr="0" ftr="0" dt="0"/>
</p:sldLayout>
</file>

<file path=ppt/slideLayouts/slideLayout19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064812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64631"/>
      </p:ext>
    </p:extLst>
  </p:cSld>
  <p:clrMapOvr>
    <a:masterClrMapping/>
  </p:clrMapOvr>
  <p:transition spd="slow" advTm="3000"/>
</p:sldLayout>
</file>

<file path=ppt/slideLayouts/slideLayout19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5330135"/>
      </p:ext>
    </p:extLst>
  </p:cSld>
  <p:clrMapOvr>
    <a:masterClrMapping/>
  </p:clrMapOvr>
  <p:hf sldNum="0" hdr="0" ftr="0" dt="0"/>
</p:sldLayout>
</file>

<file path=ppt/slideLayouts/slideLayout19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127554"/>
      </p:ext>
    </p:extLst>
  </p:cSld>
  <p:clrMapOvr>
    <a:masterClrMapping/>
  </p:clrMapOvr>
  <p:hf sldNum="0" hdr="0" ftr="0" dt="0"/>
</p:sldLayout>
</file>

<file path=ppt/slideLayouts/slideLayout19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7398288"/>
      </p:ext>
    </p:extLst>
  </p:cSld>
  <p:clrMapOvr>
    <a:masterClrMapping/>
  </p:clrMapOvr>
  <p:hf sldNum="0" hdr="0" ftr="0" dt="0"/>
</p:sldLayout>
</file>

<file path=ppt/slideLayouts/slideLayout19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3920257"/>
      </p:ext>
    </p:extLst>
  </p:cSld>
  <p:clrMapOvr>
    <a:masterClrMapping/>
  </p:clrMapOvr>
  <p:hf sldNum="0" hdr="0" ftr="0" dt="0"/>
</p:sldLayout>
</file>

<file path=ppt/slideLayouts/slideLayout19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4030597"/>
      </p:ext>
    </p:extLst>
  </p:cSld>
  <p:clrMapOvr>
    <a:masterClrMapping/>
  </p:clrMapOvr>
  <p:hf sldNum="0" hdr="0" ftr="0" dt="0"/>
</p:sldLayout>
</file>

<file path=ppt/slideLayouts/slideLayout19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1740197"/>
      </p:ext>
    </p:extLst>
  </p:cSld>
  <p:clrMapOvr>
    <a:masterClrMapping/>
  </p:clrMapOvr>
  <p:hf sldNum="0" hdr="0" ftr="0" dt="0"/>
</p:sldLayout>
</file>

<file path=ppt/slideLayouts/slideLayout19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9633664"/>
      </p:ext>
    </p:extLst>
  </p:cSld>
  <p:clrMapOvr>
    <a:masterClrMapping/>
  </p:clrMapOvr>
  <p:hf sldNum="0" hdr="0" ftr="0" dt="0"/>
</p:sldLayout>
</file>

<file path=ppt/slideLayouts/slideLayout19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32830035"/>
      </p:ext>
    </p:extLst>
  </p:cSld>
  <p:clrMapOvr>
    <a:masterClrMapping/>
  </p:clrMapOvr>
  <p:hf sldNum="0" hdr="0" ftr="0" dt="0"/>
</p:sldLayout>
</file>

<file path=ppt/slideLayouts/slideLayout19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774321"/>
      </p:ext>
    </p:extLst>
  </p:cSld>
  <p:clrMapOvr>
    <a:masterClrMapping/>
  </p:clrMapOvr>
  <p:hf sldNum="0" hdr="0" ftr="0" dt="0"/>
</p:sldLayout>
</file>

<file path=ppt/slideLayouts/slideLayout1989.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24319774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42846"/>
      </p:ext>
    </p:extLst>
  </p:cSld>
  <p:clrMapOvr>
    <a:masterClrMapping/>
  </p:clrMapOvr>
  <p:transition spd="slow" advTm="3000"/>
</p:sldLayout>
</file>

<file path=ppt/slideLayouts/slideLayout1990.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1143007476"/>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10604"/>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6582769"/>
      </p:ext>
    </p:extLst>
  </p:cSld>
  <p:clrMapOvr>
    <a:masterClrMapping/>
  </p:clrMapOvr>
  <p:hf sldNum="0" hdr="0" ftr="0" dt="0"/>
</p:sldLayout>
</file>

<file path=ppt/slideLayouts/slideLayout19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23638594"/>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1659641"/>
      </p:ext>
    </p:extLst>
  </p:cSld>
  <p:clrMapOvr>
    <a:masterClrMapping/>
  </p:clrMapOvr>
  <p:hf sldNum="0" hdr="0" ftr="0" dt="0"/>
</p:sldLayout>
</file>

<file path=ppt/slideLayouts/slideLayout19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6122840"/>
      </p:ext>
    </p:extLst>
  </p:cSld>
  <p:clrMapOvr>
    <a:masterClrMapping/>
  </p:clrMapOvr>
  <p:hf sldNum="0" hdr="0" ftr="0" dt="0"/>
</p:sldLayout>
</file>

<file path=ppt/slideLayouts/slideLayout19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5371750"/>
      </p:ext>
    </p:extLst>
  </p:cSld>
  <p:clrMapOvr>
    <a:masterClrMapping/>
  </p:clrMapOvr>
  <p:hf sldNum="0" hdr="0" ftr="0" dt="0"/>
</p:sldLayout>
</file>

<file path=ppt/slideLayouts/slideLayout19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6826376"/>
      </p:ext>
    </p:extLst>
  </p:cSld>
  <p:clrMapOvr>
    <a:masterClrMapping/>
  </p:clrMapOvr>
  <p:hf sldNum="0" hdr="0" ftr="0" dt="0"/>
</p:sldLayout>
</file>

<file path=ppt/slideLayouts/slideLayout19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9601913"/>
      </p:ext>
    </p:extLst>
  </p:cSld>
  <p:clrMapOvr>
    <a:masterClrMapping/>
  </p:clrMapOvr>
  <p:hf sldNum="0" hdr="0" ftr="0" dt="0"/>
</p:sldLayout>
</file>

<file path=ppt/slideLayouts/slideLayout19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22005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ransition>
    <p:randomBar dir="vert"/>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866544"/>
      </p:ext>
    </p:extLst>
  </p:cSld>
  <p:clrMapOvr>
    <a:masterClrMapping/>
  </p:clrMapOvr>
  <p:transition spd="slow" advTm="3000"/>
</p:sldLayout>
</file>

<file path=ppt/slideLayouts/slideLayout20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5201531"/>
      </p:ext>
    </p:extLst>
  </p:cSld>
  <p:clrMapOvr>
    <a:masterClrMapping/>
  </p:clrMapOvr>
  <p:hf sldNum="0" hdr="0" ftr="0" dt="0"/>
</p:sldLayout>
</file>

<file path=ppt/slideLayouts/slideLayout20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36202301"/>
      </p:ext>
    </p:extLst>
  </p:cSld>
  <p:clrMapOvr>
    <a:masterClrMapping/>
  </p:clrMapOvr>
  <p:hf sldNum="0" hdr="0" ftr="0" dt="0"/>
</p:sldLayout>
</file>

<file path=ppt/slideLayouts/slideLayout20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11/22/2021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0912901"/>
      </p:ext>
    </p:extLst>
  </p:cSld>
  <p:clrMapOvr>
    <a:masterClrMapping/>
  </p:clrMapOvr>
  <p:hf sldNum="0" hdr="0" ftr="0" dt="0"/>
</p:sldLayout>
</file>

<file path=ppt/slideLayouts/slideLayout2003.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66947251"/>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1063701977"/>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09175"/>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3EA599-CF68-4AF2-B69B-6CE3F9174A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86A3251A-2671-4671-A628-0AB6BCF0F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FD6C7911-794E-4E4B-83D2-EBFA4326D959}"/>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18A68233-9EF5-4393-94AA-9377FC8D58F9}"/>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BA41C3C-5F3D-40F1-9C6B-A8357DC8EA53}"/>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66741541"/>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0CC09F-6CD3-4721-8C7B-50D2781FEE92}"/>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973AA5B-A940-4589-8152-2E6A8C07C144}"/>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327FBA34-C041-4973-B372-2DB6A3183701}"/>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1E6BFB5B-BCF9-4046-B3FC-42995A1CB09E}"/>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5E652E0A-0A67-45A4-BCE7-71F8EA95407A}"/>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274670071"/>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724B36-D400-49E1-8C1D-01410D0C74B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7BB2041-40C4-41F2-B9FD-FB88151B0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A91C2F86-D893-4919-94D0-399BFA359062}"/>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364BFB3E-CA28-4434-94F1-13592EA33DF4}"/>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417194F-70D6-44C8-BE96-A326EBE0AFFF}"/>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938028394"/>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ACEAFE-324A-4E3B-8B70-85AF71137DE4}"/>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5C914C8-7D66-462F-9766-1D77FB4C7476}"/>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22F0048E-3090-4C59-AA96-C255A819CF35}"/>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0EBC973C-B484-49CC-8F52-6B4F6A94F8B1}"/>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77645208-673F-4206-9FA2-2D0E4DE1715C}"/>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8DB07DE-73DF-4C3E-9BAB-3B4A4EB9F931}"/>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719664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40183"/>
      </p:ext>
    </p:extLst>
  </p:cSld>
  <p:clrMapOvr>
    <a:masterClrMapping/>
  </p:clrMapOvr>
  <p:transition spd="slow" advTm="3000"/>
</p:sldLayout>
</file>

<file path=ppt/slideLayouts/slideLayout201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DE99A0-8A50-4A2B-8C0D-B7B1D428B591}"/>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94957FD8-7AFB-4710-9436-BFD958FFD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FFF12657-6D29-46F4-AF82-A4A8CB6F9E76}"/>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F656B918-1278-426E-A06F-C707A1DB0B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217814EF-ED56-411E-8CF3-C861DC4A34FB}"/>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7E985119-E3A4-4F9F-AF5F-B2D4DE0CC307}"/>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8" name="Chỗ dành sẵn cho Chân trang 7">
            <a:extLst>
              <a:ext uri="{FF2B5EF4-FFF2-40B4-BE49-F238E27FC236}">
                <a16:creationId xmlns:a16="http://schemas.microsoft.com/office/drawing/2014/main" id="{321C4A7A-BAF6-4507-946A-0C46BAAAEF08}"/>
              </a:ext>
            </a:extLst>
          </p:cNvPr>
          <p:cNvSpPr>
            <a:spLocks noGrp="1"/>
          </p:cNvSpPr>
          <p:nvPr>
            <p:ph type="ftr" sz="quarter" idx="11"/>
          </p:nvPr>
        </p:nvSpPr>
        <p:spPr/>
        <p:txBody>
          <a:bodyPr/>
          <a:lstStyle/>
          <a:p>
            <a:endParaRPr lang="en-BZ">
              <a:solidFill>
                <a:prstClr val="black">
                  <a:tint val="75000"/>
                </a:prstClr>
              </a:solidFill>
            </a:endParaRPr>
          </a:p>
        </p:txBody>
      </p:sp>
      <p:sp>
        <p:nvSpPr>
          <p:cNvPr id="9" name="Chỗ dành sẵn cho Số hiệu Bản chiếu 8">
            <a:extLst>
              <a:ext uri="{FF2B5EF4-FFF2-40B4-BE49-F238E27FC236}">
                <a16:creationId xmlns:a16="http://schemas.microsoft.com/office/drawing/2014/main" id="{568FF2F1-D6B4-4B49-8D1A-A35FF1CA83F6}"/>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476308886"/>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C48FD5-2E3A-4FA3-951A-282F1C2E7814}"/>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D7477AD9-77FB-4C7A-85C7-3C9815E6A493}"/>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4" name="Chỗ dành sẵn cho Chân trang 3">
            <a:extLst>
              <a:ext uri="{FF2B5EF4-FFF2-40B4-BE49-F238E27FC236}">
                <a16:creationId xmlns:a16="http://schemas.microsoft.com/office/drawing/2014/main" id="{334524F2-1960-4383-B921-59D6B7756347}"/>
              </a:ext>
            </a:extLst>
          </p:cNvPr>
          <p:cNvSpPr>
            <a:spLocks noGrp="1"/>
          </p:cNvSpPr>
          <p:nvPr>
            <p:ph type="ftr" sz="quarter" idx="11"/>
          </p:nvPr>
        </p:nvSpPr>
        <p:spPr/>
        <p:txBody>
          <a:bodyPr/>
          <a:lstStyle/>
          <a:p>
            <a:endParaRPr lang="en-BZ">
              <a:solidFill>
                <a:prstClr val="black">
                  <a:tint val="75000"/>
                </a:prstClr>
              </a:solidFill>
            </a:endParaRPr>
          </a:p>
        </p:txBody>
      </p:sp>
      <p:sp>
        <p:nvSpPr>
          <p:cNvPr id="5" name="Chỗ dành sẵn cho Số hiệu Bản chiếu 4">
            <a:extLst>
              <a:ext uri="{FF2B5EF4-FFF2-40B4-BE49-F238E27FC236}">
                <a16:creationId xmlns:a16="http://schemas.microsoft.com/office/drawing/2014/main" id="{4FB435DF-04A2-427B-82B0-5E36AEED2F16}"/>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28331966"/>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8288DD8-AF3D-4DCC-B5A6-08D84AF8A8E6}"/>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3" name="Chỗ dành sẵn cho Chân trang 2">
            <a:extLst>
              <a:ext uri="{FF2B5EF4-FFF2-40B4-BE49-F238E27FC236}">
                <a16:creationId xmlns:a16="http://schemas.microsoft.com/office/drawing/2014/main" id="{D8B1A5B7-832C-4FE2-AB81-387E6EF1DD7C}"/>
              </a:ext>
            </a:extLst>
          </p:cNvPr>
          <p:cNvSpPr>
            <a:spLocks noGrp="1"/>
          </p:cNvSpPr>
          <p:nvPr>
            <p:ph type="ftr" sz="quarter" idx="11"/>
          </p:nvPr>
        </p:nvSpPr>
        <p:spPr/>
        <p:txBody>
          <a:bodyPr/>
          <a:lstStyle/>
          <a:p>
            <a:endParaRPr lang="en-BZ">
              <a:solidFill>
                <a:prstClr val="black">
                  <a:tint val="75000"/>
                </a:prstClr>
              </a:solidFill>
            </a:endParaRPr>
          </a:p>
        </p:txBody>
      </p:sp>
      <p:sp>
        <p:nvSpPr>
          <p:cNvPr id="4" name="Chỗ dành sẵn cho Số hiệu Bản chiếu 3">
            <a:extLst>
              <a:ext uri="{FF2B5EF4-FFF2-40B4-BE49-F238E27FC236}">
                <a16:creationId xmlns:a16="http://schemas.microsoft.com/office/drawing/2014/main" id="{1683D9E2-26C7-47C7-9F15-55CE0AE84DBE}"/>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21697896"/>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80C190-B412-4045-B73E-78B6D41E4A3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89675DC1-9AEE-41A7-92D6-0A96DD81B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3CF2A16C-C82A-4B46-A77D-E971D8D76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F0FAE0C9-9008-4AD4-AE70-BC760B0A66D8}"/>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C73263C1-0DE6-4607-8B6D-269A7B0105CF}"/>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A1CE4B58-7F97-46B3-8554-4CB6168DCE9A}"/>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879550528"/>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DC4BF4-0733-4313-AC2F-191FA7E2A5F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704DCCE3-D53A-4743-8FC3-ECFC13D85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A5C55E2E-5E1A-48AA-B138-CCD38C898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369CA7F7-E52C-4B8E-B309-469CC9526145}"/>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B3938BDC-F709-461C-9137-F2EB8859E355}"/>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67B91B44-9742-490E-85F6-CC41AC3F9854}"/>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4258787656"/>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59D776-3136-433A-BA3B-D2457079D4DE}"/>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3F6DDFCC-C0B2-4A13-922D-F5ED247ED0AD}"/>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10A080E-ED39-488F-9270-ED0D4DA917FD}"/>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8571D0E6-D9CD-472E-9B5B-7492B93604DB}"/>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4F67BDB-6D26-49C7-875E-F564EDC544CA}"/>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581364800"/>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F2C545-C9AD-42EB-8212-F721546165C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7CDBD7B3-A5C9-4CD4-85C9-F2782B1C687B}"/>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67685A7-F6B8-4AD1-B7AD-355ED5C8A361}"/>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22/11/2021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98BE0E01-BBBB-4B7B-9899-348C44549F20}"/>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29BA36A1-BDE3-417D-83DB-6AA6D3764A73}"/>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0972645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971387354"/>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74130"/>
      </p:ext>
    </p:extLst>
  </p:cSld>
  <p:clrMapOvr>
    <a:masterClrMapping/>
  </p:clrMapOvr>
  <p:transition spd="slow" advTm="3000"/>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01626"/>
      </p:ext>
    </p:extLst>
  </p:cSld>
  <p:clrMapOvr>
    <a:masterClrMapping/>
  </p:clrMapOvr>
  <p:transition spd="slow" advTm="3000"/>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39598"/>
      </p:ext>
    </p:extLst>
  </p:cSld>
  <p:clrMapOvr>
    <a:masterClrMapping/>
  </p:clrMapOvr>
  <p:transition spd="slow" advTm="3000"/>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83688823"/>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57170136"/>
      </p:ext>
    </p:extLst>
  </p:cSld>
  <p:clrMapOvr>
    <a:masterClrMapping/>
  </p:clrMapOvr>
  <p:transition spd="slow" advTm="3000">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4904"/>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368527"/>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ransition>
    <p:randomBar dir="vert"/>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61998"/>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25573"/>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216016"/>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15150"/>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41171"/>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34456"/>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998705462"/>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2021/11/22</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12334"/>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86493"/>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ransition>
    <p:randomBar dir="vert"/>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09741"/>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50248"/>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05889"/>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733239"/>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82355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769021"/>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69164503"/>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ransition>
    <p:randomBar dir="vert"/>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ransition>
    <p:randomBar dir="vert"/>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ransition>
    <p:randomBar dir="vert"/>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ransition>
    <p:randomBar dir="vert"/>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ransition>
    <p:randomBar dir="vert"/>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ransition>
    <p:randomBar dir="vert"/>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ransition>
    <p:randomBar dir="vert"/>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ransition>
    <p:randomBar dir="vert"/>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ransition>
    <p:randomBar dir="vert"/>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ransition>
    <p:randomBar dir="vert"/>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ransition>
    <p:randomBar dir="vert"/>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ransition>
    <p:randomBar dir="vert"/>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ransition>
    <p:randomBar dir="vert"/>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ransition>
    <p:randomBar dir="vert"/>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ransition>
    <p:randomBar dir="vert"/>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ransition>
    <p:randomBar dir="vert"/>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ransition>
    <p:randomBar dir="vert"/>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ransition>
    <p:randomBar dir="vert"/>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ransition>
    <p:randomBar dir="vert"/>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ransition>
    <p:randomBar dir="vert"/>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ransition>
    <p:randomBar dir="vert"/>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ransition>
    <p:randomBar dir="vert"/>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ransition>
    <p:randomBar dir="vert"/>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ransition>
    <p:randomBar dir="vert"/>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ransition>
    <p:randomBar dir="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ransition>
    <p:randomBar dir="vert"/>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ransition>
    <p:randomBar dir="vert"/>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ransition>
    <p:randomBar dir="vert"/>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ransition>
    <p:randomBar dir="vert"/>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ransition>
    <p:randomBar dir="vert"/>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ransition>
    <p:randomBar dir="vert"/>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ransition>
    <p:randomBar dir="vert"/>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ransition>
    <p:randomBar dir="vert"/>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ransition>
    <p:randomBar dir="vert"/>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ransition>
    <p:randomBar dir="vert"/>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ransition>
    <p:randomBar dir="vert"/>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ransition>
    <p:randomBar dir="vert"/>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ransition>
    <p:randomBar dir="vert"/>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ransition>
    <p:randomBar dir="vert"/>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ransition>
    <p:randomBar dir="vert"/>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ransition>
    <p:randomBar dir="vert"/>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ransition>
    <p:randomBar dir="vert"/>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ransition>
    <p:randomBar dir="vert"/>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ransition>
    <p:randomBar dir="vert"/>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ransition>
    <p:randomBar dir="vert"/>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ransition>
    <p:randomBar dir="vert"/>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ransition>
    <p:randomBar dir="vert"/>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ransition>
    <p:randomBar dir="vert"/>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ransition>
    <p:randomBar dir="vert"/>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ransition>
    <p:randomBar dir="vert"/>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ransition>
    <p:randomBar dir="vert"/>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ransition>
    <p:randomBar dir="vert"/>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ransition>
    <p:randomBar dir="vert"/>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ransition>
    <p:randomBar dir="vert"/>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ransition>
    <p:randomBar dir="vert"/>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ransition>
    <p:randomBar dir="vert"/>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ransition>
    <p:randomBar dir="vert"/>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ransition>
    <p:randomBar dir="vert"/>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ransition>
    <p:randomBar dir="vert"/>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ransition>
    <p:randomBar dir="vert"/>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ransition>
    <p:randomBar dir="vert"/>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ransition>
    <p:randomBar dir="vert"/>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ransition>
    <p:randomBar dir="vert"/>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ransition>
    <p:randomBar dir="vert"/>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ransition>
    <p:randomBar dir="vert"/>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ransition>
    <p:randomBar dir="vert"/>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ransition>
    <p:randomBar dir="vert"/>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ransition>
    <p:randomBar dir="vert"/>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ransition>
    <p:randomBar dir="vert"/>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ransition>
    <p:randomBar dir="vert"/>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ransition>
    <p:randomBar dir="vert"/>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ransition>
    <p:randomBar dir="vert"/>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ransition>
    <p:randomBar dir="vert"/>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ransition>
    <p:randomBar dir="vert"/>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ransition>
    <p:randomBar dir="vert"/>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ransition>
    <p:randomBar dir="vert"/>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ransition>
    <p:randomBar dir="vert"/>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ransition>
    <p:randomBar dir="vert"/>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ransition>
    <p:randomBar dir="vert"/>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ransition>
    <p:randomBar dir="vert"/>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ransition>
    <p:randomBar dir="vert"/>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ransition>
    <p:randomBar dir="vert"/>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ransition>
    <p:randomBar dir="vert"/>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ransition>
    <p:randomBar dir="vert"/>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ransition>
    <p:randomBar dir="vert"/>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ransition>
    <p:randomBar dir="vert"/>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transition>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ransition>
    <p:randomBar dir="vert"/>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ransition>
    <p:randomBar dir="vert"/>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ransition>
    <p:randomBar dir="vert"/>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ransition>
    <p:randomBar dir="vert"/>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ransition>
    <p:randomBar dir="vert"/>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ransition>
    <p:randomBar dir="vert"/>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ransition>
    <p:randomBar dir="vert"/>
  </p:transition>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ransition>
    <p:randomBar dir="vert"/>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ransition>
    <p:randomBar dir="vert"/>
  </p:transition>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ransition>
    <p:randomBar dir="vert"/>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ransition>
    <p:randomBar dir="vert"/>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ransition>
    <p:randomBar dir="vert"/>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ransition>
    <p:randomBar dir="vert"/>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ransition>
    <p:randomBar dir="vert"/>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ransition>
    <p:randomBar dir="vert"/>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ransition>
    <p:randomBar dir="vert"/>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ransition>
    <p:randomBar dir="vert"/>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ransition>
    <p:randomBar dir="vert"/>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ransition>
    <p:randomBar dir="vert"/>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ransition>
    <p:randomBar dir="vert"/>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transition>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ransition>
    <p:randomBar dir="vert"/>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ransition>
    <p:randomBar dir="vert"/>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ransition>
    <p:randomBar dir="vert"/>
  </p:transition>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ransition>
    <p:randomBar dir="vert"/>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ransition>
    <p:randomBar dir="vert"/>
  </p:transition>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ransition>
    <p:randomBar dir="vert"/>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ransition>
    <p:randomBar dir="vert"/>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ransition>
    <p:randomBar dir="vert"/>
  </p:transition>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ransition>
    <p:randomBar dir="vert"/>
  </p:transition>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ransition>
    <p:randomBar dir="vert"/>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ransition>
    <p:randomBar dir="vert"/>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ransition>
    <p:randomBar dir="vert"/>
  </p:transition>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ransition>
    <p:randomBar dir="vert"/>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ransition>
    <p:randomBar dir="vert"/>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ransition>
    <p:randomBar dir="vert"/>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ransition>
    <p:randomBar dir="vert"/>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ransition>
    <p:randomBar dir="vert"/>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ransition>
    <p:randomBar dir="vert"/>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ransition>
    <p:randomBar dir="vert"/>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ransition>
    <p:randomBar dir="vert"/>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ransition>
    <p:randomBar dir="vert"/>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ransition>
    <p:randomBar dir="vert"/>
  </p:transition>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ransition>
    <p:randomBar dir="vert"/>
  </p:transition>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ransition>
    <p:randomBar dir="vert"/>
  </p:transition>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ransition>
    <p:randomBar dir="vert"/>
  </p:transition>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ransition>
    <p:randomBar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ransition>
    <p:randomBar dir="vert"/>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ransition>
    <p:randomBar dir="vert"/>
  </p:transition>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ransition>
    <p:randomBar dir="vert"/>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transition>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ransition>
    <p:randomBar dir="vert"/>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ransition>
    <p:randomBar dir="vert"/>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2021/11/22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ransition>
    <p:randomBar dir="vert"/>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transition>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transition>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ransition>
    <p:randomBar dir="vert"/>
  </p:transition>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ransition>
    <p:randomBar dir="vert"/>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transition>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transition>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ransition>
    <p:randomBar dir="vert"/>
  </p:transition>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ransition>
    <p:randomBar dir="vert"/>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transition>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ransition>
    <p:randomBar dir="vert"/>
  </p:transition>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ransition>
    <p:randomBar dir="vert"/>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transition>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ransition>
    <p:randomBar dir="vert"/>
  </p:transition>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ransition>
    <p:randomBar dir="vert"/>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ransition>
    <p:randomBar dir="vert"/>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ransition>
    <p:randomBar dir="vert"/>
  </p:transition>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ransition>
    <p:randomBar dir="vert"/>
  </p:transition>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ransition>
    <p:randomBar dir="vert"/>
  </p:transition>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ransition>
    <p:randomBar dir="vert"/>
  </p:transition>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ransition>
    <p:randomBar dir="vert"/>
  </p:transition>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ransition>
    <p:randomBar dir="vert"/>
  </p:transition>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ransition>
    <p:randomBar dir="vert"/>
  </p:transition>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ransition>
    <p:randomBar dir="vert"/>
  </p:transition>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ransition>
    <p:randomBar dir="vert"/>
  </p:transition>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ransition>
    <p:randomBar dir="vert"/>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ransition>
    <p:randomBar dir="vert"/>
  </p:transition>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ransition>
    <p:randomBar dir="vert"/>
  </p:transition>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ransition>
    <p:randomBar dir="vert"/>
  </p:transition>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ransition>
    <p:randomBar dir="vert"/>
  </p:transition>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ransition>
    <p:randomBar dir="vert"/>
  </p:transition>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ransition>
    <p:randomBar dir="vert"/>
  </p:transition>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ransition>
    <p:randomBar dir="vert"/>
  </p:transition>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ransition>
    <p:randomBar dir="vert"/>
  </p:transition>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ransition>
    <p:randomBar dir="vert"/>
  </p:transition>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ransition>
    <p:randomBar dir="vert"/>
  </p:transition>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ransition>
    <p:randomBar dir="vert"/>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ransition>
    <p:randomBar dir="vert"/>
  </p:transition>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ransition>
    <p:randomBar dir="vert"/>
  </p:transition>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ransition>
    <p:randomBar dir="vert"/>
  </p:transition>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ransition>
    <p:randomBar dir="vert"/>
  </p:transition>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ransition>
    <p:randomBar dir="vert"/>
  </p:transition>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ransition>
    <p:randomBar dir="vert"/>
  </p:transition>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ransition>
    <p:randomBar dir="vert"/>
  </p:transition>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ransition>
    <p:randomBar dir="vert"/>
  </p:transition>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ransition>
    <p:randomBar dir="vert"/>
  </p:transition>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ransition>
    <p:randomBar dir="vert"/>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ransition>
    <p:randomBar dir="vert"/>
  </p:transition>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ransition>
    <p:randomBar dir="vert"/>
  </p:transition>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ransition>
    <p:randomBar dir="vert"/>
  </p:transition>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ransition>
    <p:randomBar dir="vert"/>
  </p:transition>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ransition>
    <p:randomBar dir="vert"/>
  </p:transition>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ransition>
    <p:randomBar dir="vert"/>
  </p:transition>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ransition>
    <p:randomBar dir="vert"/>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ransition>
    <p:randomBar dir="vert"/>
  </p:transition>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ransition>
    <p:randomBar dir="vert"/>
  </p:transition>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ransition>
    <p:randomBar dir="vert"/>
  </p:transition>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ransition>
    <p:randomBar dir="vert"/>
  </p:transition>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ransition>
    <p:randomBar dir="vert"/>
  </p:transition>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ransition>
    <p:randomBar dir="vert"/>
  </p:transition>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ransition>
    <p:randomBar dir="vert"/>
  </p:transition>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ransition>
    <p:randomBar dir="vert"/>
  </p:transition>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ransition>
    <p:randomBar dir="vert"/>
  </p:transition>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ransition>
    <p:randomBar dir="vert"/>
  </p:transition>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ransition>
    <p:randomBar dir="vert"/>
  </p:transition>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ransition>
    <p:randomBar dir="vert"/>
  </p:transition>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ransition>
    <p:randomBar dir="vert"/>
  </p:transition>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transition>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ransition>
    <p:randomBar dir="vert"/>
  </p:transition>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ransition>
    <p:randomBar dir="vert"/>
  </p:transition>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ransition>
    <p:randomBar dir="vert"/>
  </p:transition>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ransition>
    <p:randomBar dir="vert"/>
  </p:transition>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ransition>
    <p:randomBar dir="vert"/>
  </p:transition>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ransition>
    <p:randomBar dir="vert"/>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transition>
    <p:randomBar dir="vert"/>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ransition>
    <p:randomBar dir="vert"/>
  </p:transition>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ransition>
    <p:randomBar dir="vert"/>
  </p:transition>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ransition>
    <p:randomBar dir="vert"/>
  </p:transition>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ransition>
    <p:randomBar dir="vert"/>
  </p:transition>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ransition>
    <p:randomBar dir="vert"/>
  </p:transition>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ransition>
    <p:randomBar dir="vert"/>
  </p:transition>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ransition>
    <p:randomBar dir="vert"/>
  </p:transition>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ransition>
    <p:randomBar dir="vert"/>
  </p:transition>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ransition>
    <p:randomBar dir="vert"/>
  </p:transition>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ransition>
    <p:randomBar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ransition>
    <p:randomBar dir="vert"/>
  </p:transition>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ransition>
    <p:randomBar dir="vert"/>
  </p:transition>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ransition>
    <p:randomBar dir="vert"/>
  </p:transition>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ransition>
    <p:randomBar dir="vert"/>
  </p:transition>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ransition>
    <p:randomBar dir="vert"/>
  </p:transition>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ransition>
    <p:randomBar dir="vert"/>
  </p:transition>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ransition>
    <p:randomBar dir="vert"/>
  </p:transition>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ransition>
    <p:randomBar dir="vert"/>
  </p:transition>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ransition>
    <p:randomBar dir="vert"/>
  </p:transition>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ransition>
    <p:randomBar dir="vert"/>
  </p:transition>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ransition>
    <p:randomBar dir="vert"/>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transition>
    <p:randomBar dir="vert"/>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ransition>
    <p:randomBar dir="vert"/>
  </p:transition>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ransition>
    <p:randomBar dir="vert"/>
  </p:transition>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ransition>
    <p:randomBar dir="vert"/>
  </p:transition>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ransition>
    <p:randomBar dir="vert"/>
  </p:transition>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ransition>
    <p:randomBar dir="vert"/>
  </p:transition>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ransition>
    <p:randomBar dir="vert"/>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ransition>
    <p:randomBar dir="vert"/>
  </p:transition>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ransition>
    <p:randomBar dir="vert"/>
  </p:transition>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ransition>
    <p:randomBar dir="vert"/>
  </p:transition>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ransition>
    <p:randomBar dir="vert"/>
  </p:transition>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ransition>
    <p:randomBar dir="vert"/>
  </p:transition>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ransition>
    <p:randomBar dir="vert"/>
  </p:transition>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ransition>
    <p:randomBar dir="vert"/>
  </p:transition>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ransition>
    <p:randomBar dir="vert"/>
  </p:transition>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ransition>
    <p:randomBar dir="vert"/>
  </p:transition>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transition>
    <p:randomBar dir="vert"/>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ransition>
    <p:randomBar dir="vert"/>
  </p:transition>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ransition>
    <p:randomBar dir="vert"/>
  </p:transition>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ransition>
    <p:randomBar dir="vert"/>
  </p:transition>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ransition>
    <p:randomBar dir="vert"/>
  </p:transition>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ransition>
    <p:randomBar dir="vert"/>
  </p:transition>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ransition>
    <p:randomBar dir="vert"/>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ransition>
    <p:randomBar dir="vert"/>
  </p:transition>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ransition>
    <p:randomBar dir="vert"/>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transition>
    <p:randomBar dir="vert"/>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ransition>
    <p:randomBar dir="vert"/>
  </p:transition>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transition>
    <p:randomBar dir="vert"/>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ransition>
    <p:randomBar dir="vert"/>
  </p:transition>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transition>
    <p:randomBar dir="vert"/>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ransition>
    <p:randomBar dir="vert"/>
  </p:transition>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transition>
    <p:randomBar dir="vert"/>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ransition>
    <p:randomBar dir="vert"/>
  </p:transition>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ransition>
    <p:randomBar dir="vert"/>
  </p:transition>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ransition>
    <p:randomBar dir="vert"/>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ransition>
    <p:randomBar dir="vert"/>
  </p:transition>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ransition>
    <p:randomBar dir="vert"/>
  </p:transition>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ransition>
    <p:randomBar dir="vert"/>
  </p:transition>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ransition>
    <p:randomBar dir="vert"/>
  </p:transition>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ransition>
    <p:randomBar dir="vert"/>
  </p:transition>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ransition>
    <p:randomBar dir="vert"/>
  </p:transition>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ransition>
    <p:randomBar dir="vert"/>
  </p:transition>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ransition>
    <p:randomBar dir="vert"/>
  </p:transition>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ransition>
    <p:randomBar dir="vert"/>
  </p:transition>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ransition>
    <p:randomBar dir="vert"/>
  </p:transition>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transition>
    <p:randomBar dir="vert"/>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ransition>
    <p:randomBar dir="vert"/>
  </p:transition>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transition>
    <p:randomBar dir="vert"/>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ransition>
    <p:randomBar dir="vert"/>
  </p:transition>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ransition>
    <p:randomBar dir="vert"/>
  </p:transition>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ransition>
    <p:randomBar dir="vert"/>
  </p:transition>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ransition>
    <p:randomBar dir="vert"/>
  </p:transition>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ransition>
    <p:randomBar dir="vert"/>
  </p:transition>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ransition>
    <p:randomBar dir="vert"/>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transition>
    <p:randomBar dir="vert"/>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ransition>
    <p:randomBar dir="vert"/>
  </p:transition>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ransition>
    <p:randomBar dir="vert"/>
  </p:transition>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transition>
    <p:randomBar dir="vert"/>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ransition>
    <p:randomBar dir="vert"/>
  </p:transition>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transition>
    <p:randomBar dir="vert"/>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ransition>
    <p:randomBar dir="vert"/>
  </p:transition>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transition>
    <p:randomBar dir="vert"/>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ransition>
    <p:randomBar dir="vert"/>
  </p:transition>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transition>
    <p:randomBar dir="vert"/>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ransition>
    <p:randomBar dir="vert"/>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transition>
    <p:randomBar dir="vert"/>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transition>
    <p:randomBar dir="vert"/>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ransition>
    <p:randomBar dir="vert"/>
  </p:transition>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2021/11/22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ransition>
    <p:randomBar dir="vert"/>
  </p:transition>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transition>
    <p:randomBar dir="vert"/>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transition>
    <p:randomBar dir="vert"/>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transition>
    <p:randomBar dir="vert"/>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transition>
    <p:randomBar dir="vert"/>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transition>
    <p:randomBar dir="vert"/>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transition>
    <p:randomBar dir="vert"/>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transition>
    <p:randomBar dir="ver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transition>
    <p:randomBar dir="vert"/>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transition>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transition>
    <p:randomBar dir="vert"/>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transition>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transition>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transition>
    <p:randomBar dir="vert"/>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transition>
    <p:randomBar dir="vert"/>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transition>
    <p:randomBar dir="vert"/>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transition>
    <p:randomBar dir="vert"/>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transition>
    <p:randomBar dir="vert"/>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transition>
    <p:randomBar dir="vert"/>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transition>
    <p:randomBar dir="vert"/>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transition>
    <p:randomBar dir="vert"/>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transition>
    <p:randomBar dir="vert"/>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transition>
    <p:randomBar dir="vert"/>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transition>
    <p:randomBar dir="vert"/>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transition>
    <p:randomBar dir="vert"/>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transition>
    <p:randomBar dir="vert"/>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transition>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transition>
    <p:randomBar dir="ver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transition>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transition>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transition>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transition>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transition>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transition>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transition>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transition>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transition>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transition>
    <p:randomBar dir="vert"/>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transition>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transition>
    <p:randomBar dir="vert"/>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transition>
    <p:randomBar dir="ver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transition>
    <p:randomBar dir="vert"/>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transition>
    <p:randomBar dir="vert"/>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2021/11/22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transition>
    <p:randomBar dir="vert"/>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transition>
    <p:randomBar dir="vert"/>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transition>
    <p:randomBar dir="vert"/>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transition>
    <p:randomBar dir="vert"/>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transition>
    <p:randomBar dir="vert"/>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transition>
    <p:randomBar dir="vert"/>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transition>
    <p:randomBar dir="vert"/>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21975"/>
      </p:ext>
    </p:extLst>
  </p:cSld>
  <p:clrMapOvr>
    <a:masterClrMapping/>
  </p:clrMapOvr>
  <p:transition>
    <p:randomBar dir="vert"/>
  </p:transition>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1903683"/>
      </p:ext>
    </p:extLst>
  </p:cSld>
  <p:clrMapOvr>
    <a:masterClrMapping/>
  </p:clrMapOvr>
  <p:transition>
    <p:randomBar dir="vert"/>
  </p:transition>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52156041"/>
      </p:ext>
    </p:extLst>
  </p:cSld>
  <p:clrMapOvr>
    <a:masterClrMapping/>
  </p:clrMapOvr>
  <p:transition>
    <p:randomBar dir="vert"/>
  </p:transition>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8509019"/>
      </p:ext>
    </p:extLst>
  </p:cSld>
  <p:clrMapOvr>
    <a:masterClrMapping/>
  </p:clrMapOvr>
  <p:transition>
    <p:randomBar dir="vert"/>
  </p:transition>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9191797"/>
      </p:ext>
    </p:extLst>
  </p:cSld>
  <p:clrMapOvr>
    <a:masterClrMapping/>
  </p:clrMapOvr>
  <p:transition>
    <p:randomBar dir="vert"/>
  </p:transition>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9791978"/>
      </p:ext>
    </p:extLst>
  </p:cSld>
  <p:clrMapOvr>
    <a:masterClrMapping/>
  </p:clrMapOvr>
  <p:transition>
    <p:randomBar dir="vert"/>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transition>
    <p:randomBar dir="vert"/>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9193538"/>
      </p:ext>
    </p:extLst>
  </p:cSld>
  <p:clrMapOvr>
    <a:masterClrMapping/>
  </p:clrMapOvr>
  <p:transition>
    <p:randomBar dir="vert"/>
  </p:transition>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transition>
    <p:randomBar dir="vert"/>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94518"/>
      </p:ext>
    </p:extLst>
  </p:cSld>
  <p:clrMapOvr>
    <a:masterClrMapping/>
  </p:clrMapOvr>
  <p:transition>
    <p:randomBar dir="vert"/>
  </p:transition>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675138524"/>
      </p:ext>
    </p:extLst>
  </p:cSld>
  <p:clrMapOvr>
    <a:masterClrMapping/>
  </p:clrMapOvr>
  <p:transition>
    <p:randomBar dir="vert"/>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00593"/>
      </p:ext>
    </p:extLst>
  </p:cSld>
  <p:clrMapOvr>
    <a:masterClrMapping/>
  </p:clrMapOvr>
  <p:transition>
    <p:randomBar dir="vert"/>
  </p:transition>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35473520"/>
      </p:ext>
    </p:extLst>
  </p:cSld>
  <p:clrMapOvr>
    <a:masterClrMapping/>
  </p:clrMapOvr>
  <p:transition>
    <p:randomBar dir="vert"/>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40515"/>
      </p:ext>
    </p:extLst>
  </p:cSld>
  <p:clrMapOvr>
    <a:masterClrMapping/>
  </p:clrMapOvr>
  <p:transition>
    <p:randomBar dir="vert"/>
  </p:transition>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99386034"/>
      </p:ext>
    </p:extLst>
  </p:cSld>
  <p:clrMapOvr>
    <a:masterClrMapping/>
  </p:clrMapOvr>
  <p:transition>
    <p:randomBar dir="vert"/>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30269"/>
      </p:ext>
    </p:extLst>
  </p:cSld>
  <p:clrMapOvr>
    <a:masterClrMapping/>
  </p:clrMapOvr>
  <p:transition>
    <p:randomBar dir="vert"/>
  </p:transition>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99487815"/>
      </p:ext>
    </p:extLst>
  </p:cSld>
  <p:clrMapOvr>
    <a:masterClrMapping/>
  </p:clrMapOvr>
  <p:transition>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transition>
    <p:randomBar dir="ver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131793"/>
      </p:ext>
    </p:extLst>
  </p:cSld>
  <p:clrMapOvr>
    <a:masterClrMapping/>
  </p:clrMapOvr>
  <p:transition>
    <p:randomBar dir="vert"/>
  </p:transition>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352155"/>
      </p:ext>
    </p:extLst>
  </p:cSld>
  <p:clrMapOvr>
    <a:masterClrMapping/>
  </p:clrMapOvr>
  <p:transition>
    <p:randomBar dir="vert"/>
  </p:transition>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1013757"/>
      </p:ext>
    </p:extLst>
  </p:cSld>
  <p:clrMapOvr>
    <a:masterClrMapping/>
  </p:clrMapOvr>
  <p:transition>
    <p:randomBar dir="vert"/>
  </p:transition>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10989"/>
      </p:ext>
    </p:extLst>
  </p:cSld>
  <p:clrMapOvr>
    <a:masterClrMapping/>
  </p:clrMapOvr>
  <p:transition>
    <p:randomBar dir="vert"/>
  </p:transition>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250743"/>
      </p:ext>
    </p:extLst>
  </p:cSld>
  <p:clrMapOvr>
    <a:masterClrMapping/>
  </p:clrMapOvr>
  <p:transition>
    <p:randomBar dir="vert"/>
  </p:transition>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245206"/>
      </p:ext>
    </p:extLst>
  </p:cSld>
  <p:clrMapOvr>
    <a:masterClrMapping/>
  </p:clrMapOvr>
  <p:transition>
    <p:randomBar dir="vert"/>
  </p:transition>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7380050"/>
      </p:ext>
    </p:extLst>
  </p:cSld>
  <p:clrMapOvr>
    <a:masterClrMapping/>
  </p:clrMapOvr>
  <p:transition>
    <p:randomBar dir="vert"/>
  </p:transition>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1226740"/>
      </p:ext>
    </p:extLst>
  </p:cSld>
  <p:clrMapOvr>
    <a:masterClrMapping/>
  </p:clrMapOvr>
  <p:transition>
    <p:randomBar dir="vert"/>
  </p:transition>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07323786"/>
      </p:ext>
    </p:extLst>
  </p:cSld>
  <p:clrMapOvr>
    <a:masterClrMapping/>
  </p:clrMapOvr>
  <p:transition>
    <p:randomBar dir="vert"/>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720185"/>
      </p:ext>
    </p:extLst>
  </p:cSld>
  <p:clrMapOvr>
    <a:masterClrMapping/>
  </p:clrMapOvr>
  <p:transition>
    <p:randomBar dir="vert"/>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transition>
    <p:randomBar dir="vert"/>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54611756"/>
      </p:ext>
    </p:extLst>
  </p:cSld>
  <p:clrMapOvr>
    <a:masterClrMapping/>
  </p:clrMapOvr>
  <p:transition>
    <p:randomBar dir="vert"/>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47982"/>
      </p:ext>
    </p:extLst>
  </p:cSld>
  <p:clrMapOvr>
    <a:masterClrMapping/>
  </p:clrMapOvr>
  <p:transition>
    <p:randomBar dir="vert"/>
  </p:transition>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2792784"/>
      </p:ext>
    </p:extLst>
  </p:cSld>
  <p:clrMapOvr>
    <a:masterClrMapping/>
  </p:clrMapOvr>
  <p:transition>
    <p:randomBar dir="vert"/>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38179"/>
      </p:ext>
    </p:extLst>
  </p:cSld>
  <p:clrMapOvr>
    <a:masterClrMapping/>
  </p:clrMapOvr>
  <p:transition>
    <p:randomBar dir="vert"/>
  </p:transition>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1402784"/>
      </p:ext>
    </p:extLst>
  </p:cSld>
  <p:clrMapOvr>
    <a:masterClrMapping/>
  </p:clrMapOvr>
  <p:transition>
    <p:randomBar dir="vert"/>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139537"/>
      </p:ext>
    </p:extLst>
  </p:cSld>
  <p:clrMapOvr>
    <a:masterClrMapping/>
  </p:clrMapOvr>
  <p:transition>
    <p:randomBar dir="vert"/>
  </p:transition>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74505181"/>
      </p:ext>
    </p:extLst>
  </p:cSld>
  <p:clrMapOvr>
    <a:masterClrMapping/>
  </p:clrMapOvr>
  <p:transition>
    <p:randomBar dir="vert"/>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76035"/>
      </p:ext>
    </p:extLst>
  </p:cSld>
  <p:clrMapOvr>
    <a:masterClrMapping/>
  </p:clrMapOvr>
  <p:transition>
    <p:randomBar dir="vert"/>
  </p:transition>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2021/11/22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transition>
    <p:randomBar dir="vert"/>
  </p:transition>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transition>
    <p:randomBar dir="vert"/>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556853"/>
      </p:ext>
    </p:extLst>
  </p:cSld>
  <p:clrMapOvr>
    <a:masterClrMapping/>
  </p:clrMapOvr>
  <p:transition>
    <p:randomBar dir="vert"/>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47450"/>
      </p:ext>
    </p:extLst>
  </p:cSld>
  <p:clrMapOvr>
    <a:masterClrMapping/>
  </p:clrMapOvr>
  <p:transition>
    <p:randomBar dir="vert"/>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095177"/>
      </p:ext>
    </p:extLst>
  </p:cSld>
  <p:clrMapOvr>
    <a:masterClrMapping/>
  </p:clrMapOvr>
  <p:transition>
    <p:randomBar dir="vert"/>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transition>
    <p:randomBar dir="vert"/>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21135894"/>
      </p:ext>
    </p:extLst>
  </p:cSld>
  <p:clrMapOvr>
    <a:masterClrMapping/>
  </p:clrMapOvr>
  <p:transition>
    <p:randomBar dir="vert"/>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5709316"/>
      </p:ext>
    </p:extLst>
  </p:cSld>
  <p:clrMapOvr>
    <a:masterClrMapping/>
  </p:clrMapOvr>
  <p:transition>
    <p:randomBar dir="vert"/>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640214"/>
      </p:ext>
    </p:extLst>
  </p:cSld>
  <p:clrMapOvr>
    <a:masterClrMapping/>
  </p:clrMapOvr>
  <p:transition>
    <p:randomBar dir="vert"/>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942211"/>
      </p:ext>
    </p:extLst>
  </p:cSld>
  <p:clrMapOvr>
    <a:masterClrMapping/>
  </p:clrMapOvr>
  <p:transition>
    <p:randomBar dir="vert"/>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387466"/>
      </p:ext>
    </p:extLst>
  </p:cSld>
  <p:clrMapOvr>
    <a:masterClrMapping/>
  </p:clrMapOvr>
  <p:transition>
    <p:randomBar dir="vert"/>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593083"/>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transition>
    <p:randomBar dir="vert"/>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804327"/>
      </p:ext>
    </p:extLst>
  </p:cSld>
  <p:clrMapOvr>
    <a:masterClrMapping/>
  </p:clrMapOvr>
  <p:transition>
    <p:randomBar dir="vert"/>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257435"/>
      </p:ext>
    </p:extLst>
  </p:cSld>
  <p:clrMapOvr>
    <a:masterClrMapping/>
  </p:clrMapOvr>
  <p:transition>
    <p:randomBar dir="vert"/>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521272"/>
      </p:ext>
    </p:extLst>
  </p:cSld>
  <p:clrMapOvr>
    <a:masterClrMapping/>
  </p:clrMapOvr>
  <p:transition>
    <p:randomBar dir="vert"/>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845714"/>
      </p:ext>
    </p:extLst>
  </p:cSld>
  <p:clrMapOvr>
    <a:masterClrMapping/>
  </p:clrMapOvr>
  <p:transition>
    <p:randomBar dir="vert"/>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2603948"/>
      </p:ext>
    </p:extLst>
  </p:cSld>
  <p:clrMapOvr>
    <a:masterClrMapping/>
  </p:clrMapOvr>
  <p:transition>
    <p:randomBar dir="vert"/>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786470"/>
      </p:ext>
    </p:extLst>
  </p:cSld>
  <p:clrMapOvr>
    <a:masterClrMapping/>
  </p:clrMapOvr>
  <p:transition>
    <p:randomBar dir="vert"/>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92929"/>
      </p:ext>
    </p:extLst>
  </p:cSld>
  <p:clrMapOvr>
    <a:masterClrMapping/>
  </p:clrMapOvr>
  <p:transition>
    <p:randomBar dir="vert"/>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163936"/>
      </p:ext>
    </p:extLst>
  </p:cSld>
  <p:clrMapOvr>
    <a:masterClrMapping/>
  </p:clrMapOvr>
  <p:transition>
    <p:randomBar dir="vert"/>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10343"/>
      </p:ext>
    </p:extLst>
  </p:cSld>
  <p:clrMapOvr>
    <a:masterClrMapping/>
  </p:clrMapOvr>
  <p:transition>
    <p:randomBar dir="vert"/>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8479659"/>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transition>
    <p:randomBar dir="vert"/>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640364"/>
      </p:ext>
    </p:extLst>
  </p:cSld>
  <p:clrMapOvr>
    <a:masterClrMapping/>
  </p:clrMapOvr>
  <p:transition>
    <p:randomBar dir="vert"/>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80241"/>
      </p:ext>
    </p:extLst>
  </p:cSld>
  <p:clrMapOvr>
    <a:masterClrMapping/>
  </p:clrMapOvr>
  <p:transition>
    <p:randomBar dir="vert"/>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934210"/>
      </p:ext>
    </p:extLst>
  </p:cSld>
  <p:clrMapOvr>
    <a:masterClrMapping/>
  </p:clrMapOvr>
  <p:transition>
    <p:randomBar dir="vert"/>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59420"/>
      </p:ext>
    </p:extLst>
  </p:cSld>
  <p:clrMapOvr>
    <a:masterClrMapping/>
  </p:clrMapOvr>
  <p:transition>
    <p:randomBar dir="vert"/>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1675208"/>
      </p:ext>
    </p:extLst>
  </p:cSld>
  <p:clrMapOvr>
    <a:masterClrMapping/>
  </p:clrMapOvr>
  <p:transition>
    <p:randomBar dir="vert"/>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224214"/>
      </p:ext>
    </p:extLst>
  </p:cSld>
  <p:clrMapOvr>
    <a:masterClrMapping/>
  </p:clrMapOvr>
  <p:transition>
    <p:randomBar dir="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254495"/>
      </p:ext>
    </p:extLst>
  </p:cSld>
  <p:clrMapOvr>
    <a:masterClrMapping/>
  </p:clrMapOvr>
  <p:transition>
    <p:randomBar dir="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989145"/>
      </p:ext>
    </p:extLst>
  </p:cSld>
  <p:clrMapOvr>
    <a:masterClrMapping/>
  </p:clrMapOvr>
  <p:transition>
    <p:randomBar dir="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0034993"/>
      </p:ext>
    </p:extLst>
  </p:cSld>
  <p:clrMapOvr>
    <a:masterClrMapping/>
  </p:clrMapOvr>
  <p:transition>
    <p:randomBar dir="vert"/>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196292"/>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transition>
    <p:randomBar dir="vert"/>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ransition>
    <p:randomBar dir="vert"/>
  </p:transition>
  <p:timing>
    <p:tnLst>
      <p:par>
        <p:cT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ransition>
    <p:randomBar dir="vert"/>
  </p:transition>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ransition>
    <p:randomBar dir="vert"/>
  </p:transition>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ransition>
    <p:randomBar dir="vert"/>
  </p:transition>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ransition>
    <p:randomBar dir="vert"/>
  </p:transition>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ransition>
    <p:randomBar dir="vert"/>
  </p:transition>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ransition>
    <p:randomBar dir="vert"/>
  </p:transition>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ransition>
    <p:randomBar dir="vert"/>
  </p:transition>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ransition>
    <p:randomBar dir="vert"/>
  </p:transition>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ransition>
    <p:randomBar dir="vert"/>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transition>
    <p:randomBar dir="vert"/>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ransition>
    <p:randomBar dir="vert"/>
  </p:transition>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ransition>
    <p:randomBar dir="vert"/>
  </p:transition>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ransition>
    <p:randomBar dir="vert"/>
  </p:transition>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ransition>
    <p:randomBar dir="vert"/>
  </p:transition>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ransition>
    <p:randomBar dir="vert"/>
  </p:transition>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ransition>
    <p:randomBar dir="vert"/>
  </p:transition>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ransition>
    <p:randomBar dir="vert"/>
  </p:transition>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ransition>
    <p:randomBar dir="vert"/>
  </p:transition>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ransition>
    <p:randomBar dir="vert"/>
  </p:transition>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ransition>
    <p:randomBar dir="vert"/>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transition>
    <p:randomBar dir="vert"/>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ransition>
    <p:randomBar dir="vert"/>
  </p:transition>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ransition>
    <p:randomBar dir="vert"/>
  </p:transition>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ransition>
    <p:randomBar dir="vert"/>
  </p:transition>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ransition>
    <p:randomBar dir="vert"/>
  </p:transition>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ransition>
    <p:randomBar dir="vert"/>
  </p:transition>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ransition>
    <p:randomBar dir="vert"/>
  </p:transition>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ransition>
    <p:randomBar dir="vert"/>
  </p:transition>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transition>
    <p:randomBar dir="vert"/>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ransition>
    <p:randomBar dir="vert"/>
  </p:transition>
  <p:timing>
    <p:tnLst>
      <p:par>
        <p:cT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transition>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transition>
    <p:randomBar dir="vert"/>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ransition>
    <p:randomBar dir="vert"/>
  </p:transition>
  <p:timing>
    <p:tnLst>
      <p:par>
        <p:cTn id="1" dur="indefinite" restart="never" nodeType="tmRoot"/>
      </p:par>
    </p:tnLst>
  </p:timing>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transition>
    <p:randomBar dir="vert"/>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ransition>
    <p:randomBar dir="vert"/>
  </p:transition>
  <p:timing>
    <p:tnLst>
      <p:par>
        <p:cTn id="1" dur="indefinite" restart="never" nodeType="tmRoot"/>
      </p:par>
    </p:tnLst>
  </p:timing>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transition>
    <p:randomBar dir="vert"/>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ransition>
    <p:randomBar dir="vert"/>
  </p:transition>
  <p:timing>
    <p:tnLst>
      <p:par>
        <p:cT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transition>
    <p:randomBar dir="vert"/>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ransition>
    <p:randomBar dir="vert"/>
  </p:transition>
  <p:timing>
    <p:tnLst>
      <p:par>
        <p:cTn id="1" dur="indefinite" restart="never" nodeType="tmRoot"/>
      </p:par>
    </p:tnLst>
  </p:timing>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ransition>
    <p:randomBar dir="vert"/>
  </p:transition>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ransition>
    <p:randomBar dir="vert"/>
  </p:transition>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ransition>
    <p:randomBar dir="vert"/>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transition>
    <p:randomBar dir="vert"/>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ransition>
    <p:randomBar dir="vert"/>
  </p:transition>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ransition>
    <p:randomBar dir="vert"/>
  </p:transition>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ransition>
    <p:randomBar dir="vert"/>
  </p:transition>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ransition>
    <p:randomBar dir="vert"/>
  </p:transition>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transition>
    <p:randomBar dir="vert"/>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ransition>
    <p:randomBar dir="vert"/>
  </p:transition>
  <p:timing>
    <p:tnLst>
      <p:par>
        <p:cT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transition>
    <p:randomBar dir="vert"/>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ransition>
    <p:randomBar dir="vert"/>
  </p:transition>
  <p:timing>
    <p:tnLst>
      <p:par>
        <p:cTn id="1" dur="indefinite" restart="never" nodeType="tmRoot"/>
      </p:par>
    </p:tnLst>
  </p:timing>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transition>
    <p:randomBar dir="vert"/>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ransition>
    <p:randomBar dir="vert"/>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transition>
    <p:randomBar dir="vert"/>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transition>
    <p:randomBar dir="vert"/>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ransition>
    <p:randomBar dir="vert"/>
  </p:transition>
  <p:timing>
    <p:tnLst>
      <p:par>
        <p:cTn id="1" dur="indefinite" restart="never" nodeType="tmRoot"/>
      </p:par>
    </p:tnLst>
  </p:timing>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transition>
    <p:randomBar dir="vert"/>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ransition>
    <p:randomBar dir="vert"/>
  </p:transition>
  <p:timing>
    <p:tnLst>
      <p:par>
        <p:cT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2021/11/22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ransition>
    <p:randomBar dir="vert"/>
  </p:transition>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transition>
    <p:randomBar dir="vert"/>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transition>
    <p:randomBar dir="vert"/>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transition>
    <p:randomBar dir="vert"/>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transition>
    <p:randomBar dir="vert"/>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ransition>
    <p:randomBar dir="vert"/>
  </p:transition>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transition>
    <p:randomBar dir="vert"/>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transition>
    <p:randomBar dir="vert"/>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transition>
    <p:randomBar dir="vert"/>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transition>
    <p:randomBar dir="vert"/>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transition>
    <p:randomBar dir="vert"/>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transition>
    <p:randomBar dir="vert"/>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transition>
    <p:randomBar dir="vert"/>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transition>
    <p:randomBar dir="vert"/>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ransition>
    <p:randomBar dir="vert"/>
  </p:transition>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transition>
    <p:randomBar dir="vert"/>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transition>
    <p:randomBar dir="vert"/>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transition>
    <p:randomBar dir="vert"/>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transition>
    <p:randomBar dir="vert"/>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ransition>
    <p:randomBar dir="vert"/>
  </p:transition>
  <p:timing>
    <p:tnLst>
      <p:par>
        <p:cT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ransition>
    <p:randomBar dir="vert"/>
  </p:transition>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ransition>
    <p:randomBar dir="vert"/>
  </p:transition>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ransition>
    <p:randomBar dir="vert"/>
  </p:transition>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ransition>
    <p:randomBar dir="vert"/>
  </p:transition>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ransition>
    <p:randomBar dir="vert"/>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ransition>
    <p:randomBar dir="vert"/>
  </p:transition>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ransition>
    <p:randomBar dir="vert"/>
  </p:transition>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ransition>
    <p:randomBar dir="vert"/>
  </p:transition>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ransition>
    <p:randomBar dir="vert"/>
  </p:transition>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ransition>
    <p:randomBar dir="vert"/>
  </p:transition>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ransition>
    <p:randomBar dir="vert"/>
  </p:transition>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ransition>
    <p:randomBar dir="vert"/>
  </p:transition>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ransition>
    <p:randomBar dir="vert"/>
  </p:transition>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ransition>
    <p:randomBar dir="vert"/>
  </p:transition>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ransition>
    <p:randomBar dir="vert"/>
  </p:transition>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ransition>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ransition>
    <p:randomBar dir="vert"/>
  </p:transition>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ransition>
    <p:randomBar dir="vert"/>
  </p:transition>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ransition>
    <p:randomBar dir="vert"/>
  </p:transition>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ransition>
    <p:randomBar dir="vert"/>
  </p:transition>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ransition>
    <p:randomBar dir="vert"/>
  </p:transition>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ransition>
    <p:randomBar dir="vert"/>
  </p:transition>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ransition>
    <p:randomBar dir="vert"/>
  </p:transition>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ransition>
    <p:randomBar dir="vert"/>
  </p:transition>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ransition>
    <p:randomBar dir="vert"/>
  </p:transition>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ransition>
    <p:randomBar dir="vert"/>
  </p:transition>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ransition>
    <p:randomBar dir="vert"/>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ransition>
    <p:randomBar dir="vert"/>
  </p:transition>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ransition>
    <p:randomBar dir="vert"/>
  </p:transition>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transition>
    <p:randomBar dir="vert"/>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ransition>
    <p:randomBar dir="vert"/>
  </p:transition>
  <p:timing>
    <p:tnLst>
      <p:par>
        <p:cTn id="1" dur="indefinite" restart="never" nodeType="tmRoot"/>
      </p:par>
    </p:tnLst>
  </p:timing>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transition>
    <p:randomBar dir="vert"/>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ransition>
    <p:randomBar dir="vert"/>
  </p:transition>
  <p:timing>
    <p:tnLst>
      <p:par>
        <p:cTn id="1" dur="indefinite" restart="never" nodeType="tmRoot"/>
      </p:par>
    </p:tn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transition>
    <p:randomBar dir="vert"/>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ransition>
    <p:randomBar dir="vert"/>
  </p:transition>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transition>
    <p:randomBar dir="vert"/>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ransition>
    <p:randomBar dir="vert"/>
  </p:transition>
  <p:timing>
    <p:tnLst>
      <p:par>
        <p:cT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transition>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ransition>
    <p:randomBar dir="vert"/>
  </p:transition>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ransition>
    <p:randomBar dir="vert"/>
  </p:transition>
  <p:timing>
    <p:tnLst>
      <p:par>
        <p:cTn id="1" dur="indefinite" restart="never" nodeType="tmRoot"/>
      </p:par>
    </p:tnLst>
  </p:timing>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ransition>
    <p:randomBar dir="vert"/>
  </p:transition>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ransition>
    <p:randomBar dir="vert"/>
  </p:transition>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ransition>
    <p:randomBar dir="vert"/>
  </p:transition>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ransition>
    <p:randomBar dir="vert"/>
  </p:transition>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ransition>
    <p:randomBar dir="vert"/>
  </p:transition>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ransition>
    <p:randomBar dir="vert"/>
  </p:transition>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ransition>
    <p:randomBar dir="vert"/>
  </p:transition>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transition>
    <p:randomBar dir="vert"/>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ransition>
    <p:randomBar dir="vert"/>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ransition>
    <p:randomBar dir="vert"/>
  </p:transition>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transition>
    <p:randomBar dir="vert"/>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ransition>
    <p:randomBar dir="vert"/>
  </p:transition>
  <p:timing>
    <p:tnLst>
      <p:par>
        <p:cTn id="1" dur="indefinite" restart="never" nodeType="tmRoot"/>
      </p:par>
    </p:tnLst>
  </p:timing>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transition>
    <p:randomBar dir="vert"/>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ransition>
    <p:randomBar dir="vert"/>
  </p:transition>
  <p:timing>
    <p:tnLst>
      <p:par>
        <p:cT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transition>
    <p:randomBar dir="vert"/>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ransition>
    <p:randomBar dir="vert"/>
  </p:transition>
  <p:timing>
    <p:tnLst>
      <p:par>
        <p:cT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transition>
    <p:randomBar dir="vert"/>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ransition>
    <p:randomBar dir="vert"/>
  </p:transition>
  <p:timing>
    <p:tnLst>
      <p:par>
        <p:cTn id="1" dur="indefinite" restart="never" nodeType="tmRoot"/>
      </p:par>
    </p:tnLst>
  </p:timing>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2021/11/22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ransition>
    <p:randomBar dir="vert"/>
  </p:transition>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transition>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ransition>
    <p:randomBar dir="vert"/>
  </p:transition>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transition>
    <p:randomBar dir="vert"/>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transition>
    <p:randomBar dir="vert"/>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transition>
    <p:randomBar dir="vert"/>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transition>
    <p:randomBar dir="vert"/>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transition>
    <p:randomBar dir="vert"/>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2021/11/22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transition>
    <p:randomBar dir="vert"/>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transition>
    <p:randomBar dir="vert"/>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ransition>
    <p:randomBar dir="vert"/>
  </p:transition>
  <p:timing>
    <p:tnLst>
      <p:par>
        <p:cTn id="1" dur="indefinite" restart="never" nodeType="tmRoot"/>
      </p:par>
    </p:tnLst>
  </p:timing>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transition>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ransition>
    <p:randomBar dir="vert"/>
  </p:transition>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ransition>
    <p:randomBar dir="vert"/>
  </p:transition>
  <p:timing>
    <p:tnLst>
      <p:par>
        <p:cTn id="1" dur="indefinite" restart="never" nodeType="tmRoot"/>
      </p:par>
    </p:tnLst>
  </p:timing>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transition>
    <p:randomBar dir="vert"/>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ransition>
    <p:randomBar dir="vert"/>
  </p:transition>
  <p:timing>
    <p:tnLst>
      <p:par>
        <p:cTn id="1" dur="indefinite" restart="never" nodeType="tmRoot"/>
      </p:par>
    </p:tnLst>
  </p:timing>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transition>
    <p:randomBar dir="vert"/>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ransition>
    <p:randomBar dir="vert"/>
  </p:transition>
  <p:timing>
    <p:tnLst>
      <p:par>
        <p:cT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transition>
    <p:randomBar dir="vert"/>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ransition>
    <p:randomBar dir="vert"/>
  </p:transition>
  <p:timing>
    <p:tnLst>
      <p:par>
        <p:cTn id="1" dur="indefinite" restart="never" nodeType="tmRoot"/>
      </p:par>
    </p:tnLst>
  </p:timing>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ransition>
    <p:randomBar dir="vert"/>
  </p:transition>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ransition>
    <p:randomBar dir="vert"/>
  </p:transition>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ransition>
    <p:randomBar dir="vert"/>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ransition>
    <p:randomBar dir="vert"/>
  </p:transition>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ransition>
    <p:randomBar dir="vert"/>
  </p:transition>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ransition>
    <p:randomBar dir="vert"/>
  </p:transition>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ransition>
    <p:randomBar dir="vert"/>
  </p:transition>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ransition>
    <p:randomBar dir="vert"/>
  </p:transition>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transition>
    <p:randomBar dir="vert"/>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ransition>
    <p:randomBar dir="vert"/>
  </p:transition>
  <p:timing>
    <p:tnLst>
      <p:par>
        <p:cT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transition>
    <p:randomBar dir="vert"/>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ransition>
    <p:randomBar dir="vert"/>
  </p:transition>
  <p:timing>
    <p:tnLst>
      <p:par>
        <p:cTn id="1" dur="indefinite" restart="never" nodeType="tmRoot"/>
      </p:par>
    </p:tnLst>
  </p:timing>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transition>
    <p:randomBar dir="vert"/>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ransition>
    <p:randomBar dir="vert"/>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ransition>
    <p:randomBar dir="vert"/>
  </p:transition>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transition>
    <p:randomBar dir="vert"/>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ransition>
    <p:randomBar dir="vert"/>
  </p:transition>
  <p:timing>
    <p:tnLst>
      <p:par>
        <p:cTn id="1" dur="indefinite" restart="never" nodeType="tmRoot"/>
      </p:par>
    </p:tnLst>
  </p:timing>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transition>
    <p:randomBar dir="vert"/>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ransition>
    <p:randomBar dir="vert"/>
  </p:transition>
  <p:timing>
    <p:tnLst>
      <p:par>
        <p:cTn id="1" dur="indefinite" restart="never" nodeType="tmRoot"/>
      </p:par>
    </p:tnLst>
  </p:timing>
</p:sldLayout>
</file>

<file path=ppt/slideLayouts/slideLayout974.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ransition>
    <p:randomBar dir="vert"/>
  </p:transition>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ransition>
    <p:randomBar dir="vert"/>
  </p:transition>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ransition>
    <p:randomBar dir="vert"/>
  </p:transition>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ransition>
    <p:randomBar dir="vert"/>
  </p:transition>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ransition>
    <p:randomBar dir="vert"/>
  </p:transition>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ransition>
    <p:randomBar dir="vert"/>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ransition>
    <p:randomBar dir="vert"/>
  </p:transition>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ransition>
    <p:randomBar dir="vert"/>
  </p:transition>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transition>
    <p:randomBar dir="vert"/>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ransition>
    <p:randomBar dir="vert"/>
  </p:transition>
  <p:timing>
    <p:tnLst>
      <p:par>
        <p:cTn id="1" dur="indefinite" restart="never" nodeType="tmRoot"/>
      </p:par>
    </p:tnLst>
  </p:timing>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transition>
    <p:randomBar dir="vert"/>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ransition>
    <p:randomBar dir="vert"/>
  </p:transition>
  <p:timing>
    <p:tnLst>
      <p:par>
        <p:cTn id="1" dur="indefinite" restart="never" nodeType="tmRoot"/>
      </p:par>
    </p:tnLst>
  </p:timing>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transition>
    <p:randomBar dir="vert"/>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ransition>
    <p:randomBar dir="vert"/>
  </p:transition>
  <p:timing>
    <p:tnLst>
      <p:par>
        <p:cTn id="1" dur="indefinite" restart="never" nodeType="tmRoot"/>
      </p:par>
    </p:tnLst>
  </p:timing>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transition>
    <p:randomBar dir="vert"/>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ransition>
    <p:randomBar dir="vert"/>
  </p:transition>
  <p:timing>
    <p:tnLst>
      <p:par>
        <p:cT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transition>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ransition>
    <p:randomBar dir="vert"/>
  </p:transition>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ransition>
    <p:randomBar dir="vert"/>
  </p:transition>
  <p:timing>
    <p:tnLst>
      <p:par>
        <p:cTn id="1" dur="indefinite" restart="never" nodeType="tmRoot"/>
      </p:par>
    </p:tnLst>
  </p:timing>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2021/11/22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ransition>
    <p:randomBar dir="vert"/>
  </p:transition>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transition>
    <p:randomBar dir="vert"/>
  </p:transition>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transition>
    <p:randomBar dir="vert"/>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transition>
    <p:randomBar dir="vert"/>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transition>
    <p:randomBar dir="vert"/>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2021/11/22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transition>
    <p:randomBar dir="vert"/>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transition>
    <p:randomBar dir="vert"/>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2021/11/22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671" Type="http://schemas.openxmlformats.org/officeDocument/2006/relationships/slideLayout" Target="../slideLayouts/slideLayout671.xml"/><Relationship Id="rId769" Type="http://schemas.openxmlformats.org/officeDocument/2006/relationships/slideLayout" Target="../slideLayouts/slideLayout769.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629" Type="http://schemas.openxmlformats.org/officeDocument/2006/relationships/slideLayout" Target="../slideLayouts/slideLayout629.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640" Type="http://schemas.openxmlformats.org/officeDocument/2006/relationships/slideLayout" Target="../slideLayouts/slideLayout640.xml"/><Relationship Id="rId682" Type="http://schemas.openxmlformats.org/officeDocument/2006/relationships/slideLayout" Target="../slideLayouts/slideLayout682.xml"/><Relationship Id="rId738" Type="http://schemas.openxmlformats.org/officeDocument/2006/relationships/slideLayout" Target="../slideLayouts/slideLayout73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42" Type="http://schemas.openxmlformats.org/officeDocument/2006/relationships/slideLayout" Target="../slideLayouts/slideLayout542.xml"/><Relationship Id="rId584" Type="http://schemas.openxmlformats.org/officeDocument/2006/relationships/slideLayout" Target="../slideLayouts/slideLayout584.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651" Type="http://schemas.openxmlformats.org/officeDocument/2006/relationships/slideLayout" Target="../slideLayouts/slideLayout651.xml"/><Relationship Id="rId693" Type="http://schemas.openxmlformats.org/officeDocument/2006/relationships/slideLayout" Target="../slideLayouts/slideLayout693.xml"/><Relationship Id="rId707" Type="http://schemas.openxmlformats.org/officeDocument/2006/relationships/slideLayout" Target="../slideLayouts/slideLayout707.xml"/><Relationship Id="rId749" Type="http://schemas.openxmlformats.org/officeDocument/2006/relationships/slideLayout" Target="../slideLayouts/slideLayout74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553" Type="http://schemas.openxmlformats.org/officeDocument/2006/relationships/slideLayout" Target="../slideLayouts/slideLayout553.xml"/><Relationship Id="rId609" Type="http://schemas.openxmlformats.org/officeDocument/2006/relationships/slideLayout" Target="../slideLayouts/slideLayout609.xml"/><Relationship Id="rId760" Type="http://schemas.openxmlformats.org/officeDocument/2006/relationships/slideLayout" Target="../slideLayouts/slideLayout76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595" Type="http://schemas.openxmlformats.org/officeDocument/2006/relationships/slideLayout" Target="../slideLayouts/slideLayout595.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620" Type="http://schemas.openxmlformats.org/officeDocument/2006/relationships/slideLayout" Target="../slideLayouts/slideLayout620.xml"/><Relationship Id="rId662" Type="http://schemas.openxmlformats.org/officeDocument/2006/relationships/slideLayout" Target="../slideLayouts/slideLayout662.xml"/><Relationship Id="rId718" Type="http://schemas.openxmlformats.org/officeDocument/2006/relationships/slideLayout" Target="../slideLayouts/slideLayout71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slideLayout" Target="../slideLayouts/slideLayout522.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564" Type="http://schemas.openxmlformats.org/officeDocument/2006/relationships/slideLayout" Target="../slideLayouts/slideLayout564.xml"/><Relationship Id="rId771" Type="http://schemas.openxmlformats.org/officeDocument/2006/relationships/slideLayout" Target="../slideLayouts/slideLayout771.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631" Type="http://schemas.openxmlformats.org/officeDocument/2006/relationships/slideLayout" Target="../slideLayouts/slideLayout631.xml"/><Relationship Id="rId673" Type="http://schemas.openxmlformats.org/officeDocument/2006/relationships/slideLayout" Target="../slideLayouts/slideLayout673.xml"/><Relationship Id="rId729" Type="http://schemas.openxmlformats.org/officeDocument/2006/relationships/slideLayout" Target="../slideLayouts/slideLayout72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575" Type="http://schemas.openxmlformats.org/officeDocument/2006/relationships/slideLayout" Target="../slideLayouts/slideLayout575.xml"/><Relationship Id="rId740" Type="http://schemas.openxmlformats.org/officeDocument/2006/relationships/slideLayout" Target="../slideLayouts/slideLayout740.xml"/><Relationship Id="rId782" Type="http://schemas.openxmlformats.org/officeDocument/2006/relationships/slideLayout" Target="../slideLayouts/slideLayout782.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600" Type="http://schemas.openxmlformats.org/officeDocument/2006/relationships/slideLayout" Target="../slideLayouts/slideLayout600.xml"/><Relationship Id="rId642" Type="http://schemas.openxmlformats.org/officeDocument/2006/relationships/slideLayout" Target="../slideLayouts/slideLayout642.xml"/><Relationship Id="rId684" Type="http://schemas.openxmlformats.org/officeDocument/2006/relationships/slideLayout" Target="../slideLayouts/slideLayout684.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44" Type="http://schemas.openxmlformats.org/officeDocument/2006/relationships/slideLayout" Target="../slideLayouts/slideLayout544.xml"/><Relationship Id="rId586" Type="http://schemas.openxmlformats.org/officeDocument/2006/relationships/slideLayout" Target="../slideLayouts/slideLayout586.xml"/><Relationship Id="rId751" Type="http://schemas.openxmlformats.org/officeDocument/2006/relationships/slideLayout" Target="../slideLayouts/slideLayout75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611" Type="http://schemas.openxmlformats.org/officeDocument/2006/relationships/slideLayout" Target="../slideLayouts/slideLayout611.xml"/><Relationship Id="rId653" Type="http://schemas.openxmlformats.org/officeDocument/2006/relationships/slideLayout" Target="../slideLayouts/slideLayout653.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695" Type="http://schemas.openxmlformats.org/officeDocument/2006/relationships/slideLayout" Target="../slideLayouts/slideLayout695.xml"/><Relationship Id="rId709" Type="http://schemas.openxmlformats.org/officeDocument/2006/relationships/slideLayout" Target="../slideLayouts/slideLayout709.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555" Type="http://schemas.openxmlformats.org/officeDocument/2006/relationships/slideLayout" Target="../slideLayouts/slideLayout555.xml"/><Relationship Id="rId597" Type="http://schemas.openxmlformats.org/officeDocument/2006/relationships/slideLayout" Target="../slideLayouts/slideLayout597.xml"/><Relationship Id="rId720" Type="http://schemas.openxmlformats.org/officeDocument/2006/relationships/slideLayout" Target="../slideLayouts/slideLayout720.xml"/><Relationship Id="rId762" Type="http://schemas.openxmlformats.org/officeDocument/2006/relationships/slideLayout" Target="../slideLayouts/slideLayout762.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622" Type="http://schemas.openxmlformats.org/officeDocument/2006/relationships/slideLayout" Target="../slideLayouts/slideLayout622.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664" Type="http://schemas.openxmlformats.org/officeDocument/2006/relationships/slideLayout" Target="../slideLayouts/slideLayout664.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566" Type="http://schemas.openxmlformats.org/officeDocument/2006/relationships/slideLayout" Target="../slideLayouts/slideLayout566.xml"/><Relationship Id="rId731" Type="http://schemas.openxmlformats.org/officeDocument/2006/relationships/slideLayout" Target="../slideLayouts/slideLayout731.xml"/><Relationship Id="rId773" Type="http://schemas.openxmlformats.org/officeDocument/2006/relationships/slideLayout" Target="../slideLayouts/slideLayout77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633" Type="http://schemas.openxmlformats.org/officeDocument/2006/relationships/slideLayout" Target="../slideLayouts/slideLayout633.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675" Type="http://schemas.openxmlformats.org/officeDocument/2006/relationships/slideLayout" Target="../slideLayouts/slideLayout675.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577" Type="http://schemas.openxmlformats.org/officeDocument/2006/relationships/slideLayout" Target="../slideLayouts/slideLayout577.xml"/><Relationship Id="rId700" Type="http://schemas.openxmlformats.org/officeDocument/2006/relationships/slideLayout" Target="../slideLayouts/slideLayout700.xml"/><Relationship Id="rId742" Type="http://schemas.openxmlformats.org/officeDocument/2006/relationships/slideLayout" Target="../slideLayouts/slideLayout742.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602" Type="http://schemas.openxmlformats.org/officeDocument/2006/relationships/slideLayout" Target="../slideLayouts/slideLayout602.xml"/><Relationship Id="rId784" Type="http://schemas.openxmlformats.org/officeDocument/2006/relationships/slideLayout" Target="../slideLayouts/slideLayout784.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644" Type="http://schemas.openxmlformats.org/officeDocument/2006/relationships/slideLayout" Target="../slideLayouts/slideLayout644.xml"/><Relationship Id="rId686" Type="http://schemas.openxmlformats.org/officeDocument/2006/relationships/slideLayout" Target="../slideLayouts/slideLayout686.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46" Type="http://schemas.openxmlformats.org/officeDocument/2006/relationships/slideLayout" Target="../slideLayouts/slideLayout546.xml"/><Relationship Id="rId711" Type="http://schemas.openxmlformats.org/officeDocument/2006/relationships/slideLayout" Target="../slideLayouts/slideLayout711.xml"/><Relationship Id="rId753" Type="http://schemas.openxmlformats.org/officeDocument/2006/relationships/slideLayout" Target="../slideLayouts/slideLayout753.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588" Type="http://schemas.openxmlformats.org/officeDocument/2006/relationships/slideLayout" Target="../slideLayouts/slideLayout588.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613" Type="http://schemas.openxmlformats.org/officeDocument/2006/relationships/slideLayout" Target="../slideLayouts/slideLayout613.xml"/><Relationship Id="rId655" Type="http://schemas.openxmlformats.org/officeDocument/2006/relationships/slideLayout" Target="../slideLayouts/slideLayout655.xml"/><Relationship Id="rId697" Type="http://schemas.openxmlformats.org/officeDocument/2006/relationships/slideLayout" Target="../slideLayouts/slideLayout697.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722" Type="http://schemas.openxmlformats.org/officeDocument/2006/relationships/slideLayout" Target="../slideLayouts/slideLayout722.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557" Type="http://schemas.openxmlformats.org/officeDocument/2006/relationships/slideLayout" Target="../slideLayouts/slideLayout557.xml"/><Relationship Id="rId599" Type="http://schemas.openxmlformats.org/officeDocument/2006/relationships/slideLayout" Target="../slideLayouts/slideLayout599.xml"/><Relationship Id="rId764" Type="http://schemas.openxmlformats.org/officeDocument/2006/relationships/slideLayout" Target="../slideLayouts/slideLayout764.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624" Type="http://schemas.openxmlformats.org/officeDocument/2006/relationships/slideLayout" Target="../slideLayouts/slideLayout624.xml"/><Relationship Id="rId666" Type="http://schemas.openxmlformats.org/officeDocument/2006/relationships/slideLayout" Target="../slideLayouts/slideLayout666.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slideLayout" Target="../slideLayouts/slideLayout526.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568" Type="http://schemas.openxmlformats.org/officeDocument/2006/relationships/slideLayout" Target="../slideLayouts/slideLayout568.xml"/><Relationship Id="rId733" Type="http://schemas.openxmlformats.org/officeDocument/2006/relationships/slideLayout" Target="../slideLayouts/slideLayout733.xml"/><Relationship Id="rId775" Type="http://schemas.openxmlformats.org/officeDocument/2006/relationships/slideLayout" Target="../slideLayouts/slideLayout775.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635" Type="http://schemas.openxmlformats.org/officeDocument/2006/relationships/slideLayout" Target="../slideLayouts/slideLayout635.xml"/><Relationship Id="rId677" Type="http://schemas.openxmlformats.org/officeDocument/2006/relationships/slideLayout" Target="../slideLayouts/slideLayout677.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702" Type="http://schemas.openxmlformats.org/officeDocument/2006/relationships/slideLayout" Target="../slideLayouts/slideLayout702.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37" Type="http://schemas.openxmlformats.org/officeDocument/2006/relationships/slideLayout" Target="../slideLayouts/slideLayout537.xml"/><Relationship Id="rId579" Type="http://schemas.openxmlformats.org/officeDocument/2006/relationships/slideLayout" Target="../slideLayouts/slideLayout579.xml"/><Relationship Id="rId744" Type="http://schemas.openxmlformats.org/officeDocument/2006/relationships/slideLayout" Target="../slideLayouts/slideLayout744.xml"/><Relationship Id="rId786" Type="http://schemas.openxmlformats.org/officeDocument/2006/relationships/theme" Target="../theme/theme1.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590" Type="http://schemas.openxmlformats.org/officeDocument/2006/relationships/slideLayout" Target="../slideLayouts/slideLayout590.xml"/><Relationship Id="rId604" Type="http://schemas.openxmlformats.org/officeDocument/2006/relationships/slideLayout" Target="../slideLayouts/slideLayout604.xml"/><Relationship Id="rId646" Type="http://schemas.openxmlformats.org/officeDocument/2006/relationships/slideLayout" Target="../slideLayouts/slideLayout646.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688" Type="http://schemas.openxmlformats.org/officeDocument/2006/relationships/slideLayout" Target="../slideLayouts/slideLayout688.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48" Type="http://schemas.openxmlformats.org/officeDocument/2006/relationships/slideLayout" Target="../slideLayouts/slideLayout548.xml"/><Relationship Id="rId713" Type="http://schemas.openxmlformats.org/officeDocument/2006/relationships/slideLayout" Target="../slideLayouts/slideLayout713.xml"/><Relationship Id="rId755" Type="http://schemas.openxmlformats.org/officeDocument/2006/relationships/slideLayout" Target="../slideLayouts/slideLayout755.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615" Type="http://schemas.openxmlformats.org/officeDocument/2006/relationships/slideLayout" Target="../slideLayouts/slideLayout615.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657" Type="http://schemas.openxmlformats.org/officeDocument/2006/relationships/slideLayout" Target="../slideLayouts/slideLayout657.xml"/><Relationship Id="rId699" Type="http://schemas.openxmlformats.org/officeDocument/2006/relationships/slideLayout" Target="../slideLayouts/slideLayout699.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559" Type="http://schemas.openxmlformats.org/officeDocument/2006/relationships/slideLayout" Target="../slideLayouts/slideLayout559.xml"/><Relationship Id="rId724" Type="http://schemas.openxmlformats.org/officeDocument/2006/relationships/slideLayout" Target="../slideLayouts/slideLayout724.xml"/><Relationship Id="rId766" Type="http://schemas.openxmlformats.org/officeDocument/2006/relationships/slideLayout" Target="../slideLayouts/slideLayout766.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570" Type="http://schemas.openxmlformats.org/officeDocument/2006/relationships/slideLayout" Target="../slideLayouts/slideLayout570.xml"/><Relationship Id="rId626" Type="http://schemas.openxmlformats.org/officeDocument/2006/relationships/slideLayout" Target="../slideLayouts/slideLayout626.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668" Type="http://schemas.openxmlformats.org/officeDocument/2006/relationships/slideLayout" Target="../slideLayouts/slideLayout668.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slideLayout" Target="../slideLayouts/slideLayout528.xml"/><Relationship Id="rId735" Type="http://schemas.openxmlformats.org/officeDocument/2006/relationships/slideLayout" Target="../slideLayouts/slideLayout735.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581" Type="http://schemas.openxmlformats.org/officeDocument/2006/relationships/slideLayout" Target="../slideLayouts/slideLayout581.xml"/><Relationship Id="rId777" Type="http://schemas.openxmlformats.org/officeDocument/2006/relationships/slideLayout" Target="../slideLayouts/slideLayout777.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637" Type="http://schemas.openxmlformats.org/officeDocument/2006/relationships/slideLayout" Target="../slideLayouts/slideLayout637.xml"/><Relationship Id="rId679" Type="http://schemas.openxmlformats.org/officeDocument/2006/relationships/slideLayout" Target="../slideLayouts/slideLayout67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539" Type="http://schemas.openxmlformats.org/officeDocument/2006/relationships/slideLayout" Target="../slideLayouts/slideLayout539.xml"/><Relationship Id="rId690" Type="http://schemas.openxmlformats.org/officeDocument/2006/relationships/slideLayout" Target="../slideLayouts/slideLayout690.xml"/><Relationship Id="rId704" Type="http://schemas.openxmlformats.org/officeDocument/2006/relationships/slideLayout" Target="../slideLayouts/slideLayout704.xml"/><Relationship Id="rId746" Type="http://schemas.openxmlformats.org/officeDocument/2006/relationships/slideLayout" Target="../slideLayouts/slideLayout746.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550" Type="http://schemas.openxmlformats.org/officeDocument/2006/relationships/slideLayout" Target="../slideLayouts/slideLayout550.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592" Type="http://schemas.openxmlformats.org/officeDocument/2006/relationships/slideLayout" Target="../slideLayouts/slideLayout592.xml"/><Relationship Id="rId606" Type="http://schemas.openxmlformats.org/officeDocument/2006/relationships/slideLayout" Target="../slideLayouts/slideLayout606.xml"/><Relationship Id="rId648" Type="http://schemas.openxmlformats.org/officeDocument/2006/relationships/slideLayout" Target="../slideLayouts/slideLayout648.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715" Type="http://schemas.openxmlformats.org/officeDocument/2006/relationships/slideLayout" Target="../slideLayouts/slideLayout715.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757" Type="http://schemas.openxmlformats.org/officeDocument/2006/relationships/slideLayout" Target="../slideLayouts/slideLayout757.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561" Type="http://schemas.openxmlformats.org/officeDocument/2006/relationships/slideLayout" Target="../slideLayouts/slideLayout561.xml"/><Relationship Id="rId617" Type="http://schemas.openxmlformats.org/officeDocument/2006/relationships/slideLayout" Target="../slideLayouts/slideLayout617.xml"/><Relationship Id="rId659" Type="http://schemas.openxmlformats.org/officeDocument/2006/relationships/slideLayout" Target="../slideLayouts/slideLayout659.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670" Type="http://schemas.openxmlformats.org/officeDocument/2006/relationships/slideLayout" Target="../slideLayouts/slideLayout670.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726" Type="http://schemas.openxmlformats.org/officeDocument/2006/relationships/slideLayout" Target="../slideLayouts/slideLayout726.xml"/><Relationship Id="rId768" Type="http://schemas.openxmlformats.org/officeDocument/2006/relationships/slideLayout" Target="../slideLayouts/slideLayout768.xml"/><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572" Type="http://schemas.openxmlformats.org/officeDocument/2006/relationships/slideLayout" Target="../slideLayouts/slideLayout572.xml"/><Relationship Id="rId628" Type="http://schemas.openxmlformats.org/officeDocument/2006/relationships/slideLayout" Target="../slideLayouts/slideLayout628.xml"/><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681" Type="http://schemas.openxmlformats.org/officeDocument/2006/relationships/slideLayout" Target="../slideLayouts/slideLayout681.xml"/><Relationship Id="rId737" Type="http://schemas.openxmlformats.org/officeDocument/2006/relationships/slideLayout" Target="../slideLayouts/slideLayout737.xml"/><Relationship Id="rId779" Type="http://schemas.openxmlformats.org/officeDocument/2006/relationships/slideLayout" Target="../slideLayouts/slideLayout779.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541" Type="http://schemas.openxmlformats.org/officeDocument/2006/relationships/slideLayout" Target="../slideLayouts/slideLayout541.xml"/><Relationship Id="rId583" Type="http://schemas.openxmlformats.org/officeDocument/2006/relationships/slideLayout" Target="../slideLayouts/slideLayout583.xml"/><Relationship Id="rId639" Type="http://schemas.openxmlformats.org/officeDocument/2006/relationships/slideLayout" Target="../slideLayouts/slideLayout63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650" Type="http://schemas.openxmlformats.org/officeDocument/2006/relationships/slideLayout" Target="../slideLayouts/slideLayout650.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692" Type="http://schemas.openxmlformats.org/officeDocument/2006/relationships/slideLayout" Target="../slideLayouts/slideLayout692.xml"/><Relationship Id="rId706" Type="http://schemas.openxmlformats.org/officeDocument/2006/relationships/slideLayout" Target="../slideLayouts/slideLayout706.xml"/><Relationship Id="rId748" Type="http://schemas.openxmlformats.org/officeDocument/2006/relationships/slideLayout" Target="../slideLayouts/slideLayout74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52" Type="http://schemas.openxmlformats.org/officeDocument/2006/relationships/slideLayout" Target="../slideLayouts/slideLayout552.xml"/><Relationship Id="rId594" Type="http://schemas.openxmlformats.org/officeDocument/2006/relationships/slideLayout" Target="../slideLayouts/slideLayout594.xml"/><Relationship Id="rId608" Type="http://schemas.openxmlformats.org/officeDocument/2006/relationships/slideLayout" Target="../slideLayouts/slideLayout60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661" Type="http://schemas.openxmlformats.org/officeDocument/2006/relationships/slideLayout" Target="../slideLayouts/slideLayout661.xml"/><Relationship Id="rId717" Type="http://schemas.openxmlformats.org/officeDocument/2006/relationships/slideLayout" Target="../slideLayouts/slideLayout717.xml"/><Relationship Id="rId759" Type="http://schemas.openxmlformats.org/officeDocument/2006/relationships/slideLayout" Target="../slideLayouts/slideLayout75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563" Type="http://schemas.openxmlformats.org/officeDocument/2006/relationships/slideLayout" Target="../slideLayouts/slideLayout563.xml"/><Relationship Id="rId619" Type="http://schemas.openxmlformats.org/officeDocument/2006/relationships/slideLayout" Target="../slideLayouts/slideLayout619.xml"/><Relationship Id="rId770" Type="http://schemas.openxmlformats.org/officeDocument/2006/relationships/slideLayout" Target="../slideLayouts/slideLayout77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630" Type="http://schemas.openxmlformats.org/officeDocument/2006/relationships/slideLayout" Target="../slideLayouts/slideLayout630.xml"/><Relationship Id="rId672" Type="http://schemas.openxmlformats.org/officeDocument/2006/relationships/slideLayout" Target="../slideLayouts/slideLayout672.xml"/><Relationship Id="rId728" Type="http://schemas.openxmlformats.org/officeDocument/2006/relationships/slideLayout" Target="../slideLayouts/slideLayout72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532" Type="http://schemas.openxmlformats.org/officeDocument/2006/relationships/slideLayout" Target="../slideLayouts/slideLayout532.xml"/><Relationship Id="rId574" Type="http://schemas.openxmlformats.org/officeDocument/2006/relationships/slideLayout" Target="../slideLayouts/slideLayout574.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781" Type="http://schemas.openxmlformats.org/officeDocument/2006/relationships/slideLayout" Target="../slideLayouts/slideLayout781.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641" Type="http://schemas.openxmlformats.org/officeDocument/2006/relationships/slideLayout" Target="../slideLayouts/slideLayout641.xml"/><Relationship Id="rId683" Type="http://schemas.openxmlformats.org/officeDocument/2006/relationships/slideLayout" Target="../slideLayouts/slideLayout683.xml"/><Relationship Id="rId739" Type="http://schemas.openxmlformats.org/officeDocument/2006/relationships/slideLayout" Target="../slideLayouts/slideLayout73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543" Type="http://schemas.openxmlformats.org/officeDocument/2006/relationships/slideLayout" Target="../slideLayouts/slideLayout543.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585" Type="http://schemas.openxmlformats.org/officeDocument/2006/relationships/slideLayout" Target="../slideLayouts/slideLayout585.xml"/><Relationship Id="rId750" Type="http://schemas.openxmlformats.org/officeDocument/2006/relationships/slideLayout" Target="../slideLayouts/slideLayout750.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610" Type="http://schemas.openxmlformats.org/officeDocument/2006/relationships/slideLayout" Target="../slideLayouts/slideLayout610.xml"/><Relationship Id="rId652" Type="http://schemas.openxmlformats.org/officeDocument/2006/relationships/slideLayout" Target="../slideLayouts/slideLayout652.xml"/><Relationship Id="rId694" Type="http://schemas.openxmlformats.org/officeDocument/2006/relationships/slideLayout" Target="../slideLayouts/slideLayout694.xml"/><Relationship Id="rId708" Type="http://schemas.openxmlformats.org/officeDocument/2006/relationships/slideLayout" Target="../slideLayouts/slideLayout70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54" Type="http://schemas.openxmlformats.org/officeDocument/2006/relationships/slideLayout" Target="../slideLayouts/slideLayout554.xml"/><Relationship Id="rId596" Type="http://schemas.openxmlformats.org/officeDocument/2006/relationships/slideLayout" Target="../slideLayouts/slideLayout596.xml"/><Relationship Id="rId761" Type="http://schemas.openxmlformats.org/officeDocument/2006/relationships/slideLayout" Target="../slideLayouts/slideLayout76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621" Type="http://schemas.openxmlformats.org/officeDocument/2006/relationships/slideLayout" Target="../slideLayouts/slideLayout621.xml"/><Relationship Id="rId663" Type="http://schemas.openxmlformats.org/officeDocument/2006/relationships/slideLayout" Target="../slideLayouts/slideLayout663.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719" Type="http://schemas.openxmlformats.org/officeDocument/2006/relationships/slideLayout" Target="../slideLayouts/slideLayout719.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openxmlformats.org/officeDocument/2006/relationships/slideLayout" Target="../slideLayouts/slideLayout565.xml"/><Relationship Id="rId730" Type="http://schemas.openxmlformats.org/officeDocument/2006/relationships/slideLayout" Target="../slideLayouts/slideLayout730.xml"/><Relationship Id="rId772" Type="http://schemas.openxmlformats.org/officeDocument/2006/relationships/slideLayout" Target="../slideLayouts/slideLayout772.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632" Type="http://schemas.openxmlformats.org/officeDocument/2006/relationships/slideLayout" Target="../slideLayouts/slideLayout632.xml"/><Relationship Id="rId271" Type="http://schemas.openxmlformats.org/officeDocument/2006/relationships/slideLayout" Target="../slideLayouts/slideLayout271.xml"/><Relationship Id="rId674" Type="http://schemas.openxmlformats.org/officeDocument/2006/relationships/slideLayout" Target="../slideLayouts/slideLayout674.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534" Type="http://schemas.openxmlformats.org/officeDocument/2006/relationships/slideLayout" Target="../slideLayouts/slideLayout534.xml"/><Relationship Id="rId576" Type="http://schemas.openxmlformats.org/officeDocument/2006/relationships/slideLayout" Target="../slideLayouts/slideLayout576.xml"/><Relationship Id="rId741" Type="http://schemas.openxmlformats.org/officeDocument/2006/relationships/slideLayout" Target="../slideLayouts/slideLayout741.xml"/><Relationship Id="rId783" Type="http://schemas.openxmlformats.org/officeDocument/2006/relationships/slideLayout" Target="../slideLayouts/slideLayout783.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601" Type="http://schemas.openxmlformats.org/officeDocument/2006/relationships/slideLayout" Target="../slideLayouts/slideLayout601.xml"/><Relationship Id="rId643" Type="http://schemas.openxmlformats.org/officeDocument/2006/relationships/slideLayout" Target="../slideLayouts/slideLayout643.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685" Type="http://schemas.openxmlformats.org/officeDocument/2006/relationships/slideLayout" Target="../slideLayouts/slideLayout685.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545" Type="http://schemas.openxmlformats.org/officeDocument/2006/relationships/slideLayout" Target="../slideLayouts/slideLayout545.xml"/><Relationship Id="rId587" Type="http://schemas.openxmlformats.org/officeDocument/2006/relationships/slideLayout" Target="../slideLayouts/slideLayout587.xml"/><Relationship Id="rId710" Type="http://schemas.openxmlformats.org/officeDocument/2006/relationships/slideLayout" Target="../slideLayouts/slideLayout710.xml"/><Relationship Id="rId752" Type="http://schemas.openxmlformats.org/officeDocument/2006/relationships/slideLayout" Target="../slideLayouts/slideLayout752.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612" Type="http://schemas.openxmlformats.org/officeDocument/2006/relationships/slideLayout" Target="../slideLayouts/slideLayout612.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654" Type="http://schemas.openxmlformats.org/officeDocument/2006/relationships/slideLayout" Target="../slideLayouts/slideLayout654.xml"/><Relationship Id="rId696" Type="http://schemas.openxmlformats.org/officeDocument/2006/relationships/slideLayout" Target="../slideLayouts/slideLayout696.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556" Type="http://schemas.openxmlformats.org/officeDocument/2006/relationships/slideLayout" Target="../slideLayouts/slideLayout556.xml"/><Relationship Id="rId721" Type="http://schemas.openxmlformats.org/officeDocument/2006/relationships/slideLayout" Target="../slideLayouts/slideLayout721.xml"/><Relationship Id="rId763" Type="http://schemas.openxmlformats.org/officeDocument/2006/relationships/slideLayout" Target="../slideLayouts/slideLayout76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598" Type="http://schemas.openxmlformats.org/officeDocument/2006/relationships/slideLayout" Target="../slideLayouts/slideLayout598.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623" Type="http://schemas.openxmlformats.org/officeDocument/2006/relationships/slideLayout" Target="../slideLayouts/slideLayout623.xml"/><Relationship Id="rId665" Type="http://schemas.openxmlformats.org/officeDocument/2006/relationships/slideLayout" Target="../slideLayouts/slideLayout665.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567" Type="http://schemas.openxmlformats.org/officeDocument/2006/relationships/slideLayout" Target="../slideLayouts/slideLayout567.xml"/><Relationship Id="rId732" Type="http://schemas.openxmlformats.org/officeDocument/2006/relationships/slideLayout" Target="../slideLayouts/slideLayout732.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774" Type="http://schemas.openxmlformats.org/officeDocument/2006/relationships/slideLayout" Target="../slideLayouts/slideLayout774.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634" Type="http://schemas.openxmlformats.org/officeDocument/2006/relationships/slideLayout" Target="../slideLayouts/slideLayout634.xml"/><Relationship Id="rId676" Type="http://schemas.openxmlformats.org/officeDocument/2006/relationships/slideLayout" Target="../slideLayouts/slideLayout676.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36" Type="http://schemas.openxmlformats.org/officeDocument/2006/relationships/slideLayout" Target="../slideLayouts/slideLayout536.xml"/><Relationship Id="rId701" Type="http://schemas.openxmlformats.org/officeDocument/2006/relationships/slideLayout" Target="../slideLayouts/slideLayout701.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578" Type="http://schemas.openxmlformats.org/officeDocument/2006/relationships/slideLayout" Target="../slideLayouts/slideLayout578.xml"/><Relationship Id="rId743" Type="http://schemas.openxmlformats.org/officeDocument/2006/relationships/slideLayout" Target="../slideLayouts/slideLayout743.xml"/><Relationship Id="rId785" Type="http://schemas.openxmlformats.org/officeDocument/2006/relationships/slideLayout" Target="../slideLayouts/slideLayout785.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603" Type="http://schemas.openxmlformats.org/officeDocument/2006/relationships/slideLayout" Target="../slideLayouts/slideLayout603.xml"/><Relationship Id="rId645" Type="http://schemas.openxmlformats.org/officeDocument/2006/relationships/slideLayout" Target="../slideLayouts/slideLayout645.xml"/><Relationship Id="rId687" Type="http://schemas.openxmlformats.org/officeDocument/2006/relationships/slideLayout" Target="../slideLayouts/slideLayout687.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712" Type="http://schemas.openxmlformats.org/officeDocument/2006/relationships/slideLayout" Target="../slideLayouts/slideLayout712.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547" Type="http://schemas.openxmlformats.org/officeDocument/2006/relationships/slideLayout" Target="../slideLayouts/slideLayout547.xml"/><Relationship Id="rId589" Type="http://schemas.openxmlformats.org/officeDocument/2006/relationships/slideLayout" Target="../slideLayouts/slideLayout589.xml"/><Relationship Id="rId754" Type="http://schemas.openxmlformats.org/officeDocument/2006/relationships/slideLayout" Target="../slideLayouts/slideLayout754.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614" Type="http://schemas.openxmlformats.org/officeDocument/2006/relationships/slideLayout" Target="../slideLayouts/slideLayout614.xml"/><Relationship Id="rId656" Type="http://schemas.openxmlformats.org/officeDocument/2006/relationships/slideLayout" Target="../slideLayouts/slideLayout656.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698" Type="http://schemas.openxmlformats.org/officeDocument/2006/relationships/slideLayout" Target="../slideLayouts/slideLayout698.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558" Type="http://schemas.openxmlformats.org/officeDocument/2006/relationships/slideLayout" Target="../slideLayouts/slideLayout558.xml"/><Relationship Id="rId723" Type="http://schemas.openxmlformats.org/officeDocument/2006/relationships/slideLayout" Target="../slideLayouts/slideLayout723.xml"/><Relationship Id="rId765" Type="http://schemas.openxmlformats.org/officeDocument/2006/relationships/slideLayout" Target="../slideLayouts/slideLayout765.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625" Type="http://schemas.openxmlformats.org/officeDocument/2006/relationships/slideLayout" Target="../slideLayouts/slideLayout625.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667" Type="http://schemas.openxmlformats.org/officeDocument/2006/relationships/slideLayout" Target="../slideLayouts/slideLayout667.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slideLayout" Target="../slideLayouts/slideLayout527.xml"/><Relationship Id="rId569" Type="http://schemas.openxmlformats.org/officeDocument/2006/relationships/slideLayout" Target="../slideLayouts/slideLayout569.xml"/><Relationship Id="rId734" Type="http://schemas.openxmlformats.org/officeDocument/2006/relationships/slideLayout" Target="../slideLayouts/slideLayout734.xml"/><Relationship Id="rId776" Type="http://schemas.openxmlformats.org/officeDocument/2006/relationships/slideLayout" Target="../slideLayouts/slideLayout776.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580" Type="http://schemas.openxmlformats.org/officeDocument/2006/relationships/slideLayout" Target="../slideLayouts/slideLayout580.xml"/><Relationship Id="rId636" Type="http://schemas.openxmlformats.org/officeDocument/2006/relationships/slideLayout" Target="../slideLayouts/slideLayout636.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678" Type="http://schemas.openxmlformats.org/officeDocument/2006/relationships/slideLayout" Target="../slideLayouts/slideLayout678.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538" Type="http://schemas.openxmlformats.org/officeDocument/2006/relationships/slideLayout" Target="../slideLayouts/slideLayout538.xml"/><Relationship Id="rId703" Type="http://schemas.openxmlformats.org/officeDocument/2006/relationships/slideLayout" Target="../slideLayouts/slideLayout703.xml"/><Relationship Id="rId745" Type="http://schemas.openxmlformats.org/officeDocument/2006/relationships/slideLayout" Target="../slideLayouts/slideLayout745.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591" Type="http://schemas.openxmlformats.org/officeDocument/2006/relationships/slideLayout" Target="../slideLayouts/slideLayout591.xml"/><Relationship Id="rId605" Type="http://schemas.openxmlformats.org/officeDocument/2006/relationships/slideLayout" Target="../slideLayouts/slideLayout605.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647" Type="http://schemas.openxmlformats.org/officeDocument/2006/relationships/slideLayout" Target="../slideLayouts/slideLayout647.xml"/><Relationship Id="rId689" Type="http://schemas.openxmlformats.org/officeDocument/2006/relationships/slideLayout" Target="../slideLayouts/slideLayout689.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49" Type="http://schemas.openxmlformats.org/officeDocument/2006/relationships/slideLayout" Target="../slideLayouts/slideLayout549.xml"/><Relationship Id="rId714" Type="http://schemas.openxmlformats.org/officeDocument/2006/relationships/slideLayout" Target="../slideLayouts/slideLayout714.xml"/><Relationship Id="rId756" Type="http://schemas.openxmlformats.org/officeDocument/2006/relationships/slideLayout" Target="../slideLayouts/slideLayout75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616" Type="http://schemas.openxmlformats.org/officeDocument/2006/relationships/slideLayout" Target="../slideLayouts/slideLayout616.xml"/><Relationship Id="rId658" Type="http://schemas.openxmlformats.org/officeDocument/2006/relationships/slideLayout" Target="../slideLayouts/slideLayout658.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725" Type="http://schemas.openxmlformats.org/officeDocument/2006/relationships/slideLayout" Target="../slideLayouts/slideLayout725.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767" Type="http://schemas.openxmlformats.org/officeDocument/2006/relationships/slideLayout" Target="../slideLayouts/slideLayout767.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571" Type="http://schemas.openxmlformats.org/officeDocument/2006/relationships/slideLayout" Target="../slideLayouts/slideLayout571.xml"/><Relationship Id="rId627" Type="http://schemas.openxmlformats.org/officeDocument/2006/relationships/slideLayout" Target="../slideLayouts/slideLayout627.xml"/><Relationship Id="rId669" Type="http://schemas.openxmlformats.org/officeDocument/2006/relationships/slideLayout" Target="../slideLayouts/slideLayout66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680" Type="http://schemas.openxmlformats.org/officeDocument/2006/relationships/slideLayout" Target="../slideLayouts/slideLayout680.xml"/><Relationship Id="rId736" Type="http://schemas.openxmlformats.org/officeDocument/2006/relationships/slideLayout" Target="../slideLayouts/slideLayout736.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78" Type="http://schemas.openxmlformats.org/officeDocument/2006/relationships/slideLayout" Target="../slideLayouts/slideLayout778.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582" Type="http://schemas.openxmlformats.org/officeDocument/2006/relationships/slideLayout" Target="../slideLayouts/slideLayout582.xml"/><Relationship Id="rId638" Type="http://schemas.openxmlformats.org/officeDocument/2006/relationships/slideLayout" Target="../slideLayouts/slideLayout638.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705" Type="http://schemas.openxmlformats.org/officeDocument/2006/relationships/slideLayout" Target="../slideLayouts/slideLayout705.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691" Type="http://schemas.openxmlformats.org/officeDocument/2006/relationships/slideLayout" Target="../slideLayouts/slideLayout691.xml"/><Relationship Id="rId747" Type="http://schemas.openxmlformats.org/officeDocument/2006/relationships/slideLayout" Target="../slideLayouts/slideLayout747.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593" Type="http://schemas.openxmlformats.org/officeDocument/2006/relationships/slideLayout" Target="../slideLayouts/slideLayout593.xml"/><Relationship Id="rId607" Type="http://schemas.openxmlformats.org/officeDocument/2006/relationships/slideLayout" Target="../slideLayouts/slideLayout607.xml"/><Relationship Id="rId649" Type="http://schemas.openxmlformats.org/officeDocument/2006/relationships/slideLayout" Target="../slideLayouts/slideLayout64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660" Type="http://schemas.openxmlformats.org/officeDocument/2006/relationships/slideLayout" Target="../slideLayouts/slideLayout660.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716" Type="http://schemas.openxmlformats.org/officeDocument/2006/relationships/slideLayout" Target="../slideLayouts/slideLayout716.xml"/><Relationship Id="rId758" Type="http://schemas.openxmlformats.org/officeDocument/2006/relationships/slideLayout" Target="../slideLayouts/slideLayout758.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62" Type="http://schemas.openxmlformats.org/officeDocument/2006/relationships/slideLayout" Target="../slideLayouts/slideLayout562.xml"/><Relationship Id="rId618" Type="http://schemas.openxmlformats.org/officeDocument/2006/relationships/slideLayout" Target="../slideLayouts/slideLayout618.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727" Type="http://schemas.openxmlformats.org/officeDocument/2006/relationships/slideLayout" Target="../slideLayouts/slideLayout727.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573" Type="http://schemas.openxmlformats.org/officeDocument/2006/relationships/slideLayout" Target="../slideLayouts/slideLayout573.xml"/><Relationship Id="rId780" Type="http://schemas.openxmlformats.org/officeDocument/2006/relationships/slideLayout" Target="../slideLayouts/slideLayout78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85.xml"/><Relationship Id="rId13" Type="http://schemas.openxmlformats.org/officeDocument/2006/relationships/slideLayout" Target="../slideLayouts/slideLayout1990.xml"/><Relationship Id="rId3" Type="http://schemas.openxmlformats.org/officeDocument/2006/relationships/slideLayout" Target="../slideLayouts/slideLayout1980.xml"/><Relationship Id="rId7" Type="http://schemas.openxmlformats.org/officeDocument/2006/relationships/slideLayout" Target="../slideLayouts/slideLayout1984.xml"/><Relationship Id="rId12" Type="http://schemas.openxmlformats.org/officeDocument/2006/relationships/slideLayout" Target="../slideLayouts/slideLayout1989.xml"/><Relationship Id="rId2" Type="http://schemas.openxmlformats.org/officeDocument/2006/relationships/slideLayout" Target="../slideLayouts/slideLayout1979.xml"/><Relationship Id="rId1" Type="http://schemas.openxmlformats.org/officeDocument/2006/relationships/slideLayout" Target="../slideLayouts/slideLayout1978.xml"/><Relationship Id="rId6" Type="http://schemas.openxmlformats.org/officeDocument/2006/relationships/slideLayout" Target="../slideLayouts/slideLayout1983.xml"/><Relationship Id="rId11" Type="http://schemas.openxmlformats.org/officeDocument/2006/relationships/slideLayout" Target="../slideLayouts/slideLayout1988.xml"/><Relationship Id="rId5" Type="http://schemas.openxmlformats.org/officeDocument/2006/relationships/slideLayout" Target="../slideLayouts/slideLayout1982.xml"/><Relationship Id="rId15" Type="http://schemas.openxmlformats.org/officeDocument/2006/relationships/theme" Target="../theme/theme10.xml"/><Relationship Id="rId10" Type="http://schemas.openxmlformats.org/officeDocument/2006/relationships/slideLayout" Target="../slideLayouts/slideLayout1987.xml"/><Relationship Id="rId4" Type="http://schemas.openxmlformats.org/officeDocument/2006/relationships/slideLayout" Target="../slideLayouts/slideLayout1981.xml"/><Relationship Id="rId9" Type="http://schemas.openxmlformats.org/officeDocument/2006/relationships/slideLayout" Target="../slideLayouts/slideLayout1986.xml"/><Relationship Id="rId14" Type="http://schemas.openxmlformats.org/officeDocument/2006/relationships/slideLayout" Target="../slideLayouts/slideLayout19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9.xml"/><Relationship Id="rId13" Type="http://schemas.openxmlformats.org/officeDocument/2006/relationships/slideLayout" Target="../slideLayouts/slideLayout2004.xml"/><Relationship Id="rId3" Type="http://schemas.openxmlformats.org/officeDocument/2006/relationships/slideLayout" Target="../slideLayouts/slideLayout1994.xml"/><Relationship Id="rId7" Type="http://schemas.openxmlformats.org/officeDocument/2006/relationships/slideLayout" Target="../slideLayouts/slideLayout1998.xml"/><Relationship Id="rId12" Type="http://schemas.openxmlformats.org/officeDocument/2006/relationships/slideLayout" Target="../slideLayouts/slideLayout2003.xml"/><Relationship Id="rId2" Type="http://schemas.openxmlformats.org/officeDocument/2006/relationships/slideLayout" Target="../slideLayouts/slideLayout1993.xml"/><Relationship Id="rId1" Type="http://schemas.openxmlformats.org/officeDocument/2006/relationships/slideLayout" Target="../slideLayouts/slideLayout1992.xml"/><Relationship Id="rId6" Type="http://schemas.openxmlformats.org/officeDocument/2006/relationships/slideLayout" Target="../slideLayouts/slideLayout1997.xml"/><Relationship Id="rId11" Type="http://schemas.openxmlformats.org/officeDocument/2006/relationships/slideLayout" Target="../slideLayouts/slideLayout2002.xml"/><Relationship Id="rId5" Type="http://schemas.openxmlformats.org/officeDocument/2006/relationships/slideLayout" Target="../slideLayouts/slideLayout1996.xml"/><Relationship Id="rId15" Type="http://schemas.openxmlformats.org/officeDocument/2006/relationships/theme" Target="../theme/theme11.xml"/><Relationship Id="rId10" Type="http://schemas.openxmlformats.org/officeDocument/2006/relationships/slideLayout" Target="../slideLayouts/slideLayout2001.xml"/><Relationship Id="rId4" Type="http://schemas.openxmlformats.org/officeDocument/2006/relationships/slideLayout" Target="../slideLayouts/slideLayout1995.xml"/><Relationship Id="rId9" Type="http://schemas.openxmlformats.org/officeDocument/2006/relationships/slideLayout" Target="../slideLayouts/slideLayout2000.xml"/><Relationship Id="rId14" Type="http://schemas.openxmlformats.org/officeDocument/2006/relationships/slideLayout" Target="../slideLayouts/slideLayout20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13.xml"/><Relationship Id="rId3" Type="http://schemas.openxmlformats.org/officeDocument/2006/relationships/slideLayout" Target="../slideLayouts/slideLayout2008.xml"/><Relationship Id="rId7" Type="http://schemas.openxmlformats.org/officeDocument/2006/relationships/slideLayout" Target="../slideLayouts/slideLayout2012.xml"/><Relationship Id="rId12" Type="http://schemas.openxmlformats.org/officeDocument/2006/relationships/theme" Target="../theme/theme12.xml"/><Relationship Id="rId2" Type="http://schemas.openxmlformats.org/officeDocument/2006/relationships/slideLayout" Target="../slideLayouts/slideLayout2007.xml"/><Relationship Id="rId1" Type="http://schemas.openxmlformats.org/officeDocument/2006/relationships/slideLayout" Target="../slideLayouts/slideLayout2006.xml"/><Relationship Id="rId6" Type="http://schemas.openxmlformats.org/officeDocument/2006/relationships/slideLayout" Target="../slideLayouts/slideLayout2011.xml"/><Relationship Id="rId11" Type="http://schemas.openxmlformats.org/officeDocument/2006/relationships/slideLayout" Target="../slideLayouts/slideLayout2016.xml"/><Relationship Id="rId5" Type="http://schemas.openxmlformats.org/officeDocument/2006/relationships/slideLayout" Target="../slideLayouts/slideLayout2010.xml"/><Relationship Id="rId10" Type="http://schemas.openxmlformats.org/officeDocument/2006/relationships/slideLayout" Target="../slideLayouts/slideLayout2015.xml"/><Relationship Id="rId4" Type="http://schemas.openxmlformats.org/officeDocument/2006/relationships/slideLayout" Target="../slideLayouts/slideLayout2009.xml"/><Relationship Id="rId9" Type="http://schemas.openxmlformats.org/officeDocument/2006/relationships/slideLayout" Target="../slideLayouts/slideLayout20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theme" Target="../theme/theme2.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914.xml"/><Relationship Id="rId299" Type="http://schemas.openxmlformats.org/officeDocument/2006/relationships/slideLayout" Target="../slideLayouts/slideLayout1096.xml"/><Relationship Id="rId21" Type="http://schemas.openxmlformats.org/officeDocument/2006/relationships/slideLayout" Target="../slideLayouts/slideLayout818.xml"/><Relationship Id="rId63" Type="http://schemas.openxmlformats.org/officeDocument/2006/relationships/slideLayout" Target="../slideLayouts/slideLayout860.xml"/><Relationship Id="rId159" Type="http://schemas.openxmlformats.org/officeDocument/2006/relationships/slideLayout" Target="../slideLayouts/slideLayout956.xml"/><Relationship Id="rId324" Type="http://schemas.openxmlformats.org/officeDocument/2006/relationships/slideLayout" Target="../slideLayouts/slideLayout1121.xml"/><Relationship Id="rId366" Type="http://schemas.openxmlformats.org/officeDocument/2006/relationships/slideLayout" Target="../slideLayouts/slideLayout1163.xml"/><Relationship Id="rId531" Type="http://schemas.openxmlformats.org/officeDocument/2006/relationships/slideLayout" Target="../slideLayouts/slideLayout1328.xml"/><Relationship Id="rId573" Type="http://schemas.openxmlformats.org/officeDocument/2006/relationships/slideLayout" Target="../slideLayouts/slideLayout1370.xml"/><Relationship Id="rId170" Type="http://schemas.openxmlformats.org/officeDocument/2006/relationships/slideLayout" Target="../slideLayouts/slideLayout967.xml"/><Relationship Id="rId226" Type="http://schemas.openxmlformats.org/officeDocument/2006/relationships/slideLayout" Target="../slideLayouts/slideLayout1023.xml"/><Relationship Id="rId433" Type="http://schemas.openxmlformats.org/officeDocument/2006/relationships/slideLayout" Target="../slideLayouts/slideLayout1230.xml"/><Relationship Id="rId268" Type="http://schemas.openxmlformats.org/officeDocument/2006/relationships/slideLayout" Target="../slideLayouts/slideLayout1065.xml"/><Relationship Id="rId475" Type="http://schemas.openxmlformats.org/officeDocument/2006/relationships/slideLayout" Target="../slideLayouts/slideLayout1272.xml"/><Relationship Id="rId32" Type="http://schemas.openxmlformats.org/officeDocument/2006/relationships/slideLayout" Target="../slideLayouts/slideLayout829.xml"/><Relationship Id="rId74" Type="http://schemas.openxmlformats.org/officeDocument/2006/relationships/slideLayout" Target="../slideLayouts/slideLayout871.xml"/><Relationship Id="rId128" Type="http://schemas.openxmlformats.org/officeDocument/2006/relationships/slideLayout" Target="../slideLayouts/slideLayout925.xml"/><Relationship Id="rId335" Type="http://schemas.openxmlformats.org/officeDocument/2006/relationships/slideLayout" Target="../slideLayouts/slideLayout1132.xml"/><Relationship Id="rId377" Type="http://schemas.openxmlformats.org/officeDocument/2006/relationships/slideLayout" Target="../slideLayouts/slideLayout1174.xml"/><Relationship Id="rId500" Type="http://schemas.openxmlformats.org/officeDocument/2006/relationships/slideLayout" Target="../slideLayouts/slideLayout1297.xml"/><Relationship Id="rId542" Type="http://schemas.openxmlformats.org/officeDocument/2006/relationships/slideLayout" Target="../slideLayouts/slideLayout1339.xml"/><Relationship Id="rId5" Type="http://schemas.openxmlformats.org/officeDocument/2006/relationships/slideLayout" Target="../slideLayouts/slideLayout802.xml"/><Relationship Id="rId181" Type="http://schemas.openxmlformats.org/officeDocument/2006/relationships/slideLayout" Target="../slideLayouts/slideLayout978.xml"/><Relationship Id="rId237" Type="http://schemas.openxmlformats.org/officeDocument/2006/relationships/slideLayout" Target="../slideLayouts/slideLayout1034.xml"/><Relationship Id="rId402" Type="http://schemas.openxmlformats.org/officeDocument/2006/relationships/slideLayout" Target="../slideLayouts/slideLayout1199.xml"/><Relationship Id="rId279" Type="http://schemas.openxmlformats.org/officeDocument/2006/relationships/slideLayout" Target="../slideLayouts/slideLayout1076.xml"/><Relationship Id="rId444" Type="http://schemas.openxmlformats.org/officeDocument/2006/relationships/slideLayout" Target="../slideLayouts/slideLayout1241.xml"/><Relationship Id="rId486" Type="http://schemas.openxmlformats.org/officeDocument/2006/relationships/slideLayout" Target="../slideLayouts/slideLayout1283.xml"/><Relationship Id="rId43" Type="http://schemas.openxmlformats.org/officeDocument/2006/relationships/slideLayout" Target="../slideLayouts/slideLayout840.xml"/><Relationship Id="rId139" Type="http://schemas.openxmlformats.org/officeDocument/2006/relationships/slideLayout" Target="../slideLayouts/slideLayout936.xml"/><Relationship Id="rId290" Type="http://schemas.openxmlformats.org/officeDocument/2006/relationships/slideLayout" Target="../slideLayouts/slideLayout1087.xml"/><Relationship Id="rId304" Type="http://schemas.openxmlformats.org/officeDocument/2006/relationships/slideLayout" Target="../slideLayouts/slideLayout1101.xml"/><Relationship Id="rId346" Type="http://schemas.openxmlformats.org/officeDocument/2006/relationships/slideLayout" Target="../slideLayouts/slideLayout1143.xml"/><Relationship Id="rId388" Type="http://schemas.openxmlformats.org/officeDocument/2006/relationships/slideLayout" Target="../slideLayouts/slideLayout1185.xml"/><Relationship Id="rId511" Type="http://schemas.openxmlformats.org/officeDocument/2006/relationships/slideLayout" Target="../slideLayouts/slideLayout1308.xml"/><Relationship Id="rId553" Type="http://schemas.openxmlformats.org/officeDocument/2006/relationships/slideLayout" Target="../slideLayouts/slideLayout1350.xml"/><Relationship Id="rId85" Type="http://schemas.openxmlformats.org/officeDocument/2006/relationships/slideLayout" Target="../slideLayouts/slideLayout882.xml"/><Relationship Id="rId150" Type="http://schemas.openxmlformats.org/officeDocument/2006/relationships/slideLayout" Target="../slideLayouts/slideLayout947.xml"/><Relationship Id="rId192" Type="http://schemas.openxmlformats.org/officeDocument/2006/relationships/slideLayout" Target="../slideLayouts/slideLayout989.xml"/><Relationship Id="rId206" Type="http://schemas.openxmlformats.org/officeDocument/2006/relationships/slideLayout" Target="../slideLayouts/slideLayout1003.xml"/><Relationship Id="rId413" Type="http://schemas.openxmlformats.org/officeDocument/2006/relationships/slideLayout" Target="../slideLayouts/slideLayout1210.xml"/><Relationship Id="rId248" Type="http://schemas.openxmlformats.org/officeDocument/2006/relationships/slideLayout" Target="../slideLayouts/slideLayout1045.xml"/><Relationship Id="rId455" Type="http://schemas.openxmlformats.org/officeDocument/2006/relationships/slideLayout" Target="../slideLayouts/slideLayout1252.xml"/><Relationship Id="rId497" Type="http://schemas.openxmlformats.org/officeDocument/2006/relationships/slideLayout" Target="../slideLayouts/slideLayout1294.xml"/><Relationship Id="rId12" Type="http://schemas.openxmlformats.org/officeDocument/2006/relationships/slideLayout" Target="../slideLayouts/slideLayout809.xml"/><Relationship Id="rId108" Type="http://schemas.openxmlformats.org/officeDocument/2006/relationships/slideLayout" Target="../slideLayouts/slideLayout905.xml"/><Relationship Id="rId315" Type="http://schemas.openxmlformats.org/officeDocument/2006/relationships/slideLayout" Target="../slideLayouts/slideLayout1112.xml"/><Relationship Id="rId357" Type="http://schemas.openxmlformats.org/officeDocument/2006/relationships/slideLayout" Target="../slideLayouts/slideLayout1154.xml"/><Relationship Id="rId522" Type="http://schemas.openxmlformats.org/officeDocument/2006/relationships/slideLayout" Target="../slideLayouts/slideLayout1319.xml"/><Relationship Id="rId54" Type="http://schemas.openxmlformats.org/officeDocument/2006/relationships/slideLayout" Target="../slideLayouts/slideLayout851.xml"/><Relationship Id="rId96" Type="http://schemas.openxmlformats.org/officeDocument/2006/relationships/slideLayout" Target="../slideLayouts/slideLayout893.xml"/><Relationship Id="rId161" Type="http://schemas.openxmlformats.org/officeDocument/2006/relationships/slideLayout" Target="../slideLayouts/slideLayout958.xml"/><Relationship Id="rId217" Type="http://schemas.openxmlformats.org/officeDocument/2006/relationships/slideLayout" Target="../slideLayouts/slideLayout1014.xml"/><Relationship Id="rId399" Type="http://schemas.openxmlformats.org/officeDocument/2006/relationships/slideLayout" Target="../slideLayouts/slideLayout1196.xml"/><Relationship Id="rId564" Type="http://schemas.openxmlformats.org/officeDocument/2006/relationships/slideLayout" Target="../slideLayouts/slideLayout1361.xml"/><Relationship Id="rId259" Type="http://schemas.openxmlformats.org/officeDocument/2006/relationships/slideLayout" Target="../slideLayouts/slideLayout1056.xml"/><Relationship Id="rId424" Type="http://schemas.openxmlformats.org/officeDocument/2006/relationships/slideLayout" Target="../slideLayouts/slideLayout1221.xml"/><Relationship Id="rId466" Type="http://schemas.openxmlformats.org/officeDocument/2006/relationships/slideLayout" Target="../slideLayouts/slideLayout1263.xml"/><Relationship Id="rId23" Type="http://schemas.openxmlformats.org/officeDocument/2006/relationships/slideLayout" Target="../slideLayouts/slideLayout820.xml"/><Relationship Id="rId119" Type="http://schemas.openxmlformats.org/officeDocument/2006/relationships/slideLayout" Target="../slideLayouts/slideLayout916.xml"/><Relationship Id="rId270" Type="http://schemas.openxmlformats.org/officeDocument/2006/relationships/slideLayout" Target="../slideLayouts/slideLayout1067.xml"/><Relationship Id="rId326" Type="http://schemas.openxmlformats.org/officeDocument/2006/relationships/slideLayout" Target="../slideLayouts/slideLayout1123.xml"/><Relationship Id="rId533" Type="http://schemas.openxmlformats.org/officeDocument/2006/relationships/slideLayout" Target="../slideLayouts/slideLayout1330.xml"/><Relationship Id="rId65" Type="http://schemas.openxmlformats.org/officeDocument/2006/relationships/slideLayout" Target="../slideLayouts/slideLayout862.xml"/><Relationship Id="rId130" Type="http://schemas.openxmlformats.org/officeDocument/2006/relationships/slideLayout" Target="../slideLayouts/slideLayout927.xml"/><Relationship Id="rId368" Type="http://schemas.openxmlformats.org/officeDocument/2006/relationships/slideLayout" Target="../slideLayouts/slideLayout1165.xml"/><Relationship Id="rId575" Type="http://schemas.openxmlformats.org/officeDocument/2006/relationships/theme" Target="../theme/theme3.xml"/><Relationship Id="rId172" Type="http://schemas.openxmlformats.org/officeDocument/2006/relationships/slideLayout" Target="../slideLayouts/slideLayout969.xml"/><Relationship Id="rId228" Type="http://schemas.openxmlformats.org/officeDocument/2006/relationships/slideLayout" Target="../slideLayouts/slideLayout1025.xml"/><Relationship Id="rId435" Type="http://schemas.openxmlformats.org/officeDocument/2006/relationships/slideLayout" Target="../slideLayouts/slideLayout1232.xml"/><Relationship Id="rId477" Type="http://schemas.openxmlformats.org/officeDocument/2006/relationships/slideLayout" Target="../slideLayouts/slideLayout1274.xml"/><Relationship Id="rId281" Type="http://schemas.openxmlformats.org/officeDocument/2006/relationships/slideLayout" Target="../slideLayouts/slideLayout1078.xml"/><Relationship Id="rId337" Type="http://schemas.openxmlformats.org/officeDocument/2006/relationships/slideLayout" Target="../slideLayouts/slideLayout1134.xml"/><Relationship Id="rId502" Type="http://schemas.openxmlformats.org/officeDocument/2006/relationships/slideLayout" Target="../slideLayouts/slideLayout1299.xml"/><Relationship Id="rId34" Type="http://schemas.openxmlformats.org/officeDocument/2006/relationships/slideLayout" Target="../slideLayouts/slideLayout831.xml"/><Relationship Id="rId76" Type="http://schemas.openxmlformats.org/officeDocument/2006/relationships/slideLayout" Target="../slideLayouts/slideLayout873.xml"/><Relationship Id="rId141" Type="http://schemas.openxmlformats.org/officeDocument/2006/relationships/slideLayout" Target="../slideLayouts/slideLayout938.xml"/><Relationship Id="rId379" Type="http://schemas.openxmlformats.org/officeDocument/2006/relationships/slideLayout" Target="../slideLayouts/slideLayout1176.xml"/><Relationship Id="rId544" Type="http://schemas.openxmlformats.org/officeDocument/2006/relationships/slideLayout" Target="../slideLayouts/slideLayout1341.xml"/><Relationship Id="rId7" Type="http://schemas.openxmlformats.org/officeDocument/2006/relationships/slideLayout" Target="../slideLayouts/slideLayout804.xml"/><Relationship Id="rId183" Type="http://schemas.openxmlformats.org/officeDocument/2006/relationships/slideLayout" Target="../slideLayouts/slideLayout980.xml"/><Relationship Id="rId239" Type="http://schemas.openxmlformats.org/officeDocument/2006/relationships/slideLayout" Target="../slideLayouts/slideLayout1036.xml"/><Relationship Id="rId390" Type="http://schemas.openxmlformats.org/officeDocument/2006/relationships/slideLayout" Target="../slideLayouts/slideLayout1187.xml"/><Relationship Id="rId404" Type="http://schemas.openxmlformats.org/officeDocument/2006/relationships/slideLayout" Target="../slideLayouts/slideLayout1201.xml"/><Relationship Id="rId446" Type="http://schemas.openxmlformats.org/officeDocument/2006/relationships/slideLayout" Target="../slideLayouts/slideLayout1243.xml"/><Relationship Id="rId250" Type="http://schemas.openxmlformats.org/officeDocument/2006/relationships/slideLayout" Target="../slideLayouts/slideLayout1047.xml"/><Relationship Id="rId292" Type="http://schemas.openxmlformats.org/officeDocument/2006/relationships/slideLayout" Target="../slideLayouts/slideLayout1089.xml"/><Relationship Id="rId306" Type="http://schemas.openxmlformats.org/officeDocument/2006/relationships/slideLayout" Target="../slideLayouts/slideLayout1103.xml"/><Relationship Id="rId488" Type="http://schemas.openxmlformats.org/officeDocument/2006/relationships/slideLayout" Target="../slideLayouts/slideLayout1285.xml"/><Relationship Id="rId45" Type="http://schemas.openxmlformats.org/officeDocument/2006/relationships/slideLayout" Target="../slideLayouts/slideLayout842.xml"/><Relationship Id="rId87" Type="http://schemas.openxmlformats.org/officeDocument/2006/relationships/slideLayout" Target="../slideLayouts/slideLayout884.xml"/><Relationship Id="rId110" Type="http://schemas.openxmlformats.org/officeDocument/2006/relationships/slideLayout" Target="../slideLayouts/slideLayout907.xml"/><Relationship Id="rId348" Type="http://schemas.openxmlformats.org/officeDocument/2006/relationships/slideLayout" Target="../slideLayouts/slideLayout1145.xml"/><Relationship Id="rId513" Type="http://schemas.openxmlformats.org/officeDocument/2006/relationships/slideLayout" Target="../slideLayouts/slideLayout1310.xml"/><Relationship Id="rId555" Type="http://schemas.openxmlformats.org/officeDocument/2006/relationships/slideLayout" Target="../slideLayouts/slideLayout1352.xml"/><Relationship Id="rId152" Type="http://schemas.openxmlformats.org/officeDocument/2006/relationships/slideLayout" Target="../slideLayouts/slideLayout949.xml"/><Relationship Id="rId194" Type="http://schemas.openxmlformats.org/officeDocument/2006/relationships/slideLayout" Target="../slideLayouts/slideLayout991.xml"/><Relationship Id="rId208" Type="http://schemas.openxmlformats.org/officeDocument/2006/relationships/slideLayout" Target="../slideLayouts/slideLayout1005.xml"/><Relationship Id="rId415" Type="http://schemas.openxmlformats.org/officeDocument/2006/relationships/slideLayout" Target="../slideLayouts/slideLayout1212.xml"/><Relationship Id="rId457" Type="http://schemas.openxmlformats.org/officeDocument/2006/relationships/slideLayout" Target="../slideLayouts/slideLayout1254.xml"/><Relationship Id="rId261" Type="http://schemas.openxmlformats.org/officeDocument/2006/relationships/slideLayout" Target="../slideLayouts/slideLayout1058.xml"/><Relationship Id="rId499" Type="http://schemas.openxmlformats.org/officeDocument/2006/relationships/slideLayout" Target="../slideLayouts/slideLayout1296.xml"/><Relationship Id="rId14" Type="http://schemas.openxmlformats.org/officeDocument/2006/relationships/slideLayout" Target="../slideLayouts/slideLayout811.xml"/><Relationship Id="rId56" Type="http://schemas.openxmlformats.org/officeDocument/2006/relationships/slideLayout" Target="../slideLayouts/slideLayout853.xml"/><Relationship Id="rId317" Type="http://schemas.openxmlformats.org/officeDocument/2006/relationships/slideLayout" Target="../slideLayouts/slideLayout1114.xml"/><Relationship Id="rId359" Type="http://schemas.openxmlformats.org/officeDocument/2006/relationships/slideLayout" Target="../slideLayouts/slideLayout1156.xml"/><Relationship Id="rId524" Type="http://schemas.openxmlformats.org/officeDocument/2006/relationships/slideLayout" Target="../slideLayouts/slideLayout1321.xml"/><Relationship Id="rId566" Type="http://schemas.openxmlformats.org/officeDocument/2006/relationships/slideLayout" Target="../slideLayouts/slideLayout1363.xml"/><Relationship Id="rId98" Type="http://schemas.openxmlformats.org/officeDocument/2006/relationships/slideLayout" Target="../slideLayouts/slideLayout895.xml"/><Relationship Id="rId121" Type="http://schemas.openxmlformats.org/officeDocument/2006/relationships/slideLayout" Target="../slideLayouts/slideLayout918.xml"/><Relationship Id="rId163" Type="http://schemas.openxmlformats.org/officeDocument/2006/relationships/slideLayout" Target="../slideLayouts/slideLayout960.xml"/><Relationship Id="rId219" Type="http://schemas.openxmlformats.org/officeDocument/2006/relationships/slideLayout" Target="../slideLayouts/slideLayout1016.xml"/><Relationship Id="rId370" Type="http://schemas.openxmlformats.org/officeDocument/2006/relationships/slideLayout" Target="../slideLayouts/slideLayout1167.xml"/><Relationship Id="rId426" Type="http://schemas.openxmlformats.org/officeDocument/2006/relationships/slideLayout" Target="../slideLayouts/slideLayout1223.xml"/><Relationship Id="rId230" Type="http://schemas.openxmlformats.org/officeDocument/2006/relationships/slideLayout" Target="../slideLayouts/slideLayout1027.xml"/><Relationship Id="rId468" Type="http://schemas.openxmlformats.org/officeDocument/2006/relationships/slideLayout" Target="../slideLayouts/slideLayout1265.xml"/><Relationship Id="rId25" Type="http://schemas.openxmlformats.org/officeDocument/2006/relationships/slideLayout" Target="../slideLayouts/slideLayout822.xml"/><Relationship Id="rId67" Type="http://schemas.openxmlformats.org/officeDocument/2006/relationships/slideLayout" Target="../slideLayouts/slideLayout864.xml"/><Relationship Id="rId272" Type="http://schemas.openxmlformats.org/officeDocument/2006/relationships/slideLayout" Target="../slideLayouts/slideLayout1069.xml"/><Relationship Id="rId328" Type="http://schemas.openxmlformats.org/officeDocument/2006/relationships/slideLayout" Target="../slideLayouts/slideLayout1125.xml"/><Relationship Id="rId535" Type="http://schemas.openxmlformats.org/officeDocument/2006/relationships/slideLayout" Target="../slideLayouts/slideLayout1332.xml"/><Relationship Id="rId132" Type="http://schemas.openxmlformats.org/officeDocument/2006/relationships/slideLayout" Target="../slideLayouts/slideLayout929.xml"/><Relationship Id="rId174" Type="http://schemas.openxmlformats.org/officeDocument/2006/relationships/slideLayout" Target="../slideLayouts/slideLayout971.xml"/><Relationship Id="rId381" Type="http://schemas.openxmlformats.org/officeDocument/2006/relationships/slideLayout" Target="../slideLayouts/slideLayout1178.xml"/><Relationship Id="rId241" Type="http://schemas.openxmlformats.org/officeDocument/2006/relationships/slideLayout" Target="../slideLayouts/slideLayout1038.xml"/><Relationship Id="rId437" Type="http://schemas.openxmlformats.org/officeDocument/2006/relationships/slideLayout" Target="../slideLayouts/slideLayout1234.xml"/><Relationship Id="rId479" Type="http://schemas.openxmlformats.org/officeDocument/2006/relationships/slideLayout" Target="../slideLayouts/slideLayout1276.xml"/><Relationship Id="rId36" Type="http://schemas.openxmlformats.org/officeDocument/2006/relationships/slideLayout" Target="../slideLayouts/slideLayout833.xml"/><Relationship Id="rId283" Type="http://schemas.openxmlformats.org/officeDocument/2006/relationships/slideLayout" Target="../slideLayouts/slideLayout1080.xml"/><Relationship Id="rId339" Type="http://schemas.openxmlformats.org/officeDocument/2006/relationships/slideLayout" Target="../slideLayouts/slideLayout1136.xml"/><Relationship Id="rId490" Type="http://schemas.openxmlformats.org/officeDocument/2006/relationships/slideLayout" Target="../slideLayouts/slideLayout1287.xml"/><Relationship Id="rId504" Type="http://schemas.openxmlformats.org/officeDocument/2006/relationships/slideLayout" Target="../slideLayouts/slideLayout1301.xml"/><Relationship Id="rId546" Type="http://schemas.openxmlformats.org/officeDocument/2006/relationships/slideLayout" Target="../slideLayouts/slideLayout1343.xml"/><Relationship Id="rId78" Type="http://schemas.openxmlformats.org/officeDocument/2006/relationships/slideLayout" Target="../slideLayouts/slideLayout875.xml"/><Relationship Id="rId101" Type="http://schemas.openxmlformats.org/officeDocument/2006/relationships/slideLayout" Target="../slideLayouts/slideLayout898.xml"/><Relationship Id="rId143" Type="http://schemas.openxmlformats.org/officeDocument/2006/relationships/slideLayout" Target="../slideLayouts/slideLayout940.xml"/><Relationship Id="rId185" Type="http://schemas.openxmlformats.org/officeDocument/2006/relationships/slideLayout" Target="../slideLayouts/slideLayout982.xml"/><Relationship Id="rId350" Type="http://schemas.openxmlformats.org/officeDocument/2006/relationships/slideLayout" Target="../slideLayouts/slideLayout1147.xml"/><Relationship Id="rId406" Type="http://schemas.openxmlformats.org/officeDocument/2006/relationships/slideLayout" Target="../slideLayouts/slideLayout1203.xml"/><Relationship Id="rId9" Type="http://schemas.openxmlformats.org/officeDocument/2006/relationships/slideLayout" Target="../slideLayouts/slideLayout806.xml"/><Relationship Id="rId210" Type="http://schemas.openxmlformats.org/officeDocument/2006/relationships/slideLayout" Target="../slideLayouts/slideLayout1007.xml"/><Relationship Id="rId392" Type="http://schemas.openxmlformats.org/officeDocument/2006/relationships/slideLayout" Target="../slideLayouts/slideLayout1189.xml"/><Relationship Id="rId448" Type="http://schemas.openxmlformats.org/officeDocument/2006/relationships/slideLayout" Target="../slideLayouts/slideLayout1245.xml"/><Relationship Id="rId26" Type="http://schemas.openxmlformats.org/officeDocument/2006/relationships/slideLayout" Target="../slideLayouts/slideLayout823.xml"/><Relationship Id="rId231" Type="http://schemas.openxmlformats.org/officeDocument/2006/relationships/slideLayout" Target="../slideLayouts/slideLayout1028.xml"/><Relationship Id="rId252" Type="http://schemas.openxmlformats.org/officeDocument/2006/relationships/slideLayout" Target="../slideLayouts/slideLayout1049.xml"/><Relationship Id="rId273" Type="http://schemas.openxmlformats.org/officeDocument/2006/relationships/slideLayout" Target="../slideLayouts/slideLayout1070.xml"/><Relationship Id="rId294" Type="http://schemas.openxmlformats.org/officeDocument/2006/relationships/slideLayout" Target="../slideLayouts/slideLayout1091.xml"/><Relationship Id="rId308" Type="http://schemas.openxmlformats.org/officeDocument/2006/relationships/slideLayout" Target="../slideLayouts/slideLayout1105.xml"/><Relationship Id="rId329" Type="http://schemas.openxmlformats.org/officeDocument/2006/relationships/slideLayout" Target="../slideLayouts/slideLayout1126.xml"/><Relationship Id="rId480" Type="http://schemas.openxmlformats.org/officeDocument/2006/relationships/slideLayout" Target="../slideLayouts/slideLayout1277.xml"/><Relationship Id="rId515" Type="http://schemas.openxmlformats.org/officeDocument/2006/relationships/slideLayout" Target="../slideLayouts/slideLayout1312.xml"/><Relationship Id="rId536" Type="http://schemas.openxmlformats.org/officeDocument/2006/relationships/slideLayout" Target="../slideLayouts/slideLayout1333.xml"/><Relationship Id="rId47" Type="http://schemas.openxmlformats.org/officeDocument/2006/relationships/slideLayout" Target="../slideLayouts/slideLayout844.xml"/><Relationship Id="rId68" Type="http://schemas.openxmlformats.org/officeDocument/2006/relationships/slideLayout" Target="../slideLayouts/slideLayout865.xml"/><Relationship Id="rId89" Type="http://schemas.openxmlformats.org/officeDocument/2006/relationships/slideLayout" Target="../slideLayouts/slideLayout886.xml"/><Relationship Id="rId112" Type="http://schemas.openxmlformats.org/officeDocument/2006/relationships/slideLayout" Target="../slideLayouts/slideLayout909.xml"/><Relationship Id="rId133" Type="http://schemas.openxmlformats.org/officeDocument/2006/relationships/slideLayout" Target="../slideLayouts/slideLayout930.xml"/><Relationship Id="rId154" Type="http://schemas.openxmlformats.org/officeDocument/2006/relationships/slideLayout" Target="../slideLayouts/slideLayout951.xml"/><Relationship Id="rId175" Type="http://schemas.openxmlformats.org/officeDocument/2006/relationships/slideLayout" Target="../slideLayouts/slideLayout972.xml"/><Relationship Id="rId340" Type="http://schemas.openxmlformats.org/officeDocument/2006/relationships/slideLayout" Target="../slideLayouts/slideLayout1137.xml"/><Relationship Id="rId361" Type="http://schemas.openxmlformats.org/officeDocument/2006/relationships/slideLayout" Target="../slideLayouts/slideLayout1158.xml"/><Relationship Id="rId557" Type="http://schemas.openxmlformats.org/officeDocument/2006/relationships/slideLayout" Target="../slideLayouts/slideLayout1354.xml"/><Relationship Id="rId196" Type="http://schemas.openxmlformats.org/officeDocument/2006/relationships/slideLayout" Target="../slideLayouts/slideLayout993.xml"/><Relationship Id="rId200" Type="http://schemas.openxmlformats.org/officeDocument/2006/relationships/slideLayout" Target="../slideLayouts/slideLayout997.xml"/><Relationship Id="rId382" Type="http://schemas.openxmlformats.org/officeDocument/2006/relationships/slideLayout" Target="../slideLayouts/slideLayout1179.xml"/><Relationship Id="rId417" Type="http://schemas.openxmlformats.org/officeDocument/2006/relationships/slideLayout" Target="../slideLayouts/slideLayout1214.xml"/><Relationship Id="rId438" Type="http://schemas.openxmlformats.org/officeDocument/2006/relationships/slideLayout" Target="../slideLayouts/slideLayout1235.xml"/><Relationship Id="rId459" Type="http://schemas.openxmlformats.org/officeDocument/2006/relationships/slideLayout" Target="../slideLayouts/slideLayout1256.xml"/><Relationship Id="rId16" Type="http://schemas.openxmlformats.org/officeDocument/2006/relationships/slideLayout" Target="../slideLayouts/slideLayout813.xml"/><Relationship Id="rId221" Type="http://schemas.openxmlformats.org/officeDocument/2006/relationships/slideLayout" Target="../slideLayouts/slideLayout1018.xml"/><Relationship Id="rId242" Type="http://schemas.openxmlformats.org/officeDocument/2006/relationships/slideLayout" Target="../slideLayouts/slideLayout1039.xml"/><Relationship Id="rId263" Type="http://schemas.openxmlformats.org/officeDocument/2006/relationships/slideLayout" Target="../slideLayouts/slideLayout1060.xml"/><Relationship Id="rId284" Type="http://schemas.openxmlformats.org/officeDocument/2006/relationships/slideLayout" Target="../slideLayouts/slideLayout1081.xml"/><Relationship Id="rId319" Type="http://schemas.openxmlformats.org/officeDocument/2006/relationships/slideLayout" Target="../slideLayouts/slideLayout1116.xml"/><Relationship Id="rId470" Type="http://schemas.openxmlformats.org/officeDocument/2006/relationships/slideLayout" Target="../slideLayouts/slideLayout1267.xml"/><Relationship Id="rId491" Type="http://schemas.openxmlformats.org/officeDocument/2006/relationships/slideLayout" Target="../slideLayouts/slideLayout1288.xml"/><Relationship Id="rId505" Type="http://schemas.openxmlformats.org/officeDocument/2006/relationships/slideLayout" Target="../slideLayouts/slideLayout1302.xml"/><Relationship Id="rId526" Type="http://schemas.openxmlformats.org/officeDocument/2006/relationships/slideLayout" Target="../slideLayouts/slideLayout1323.xml"/><Relationship Id="rId37" Type="http://schemas.openxmlformats.org/officeDocument/2006/relationships/slideLayout" Target="../slideLayouts/slideLayout834.xml"/><Relationship Id="rId58" Type="http://schemas.openxmlformats.org/officeDocument/2006/relationships/slideLayout" Target="../slideLayouts/slideLayout855.xml"/><Relationship Id="rId79" Type="http://schemas.openxmlformats.org/officeDocument/2006/relationships/slideLayout" Target="../slideLayouts/slideLayout876.xml"/><Relationship Id="rId102" Type="http://schemas.openxmlformats.org/officeDocument/2006/relationships/slideLayout" Target="../slideLayouts/slideLayout899.xml"/><Relationship Id="rId123" Type="http://schemas.openxmlformats.org/officeDocument/2006/relationships/slideLayout" Target="../slideLayouts/slideLayout920.xml"/><Relationship Id="rId144" Type="http://schemas.openxmlformats.org/officeDocument/2006/relationships/slideLayout" Target="../slideLayouts/slideLayout941.xml"/><Relationship Id="rId330" Type="http://schemas.openxmlformats.org/officeDocument/2006/relationships/slideLayout" Target="../slideLayouts/slideLayout1127.xml"/><Relationship Id="rId547" Type="http://schemas.openxmlformats.org/officeDocument/2006/relationships/slideLayout" Target="../slideLayouts/slideLayout1344.xml"/><Relationship Id="rId568" Type="http://schemas.openxmlformats.org/officeDocument/2006/relationships/slideLayout" Target="../slideLayouts/slideLayout1365.xml"/><Relationship Id="rId90" Type="http://schemas.openxmlformats.org/officeDocument/2006/relationships/slideLayout" Target="../slideLayouts/slideLayout887.xml"/><Relationship Id="rId165" Type="http://schemas.openxmlformats.org/officeDocument/2006/relationships/slideLayout" Target="../slideLayouts/slideLayout962.xml"/><Relationship Id="rId186" Type="http://schemas.openxmlformats.org/officeDocument/2006/relationships/slideLayout" Target="../slideLayouts/slideLayout983.xml"/><Relationship Id="rId351" Type="http://schemas.openxmlformats.org/officeDocument/2006/relationships/slideLayout" Target="../slideLayouts/slideLayout1148.xml"/><Relationship Id="rId372" Type="http://schemas.openxmlformats.org/officeDocument/2006/relationships/slideLayout" Target="../slideLayouts/slideLayout1169.xml"/><Relationship Id="rId393" Type="http://schemas.openxmlformats.org/officeDocument/2006/relationships/slideLayout" Target="../slideLayouts/slideLayout1190.xml"/><Relationship Id="rId407" Type="http://schemas.openxmlformats.org/officeDocument/2006/relationships/slideLayout" Target="../slideLayouts/slideLayout1204.xml"/><Relationship Id="rId428" Type="http://schemas.openxmlformats.org/officeDocument/2006/relationships/slideLayout" Target="../slideLayouts/slideLayout1225.xml"/><Relationship Id="rId449" Type="http://schemas.openxmlformats.org/officeDocument/2006/relationships/slideLayout" Target="../slideLayouts/slideLayout1246.xml"/><Relationship Id="rId211" Type="http://schemas.openxmlformats.org/officeDocument/2006/relationships/slideLayout" Target="../slideLayouts/slideLayout1008.xml"/><Relationship Id="rId232" Type="http://schemas.openxmlformats.org/officeDocument/2006/relationships/slideLayout" Target="../slideLayouts/slideLayout1029.xml"/><Relationship Id="rId253" Type="http://schemas.openxmlformats.org/officeDocument/2006/relationships/slideLayout" Target="../slideLayouts/slideLayout1050.xml"/><Relationship Id="rId274" Type="http://schemas.openxmlformats.org/officeDocument/2006/relationships/slideLayout" Target="../slideLayouts/slideLayout1071.xml"/><Relationship Id="rId295" Type="http://schemas.openxmlformats.org/officeDocument/2006/relationships/slideLayout" Target="../slideLayouts/slideLayout1092.xml"/><Relationship Id="rId309" Type="http://schemas.openxmlformats.org/officeDocument/2006/relationships/slideLayout" Target="../slideLayouts/slideLayout1106.xml"/><Relationship Id="rId460" Type="http://schemas.openxmlformats.org/officeDocument/2006/relationships/slideLayout" Target="../slideLayouts/slideLayout1257.xml"/><Relationship Id="rId481" Type="http://schemas.openxmlformats.org/officeDocument/2006/relationships/slideLayout" Target="../slideLayouts/slideLayout1278.xml"/><Relationship Id="rId516" Type="http://schemas.openxmlformats.org/officeDocument/2006/relationships/slideLayout" Target="../slideLayouts/slideLayout1313.xml"/><Relationship Id="rId27" Type="http://schemas.openxmlformats.org/officeDocument/2006/relationships/slideLayout" Target="../slideLayouts/slideLayout824.xml"/><Relationship Id="rId48" Type="http://schemas.openxmlformats.org/officeDocument/2006/relationships/slideLayout" Target="../slideLayouts/slideLayout845.xml"/><Relationship Id="rId69" Type="http://schemas.openxmlformats.org/officeDocument/2006/relationships/slideLayout" Target="../slideLayouts/slideLayout866.xml"/><Relationship Id="rId113" Type="http://schemas.openxmlformats.org/officeDocument/2006/relationships/slideLayout" Target="../slideLayouts/slideLayout910.xml"/><Relationship Id="rId134" Type="http://schemas.openxmlformats.org/officeDocument/2006/relationships/slideLayout" Target="../slideLayouts/slideLayout931.xml"/><Relationship Id="rId320" Type="http://schemas.openxmlformats.org/officeDocument/2006/relationships/slideLayout" Target="../slideLayouts/slideLayout1117.xml"/><Relationship Id="rId537" Type="http://schemas.openxmlformats.org/officeDocument/2006/relationships/slideLayout" Target="../slideLayouts/slideLayout1334.xml"/><Relationship Id="rId558" Type="http://schemas.openxmlformats.org/officeDocument/2006/relationships/slideLayout" Target="../slideLayouts/slideLayout1355.xml"/><Relationship Id="rId80" Type="http://schemas.openxmlformats.org/officeDocument/2006/relationships/slideLayout" Target="../slideLayouts/slideLayout877.xml"/><Relationship Id="rId155" Type="http://schemas.openxmlformats.org/officeDocument/2006/relationships/slideLayout" Target="../slideLayouts/slideLayout952.xml"/><Relationship Id="rId176" Type="http://schemas.openxmlformats.org/officeDocument/2006/relationships/slideLayout" Target="../slideLayouts/slideLayout973.xml"/><Relationship Id="rId197" Type="http://schemas.openxmlformats.org/officeDocument/2006/relationships/slideLayout" Target="../slideLayouts/slideLayout994.xml"/><Relationship Id="rId341" Type="http://schemas.openxmlformats.org/officeDocument/2006/relationships/slideLayout" Target="../slideLayouts/slideLayout1138.xml"/><Relationship Id="rId362" Type="http://schemas.openxmlformats.org/officeDocument/2006/relationships/slideLayout" Target="../slideLayouts/slideLayout1159.xml"/><Relationship Id="rId383" Type="http://schemas.openxmlformats.org/officeDocument/2006/relationships/slideLayout" Target="../slideLayouts/slideLayout1180.xml"/><Relationship Id="rId418" Type="http://schemas.openxmlformats.org/officeDocument/2006/relationships/slideLayout" Target="../slideLayouts/slideLayout1215.xml"/><Relationship Id="rId439" Type="http://schemas.openxmlformats.org/officeDocument/2006/relationships/slideLayout" Target="../slideLayouts/slideLayout1236.xml"/><Relationship Id="rId201" Type="http://schemas.openxmlformats.org/officeDocument/2006/relationships/slideLayout" Target="../slideLayouts/slideLayout998.xml"/><Relationship Id="rId222" Type="http://schemas.openxmlformats.org/officeDocument/2006/relationships/slideLayout" Target="../slideLayouts/slideLayout1019.xml"/><Relationship Id="rId243" Type="http://schemas.openxmlformats.org/officeDocument/2006/relationships/slideLayout" Target="../slideLayouts/slideLayout1040.xml"/><Relationship Id="rId264" Type="http://schemas.openxmlformats.org/officeDocument/2006/relationships/slideLayout" Target="../slideLayouts/slideLayout1061.xml"/><Relationship Id="rId285" Type="http://schemas.openxmlformats.org/officeDocument/2006/relationships/slideLayout" Target="../slideLayouts/slideLayout1082.xml"/><Relationship Id="rId450" Type="http://schemas.openxmlformats.org/officeDocument/2006/relationships/slideLayout" Target="../slideLayouts/slideLayout1247.xml"/><Relationship Id="rId471" Type="http://schemas.openxmlformats.org/officeDocument/2006/relationships/slideLayout" Target="../slideLayouts/slideLayout1268.xml"/><Relationship Id="rId506" Type="http://schemas.openxmlformats.org/officeDocument/2006/relationships/slideLayout" Target="../slideLayouts/slideLayout1303.xml"/><Relationship Id="rId17" Type="http://schemas.openxmlformats.org/officeDocument/2006/relationships/slideLayout" Target="../slideLayouts/slideLayout814.xml"/><Relationship Id="rId38" Type="http://schemas.openxmlformats.org/officeDocument/2006/relationships/slideLayout" Target="../slideLayouts/slideLayout835.xml"/><Relationship Id="rId59" Type="http://schemas.openxmlformats.org/officeDocument/2006/relationships/slideLayout" Target="../slideLayouts/slideLayout856.xml"/><Relationship Id="rId103" Type="http://schemas.openxmlformats.org/officeDocument/2006/relationships/slideLayout" Target="../slideLayouts/slideLayout900.xml"/><Relationship Id="rId124" Type="http://schemas.openxmlformats.org/officeDocument/2006/relationships/slideLayout" Target="../slideLayouts/slideLayout921.xml"/><Relationship Id="rId310" Type="http://schemas.openxmlformats.org/officeDocument/2006/relationships/slideLayout" Target="../slideLayouts/slideLayout1107.xml"/><Relationship Id="rId492" Type="http://schemas.openxmlformats.org/officeDocument/2006/relationships/slideLayout" Target="../slideLayouts/slideLayout1289.xml"/><Relationship Id="rId527" Type="http://schemas.openxmlformats.org/officeDocument/2006/relationships/slideLayout" Target="../slideLayouts/slideLayout1324.xml"/><Relationship Id="rId548" Type="http://schemas.openxmlformats.org/officeDocument/2006/relationships/slideLayout" Target="../slideLayouts/slideLayout1345.xml"/><Relationship Id="rId569" Type="http://schemas.openxmlformats.org/officeDocument/2006/relationships/slideLayout" Target="../slideLayouts/slideLayout1366.xml"/><Relationship Id="rId70" Type="http://schemas.openxmlformats.org/officeDocument/2006/relationships/slideLayout" Target="../slideLayouts/slideLayout867.xml"/><Relationship Id="rId91" Type="http://schemas.openxmlformats.org/officeDocument/2006/relationships/slideLayout" Target="../slideLayouts/slideLayout888.xml"/><Relationship Id="rId145" Type="http://schemas.openxmlformats.org/officeDocument/2006/relationships/slideLayout" Target="../slideLayouts/slideLayout942.xml"/><Relationship Id="rId166" Type="http://schemas.openxmlformats.org/officeDocument/2006/relationships/slideLayout" Target="../slideLayouts/slideLayout963.xml"/><Relationship Id="rId187" Type="http://schemas.openxmlformats.org/officeDocument/2006/relationships/slideLayout" Target="../slideLayouts/slideLayout984.xml"/><Relationship Id="rId331" Type="http://schemas.openxmlformats.org/officeDocument/2006/relationships/slideLayout" Target="../slideLayouts/slideLayout1128.xml"/><Relationship Id="rId352" Type="http://schemas.openxmlformats.org/officeDocument/2006/relationships/slideLayout" Target="../slideLayouts/slideLayout1149.xml"/><Relationship Id="rId373" Type="http://schemas.openxmlformats.org/officeDocument/2006/relationships/slideLayout" Target="../slideLayouts/slideLayout1170.xml"/><Relationship Id="rId394" Type="http://schemas.openxmlformats.org/officeDocument/2006/relationships/slideLayout" Target="../slideLayouts/slideLayout1191.xml"/><Relationship Id="rId408" Type="http://schemas.openxmlformats.org/officeDocument/2006/relationships/slideLayout" Target="../slideLayouts/slideLayout1205.xml"/><Relationship Id="rId429" Type="http://schemas.openxmlformats.org/officeDocument/2006/relationships/slideLayout" Target="../slideLayouts/slideLayout1226.xml"/><Relationship Id="rId1" Type="http://schemas.openxmlformats.org/officeDocument/2006/relationships/slideLayout" Target="../slideLayouts/slideLayout798.xml"/><Relationship Id="rId212" Type="http://schemas.openxmlformats.org/officeDocument/2006/relationships/slideLayout" Target="../slideLayouts/slideLayout1009.xml"/><Relationship Id="rId233" Type="http://schemas.openxmlformats.org/officeDocument/2006/relationships/slideLayout" Target="../slideLayouts/slideLayout1030.xml"/><Relationship Id="rId254" Type="http://schemas.openxmlformats.org/officeDocument/2006/relationships/slideLayout" Target="../slideLayouts/slideLayout1051.xml"/><Relationship Id="rId440" Type="http://schemas.openxmlformats.org/officeDocument/2006/relationships/slideLayout" Target="../slideLayouts/slideLayout1237.xml"/><Relationship Id="rId28" Type="http://schemas.openxmlformats.org/officeDocument/2006/relationships/slideLayout" Target="../slideLayouts/slideLayout825.xml"/><Relationship Id="rId49" Type="http://schemas.openxmlformats.org/officeDocument/2006/relationships/slideLayout" Target="../slideLayouts/slideLayout846.xml"/><Relationship Id="rId114" Type="http://schemas.openxmlformats.org/officeDocument/2006/relationships/slideLayout" Target="../slideLayouts/slideLayout911.xml"/><Relationship Id="rId275" Type="http://schemas.openxmlformats.org/officeDocument/2006/relationships/slideLayout" Target="../slideLayouts/slideLayout1072.xml"/><Relationship Id="rId296" Type="http://schemas.openxmlformats.org/officeDocument/2006/relationships/slideLayout" Target="../slideLayouts/slideLayout1093.xml"/><Relationship Id="rId300" Type="http://schemas.openxmlformats.org/officeDocument/2006/relationships/slideLayout" Target="../slideLayouts/slideLayout1097.xml"/><Relationship Id="rId461" Type="http://schemas.openxmlformats.org/officeDocument/2006/relationships/slideLayout" Target="../slideLayouts/slideLayout1258.xml"/><Relationship Id="rId482" Type="http://schemas.openxmlformats.org/officeDocument/2006/relationships/slideLayout" Target="../slideLayouts/slideLayout1279.xml"/><Relationship Id="rId517" Type="http://schemas.openxmlformats.org/officeDocument/2006/relationships/slideLayout" Target="../slideLayouts/slideLayout1314.xml"/><Relationship Id="rId538" Type="http://schemas.openxmlformats.org/officeDocument/2006/relationships/slideLayout" Target="../slideLayouts/slideLayout1335.xml"/><Relationship Id="rId559" Type="http://schemas.openxmlformats.org/officeDocument/2006/relationships/slideLayout" Target="../slideLayouts/slideLayout1356.xml"/><Relationship Id="rId60" Type="http://schemas.openxmlformats.org/officeDocument/2006/relationships/slideLayout" Target="../slideLayouts/slideLayout857.xml"/><Relationship Id="rId81" Type="http://schemas.openxmlformats.org/officeDocument/2006/relationships/slideLayout" Target="../slideLayouts/slideLayout878.xml"/><Relationship Id="rId135" Type="http://schemas.openxmlformats.org/officeDocument/2006/relationships/slideLayout" Target="../slideLayouts/slideLayout932.xml"/><Relationship Id="rId156" Type="http://schemas.openxmlformats.org/officeDocument/2006/relationships/slideLayout" Target="../slideLayouts/slideLayout953.xml"/><Relationship Id="rId177" Type="http://schemas.openxmlformats.org/officeDocument/2006/relationships/slideLayout" Target="../slideLayouts/slideLayout974.xml"/><Relationship Id="rId198" Type="http://schemas.openxmlformats.org/officeDocument/2006/relationships/slideLayout" Target="../slideLayouts/slideLayout995.xml"/><Relationship Id="rId321" Type="http://schemas.openxmlformats.org/officeDocument/2006/relationships/slideLayout" Target="../slideLayouts/slideLayout1118.xml"/><Relationship Id="rId342" Type="http://schemas.openxmlformats.org/officeDocument/2006/relationships/slideLayout" Target="../slideLayouts/slideLayout1139.xml"/><Relationship Id="rId363" Type="http://schemas.openxmlformats.org/officeDocument/2006/relationships/slideLayout" Target="../slideLayouts/slideLayout1160.xml"/><Relationship Id="rId384" Type="http://schemas.openxmlformats.org/officeDocument/2006/relationships/slideLayout" Target="../slideLayouts/slideLayout1181.xml"/><Relationship Id="rId419" Type="http://schemas.openxmlformats.org/officeDocument/2006/relationships/slideLayout" Target="../slideLayouts/slideLayout1216.xml"/><Relationship Id="rId570" Type="http://schemas.openxmlformats.org/officeDocument/2006/relationships/slideLayout" Target="../slideLayouts/slideLayout1367.xml"/><Relationship Id="rId202" Type="http://schemas.openxmlformats.org/officeDocument/2006/relationships/slideLayout" Target="../slideLayouts/slideLayout999.xml"/><Relationship Id="rId223" Type="http://schemas.openxmlformats.org/officeDocument/2006/relationships/slideLayout" Target="../slideLayouts/slideLayout1020.xml"/><Relationship Id="rId244" Type="http://schemas.openxmlformats.org/officeDocument/2006/relationships/slideLayout" Target="../slideLayouts/slideLayout1041.xml"/><Relationship Id="rId430" Type="http://schemas.openxmlformats.org/officeDocument/2006/relationships/slideLayout" Target="../slideLayouts/slideLayout1227.xml"/><Relationship Id="rId18" Type="http://schemas.openxmlformats.org/officeDocument/2006/relationships/slideLayout" Target="../slideLayouts/slideLayout815.xml"/><Relationship Id="rId39" Type="http://schemas.openxmlformats.org/officeDocument/2006/relationships/slideLayout" Target="../slideLayouts/slideLayout836.xml"/><Relationship Id="rId265" Type="http://schemas.openxmlformats.org/officeDocument/2006/relationships/slideLayout" Target="../slideLayouts/slideLayout1062.xml"/><Relationship Id="rId286" Type="http://schemas.openxmlformats.org/officeDocument/2006/relationships/slideLayout" Target="../slideLayouts/slideLayout1083.xml"/><Relationship Id="rId451" Type="http://schemas.openxmlformats.org/officeDocument/2006/relationships/slideLayout" Target="../slideLayouts/slideLayout1248.xml"/><Relationship Id="rId472" Type="http://schemas.openxmlformats.org/officeDocument/2006/relationships/slideLayout" Target="../slideLayouts/slideLayout1269.xml"/><Relationship Id="rId493" Type="http://schemas.openxmlformats.org/officeDocument/2006/relationships/slideLayout" Target="../slideLayouts/slideLayout1290.xml"/><Relationship Id="rId507" Type="http://schemas.openxmlformats.org/officeDocument/2006/relationships/slideLayout" Target="../slideLayouts/slideLayout1304.xml"/><Relationship Id="rId528" Type="http://schemas.openxmlformats.org/officeDocument/2006/relationships/slideLayout" Target="../slideLayouts/slideLayout1325.xml"/><Relationship Id="rId549" Type="http://schemas.openxmlformats.org/officeDocument/2006/relationships/slideLayout" Target="../slideLayouts/slideLayout1346.xml"/><Relationship Id="rId50" Type="http://schemas.openxmlformats.org/officeDocument/2006/relationships/slideLayout" Target="../slideLayouts/slideLayout847.xml"/><Relationship Id="rId104" Type="http://schemas.openxmlformats.org/officeDocument/2006/relationships/slideLayout" Target="../slideLayouts/slideLayout901.xml"/><Relationship Id="rId125" Type="http://schemas.openxmlformats.org/officeDocument/2006/relationships/slideLayout" Target="../slideLayouts/slideLayout922.xml"/><Relationship Id="rId146" Type="http://schemas.openxmlformats.org/officeDocument/2006/relationships/slideLayout" Target="../slideLayouts/slideLayout943.xml"/><Relationship Id="rId167" Type="http://schemas.openxmlformats.org/officeDocument/2006/relationships/slideLayout" Target="../slideLayouts/slideLayout964.xml"/><Relationship Id="rId188" Type="http://schemas.openxmlformats.org/officeDocument/2006/relationships/slideLayout" Target="../slideLayouts/slideLayout985.xml"/><Relationship Id="rId311" Type="http://schemas.openxmlformats.org/officeDocument/2006/relationships/slideLayout" Target="../slideLayouts/slideLayout1108.xml"/><Relationship Id="rId332" Type="http://schemas.openxmlformats.org/officeDocument/2006/relationships/slideLayout" Target="../slideLayouts/slideLayout1129.xml"/><Relationship Id="rId353" Type="http://schemas.openxmlformats.org/officeDocument/2006/relationships/slideLayout" Target="../slideLayouts/slideLayout1150.xml"/><Relationship Id="rId374" Type="http://schemas.openxmlformats.org/officeDocument/2006/relationships/slideLayout" Target="../slideLayouts/slideLayout1171.xml"/><Relationship Id="rId395" Type="http://schemas.openxmlformats.org/officeDocument/2006/relationships/slideLayout" Target="../slideLayouts/slideLayout1192.xml"/><Relationship Id="rId409" Type="http://schemas.openxmlformats.org/officeDocument/2006/relationships/slideLayout" Target="../slideLayouts/slideLayout1206.xml"/><Relationship Id="rId560" Type="http://schemas.openxmlformats.org/officeDocument/2006/relationships/slideLayout" Target="../slideLayouts/slideLayout1357.xml"/><Relationship Id="rId71" Type="http://schemas.openxmlformats.org/officeDocument/2006/relationships/slideLayout" Target="../slideLayouts/slideLayout868.xml"/><Relationship Id="rId92" Type="http://schemas.openxmlformats.org/officeDocument/2006/relationships/slideLayout" Target="../slideLayouts/slideLayout889.xml"/><Relationship Id="rId213" Type="http://schemas.openxmlformats.org/officeDocument/2006/relationships/slideLayout" Target="../slideLayouts/slideLayout1010.xml"/><Relationship Id="rId234" Type="http://schemas.openxmlformats.org/officeDocument/2006/relationships/slideLayout" Target="../slideLayouts/slideLayout1031.xml"/><Relationship Id="rId420" Type="http://schemas.openxmlformats.org/officeDocument/2006/relationships/slideLayout" Target="../slideLayouts/slideLayout1217.xml"/><Relationship Id="rId2" Type="http://schemas.openxmlformats.org/officeDocument/2006/relationships/slideLayout" Target="../slideLayouts/slideLayout799.xml"/><Relationship Id="rId29" Type="http://schemas.openxmlformats.org/officeDocument/2006/relationships/slideLayout" Target="../slideLayouts/slideLayout826.xml"/><Relationship Id="rId255" Type="http://schemas.openxmlformats.org/officeDocument/2006/relationships/slideLayout" Target="../slideLayouts/slideLayout1052.xml"/><Relationship Id="rId276" Type="http://schemas.openxmlformats.org/officeDocument/2006/relationships/slideLayout" Target="../slideLayouts/slideLayout1073.xml"/><Relationship Id="rId297" Type="http://schemas.openxmlformats.org/officeDocument/2006/relationships/slideLayout" Target="../slideLayouts/slideLayout1094.xml"/><Relationship Id="rId441" Type="http://schemas.openxmlformats.org/officeDocument/2006/relationships/slideLayout" Target="../slideLayouts/slideLayout1238.xml"/><Relationship Id="rId462" Type="http://schemas.openxmlformats.org/officeDocument/2006/relationships/slideLayout" Target="../slideLayouts/slideLayout1259.xml"/><Relationship Id="rId483" Type="http://schemas.openxmlformats.org/officeDocument/2006/relationships/slideLayout" Target="../slideLayouts/slideLayout1280.xml"/><Relationship Id="rId518" Type="http://schemas.openxmlformats.org/officeDocument/2006/relationships/slideLayout" Target="../slideLayouts/slideLayout1315.xml"/><Relationship Id="rId539" Type="http://schemas.openxmlformats.org/officeDocument/2006/relationships/slideLayout" Target="../slideLayouts/slideLayout1336.xml"/><Relationship Id="rId40" Type="http://schemas.openxmlformats.org/officeDocument/2006/relationships/slideLayout" Target="../slideLayouts/slideLayout837.xml"/><Relationship Id="rId115" Type="http://schemas.openxmlformats.org/officeDocument/2006/relationships/slideLayout" Target="../slideLayouts/slideLayout912.xml"/><Relationship Id="rId136" Type="http://schemas.openxmlformats.org/officeDocument/2006/relationships/slideLayout" Target="../slideLayouts/slideLayout933.xml"/><Relationship Id="rId157" Type="http://schemas.openxmlformats.org/officeDocument/2006/relationships/slideLayout" Target="../slideLayouts/slideLayout954.xml"/><Relationship Id="rId178" Type="http://schemas.openxmlformats.org/officeDocument/2006/relationships/slideLayout" Target="../slideLayouts/slideLayout975.xml"/><Relationship Id="rId301" Type="http://schemas.openxmlformats.org/officeDocument/2006/relationships/slideLayout" Target="../slideLayouts/slideLayout1098.xml"/><Relationship Id="rId322" Type="http://schemas.openxmlformats.org/officeDocument/2006/relationships/slideLayout" Target="../slideLayouts/slideLayout1119.xml"/><Relationship Id="rId343" Type="http://schemas.openxmlformats.org/officeDocument/2006/relationships/slideLayout" Target="../slideLayouts/slideLayout1140.xml"/><Relationship Id="rId364" Type="http://schemas.openxmlformats.org/officeDocument/2006/relationships/slideLayout" Target="../slideLayouts/slideLayout1161.xml"/><Relationship Id="rId550" Type="http://schemas.openxmlformats.org/officeDocument/2006/relationships/slideLayout" Target="../slideLayouts/slideLayout1347.xml"/><Relationship Id="rId61" Type="http://schemas.openxmlformats.org/officeDocument/2006/relationships/slideLayout" Target="../slideLayouts/slideLayout858.xml"/><Relationship Id="rId82" Type="http://schemas.openxmlformats.org/officeDocument/2006/relationships/slideLayout" Target="../slideLayouts/slideLayout879.xml"/><Relationship Id="rId199" Type="http://schemas.openxmlformats.org/officeDocument/2006/relationships/slideLayout" Target="../slideLayouts/slideLayout996.xml"/><Relationship Id="rId203" Type="http://schemas.openxmlformats.org/officeDocument/2006/relationships/slideLayout" Target="../slideLayouts/slideLayout1000.xml"/><Relationship Id="rId385" Type="http://schemas.openxmlformats.org/officeDocument/2006/relationships/slideLayout" Target="../slideLayouts/slideLayout1182.xml"/><Relationship Id="rId571" Type="http://schemas.openxmlformats.org/officeDocument/2006/relationships/slideLayout" Target="../slideLayouts/slideLayout1368.xml"/><Relationship Id="rId19" Type="http://schemas.openxmlformats.org/officeDocument/2006/relationships/slideLayout" Target="../slideLayouts/slideLayout816.xml"/><Relationship Id="rId224" Type="http://schemas.openxmlformats.org/officeDocument/2006/relationships/slideLayout" Target="../slideLayouts/slideLayout1021.xml"/><Relationship Id="rId245" Type="http://schemas.openxmlformats.org/officeDocument/2006/relationships/slideLayout" Target="../slideLayouts/slideLayout1042.xml"/><Relationship Id="rId266" Type="http://schemas.openxmlformats.org/officeDocument/2006/relationships/slideLayout" Target="../slideLayouts/slideLayout1063.xml"/><Relationship Id="rId287" Type="http://schemas.openxmlformats.org/officeDocument/2006/relationships/slideLayout" Target="../slideLayouts/slideLayout1084.xml"/><Relationship Id="rId410" Type="http://schemas.openxmlformats.org/officeDocument/2006/relationships/slideLayout" Target="../slideLayouts/slideLayout1207.xml"/><Relationship Id="rId431" Type="http://schemas.openxmlformats.org/officeDocument/2006/relationships/slideLayout" Target="../slideLayouts/slideLayout1228.xml"/><Relationship Id="rId452" Type="http://schemas.openxmlformats.org/officeDocument/2006/relationships/slideLayout" Target="../slideLayouts/slideLayout1249.xml"/><Relationship Id="rId473" Type="http://schemas.openxmlformats.org/officeDocument/2006/relationships/slideLayout" Target="../slideLayouts/slideLayout1270.xml"/><Relationship Id="rId494" Type="http://schemas.openxmlformats.org/officeDocument/2006/relationships/slideLayout" Target="../slideLayouts/slideLayout1291.xml"/><Relationship Id="rId508" Type="http://schemas.openxmlformats.org/officeDocument/2006/relationships/slideLayout" Target="../slideLayouts/slideLayout1305.xml"/><Relationship Id="rId529" Type="http://schemas.openxmlformats.org/officeDocument/2006/relationships/slideLayout" Target="../slideLayouts/slideLayout1326.xml"/><Relationship Id="rId30" Type="http://schemas.openxmlformats.org/officeDocument/2006/relationships/slideLayout" Target="../slideLayouts/slideLayout827.xml"/><Relationship Id="rId105" Type="http://schemas.openxmlformats.org/officeDocument/2006/relationships/slideLayout" Target="../slideLayouts/slideLayout902.xml"/><Relationship Id="rId126" Type="http://schemas.openxmlformats.org/officeDocument/2006/relationships/slideLayout" Target="../slideLayouts/slideLayout923.xml"/><Relationship Id="rId147" Type="http://schemas.openxmlformats.org/officeDocument/2006/relationships/slideLayout" Target="../slideLayouts/slideLayout944.xml"/><Relationship Id="rId168" Type="http://schemas.openxmlformats.org/officeDocument/2006/relationships/slideLayout" Target="../slideLayouts/slideLayout965.xml"/><Relationship Id="rId312" Type="http://schemas.openxmlformats.org/officeDocument/2006/relationships/slideLayout" Target="../slideLayouts/slideLayout1109.xml"/><Relationship Id="rId333" Type="http://schemas.openxmlformats.org/officeDocument/2006/relationships/slideLayout" Target="../slideLayouts/slideLayout1130.xml"/><Relationship Id="rId354" Type="http://schemas.openxmlformats.org/officeDocument/2006/relationships/slideLayout" Target="../slideLayouts/slideLayout1151.xml"/><Relationship Id="rId540" Type="http://schemas.openxmlformats.org/officeDocument/2006/relationships/slideLayout" Target="../slideLayouts/slideLayout1337.xml"/><Relationship Id="rId51" Type="http://schemas.openxmlformats.org/officeDocument/2006/relationships/slideLayout" Target="../slideLayouts/slideLayout848.xml"/><Relationship Id="rId72" Type="http://schemas.openxmlformats.org/officeDocument/2006/relationships/slideLayout" Target="../slideLayouts/slideLayout869.xml"/><Relationship Id="rId93" Type="http://schemas.openxmlformats.org/officeDocument/2006/relationships/slideLayout" Target="../slideLayouts/slideLayout890.xml"/><Relationship Id="rId189" Type="http://schemas.openxmlformats.org/officeDocument/2006/relationships/slideLayout" Target="../slideLayouts/slideLayout986.xml"/><Relationship Id="rId375" Type="http://schemas.openxmlformats.org/officeDocument/2006/relationships/slideLayout" Target="../slideLayouts/slideLayout1172.xml"/><Relationship Id="rId396" Type="http://schemas.openxmlformats.org/officeDocument/2006/relationships/slideLayout" Target="../slideLayouts/slideLayout1193.xml"/><Relationship Id="rId561" Type="http://schemas.openxmlformats.org/officeDocument/2006/relationships/slideLayout" Target="../slideLayouts/slideLayout1358.xml"/><Relationship Id="rId3" Type="http://schemas.openxmlformats.org/officeDocument/2006/relationships/slideLayout" Target="../slideLayouts/slideLayout800.xml"/><Relationship Id="rId214" Type="http://schemas.openxmlformats.org/officeDocument/2006/relationships/slideLayout" Target="../slideLayouts/slideLayout1011.xml"/><Relationship Id="rId235" Type="http://schemas.openxmlformats.org/officeDocument/2006/relationships/slideLayout" Target="../slideLayouts/slideLayout1032.xml"/><Relationship Id="rId256" Type="http://schemas.openxmlformats.org/officeDocument/2006/relationships/slideLayout" Target="../slideLayouts/slideLayout1053.xml"/><Relationship Id="rId277" Type="http://schemas.openxmlformats.org/officeDocument/2006/relationships/slideLayout" Target="../slideLayouts/slideLayout1074.xml"/><Relationship Id="rId298" Type="http://schemas.openxmlformats.org/officeDocument/2006/relationships/slideLayout" Target="../slideLayouts/slideLayout1095.xml"/><Relationship Id="rId400" Type="http://schemas.openxmlformats.org/officeDocument/2006/relationships/slideLayout" Target="../slideLayouts/slideLayout1197.xml"/><Relationship Id="rId421" Type="http://schemas.openxmlformats.org/officeDocument/2006/relationships/slideLayout" Target="../slideLayouts/slideLayout1218.xml"/><Relationship Id="rId442" Type="http://schemas.openxmlformats.org/officeDocument/2006/relationships/slideLayout" Target="../slideLayouts/slideLayout1239.xml"/><Relationship Id="rId463" Type="http://schemas.openxmlformats.org/officeDocument/2006/relationships/slideLayout" Target="../slideLayouts/slideLayout1260.xml"/><Relationship Id="rId484" Type="http://schemas.openxmlformats.org/officeDocument/2006/relationships/slideLayout" Target="../slideLayouts/slideLayout1281.xml"/><Relationship Id="rId519" Type="http://schemas.openxmlformats.org/officeDocument/2006/relationships/slideLayout" Target="../slideLayouts/slideLayout1316.xml"/><Relationship Id="rId116" Type="http://schemas.openxmlformats.org/officeDocument/2006/relationships/slideLayout" Target="../slideLayouts/slideLayout913.xml"/><Relationship Id="rId137" Type="http://schemas.openxmlformats.org/officeDocument/2006/relationships/slideLayout" Target="../slideLayouts/slideLayout934.xml"/><Relationship Id="rId158" Type="http://schemas.openxmlformats.org/officeDocument/2006/relationships/slideLayout" Target="../slideLayouts/slideLayout955.xml"/><Relationship Id="rId302" Type="http://schemas.openxmlformats.org/officeDocument/2006/relationships/slideLayout" Target="../slideLayouts/slideLayout1099.xml"/><Relationship Id="rId323" Type="http://schemas.openxmlformats.org/officeDocument/2006/relationships/slideLayout" Target="../slideLayouts/slideLayout1120.xml"/><Relationship Id="rId344" Type="http://schemas.openxmlformats.org/officeDocument/2006/relationships/slideLayout" Target="../slideLayouts/slideLayout1141.xml"/><Relationship Id="rId530" Type="http://schemas.openxmlformats.org/officeDocument/2006/relationships/slideLayout" Target="../slideLayouts/slideLayout1327.xml"/><Relationship Id="rId20" Type="http://schemas.openxmlformats.org/officeDocument/2006/relationships/slideLayout" Target="../slideLayouts/slideLayout817.xml"/><Relationship Id="rId41" Type="http://schemas.openxmlformats.org/officeDocument/2006/relationships/slideLayout" Target="../slideLayouts/slideLayout838.xml"/><Relationship Id="rId62" Type="http://schemas.openxmlformats.org/officeDocument/2006/relationships/slideLayout" Target="../slideLayouts/slideLayout859.xml"/><Relationship Id="rId83" Type="http://schemas.openxmlformats.org/officeDocument/2006/relationships/slideLayout" Target="../slideLayouts/slideLayout880.xml"/><Relationship Id="rId179" Type="http://schemas.openxmlformats.org/officeDocument/2006/relationships/slideLayout" Target="../slideLayouts/slideLayout976.xml"/><Relationship Id="rId365" Type="http://schemas.openxmlformats.org/officeDocument/2006/relationships/slideLayout" Target="../slideLayouts/slideLayout1162.xml"/><Relationship Id="rId386" Type="http://schemas.openxmlformats.org/officeDocument/2006/relationships/slideLayout" Target="../slideLayouts/slideLayout1183.xml"/><Relationship Id="rId551" Type="http://schemas.openxmlformats.org/officeDocument/2006/relationships/slideLayout" Target="../slideLayouts/slideLayout1348.xml"/><Relationship Id="rId572" Type="http://schemas.openxmlformats.org/officeDocument/2006/relationships/slideLayout" Target="../slideLayouts/slideLayout1369.xml"/><Relationship Id="rId190" Type="http://schemas.openxmlformats.org/officeDocument/2006/relationships/slideLayout" Target="../slideLayouts/slideLayout987.xml"/><Relationship Id="rId204" Type="http://schemas.openxmlformats.org/officeDocument/2006/relationships/slideLayout" Target="../slideLayouts/slideLayout1001.xml"/><Relationship Id="rId225" Type="http://schemas.openxmlformats.org/officeDocument/2006/relationships/slideLayout" Target="../slideLayouts/slideLayout1022.xml"/><Relationship Id="rId246" Type="http://schemas.openxmlformats.org/officeDocument/2006/relationships/slideLayout" Target="../slideLayouts/slideLayout1043.xml"/><Relationship Id="rId267" Type="http://schemas.openxmlformats.org/officeDocument/2006/relationships/slideLayout" Target="../slideLayouts/slideLayout1064.xml"/><Relationship Id="rId288" Type="http://schemas.openxmlformats.org/officeDocument/2006/relationships/slideLayout" Target="../slideLayouts/slideLayout1085.xml"/><Relationship Id="rId411" Type="http://schemas.openxmlformats.org/officeDocument/2006/relationships/slideLayout" Target="../slideLayouts/slideLayout1208.xml"/><Relationship Id="rId432" Type="http://schemas.openxmlformats.org/officeDocument/2006/relationships/slideLayout" Target="../slideLayouts/slideLayout1229.xml"/><Relationship Id="rId453" Type="http://schemas.openxmlformats.org/officeDocument/2006/relationships/slideLayout" Target="../slideLayouts/slideLayout1250.xml"/><Relationship Id="rId474" Type="http://schemas.openxmlformats.org/officeDocument/2006/relationships/slideLayout" Target="../slideLayouts/slideLayout1271.xml"/><Relationship Id="rId509" Type="http://schemas.openxmlformats.org/officeDocument/2006/relationships/slideLayout" Target="../slideLayouts/slideLayout1306.xml"/><Relationship Id="rId106" Type="http://schemas.openxmlformats.org/officeDocument/2006/relationships/slideLayout" Target="../slideLayouts/slideLayout903.xml"/><Relationship Id="rId127" Type="http://schemas.openxmlformats.org/officeDocument/2006/relationships/slideLayout" Target="../slideLayouts/slideLayout924.xml"/><Relationship Id="rId313" Type="http://schemas.openxmlformats.org/officeDocument/2006/relationships/slideLayout" Target="../slideLayouts/slideLayout1110.xml"/><Relationship Id="rId495" Type="http://schemas.openxmlformats.org/officeDocument/2006/relationships/slideLayout" Target="../slideLayouts/slideLayout1292.xml"/><Relationship Id="rId10" Type="http://schemas.openxmlformats.org/officeDocument/2006/relationships/slideLayout" Target="../slideLayouts/slideLayout807.xml"/><Relationship Id="rId31" Type="http://schemas.openxmlformats.org/officeDocument/2006/relationships/slideLayout" Target="../slideLayouts/slideLayout828.xml"/><Relationship Id="rId52" Type="http://schemas.openxmlformats.org/officeDocument/2006/relationships/slideLayout" Target="../slideLayouts/slideLayout849.xml"/><Relationship Id="rId73" Type="http://schemas.openxmlformats.org/officeDocument/2006/relationships/slideLayout" Target="../slideLayouts/slideLayout870.xml"/><Relationship Id="rId94" Type="http://schemas.openxmlformats.org/officeDocument/2006/relationships/slideLayout" Target="../slideLayouts/slideLayout891.xml"/><Relationship Id="rId148" Type="http://schemas.openxmlformats.org/officeDocument/2006/relationships/slideLayout" Target="../slideLayouts/slideLayout945.xml"/><Relationship Id="rId169" Type="http://schemas.openxmlformats.org/officeDocument/2006/relationships/slideLayout" Target="../slideLayouts/slideLayout966.xml"/><Relationship Id="rId334" Type="http://schemas.openxmlformats.org/officeDocument/2006/relationships/slideLayout" Target="../slideLayouts/slideLayout1131.xml"/><Relationship Id="rId355" Type="http://schemas.openxmlformats.org/officeDocument/2006/relationships/slideLayout" Target="../slideLayouts/slideLayout1152.xml"/><Relationship Id="rId376" Type="http://schemas.openxmlformats.org/officeDocument/2006/relationships/slideLayout" Target="../slideLayouts/slideLayout1173.xml"/><Relationship Id="rId397" Type="http://schemas.openxmlformats.org/officeDocument/2006/relationships/slideLayout" Target="../slideLayouts/slideLayout1194.xml"/><Relationship Id="rId520" Type="http://schemas.openxmlformats.org/officeDocument/2006/relationships/slideLayout" Target="../slideLayouts/slideLayout1317.xml"/><Relationship Id="rId541" Type="http://schemas.openxmlformats.org/officeDocument/2006/relationships/slideLayout" Target="../slideLayouts/slideLayout1338.xml"/><Relationship Id="rId562" Type="http://schemas.openxmlformats.org/officeDocument/2006/relationships/slideLayout" Target="../slideLayouts/slideLayout1359.xml"/><Relationship Id="rId4" Type="http://schemas.openxmlformats.org/officeDocument/2006/relationships/slideLayout" Target="../slideLayouts/slideLayout801.xml"/><Relationship Id="rId180" Type="http://schemas.openxmlformats.org/officeDocument/2006/relationships/slideLayout" Target="../slideLayouts/slideLayout977.xml"/><Relationship Id="rId215" Type="http://schemas.openxmlformats.org/officeDocument/2006/relationships/slideLayout" Target="../slideLayouts/slideLayout1012.xml"/><Relationship Id="rId236" Type="http://schemas.openxmlformats.org/officeDocument/2006/relationships/slideLayout" Target="../slideLayouts/slideLayout1033.xml"/><Relationship Id="rId257" Type="http://schemas.openxmlformats.org/officeDocument/2006/relationships/slideLayout" Target="../slideLayouts/slideLayout1054.xml"/><Relationship Id="rId278" Type="http://schemas.openxmlformats.org/officeDocument/2006/relationships/slideLayout" Target="../slideLayouts/slideLayout1075.xml"/><Relationship Id="rId401" Type="http://schemas.openxmlformats.org/officeDocument/2006/relationships/slideLayout" Target="../slideLayouts/slideLayout1198.xml"/><Relationship Id="rId422" Type="http://schemas.openxmlformats.org/officeDocument/2006/relationships/slideLayout" Target="../slideLayouts/slideLayout1219.xml"/><Relationship Id="rId443" Type="http://schemas.openxmlformats.org/officeDocument/2006/relationships/slideLayout" Target="../slideLayouts/slideLayout1240.xml"/><Relationship Id="rId464" Type="http://schemas.openxmlformats.org/officeDocument/2006/relationships/slideLayout" Target="../slideLayouts/slideLayout1261.xml"/><Relationship Id="rId303" Type="http://schemas.openxmlformats.org/officeDocument/2006/relationships/slideLayout" Target="../slideLayouts/slideLayout1100.xml"/><Relationship Id="rId485" Type="http://schemas.openxmlformats.org/officeDocument/2006/relationships/slideLayout" Target="../slideLayouts/slideLayout1282.xml"/><Relationship Id="rId42" Type="http://schemas.openxmlformats.org/officeDocument/2006/relationships/slideLayout" Target="../slideLayouts/slideLayout839.xml"/><Relationship Id="rId84" Type="http://schemas.openxmlformats.org/officeDocument/2006/relationships/slideLayout" Target="../slideLayouts/slideLayout881.xml"/><Relationship Id="rId138" Type="http://schemas.openxmlformats.org/officeDocument/2006/relationships/slideLayout" Target="../slideLayouts/slideLayout935.xml"/><Relationship Id="rId345" Type="http://schemas.openxmlformats.org/officeDocument/2006/relationships/slideLayout" Target="../slideLayouts/slideLayout1142.xml"/><Relationship Id="rId387" Type="http://schemas.openxmlformats.org/officeDocument/2006/relationships/slideLayout" Target="../slideLayouts/slideLayout1184.xml"/><Relationship Id="rId510" Type="http://schemas.openxmlformats.org/officeDocument/2006/relationships/slideLayout" Target="../slideLayouts/slideLayout1307.xml"/><Relationship Id="rId552" Type="http://schemas.openxmlformats.org/officeDocument/2006/relationships/slideLayout" Target="../slideLayouts/slideLayout1349.xml"/><Relationship Id="rId191" Type="http://schemas.openxmlformats.org/officeDocument/2006/relationships/slideLayout" Target="../slideLayouts/slideLayout988.xml"/><Relationship Id="rId205" Type="http://schemas.openxmlformats.org/officeDocument/2006/relationships/slideLayout" Target="../slideLayouts/slideLayout1002.xml"/><Relationship Id="rId247" Type="http://schemas.openxmlformats.org/officeDocument/2006/relationships/slideLayout" Target="../slideLayouts/slideLayout1044.xml"/><Relationship Id="rId412" Type="http://schemas.openxmlformats.org/officeDocument/2006/relationships/slideLayout" Target="../slideLayouts/slideLayout1209.xml"/><Relationship Id="rId107" Type="http://schemas.openxmlformats.org/officeDocument/2006/relationships/slideLayout" Target="../slideLayouts/slideLayout904.xml"/><Relationship Id="rId289" Type="http://schemas.openxmlformats.org/officeDocument/2006/relationships/slideLayout" Target="../slideLayouts/slideLayout1086.xml"/><Relationship Id="rId454" Type="http://schemas.openxmlformats.org/officeDocument/2006/relationships/slideLayout" Target="../slideLayouts/slideLayout1251.xml"/><Relationship Id="rId496" Type="http://schemas.openxmlformats.org/officeDocument/2006/relationships/slideLayout" Target="../slideLayouts/slideLayout1293.xml"/><Relationship Id="rId11" Type="http://schemas.openxmlformats.org/officeDocument/2006/relationships/slideLayout" Target="../slideLayouts/slideLayout808.xml"/><Relationship Id="rId53" Type="http://schemas.openxmlformats.org/officeDocument/2006/relationships/slideLayout" Target="../slideLayouts/slideLayout850.xml"/><Relationship Id="rId149" Type="http://schemas.openxmlformats.org/officeDocument/2006/relationships/slideLayout" Target="../slideLayouts/slideLayout946.xml"/><Relationship Id="rId314" Type="http://schemas.openxmlformats.org/officeDocument/2006/relationships/slideLayout" Target="../slideLayouts/slideLayout1111.xml"/><Relationship Id="rId356" Type="http://schemas.openxmlformats.org/officeDocument/2006/relationships/slideLayout" Target="../slideLayouts/slideLayout1153.xml"/><Relationship Id="rId398" Type="http://schemas.openxmlformats.org/officeDocument/2006/relationships/slideLayout" Target="../slideLayouts/slideLayout1195.xml"/><Relationship Id="rId521" Type="http://schemas.openxmlformats.org/officeDocument/2006/relationships/slideLayout" Target="../slideLayouts/slideLayout1318.xml"/><Relationship Id="rId563" Type="http://schemas.openxmlformats.org/officeDocument/2006/relationships/slideLayout" Target="../slideLayouts/slideLayout1360.xml"/><Relationship Id="rId95" Type="http://schemas.openxmlformats.org/officeDocument/2006/relationships/slideLayout" Target="../slideLayouts/slideLayout892.xml"/><Relationship Id="rId160" Type="http://schemas.openxmlformats.org/officeDocument/2006/relationships/slideLayout" Target="../slideLayouts/slideLayout957.xml"/><Relationship Id="rId216" Type="http://schemas.openxmlformats.org/officeDocument/2006/relationships/slideLayout" Target="../slideLayouts/slideLayout1013.xml"/><Relationship Id="rId423" Type="http://schemas.openxmlformats.org/officeDocument/2006/relationships/slideLayout" Target="../slideLayouts/slideLayout1220.xml"/><Relationship Id="rId258" Type="http://schemas.openxmlformats.org/officeDocument/2006/relationships/slideLayout" Target="../slideLayouts/slideLayout1055.xml"/><Relationship Id="rId465" Type="http://schemas.openxmlformats.org/officeDocument/2006/relationships/slideLayout" Target="../slideLayouts/slideLayout1262.xml"/><Relationship Id="rId22" Type="http://schemas.openxmlformats.org/officeDocument/2006/relationships/slideLayout" Target="../slideLayouts/slideLayout819.xml"/><Relationship Id="rId64" Type="http://schemas.openxmlformats.org/officeDocument/2006/relationships/slideLayout" Target="../slideLayouts/slideLayout861.xml"/><Relationship Id="rId118" Type="http://schemas.openxmlformats.org/officeDocument/2006/relationships/slideLayout" Target="../slideLayouts/slideLayout915.xml"/><Relationship Id="rId325" Type="http://schemas.openxmlformats.org/officeDocument/2006/relationships/slideLayout" Target="../slideLayouts/slideLayout1122.xml"/><Relationship Id="rId367" Type="http://schemas.openxmlformats.org/officeDocument/2006/relationships/slideLayout" Target="../slideLayouts/slideLayout1164.xml"/><Relationship Id="rId532" Type="http://schemas.openxmlformats.org/officeDocument/2006/relationships/slideLayout" Target="../slideLayouts/slideLayout1329.xml"/><Relationship Id="rId574" Type="http://schemas.openxmlformats.org/officeDocument/2006/relationships/slideLayout" Target="../slideLayouts/slideLayout1371.xml"/><Relationship Id="rId171" Type="http://schemas.openxmlformats.org/officeDocument/2006/relationships/slideLayout" Target="../slideLayouts/slideLayout968.xml"/><Relationship Id="rId227" Type="http://schemas.openxmlformats.org/officeDocument/2006/relationships/slideLayout" Target="../slideLayouts/slideLayout1024.xml"/><Relationship Id="rId269" Type="http://schemas.openxmlformats.org/officeDocument/2006/relationships/slideLayout" Target="../slideLayouts/slideLayout1066.xml"/><Relationship Id="rId434" Type="http://schemas.openxmlformats.org/officeDocument/2006/relationships/slideLayout" Target="../slideLayouts/slideLayout1231.xml"/><Relationship Id="rId476" Type="http://schemas.openxmlformats.org/officeDocument/2006/relationships/slideLayout" Target="../slideLayouts/slideLayout1273.xml"/><Relationship Id="rId33" Type="http://schemas.openxmlformats.org/officeDocument/2006/relationships/slideLayout" Target="../slideLayouts/slideLayout830.xml"/><Relationship Id="rId129" Type="http://schemas.openxmlformats.org/officeDocument/2006/relationships/slideLayout" Target="../slideLayouts/slideLayout926.xml"/><Relationship Id="rId280" Type="http://schemas.openxmlformats.org/officeDocument/2006/relationships/slideLayout" Target="../slideLayouts/slideLayout1077.xml"/><Relationship Id="rId336" Type="http://schemas.openxmlformats.org/officeDocument/2006/relationships/slideLayout" Target="../slideLayouts/slideLayout1133.xml"/><Relationship Id="rId501" Type="http://schemas.openxmlformats.org/officeDocument/2006/relationships/slideLayout" Target="../slideLayouts/slideLayout1298.xml"/><Relationship Id="rId543" Type="http://schemas.openxmlformats.org/officeDocument/2006/relationships/slideLayout" Target="../slideLayouts/slideLayout1340.xml"/><Relationship Id="rId75" Type="http://schemas.openxmlformats.org/officeDocument/2006/relationships/slideLayout" Target="../slideLayouts/slideLayout872.xml"/><Relationship Id="rId140" Type="http://schemas.openxmlformats.org/officeDocument/2006/relationships/slideLayout" Target="../slideLayouts/slideLayout937.xml"/><Relationship Id="rId182" Type="http://schemas.openxmlformats.org/officeDocument/2006/relationships/slideLayout" Target="../slideLayouts/slideLayout979.xml"/><Relationship Id="rId378" Type="http://schemas.openxmlformats.org/officeDocument/2006/relationships/slideLayout" Target="../slideLayouts/slideLayout1175.xml"/><Relationship Id="rId403" Type="http://schemas.openxmlformats.org/officeDocument/2006/relationships/slideLayout" Target="../slideLayouts/slideLayout1200.xml"/><Relationship Id="rId6" Type="http://schemas.openxmlformats.org/officeDocument/2006/relationships/slideLayout" Target="../slideLayouts/slideLayout803.xml"/><Relationship Id="rId238" Type="http://schemas.openxmlformats.org/officeDocument/2006/relationships/slideLayout" Target="../slideLayouts/slideLayout1035.xml"/><Relationship Id="rId445" Type="http://schemas.openxmlformats.org/officeDocument/2006/relationships/slideLayout" Target="../slideLayouts/slideLayout1242.xml"/><Relationship Id="rId487" Type="http://schemas.openxmlformats.org/officeDocument/2006/relationships/slideLayout" Target="../slideLayouts/slideLayout1284.xml"/><Relationship Id="rId291" Type="http://schemas.openxmlformats.org/officeDocument/2006/relationships/slideLayout" Target="../slideLayouts/slideLayout1088.xml"/><Relationship Id="rId305" Type="http://schemas.openxmlformats.org/officeDocument/2006/relationships/slideLayout" Target="../slideLayouts/slideLayout1102.xml"/><Relationship Id="rId347" Type="http://schemas.openxmlformats.org/officeDocument/2006/relationships/slideLayout" Target="../slideLayouts/slideLayout1144.xml"/><Relationship Id="rId512" Type="http://schemas.openxmlformats.org/officeDocument/2006/relationships/slideLayout" Target="../slideLayouts/slideLayout1309.xml"/><Relationship Id="rId44" Type="http://schemas.openxmlformats.org/officeDocument/2006/relationships/slideLayout" Target="../slideLayouts/slideLayout841.xml"/><Relationship Id="rId86" Type="http://schemas.openxmlformats.org/officeDocument/2006/relationships/slideLayout" Target="../slideLayouts/slideLayout883.xml"/><Relationship Id="rId151" Type="http://schemas.openxmlformats.org/officeDocument/2006/relationships/slideLayout" Target="../slideLayouts/slideLayout948.xml"/><Relationship Id="rId389" Type="http://schemas.openxmlformats.org/officeDocument/2006/relationships/slideLayout" Target="../slideLayouts/slideLayout1186.xml"/><Relationship Id="rId554" Type="http://schemas.openxmlformats.org/officeDocument/2006/relationships/slideLayout" Target="../slideLayouts/slideLayout1351.xml"/><Relationship Id="rId193" Type="http://schemas.openxmlformats.org/officeDocument/2006/relationships/slideLayout" Target="../slideLayouts/slideLayout990.xml"/><Relationship Id="rId207" Type="http://schemas.openxmlformats.org/officeDocument/2006/relationships/slideLayout" Target="../slideLayouts/slideLayout1004.xml"/><Relationship Id="rId249" Type="http://schemas.openxmlformats.org/officeDocument/2006/relationships/slideLayout" Target="../slideLayouts/slideLayout1046.xml"/><Relationship Id="rId414" Type="http://schemas.openxmlformats.org/officeDocument/2006/relationships/slideLayout" Target="../slideLayouts/slideLayout1211.xml"/><Relationship Id="rId456" Type="http://schemas.openxmlformats.org/officeDocument/2006/relationships/slideLayout" Target="../slideLayouts/slideLayout1253.xml"/><Relationship Id="rId498" Type="http://schemas.openxmlformats.org/officeDocument/2006/relationships/slideLayout" Target="../slideLayouts/slideLayout1295.xml"/><Relationship Id="rId13" Type="http://schemas.openxmlformats.org/officeDocument/2006/relationships/slideLayout" Target="../slideLayouts/slideLayout810.xml"/><Relationship Id="rId109" Type="http://schemas.openxmlformats.org/officeDocument/2006/relationships/slideLayout" Target="../slideLayouts/slideLayout906.xml"/><Relationship Id="rId260" Type="http://schemas.openxmlformats.org/officeDocument/2006/relationships/slideLayout" Target="../slideLayouts/slideLayout1057.xml"/><Relationship Id="rId316" Type="http://schemas.openxmlformats.org/officeDocument/2006/relationships/slideLayout" Target="../slideLayouts/slideLayout1113.xml"/><Relationship Id="rId523" Type="http://schemas.openxmlformats.org/officeDocument/2006/relationships/slideLayout" Target="../slideLayouts/slideLayout1320.xml"/><Relationship Id="rId55" Type="http://schemas.openxmlformats.org/officeDocument/2006/relationships/slideLayout" Target="../slideLayouts/slideLayout852.xml"/><Relationship Id="rId97" Type="http://schemas.openxmlformats.org/officeDocument/2006/relationships/slideLayout" Target="../slideLayouts/slideLayout894.xml"/><Relationship Id="rId120" Type="http://schemas.openxmlformats.org/officeDocument/2006/relationships/slideLayout" Target="../slideLayouts/slideLayout917.xml"/><Relationship Id="rId358" Type="http://schemas.openxmlformats.org/officeDocument/2006/relationships/slideLayout" Target="../slideLayouts/slideLayout1155.xml"/><Relationship Id="rId565" Type="http://schemas.openxmlformats.org/officeDocument/2006/relationships/slideLayout" Target="../slideLayouts/slideLayout1362.xml"/><Relationship Id="rId162" Type="http://schemas.openxmlformats.org/officeDocument/2006/relationships/slideLayout" Target="../slideLayouts/slideLayout959.xml"/><Relationship Id="rId218" Type="http://schemas.openxmlformats.org/officeDocument/2006/relationships/slideLayout" Target="../slideLayouts/slideLayout1015.xml"/><Relationship Id="rId425" Type="http://schemas.openxmlformats.org/officeDocument/2006/relationships/slideLayout" Target="../slideLayouts/slideLayout1222.xml"/><Relationship Id="rId467" Type="http://schemas.openxmlformats.org/officeDocument/2006/relationships/slideLayout" Target="../slideLayouts/slideLayout1264.xml"/><Relationship Id="rId271" Type="http://schemas.openxmlformats.org/officeDocument/2006/relationships/slideLayout" Target="../slideLayouts/slideLayout1068.xml"/><Relationship Id="rId24" Type="http://schemas.openxmlformats.org/officeDocument/2006/relationships/slideLayout" Target="../slideLayouts/slideLayout821.xml"/><Relationship Id="rId66" Type="http://schemas.openxmlformats.org/officeDocument/2006/relationships/slideLayout" Target="../slideLayouts/slideLayout863.xml"/><Relationship Id="rId131" Type="http://schemas.openxmlformats.org/officeDocument/2006/relationships/slideLayout" Target="../slideLayouts/slideLayout928.xml"/><Relationship Id="rId327" Type="http://schemas.openxmlformats.org/officeDocument/2006/relationships/slideLayout" Target="../slideLayouts/slideLayout1124.xml"/><Relationship Id="rId369" Type="http://schemas.openxmlformats.org/officeDocument/2006/relationships/slideLayout" Target="../slideLayouts/slideLayout1166.xml"/><Relationship Id="rId534" Type="http://schemas.openxmlformats.org/officeDocument/2006/relationships/slideLayout" Target="../slideLayouts/slideLayout1331.xml"/><Relationship Id="rId173" Type="http://schemas.openxmlformats.org/officeDocument/2006/relationships/slideLayout" Target="../slideLayouts/slideLayout970.xml"/><Relationship Id="rId229" Type="http://schemas.openxmlformats.org/officeDocument/2006/relationships/slideLayout" Target="../slideLayouts/slideLayout1026.xml"/><Relationship Id="rId380" Type="http://schemas.openxmlformats.org/officeDocument/2006/relationships/slideLayout" Target="../slideLayouts/slideLayout1177.xml"/><Relationship Id="rId436" Type="http://schemas.openxmlformats.org/officeDocument/2006/relationships/slideLayout" Target="../slideLayouts/slideLayout1233.xml"/><Relationship Id="rId240" Type="http://schemas.openxmlformats.org/officeDocument/2006/relationships/slideLayout" Target="../slideLayouts/slideLayout1037.xml"/><Relationship Id="rId478" Type="http://schemas.openxmlformats.org/officeDocument/2006/relationships/slideLayout" Target="../slideLayouts/slideLayout1275.xml"/><Relationship Id="rId35" Type="http://schemas.openxmlformats.org/officeDocument/2006/relationships/slideLayout" Target="../slideLayouts/slideLayout832.xml"/><Relationship Id="rId77" Type="http://schemas.openxmlformats.org/officeDocument/2006/relationships/slideLayout" Target="../slideLayouts/slideLayout874.xml"/><Relationship Id="rId100" Type="http://schemas.openxmlformats.org/officeDocument/2006/relationships/slideLayout" Target="../slideLayouts/slideLayout897.xml"/><Relationship Id="rId282" Type="http://schemas.openxmlformats.org/officeDocument/2006/relationships/slideLayout" Target="../slideLayouts/slideLayout1079.xml"/><Relationship Id="rId338" Type="http://schemas.openxmlformats.org/officeDocument/2006/relationships/slideLayout" Target="../slideLayouts/slideLayout1135.xml"/><Relationship Id="rId503" Type="http://schemas.openxmlformats.org/officeDocument/2006/relationships/slideLayout" Target="../slideLayouts/slideLayout1300.xml"/><Relationship Id="rId545" Type="http://schemas.openxmlformats.org/officeDocument/2006/relationships/slideLayout" Target="../slideLayouts/slideLayout1342.xml"/><Relationship Id="rId8" Type="http://schemas.openxmlformats.org/officeDocument/2006/relationships/slideLayout" Target="../slideLayouts/slideLayout805.xml"/><Relationship Id="rId142" Type="http://schemas.openxmlformats.org/officeDocument/2006/relationships/slideLayout" Target="../slideLayouts/slideLayout939.xml"/><Relationship Id="rId184" Type="http://schemas.openxmlformats.org/officeDocument/2006/relationships/slideLayout" Target="../slideLayouts/slideLayout981.xml"/><Relationship Id="rId391" Type="http://schemas.openxmlformats.org/officeDocument/2006/relationships/slideLayout" Target="../slideLayouts/slideLayout1188.xml"/><Relationship Id="rId405" Type="http://schemas.openxmlformats.org/officeDocument/2006/relationships/slideLayout" Target="../slideLayouts/slideLayout1202.xml"/><Relationship Id="rId447" Type="http://schemas.openxmlformats.org/officeDocument/2006/relationships/slideLayout" Target="../slideLayouts/slideLayout1244.xml"/><Relationship Id="rId251" Type="http://schemas.openxmlformats.org/officeDocument/2006/relationships/slideLayout" Target="../slideLayouts/slideLayout1048.xml"/><Relationship Id="rId489" Type="http://schemas.openxmlformats.org/officeDocument/2006/relationships/slideLayout" Target="../slideLayouts/slideLayout1286.xml"/><Relationship Id="rId46" Type="http://schemas.openxmlformats.org/officeDocument/2006/relationships/slideLayout" Target="../slideLayouts/slideLayout843.xml"/><Relationship Id="rId293" Type="http://schemas.openxmlformats.org/officeDocument/2006/relationships/slideLayout" Target="../slideLayouts/slideLayout1090.xml"/><Relationship Id="rId307" Type="http://schemas.openxmlformats.org/officeDocument/2006/relationships/slideLayout" Target="../slideLayouts/slideLayout1104.xml"/><Relationship Id="rId349" Type="http://schemas.openxmlformats.org/officeDocument/2006/relationships/slideLayout" Target="../slideLayouts/slideLayout1146.xml"/><Relationship Id="rId514" Type="http://schemas.openxmlformats.org/officeDocument/2006/relationships/slideLayout" Target="../slideLayouts/slideLayout1311.xml"/><Relationship Id="rId556" Type="http://schemas.openxmlformats.org/officeDocument/2006/relationships/slideLayout" Target="../slideLayouts/slideLayout1353.xml"/><Relationship Id="rId88" Type="http://schemas.openxmlformats.org/officeDocument/2006/relationships/slideLayout" Target="../slideLayouts/slideLayout885.xml"/><Relationship Id="rId111" Type="http://schemas.openxmlformats.org/officeDocument/2006/relationships/slideLayout" Target="../slideLayouts/slideLayout908.xml"/><Relationship Id="rId153" Type="http://schemas.openxmlformats.org/officeDocument/2006/relationships/slideLayout" Target="../slideLayouts/slideLayout950.xml"/><Relationship Id="rId195" Type="http://schemas.openxmlformats.org/officeDocument/2006/relationships/slideLayout" Target="../slideLayouts/slideLayout992.xml"/><Relationship Id="rId209" Type="http://schemas.openxmlformats.org/officeDocument/2006/relationships/slideLayout" Target="../slideLayouts/slideLayout1006.xml"/><Relationship Id="rId360" Type="http://schemas.openxmlformats.org/officeDocument/2006/relationships/slideLayout" Target="../slideLayouts/slideLayout1157.xml"/><Relationship Id="rId416" Type="http://schemas.openxmlformats.org/officeDocument/2006/relationships/slideLayout" Target="../slideLayouts/slideLayout1213.xml"/><Relationship Id="rId220" Type="http://schemas.openxmlformats.org/officeDocument/2006/relationships/slideLayout" Target="../slideLayouts/slideLayout1017.xml"/><Relationship Id="rId458" Type="http://schemas.openxmlformats.org/officeDocument/2006/relationships/slideLayout" Target="../slideLayouts/slideLayout1255.xml"/><Relationship Id="rId15" Type="http://schemas.openxmlformats.org/officeDocument/2006/relationships/slideLayout" Target="../slideLayouts/slideLayout812.xml"/><Relationship Id="rId57" Type="http://schemas.openxmlformats.org/officeDocument/2006/relationships/slideLayout" Target="../slideLayouts/slideLayout854.xml"/><Relationship Id="rId262" Type="http://schemas.openxmlformats.org/officeDocument/2006/relationships/slideLayout" Target="../slideLayouts/slideLayout1059.xml"/><Relationship Id="rId318" Type="http://schemas.openxmlformats.org/officeDocument/2006/relationships/slideLayout" Target="../slideLayouts/slideLayout1115.xml"/><Relationship Id="rId525" Type="http://schemas.openxmlformats.org/officeDocument/2006/relationships/slideLayout" Target="../slideLayouts/slideLayout1322.xml"/><Relationship Id="rId567" Type="http://schemas.openxmlformats.org/officeDocument/2006/relationships/slideLayout" Target="../slideLayouts/slideLayout1364.xml"/><Relationship Id="rId99" Type="http://schemas.openxmlformats.org/officeDocument/2006/relationships/slideLayout" Target="../slideLayouts/slideLayout896.xml"/><Relationship Id="rId122" Type="http://schemas.openxmlformats.org/officeDocument/2006/relationships/slideLayout" Target="../slideLayouts/slideLayout919.xml"/><Relationship Id="rId164" Type="http://schemas.openxmlformats.org/officeDocument/2006/relationships/slideLayout" Target="../slideLayouts/slideLayout961.xml"/><Relationship Id="rId371" Type="http://schemas.openxmlformats.org/officeDocument/2006/relationships/slideLayout" Target="../slideLayouts/slideLayout1168.xml"/><Relationship Id="rId427" Type="http://schemas.openxmlformats.org/officeDocument/2006/relationships/slideLayout" Target="../slideLayouts/slideLayout1224.xml"/><Relationship Id="rId469" Type="http://schemas.openxmlformats.org/officeDocument/2006/relationships/slideLayout" Target="../slideLayouts/slideLayout1266.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488.xml"/><Relationship Id="rId299" Type="http://schemas.openxmlformats.org/officeDocument/2006/relationships/slideLayout" Target="../slideLayouts/slideLayout1670.xml"/><Relationship Id="rId21" Type="http://schemas.openxmlformats.org/officeDocument/2006/relationships/slideLayout" Target="../slideLayouts/slideLayout1392.xml"/><Relationship Id="rId63" Type="http://schemas.openxmlformats.org/officeDocument/2006/relationships/slideLayout" Target="../slideLayouts/slideLayout1434.xml"/><Relationship Id="rId159" Type="http://schemas.openxmlformats.org/officeDocument/2006/relationships/slideLayout" Target="../slideLayouts/slideLayout1530.xml"/><Relationship Id="rId324" Type="http://schemas.openxmlformats.org/officeDocument/2006/relationships/slideLayout" Target="../slideLayouts/slideLayout1695.xml"/><Relationship Id="rId366" Type="http://schemas.openxmlformats.org/officeDocument/2006/relationships/slideLayout" Target="../slideLayouts/slideLayout1737.xml"/><Relationship Id="rId531" Type="http://schemas.openxmlformats.org/officeDocument/2006/relationships/slideLayout" Target="../slideLayouts/slideLayout1902.xml"/><Relationship Id="rId170" Type="http://schemas.openxmlformats.org/officeDocument/2006/relationships/slideLayout" Target="../slideLayouts/slideLayout1541.xml"/><Relationship Id="rId226" Type="http://schemas.openxmlformats.org/officeDocument/2006/relationships/slideLayout" Target="../slideLayouts/slideLayout1597.xml"/><Relationship Id="rId433" Type="http://schemas.openxmlformats.org/officeDocument/2006/relationships/slideLayout" Target="../slideLayouts/slideLayout1804.xml"/><Relationship Id="rId268" Type="http://schemas.openxmlformats.org/officeDocument/2006/relationships/slideLayout" Target="../slideLayouts/slideLayout1639.xml"/><Relationship Id="rId475" Type="http://schemas.openxmlformats.org/officeDocument/2006/relationships/slideLayout" Target="../slideLayouts/slideLayout1846.xml"/><Relationship Id="rId32" Type="http://schemas.openxmlformats.org/officeDocument/2006/relationships/slideLayout" Target="../slideLayouts/slideLayout1403.xml"/><Relationship Id="rId74" Type="http://schemas.openxmlformats.org/officeDocument/2006/relationships/slideLayout" Target="../slideLayouts/slideLayout1445.xml"/><Relationship Id="rId128" Type="http://schemas.openxmlformats.org/officeDocument/2006/relationships/slideLayout" Target="../slideLayouts/slideLayout1499.xml"/><Relationship Id="rId335" Type="http://schemas.openxmlformats.org/officeDocument/2006/relationships/slideLayout" Target="../slideLayouts/slideLayout1706.xml"/><Relationship Id="rId377" Type="http://schemas.openxmlformats.org/officeDocument/2006/relationships/slideLayout" Target="../slideLayouts/slideLayout1748.xml"/><Relationship Id="rId500" Type="http://schemas.openxmlformats.org/officeDocument/2006/relationships/slideLayout" Target="../slideLayouts/slideLayout1871.xml"/><Relationship Id="rId542" Type="http://schemas.openxmlformats.org/officeDocument/2006/relationships/slideLayout" Target="../slideLayouts/slideLayout1913.xml"/><Relationship Id="rId5" Type="http://schemas.openxmlformats.org/officeDocument/2006/relationships/slideLayout" Target="../slideLayouts/slideLayout1376.xml"/><Relationship Id="rId181" Type="http://schemas.openxmlformats.org/officeDocument/2006/relationships/slideLayout" Target="../slideLayouts/slideLayout1552.xml"/><Relationship Id="rId237" Type="http://schemas.openxmlformats.org/officeDocument/2006/relationships/slideLayout" Target="../slideLayouts/slideLayout1608.xml"/><Relationship Id="rId402" Type="http://schemas.openxmlformats.org/officeDocument/2006/relationships/slideLayout" Target="../slideLayouts/slideLayout1773.xml"/><Relationship Id="rId279" Type="http://schemas.openxmlformats.org/officeDocument/2006/relationships/slideLayout" Target="../slideLayouts/slideLayout1650.xml"/><Relationship Id="rId444" Type="http://schemas.openxmlformats.org/officeDocument/2006/relationships/slideLayout" Target="../slideLayouts/slideLayout1815.xml"/><Relationship Id="rId486" Type="http://schemas.openxmlformats.org/officeDocument/2006/relationships/slideLayout" Target="../slideLayouts/slideLayout1857.xml"/><Relationship Id="rId43" Type="http://schemas.openxmlformats.org/officeDocument/2006/relationships/slideLayout" Target="../slideLayouts/slideLayout1414.xml"/><Relationship Id="rId139" Type="http://schemas.openxmlformats.org/officeDocument/2006/relationships/slideLayout" Target="../slideLayouts/slideLayout1510.xml"/><Relationship Id="rId290" Type="http://schemas.openxmlformats.org/officeDocument/2006/relationships/slideLayout" Target="../slideLayouts/slideLayout1661.xml"/><Relationship Id="rId304" Type="http://schemas.openxmlformats.org/officeDocument/2006/relationships/slideLayout" Target="../slideLayouts/slideLayout1675.xml"/><Relationship Id="rId346" Type="http://schemas.openxmlformats.org/officeDocument/2006/relationships/slideLayout" Target="../slideLayouts/slideLayout1717.xml"/><Relationship Id="rId388" Type="http://schemas.openxmlformats.org/officeDocument/2006/relationships/slideLayout" Target="../slideLayouts/slideLayout1759.xml"/><Relationship Id="rId511" Type="http://schemas.openxmlformats.org/officeDocument/2006/relationships/slideLayout" Target="../slideLayouts/slideLayout1882.xml"/><Relationship Id="rId85" Type="http://schemas.openxmlformats.org/officeDocument/2006/relationships/slideLayout" Target="../slideLayouts/slideLayout1456.xml"/><Relationship Id="rId150" Type="http://schemas.openxmlformats.org/officeDocument/2006/relationships/slideLayout" Target="../slideLayouts/slideLayout1521.xml"/><Relationship Id="rId192" Type="http://schemas.openxmlformats.org/officeDocument/2006/relationships/slideLayout" Target="../slideLayouts/slideLayout1563.xml"/><Relationship Id="rId206" Type="http://schemas.openxmlformats.org/officeDocument/2006/relationships/slideLayout" Target="../slideLayouts/slideLayout1577.xml"/><Relationship Id="rId413" Type="http://schemas.openxmlformats.org/officeDocument/2006/relationships/slideLayout" Target="../slideLayouts/slideLayout1784.xml"/><Relationship Id="rId248" Type="http://schemas.openxmlformats.org/officeDocument/2006/relationships/slideLayout" Target="../slideLayouts/slideLayout1619.xml"/><Relationship Id="rId455" Type="http://schemas.openxmlformats.org/officeDocument/2006/relationships/slideLayout" Target="../slideLayouts/slideLayout1826.xml"/><Relationship Id="rId497" Type="http://schemas.openxmlformats.org/officeDocument/2006/relationships/slideLayout" Target="../slideLayouts/slideLayout1868.xml"/><Relationship Id="rId12" Type="http://schemas.openxmlformats.org/officeDocument/2006/relationships/slideLayout" Target="../slideLayouts/slideLayout1383.xml"/><Relationship Id="rId108" Type="http://schemas.openxmlformats.org/officeDocument/2006/relationships/slideLayout" Target="../slideLayouts/slideLayout1479.xml"/><Relationship Id="rId315" Type="http://schemas.openxmlformats.org/officeDocument/2006/relationships/slideLayout" Target="../slideLayouts/slideLayout1686.xml"/><Relationship Id="rId357" Type="http://schemas.openxmlformats.org/officeDocument/2006/relationships/slideLayout" Target="../slideLayouts/slideLayout1728.xml"/><Relationship Id="rId522" Type="http://schemas.openxmlformats.org/officeDocument/2006/relationships/slideLayout" Target="../slideLayouts/slideLayout1893.xml"/><Relationship Id="rId54" Type="http://schemas.openxmlformats.org/officeDocument/2006/relationships/slideLayout" Target="../slideLayouts/slideLayout1425.xml"/><Relationship Id="rId96" Type="http://schemas.openxmlformats.org/officeDocument/2006/relationships/slideLayout" Target="../slideLayouts/slideLayout1467.xml"/><Relationship Id="rId161" Type="http://schemas.openxmlformats.org/officeDocument/2006/relationships/slideLayout" Target="../slideLayouts/slideLayout1532.xml"/><Relationship Id="rId217" Type="http://schemas.openxmlformats.org/officeDocument/2006/relationships/slideLayout" Target="../slideLayouts/slideLayout1588.xml"/><Relationship Id="rId399" Type="http://schemas.openxmlformats.org/officeDocument/2006/relationships/slideLayout" Target="../slideLayouts/slideLayout1770.xml"/><Relationship Id="rId259" Type="http://schemas.openxmlformats.org/officeDocument/2006/relationships/slideLayout" Target="../slideLayouts/slideLayout1630.xml"/><Relationship Id="rId424" Type="http://schemas.openxmlformats.org/officeDocument/2006/relationships/slideLayout" Target="../slideLayouts/slideLayout1795.xml"/><Relationship Id="rId466" Type="http://schemas.openxmlformats.org/officeDocument/2006/relationships/slideLayout" Target="../slideLayouts/slideLayout1837.xml"/><Relationship Id="rId23" Type="http://schemas.openxmlformats.org/officeDocument/2006/relationships/slideLayout" Target="../slideLayouts/slideLayout1394.xml"/><Relationship Id="rId119" Type="http://schemas.openxmlformats.org/officeDocument/2006/relationships/slideLayout" Target="../slideLayouts/slideLayout1490.xml"/><Relationship Id="rId270" Type="http://schemas.openxmlformats.org/officeDocument/2006/relationships/slideLayout" Target="../slideLayouts/slideLayout1641.xml"/><Relationship Id="rId326" Type="http://schemas.openxmlformats.org/officeDocument/2006/relationships/slideLayout" Target="../slideLayouts/slideLayout1697.xml"/><Relationship Id="rId533" Type="http://schemas.openxmlformats.org/officeDocument/2006/relationships/slideLayout" Target="../slideLayouts/slideLayout1904.xml"/><Relationship Id="rId65" Type="http://schemas.openxmlformats.org/officeDocument/2006/relationships/slideLayout" Target="../slideLayouts/slideLayout1436.xml"/><Relationship Id="rId130" Type="http://schemas.openxmlformats.org/officeDocument/2006/relationships/slideLayout" Target="../slideLayouts/slideLayout1501.xml"/><Relationship Id="rId368" Type="http://schemas.openxmlformats.org/officeDocument/2006/relationships/slideLayout" Target="../slideLayouts/slideLayout1739.xml"/><Relationship Id="rId172" Type="http://schemas.openxmlformats.org/officeDocument/2006/relationships/slideLayout" Target="../slideLayouts/slideLayout1543.xml"/><Relationship Id="rId228" Type="http://schemas.openxmlformats.org/officeDocument/2006/relationships/slideLayout" Target="../slideLayouts/slideLayout1599.xml"/><Relationship Id="rId435" Type="http://schemas.openxmlformats.org/officeDocument/2006/relationships/slideLayout" Target="../slideLayouts/slideLayout1806.xml"/><Relationship Id="rId477" Type="http://schemas.openxmlformats.org/officeDocument/2006/relationships/slideLayout" Target="../slideLayouts/slideLayout1848.xml"/><Relationship Id="rId281" Type="http://schemas.openxmlformats.org/officeDocument/2006/relationships/slideLayout" Target="../slideLayouts/slideLayout1652.xml"/><Relationship Id="rId337" Type="http://schemas.openxmlformats.org/officeDocument/2006/relationships/slideLayout" Target="../slideLayouts/slideLayout1708.xml"/><Relationship Id="rId502" Type="http://schemas.openxmlformats.org/officeDocument/2006/relationships/slideLayout" Target="../slideLayouts/slideLayout1873.xml"/><Relationship Id="rId34" Type="http://schemas.openxmlformats.org/officeDocument/2006/relationships/slideLayout" Target="../slideLayouts/slideLayout1405.xml"/><Relationship Id="rId76" Type="http://schemas.openxmlformats.org/officeDocument/2006/relationships/slideLayout" Target="../slideLayouts/slideLayout1447.xml"/><Relationship Id="rId141" Type="http://schemas.openxmlformats.org/officeDocument/2006/relationships/slideLayout" Target="../slideLayouts/slideLayout1512.xml"/><Relationship Id="rId379" Type="http://schemas.openxmlformats.org/officeDocument/2006/relationships/slideLayout" Target="../slideLayouts/slideLayout1750.xml"/><Relationship Id="rId544" Type="http://schemas.openxmlformats.org/officeDocument/2006/relationships/slideLayout" Target="../slideLayouts/slideLayout1915.xml"/><Relationship Id="rId7" Type="http://schemas.openxmlformats.org/officeDocument/2006/relationships/slideLayout" Target="../slideLayouts/slideLayout1378.xml"/><Relationship Id="rId183" Type="http://schemas.openxmlformats.org/officeDocument/2006/relationships/slideLayout" Target="../slideLayouts/slideLayout1554.xml"/><Relationship Id="rId239" Type="http://schemas.openxmlformats.org/officeDocument/2006/relationships/slideLayout" Target="../slideLayouts/slideLayout1610.xml"/><Relationship Id="rId390" Type="http://schemas.openxmlformats.org/officeDocument/2006/relationships/slideLayout" Target="../slideLayouts/slideLayout1761.xml"/><Relationship Id="rId404" Type="http://schemas.openxmlformats.org/officeDocument/2006/relationships/slideLayout" Target="../slideLayouts/slideLayout1775.xml"/><Relationship Id="rId446" Type="http://schemas.openxmlformats.org/officeDocument/2006/relationships/slideLayout" Target="../slideLayouts/slideLayout1817.xml"/><Relationship Id="rId250" Type="http://schemas.openxmlformats.org/officeDocument/2006/relationships/slideLayout" Target="../slideLayouts/slideLayout1621.xml"/><Relationship Id="rId292" Type="http://schemas.openxmlformats.org/officeDocument/2006/relationships/slideLayout" Target="../slideLayouts/slideLayout1663.xml"/><Relationship Id="rId306" Type="http://schemas.openxmlformats.org/officeDocument/2006/relationships/slideLayout" Target="../slideLayouts/slideLayout1677.xml"/><Relationship Id="rId488" Type="http://schemas.openxmlformats.org/officeDocument/2006/relationships/slideLayout" Target="../slideLayouts/slideLayout1859.xml"/><Relationship Id="rId45" Type="http://schemas.openxmlformats.org/officeDocument/2006/relationships/slideLayout" Target="../slideLayouts/slideLayout1416.xml"/><Relationship Id="rId87" Type="http://schemas.openxmlformats.org/officeDocument/2006/relationships/slideLayout" Target="../slideLayouts/slideLayout1458.xml"/><Relationship Id="rId110" Type="http://schemas.openxmlformats.org/officeDocument/2006/relationships/slideLayout" Target="../slideLayouts/slideLayout1481.xml"/><Relationship Id="rId348" Type="http://schemas.openxmlformats.org/officeDocument/2006/relationships/slideLayout" Target="../slideLayouts/slideLayout1719.xml"/><Relationship Id="rId513" Type="http://schemas.openxmlformats.org/officeDocument/2006/relationships/slideLayout" Target="../slideLayouts/slideLayout1884.xml"/><Relationship Id="rId152" Type="http://schemas.openxmlformats.org/officeDocument/2006/relationships/slideLayout" Target="../slideLayouts/slideLayout1523.xml"/><Relationship Id="rId194" Type="http://schemas.openxmlformats.org/officeDocument/2006/relationships/slideLayout" Target="../slideLayouts/slideLayout1565.xml"/><Relationship Id="rId208" Type="http://schemas.openxmlformats.org/officeDocument/2006/relationships/slideLayout" Target="../slideLayouts/slideLayout1579.xml"/><Relationship Id="rId415" Type="http://schemas.openxmlformats.org/officeDocument/2006/relationships/slideLayout" Target="../slideLayouts/slideLayout1786.xml"/><Relationship Id="rId457" Type="http://schemas.openxmlformats.org/officeDocument/2006/relationships/slideLayout" Target="../slideLayouts/slideLayout1828.xml"/><Relationship Id="rId261" Type="http://schemas.openxmlformats.org/officeDocument/2006/relationships/slideLayout" Target="../slideLayouts/slideLayout1632.xml"/><Relationship Id="rId499" Type="http://schemas.openxmlformats.org/officeDocument/2006/relationships/slideLayout" Target="../slideLayouts/slideLayout1870.xml"/><Relationship Id="rId14" Type="http://schemas.openxmlformats.org/officeDocument/2006/relationships/slideLayout" Target="../slideLayouts/slideLayout1385.xml"/><Relationship Id="rId56" Type="http://schemas.openxmlformats.org/officeDocument/2006/relationships/slideLayout" Target="../slideLayouts/slideLayout1427.xml"/><Relationship Id="rId317" Type="http://schemas.openxmlformats.org/officeDocument/2006/relationships/slideLayout" Target="../slideLayouts/slideLayout1688.xml"/><Relationship Id="rId359" Type="http://schemas.openxmlformats.org/officeDocument/2006/relationships/slideLayout" Target="../slideLayouts/slideLayout1730.xml"/><Relationship Id="rId524" Type="http://schemas.openxmlformats.org/officeDocument/2006/relationships/slideLayout" Target="../slideLayouts/slideLayout1895.xml"/><Relationship Id="rId98" Type="http://schemas.openxmlformats.org/officeDocument/2006/relationships/slideLayout" Target="../slideLayouts/slideLayout1469.xml"/><Relationship Id="rId121" Type="http://schemas.openxmlformats.org/officeDocument/2006/relationships/slideLayout" Target="../slideLayouts/slideLayout1492.xml"/><Relationship Id="rId163" Type="http://schemas.openxmlformats.org/officeDocument/2006/relationships/slideLayout" Target="../slideLayouts/slideLayout1534.xml"/><Relationship Id="rId219" Type="http://schemas.openxmlformats.org/officeDocument/2006/relationships/slideLayout" Target="../slideLayouts/slideLayout1590.xml"/><Relationship Id="rId370" Type="http://schemas.openxmlformats.org/officeDocument/2006/relationships/slideLayout" Target="../slideLayouts/slideLayout1741.xml"/><Relationship Id="rId426" Type="http://schemas.openxmlformats.org/officeDocument/2006/relationships/slideLayout" Target="../slideLayouts/slideLayout1797.xml"/><Relationship Id="rId230" Type="http://schemas.openxmlformats.org/officeDocument/2006/relationships/slideLayout" Target="../slideLayouts/slideLayout1601.xml"/><Relationship Id="rId468" Type="http://schemas.openxmlformats.org/officeDocument/2006/relationships/slideLayout" Target="../slideLayouts/slideLayout1839.xml"/><Relationship Id="rId25" Type="http://schemas.openxmlformats.org/officeDocument/2006/relationships/slideLayout" Target="../slideLayouts/slideLayout1396.xml"/><Relationship Id="rId67" Type="http://schemas.openxmlformats.org/officeDocument/2006/relationships/slideLayout" Target="../slideLayouts/slideLayout1438.xml"/><Relationship Id="rId272" Type="http://schemas.openxmlformats.org/officeDocument/2006/relationships/slideLayout" Target="../slideLayouts/slideLayout1643.xml"/><Relationship Id="rId328" Type="http://schemas.openxmlformats.org/officeDocument/2006/relationships/slideLayout" Target="../slideLayouts/slideLayout1699.xml"/><Relationship Id="rId535" Type="http://schemas.openxmlformats.org/officeDocument/2006/relationships/slideLayout" Target="../slideLayouts/slideLayout1906.xml"/><Relationship Id="rId132" Type="http://schemas.openxmlformats.org/officeDocument/2006/relationships/slideLayout" Target="../slideLayouts/slideLayout1503.xml"/><Relationship Id="rId174" Type="http://schemas.openxmlformats.org/officeDocument/2006/relationships/slideLayout" Target="../slideLayouts/slideLayout1545.xml"/><Relationship Id="rId381" Type="http://schemas.openxmlformats.org/officeDocument/2006/relationships/slideLayout" Target="../slideLayouts/slideLayout1752.xml"/><Relationship Id="rId220" Type="http://schemas.openxmlformats.org/officeDocument/2006/relationships/slideLayout" Target="../slideLayouts/slideLayout1591.xml"/><Relationship Id="rId241" Type="http://schemas.openxmlformats.org/officeDocument/2006/relationships/slideLayout" Target="../slideLayouts/slideLayout1612.xml"/><Relationship Id="rId437" Type="http://schemas.openxmlformats.org/officeDocument/2006/relationships/slideLayout" Target="../slideLayouts/slideLayout1808.xml"/><Relationship Id="rId458" Type="http://schemas.openxmlformats.org/officeDocument/2006/relationships/slideLayout" Target="../slideLayouts/slideLayout1829.xml"/><Relationship Id="rId479" Type="http://schemas.openxmlformats.org/officeDocument/2006/relationships/slideLayout" Target="../slideLayouts/slideLayout1850.xml"/><Relationship Id="rId15" Type="http://schemas.openxmlformats.org/officeDocument/2006/relationships/slideLayout" Target="../slideLayouts/slideLayout1386.xml"/><Relationship Id="rId36" Type="http://schemas.openxmlformats.org/officeDocument/2006/relationships/slideLayout" Target="../slideLayouts/slideLayout1407.xml"/><Relationship Id="rId57" Type="http://schemas.openxmlformats.org/officeDocument/2006/relationships/slideLayout" Target="../slideLayouts/slideLayout1428.xml"/><Relationship Id="rId262" Type="http://schemas.openxmlformats.org/officeDocument/2006/relationships/slideLayout" Target="../slideLayouts/slideLayout1633.xml"/><Relationship Id="rId283" Type="http://schemas.openxmlformats.org/officeDocument/2006/relationships/slideLayout" Target="../slideLayouts/slideLayout1654.xml"/><Relationship Id="rId318" Type="http://schemas.openxmlformats.org/officeDocument/2006/relationships/slideLayout" Target="../slideLayouts/slideLayout1689.xml"/><Relationship Id="rId339" Type="http://schemas.openxmlformats.org/officeDocument/2006/relationships/slideLayout" Target="../slideLayouts/slideLayout1710.xml"/><Relationship Id="rId490" Type="http://schemas.openxmlformats.org/officeDocument/2006/relationships/slideLayout" Target="../slideLayouts/slideLayout1861.xml"/><Relationship Id="rId504" Type="http://schemas.openxmlformats.org/officeDocument/2006/relationships/slideLayout" Target="../slideLayouts/slideLayout1875.xml"/><Relationship Id="rId525" Type="http://schemas.openxmlformats.org/officeDocument/2006/relationships/slideLayout" Target="../slideLayouts/slideLayout1896.xml"/><Relationship Id="rId546" Type="http://schemas.openxmlformats.org/officeDocument/2006/relationships/slideLayout" Target="../slideLayouts/slideLayout1917.xml"/><Relationship Id="rId78" Type="http://schemas.openxmlformats.org/officeDocument/2006/relationships/slideLayout" Target="../slideLayouts/slideLayout1449.xml"/><Relationship Id="rId99" Type="http://schemas.openxmlformats.org/officeDocument/2006/relationships/slideLayout" Target="../slideLayouts/slideLayout1470.xml"/><Relationship Id="rId101" Type="http://schemas.openxmlformats.org/officeDocument/2006/relationships/slideLayout" Target="../slideLayouts/slideLayout1472.xml"/><Relationship Id="rId122" Type="http://schemas.openxmlformats.org/officeDocument/2006/relationships/slideLayout" Target="../slideLayouts/slideLayout1493.xml"/><Relationship Id="rId143" Type="http://schemas.openxmlformats.org/officeDocument/2006/relationships/slideLayout" Target="../slideLayouts/slideLayout1514.xml"/><Relationship Id="rId164" Type="http://schemas.openxmlformats.org/officeDocument/2006/relationships/slideLayout" Target="../slideLayouts/slideLayout1535.xml"/><Relationship Id="rId185" Type="http://schemas.openxmlformats.org/officeDocument/2006/relationships/slideLayout" Target="../slideLayouts/slideLayout1556.xml"/><Relationship Id="rId350" Type="http://schemas.openxmlformats.org/officeDocument/2006/relationships/slideLayout" Target="../slideLayouts/slideLayout1721.xml"/><Relationship Id="rId371" Type="http://schemas.openxmlformats.org/officeDocument/2006/relationships/slideLayout" Target="../slideLayouts/slideLayout1742.xml"/><Relationship Id="rId406" Type="http://schemas.openxmlformats.org/officeDocument/2006/relationships/slideLayout" Target="../slideLayouts/slideLayout1777.xml"/><Relationship Id="rId9" Type="http://schemas.openxmlformats.org/officeDocument/2006/relationships/slideLayout" Target="../slideLayouts/slideLayout1380.xml"/><Relationship Id="rId210" Type="http://schemas.openxmlformats.org/officeDocument/2006/relationships/slideLayout" Target="../slideLayouts/slideLayout1581.xml"/><Relationship Id="rId392" Type="http://schemas.openxmlformats.org/officeDocument/2006/relationships/slideLayout" Target="../slideLayouts/slideLayout1763.xml"/><Relationship Id="rId427" Type="http://schemas.openxmlformats.org/officeDocument/2006/relationships/slideLayout" Target="../slideLayouts/slideLayout1798.xml"/><Relationship Id="rId448" Type="http://schemas.openxmlformats.org/officeDocument/2006/relationships/slideLayout" Target="../slideLayouts/slideLayout1819.xml"/><Relationship Id="rId469" Type="http://schemas.openxmlformats.org/officeDocument/2006/relationships/slideLayout" Target="../slideLayouts/slideLayout1840.xml"/><Relationship Id="rId26" Type="http://schemas.openxmlformats.org/officeDocument/2006/relationships/slideLayout" Target="../slideLayouts/slideLayout1397.xml"/><Relationship Id="rId231" Type="http://schemas.openxmlformats.org/officeDocument/2006/relationships/slideLayout" Target="../slideLayouts/slideLayout1602.xml"/><Relationship Id="rId252" Type="http://schemas.openxmlformats.org/officeDocument/2006/relationships/slideLayout" Target="../slideLayouts/slideLayout1623.xml"/><Relationship Id="rId273" Type="http://schemas.openxmlformats.org/officeDocument/2006/relationships/slideLayout" Target="../slideLayouts/slideLayout1644.xml"/><Relationship Id="rId294" Type="http://schemas.openxmlformats.org/officeDocument/2006/relationships/slideLayout" Target="../slideLayouts/slideLayout1665.xml"/><Relationship Id="rId308" Type="http://schemas.openxmlformats.org/officeDocument/2006/relationships/slideLayout" Target="../slideLayouts/slideLayout1679.xml"/><Relationship Id="rId329" Type="http://schemas.openxmlformats.org/officeDocument/2006/relationships/slideLayout" Target="../slideLayouts/slideLayout1700.xml"/><Relationship Id="rId480" Type="http://schemas.openxmlformats.org/officeDocument/2006/relationships/slideLayout" Target="../slideLayouts/slideLayout1851.xml"/><Relationship Id="rId515" Type="http://schemas.openxmlformats.org/officeDocument/2006/relationships/slideLayout" Target="../slideLayouts/slideLayout1886.xml"/><Relationship Id="rId536" Type="http://schemas.openxmlformats.org/officeDocument/2006/relationships/slideLayout" Target="../slideLayouts/slideLayout1907.xml"/><Relationship Id="rId47" Type="http://schemas.openxmlformats.org/officeDocument/2006/relationships/slideLayout" Target="../slideLayouts/slideLayout1418.xml"/><Relationship Id="rId68" Type="http://schemas.openxmlformats.org/officeDocument/2006/relationships/slideLayout" Target="../slideLayouts/slideLayout1439.xml"/><Relationship Id="rId89" Type="http://schemas.openxmlformats.org/officeDocument/2006/relationships/slideLayout" Target="../slideLayouts/slideLayout1460.xml"/><Relationship Id="rId112" Type="http://schemas.openxmlformats.org/officeDocument/2006/relationships/slideLayout" Target="../slideLayouts/slideLayout1483.xml"/><Relationship Id="rId133" Type="http://schemas.openxmlformats.org/officeDocument/2006/relationships/slideLayout" Target="../slideLayouts/slideLayout1504.xml"/><Relationship Id="rId154" Type="http://schemas.openxmlformats.org/officeDocument/2006/relationships/slideLayout" Target="../slideLayouts/slideLayout1525.xml"/><Relationship Id="rId175" Type="http://schemas.openxmlformats.org/officeDocument/2006/relationships/slideLayout" Target="../slideLayouts/slideLayout1546.xml"/><Relationship Id="rId340" Type="http://schemas.openxmlformats.org/officeDocument/2006/relationships/slideLayout" Target="../slideLayouts/slideLayout1711.xml"/><Relationship Id="rId361" Type="http://schemas.openxmlformats.org/officeDocument/2006/relationships/slideLayout" Target="../slideLayouts/slideLayout1732.xml"/><Relationship Id="rId196" Type="http://schemas.openxmlformats.org/officeDocument/2006/relationships/slideLayout" Target="../slideLayouts/slideLayout1567.xml"/><Relationship Id="rId200" Type="http://schemas.openxmlformats.org/officeDocument/2006/relationships/slideLayout" Target="../slideLayouts/slideLayout1571.xml"/><Relationship Id="rId382" Type="http://schemas.openxmlformats.org/officeDocument/2006/relationships/slideLayout" Target="../slideLayouts/slideLayout1753.xml"/><Relationship Id="rId417" Type="http://schemas.openxmlformats.org/officeDocument/2006/relationships/slideLayout" Target="../slideLayouts/slideLayout1788.xml"/><Relationship Id="rId438" Type="http://schemas.openxmlformats.org/officeDocument/2006/relationships/slideLayout" Target="../slideLayouts/slideLayout1809.xml"/><Relationship Id="rId459" Type="http://schemas.openxmlformats.org/officeDocument/2006/relationships/slideLayout" Target="../slideLayouts/slideLayout1830.xml"/><Relationship Id="rId16" Type="http://schemas.openxmlformats.org/officeDocument/2006/relationships/slideLayout" Target="../slideLayouts/slideLayout1387.xml"/><Relationship Id="rId221" Type="http://schemas.openxmlformats.org/officeDocument/2006/relationships/slideLayout" Target="../slideLayouts/slideLayout1592.xml"/><Relationship Id="rId242" Type="http://schemas.openxmlformats.org/officeDocument/2006/relationships/slideLayout" Target="../slideLayouts/slideLayout1613.xml"/><Relationship Id="rId263" Type="http://schemas.openxmlformats.org/officeDocument/2006/relationships/slideLayout" Target="../slideLayouts/slideLayout1634.xml"/><Relationship Id="rId284" Type="http://schemas.openxmlformats.org/officeDocument/2006/relationships/slideLayout" Target="../slideLayouts/slideLayout1655.xml"/><Relationship Id="rId319" Type="http://schemas.openxmlformats.org/officeDocument/2006/relationships/slideLayout" Target="../slideLayouts/slideLayout1690.xml"/><Relationship Id="rId470" Type="http://schemas.openxmlformats.org/officeDocument/2006/relationships/slideLayout" Target="../slideLayouts/slideLayout1841.xml"/><Relationship Id="rId491" Type="http://schemas.openxmlformats.org/officeDocument/2006/relationships/slideLayout" Target="../slideLayouts/slideLayout1862.xml"/><Relationship Id="rId505" Type="http://schemas.openxmlformats.org/officeDocument/2006/relationships/slideLayout" Target="../slideLayouts/slideLayout1876.xml"/><Relationship Id="rId526" Type="http://schemas.openxmlformats.org/officeDocument/2006/relationships/slideLayout" Target="../slideLayouts/slideLayout1897.xml"/><Relationship Id="rId37" Type="http://schemas.openxmlformats.org/officeDocument/2006/relationships/slideLayout" Target="../slideLayouts/slideLayout1408.xml"/><Relationship Id="rId58" Type="http://schemas.openxmlformats.org/officeDocument/2006/relationships/slideLayout" Target="../slideLayouts/slideLayout1429.xml"/><Relationship Id="rId79" Type="http://schemas.openxmlformats.org/officeDocument/2006/relationships/slideLayout" Target="../slideLayouts/slideLayout1450.xml"/><Relationship Id="rId102" Type="http://schemas.openxmlformats.org/officeDocument/2006/relationships/slideLayout" Target="../slideLayouts/slideLayout1473.xml"/><Relationship Id="rId123" Type="http://schemas.openxmlformats.org/officeDocument/2006/relationships/slideLayout" Target="../slideLayouts/slideLayout1494.xml"/><Relationship Id="rId144" Type="http://schemas.openxmlformats.org/officeDocument/2006/relationships/slideLayout" Target="../slideLayouts/slideLayout1515.xml"/><Relationship Id="rId330" Type="http://schemas.openxmlformats.org/officeDocument/2006/relationships/slideLayout" Target="../slideLayouts/slideLayout1701.xml"/><Relationship Id="rId547" Type="http://schemas.openxmlformats.org/officeDocument/2006/relationships/slideLayout" Target="../slideLayouts/slideLayout1918.xml"/><Relationship Id="rId90" Type="http://schemas.openxmlformats.org/officeDocument/2006/relationships/slideLayout" Target="../slideLayouts/slideLayout1461.xml"/><Relationship Id="rId165" Type="http://schemas.openxmlformats.org/officeDocument/2006/relationships/slideLayout" Target="../slideLayouts/slideLayout1536.xml"/><Relationship Id="rId186" Type="http://schemas.openxmlformats.org/officeDocument/2006/relationships/slideLayout" Target="../slideLayouts/slideLayout1557.xml"/><Relationship Id="rId351" Type="http://schemas.openxmlformats.org/officeDocument/2006/relationships/slideLayout" Target="../slideLayouts/slideLayout1722.xml"/><Relationship Id="rId372" Type="http://schemas.openxmlformats.org/officeDocument/2006/relationships/slideLayout" Target="../slideLayouts/slideLayout1743.xml"/><Relationship Id="rId393" Type="http://schemas.openxmlformats.org/officeDocument/2006/relationships/slideLayout" Target="../slideLayouts/slideLayout1764.xml"/><Relationship Id="rId407" Type="http://schemas.openxmlformats.org/officeDocument/2006/relationships/slideLayout" Target="../slideLayouts/slideLayout1778.xml"/><Relationship Id="rId428" Type="http://schemas.openxmlformats.org/officeDocument/2006/relationships/slideLayout" Target="../slideLayouts/slideLayout1799.xml"/><Relationship Id="rId449" Type="http://schemas.openxmlformats.org/officeDocument/2006/relationships/slideLayout" Target="../slideLayouts/slideLayout1820.xml"/><Relationship Id="rId211" Type="http://schemas.openxmlformats.org/officeDocument/2006/relationships/slideLayout" Target="../slideLayouts/slideLayout1582.xml"/><Relationship Id="rId232" Type="http://schemas.openxmlformats.org/officeDocument/2006/relationships/slideLayout" Target="../slideLayouts/slideLayout1603.xml"/><Relationship Id="rId253" Type="http://schemas.openxmlformats.org/officeDocument/2006/relationships/slideLayout" Target="../slideLayouts/slideLayout1624.xml"/><Relationship Id="rId274" Type="http://schemas.openxmlformats.org/officeDocument/2006/relationships/slideLayout" Target="../slideLayouts/slideLayout1645.xml"/><Relationship Id="rId295" Type="http://schemas.openxmlformats.org/officeDocument/2006/relationships/slideLayout" Target="../slideLayouts/slideLayout1666.xml"/><Relationship Id="rId309" Type="http://schemas.openxmlformats.org/officeDocument/2006/relationships/slideLayout" Target="../slideLayouts/slideLayout1680.xml"/><Relationship Id="rId460" Type="http://schemas.openxmlformats.org/officeDocument/2006/relationships/slideLayout" Target="../slideLayouts/slideLayout1831.xml"/><Relationship Id="rId481" Type="http://schemas.openxmlformats.org/officeDocument/2006/relationships/slideLayout" Target="../slideLayouts/slideLayout1852.xml"/><Relationship Id="rId516" Type="http://schemas.openxmlformats.org/officeDocument/2006/relationships/slideLayout" Target="../slideLayouts/slideLayout1887.xml"/><Relationship Id="rId27" Type="http://schemas.openxmlformats.org/officeDocument/2006/relationships/slideLayout" Target="../slideLayouts/slideLayout1398.xml"/><Relationship Id="rId48" Type="http://schemas.openxmlformats.org/officeDocument/2006/relationships/slideLayout" Target="../slideLayouts/slideLayout1419.xml"/><Relationship Id="rId69" Type="http://schemas.openxmlformats.org/officeDocument/2006/relationships/slideLayout" Target="../slideLayouts/slideLayout1440.xml"/><Relationship Id="rId113" Type="http://schemas.openxmlformats.org/officeDocument/2006/relationships/slideLayout" Target="../slideLayouts/slideLayout1484.xml"/><Relationship Id="rId134" Type="http://schemas.openxmlformats.org/officeDocument/2006/relationships/slideLayout" Target="../slideLayouts/slideLayout1505.xml"/><Relationship Id="rId320" Type="http://schemas.openxmlformats.org/officeDocument/2006/relationships/slideLayout" Target="../slideLayouts/slideLayout1691.xml"/><Relationship Id="rId537" Type="http://schemas.openxmlformats.org/officeDocument/2006/relationships/slideLayout" Target="../slideLayouts/slideLayout1908.xml"/><Relationship Id="rId80" Type="http://schemas.openxmlformats.org/officeDocument/2006/relationships/slideLayout" Target="../slideLayouts/slideLayout1451.xml"/><Relationship Id="rId155" Type="http://schemas.openxmlformats.org/officeDocument/2006/relationships/slideLayout" Target="../slideLayouts/slideLayout1526.xml"/><Relationship Id="rId176" Type="http://schemas.openxmlformats.org/officeDocument/2006/relationships/slideLayout" Target="../slideLayouts/slideLayout1547.xml"/><Relationship Id="rId197" Type="http://schemas.openxmlformats.org/officeDocument/2006/relationships/slideLayout" Target="../slideLayouts/slideLayout1568.xml"/><Relationship Id="rId341" Type="http://schemas.openxmlformats.org/officeDocument/2006/relationships/slideLayout" Target="../slideLayouts/slideLayout1712.xml"/><Relationship Id="rId362" Type="http://schemas.openxmlformats.org/officeDocument/2006/relationships/slideLayout" Target="../slideLayouts/slideLayout1733.xml"/><Relationship Id="rId383" Type="http://schemas.openxmlformats.org/officeDocument/2006/relationships/slideLayout" Target="../slideLayouts/slideLayout1754.xml"/><Relationship Id="rId418" Type="http://schemas.openxmlformats.org/officeDocument/2006/relationships/slideLayout" Target="../slideLayouts/slideLayout1789.xml"/><Relationship Id="rId439" Type="http://schemas.openxmlformats.org/officeDocument/2006/relationships/slideLayout" Target="../slideLayouts/slideLayout1810.xml"/><Relationship Id="rId201" Type="http://schemas.openxmlformats.org/officeDocument/2006/relationships/slideLayout" Target="../slideLayouts/slideLayout1572.xml"/><Relationship Id="rId222" Type="http://schemas.openxmlformats.org/officeDocument/2006/relationships/slideLayout" Target="../slideLayouts/slideLayout1593.xml"/><Relationship Id="rId243" Type="http://schemas.openxmlformats.org/officeDocument/2006/relationships/slideLayout" Target="../slideLayouts/slideLayout1614.xml"/><Relationship Id="rId264" Type="http://schemas.openxmlformats.org/officeDocument/2006/relationships/slideLayout" Target="../slideLayouts/slideLayout1635.xml"/><Relationship Id="rId285" Type="http://schemas.openxmlformats.org/officeDocument/2006/relationships/slideLayout" Target="../slideLayouts/slideLayout1656.xml"/><Relationship Id="rId450" Type="http://schemas.openxmlformats.org/officeDocument/2006/relationships/slideLayout" Target="../slideLayouts/slideLayout1821.xml"/><Relationship Id="rId471" Type="http://schemas.openxmlformats.org/officeDocument/2006/relationships/slideLayout" Target="../slideLayouts/slideLayout1842.xml"/><Relationship Id="rId506" Type="http://schemas.openxmlformats.org/officeDocument/2006/relationships/slideLayout" Target="../slideLayouts/slideLayout1877.xml"/><Relationship Id="rId17" Type="http://schemas.openxmlformats.org/officeDocument/2006/relationships/slideLayout" Target="../slideLayouts/slideLayout1388.xml"/><Relationship Id="rId38" Type="http://schemas.openxmlformats.org/officeDocument/2006/relationships/slideLayout" Target="../slideLayouts/slideLayout1409.xml"/><Relationship Id="rId59" Type="http://schemas.openxmlformats.org/officeDocument/2006/relationships/slideLayout" Target="../slideLayouts/slideLayout1430.xml"/><Relationship Id="rId103" Type="http://schemas.openxmlformats.org/officeDocument/2006/relationships/slideLayout" Target="../slideLayouts/slideLayout1474.xml"/><Relationship Id="rId124" Type="http://schemas.openxmlformats.org/officeDocument/2006/relationships/slideLayout" Target="../slideLayouts/slideLayout1495.xml"/><Relationship Id="rId310" Type="http://schemas.openxmlformats.org/officeDocument/2006/relationships/slideLayout" Target="../slideLayouts/slideLayout1681.xml"/><Relationship Id="rId492" Type="http://schemas.openxmlformats.org/officeDocument/2006/relationships/slideLayout" Target="../slideLayouts/slideLayout1863.xml"/><Relationship Id="rId527" Type="http://schemas.openxmlformats.org/officeDocument/2006/relationships/slideLayout" Target="../slideLayouts/slideLayout1898.xml"/><Relationship Id="rId548" Type="http://schemas.openxmlformats.org/officeDocument/2006/relationships/slideLayout" Target="../slideLayouts/slideLayout1919.xml"/><Relationship Id="rId70" Type="http://schemas.openxmlformats.org/officeDocument/2006/relationships/slideLayout" Target="../slideLayouts/slideLayout1441.xml"/><Relationship Id="rId91" Type="http://schemas.openxmlformats.org/officeDocument/2006/relationships/slideLayout" Target="../slideLayouts/slideLayout1462.xml"/><Relationship Id="rId145" Type="http://schemas.openxmlformats.org/officeDocument/2006/relationships/slideLayout" Target="../slideLayouts/slideLayout1516.xml"/><Relationship Id="rId166" Type="http://schemas.openxmlformats.org/officeDocument/2006/relationships/slideLayout" Target="../slideLayouts/slideLayout1537.xml"/><Relationship Id="rId187" Type="http://schemas.openxmlformats.org/officeDocument/2006/relationships/slideLayout" Target="../slideLayouts/slideLayout1558.xml"/><Relationship Id="rId331" Type="http://schemas.openxmlformats.org/officeDocument/2006/relationships/slideLayout" Target="../slideLayouts/slideLayout1702.xml"/><Relationship Id="rId352" Type="http://schemas.openxmlformats.org/officeDocument/2006/relationships/slideLayout" Target="../slideLayouts/slideLayout1723.xml"/><Relationship Id="rId373" Type="http://schemas.openxmlformats.org/officeDocument/2006/relationships/slideLayout" Target="../slideLayouts/slideLayout1744.xml"/><Relationship Id="rId394" Type="http://schemas.openxmlformats.org/officeDocument/2006/relationships/slideLayout" Target="../slideLayouts/slideLayout1765.xml"/><Relationship Id="rId408" Type="http://schemas.openxmlformats.org/officeDocument/2006/relationships/slideLayout" Target="../slideLayouts/slideLayout1779.xml"/><Relationship Id="rId429" Type="http://schemas.openxmlformats.org/officeDocument/2006/relationships/slideLayout" Target="../slideLayouts/slideLayout1800.xml"/><Relationship Id="rId1" Type="http://schemas.openxmlformats.org/officeDocument/2006/relationships/slideLayout" Target="../slideLayouts/slideLayout1372.xml"/><Relationship Id="rId212" Type="http://schemas.openxmlformats.org/officeDocument/2006/relationships/slideLayout" Target="../slideLayouts/slideLayout1583.xml"/><Relationship Id="rId233" Type="http://schemas.openxmlformats.org/officeDocument/2006/relationships/slideLayout" Target="../slideLayouts/slideLayout1604.xml"/><Relationship Id="rId254" Type="http://schemas.openxmlformats.org/officeDocument/2006/relationships/slideLayout" Target="../slideLayouts/slideLayout1625.xml"/><Relationship Id="rId440" Type="http://schemas.openxmlformats.org/officeDocument/2006/relationships/slideLayout" Target="../slideLayouts/slideLayout1811.xml"/><Relationship Id="rId28" Type="http://schemas.openxmlformats.org/officeDocument/2006/relationships/slideLayout" Target="../slideLayouts/slideLayout1399.xml"/><Relationship Id="rId49" Type="http://schemas.openxmlformats.org/officeDocument/2006/relationships/slideLayout" Target="../slideLayouts/slideLayout1420.xml"/><Relationship Id="rId114" Type="http://schemas.openxmlformats.org/officeDocument/2006/relationships/slideLayout" Target="../slideLayouts/slideLayout1485.xml"/><Relationship Id="rId275" Type="http://schemas.openxmlformats.org/officeDocument/2006/relationships/slideLayout" Target="../slideLayouts/slideLayout1646.xml"/><Relationship Id="rId296" Type="http://schemas.openxmlformats.org/officeDocument/2006/relationships/slideLayout" Target="../slideLayouts/slideLayout1667.xml"/><Relationship Id="rId300" Type="http://schemas.openxmlformats.org/officeDocument/2006/relationships/slideLayout" Target="../slideLayouts/slideLayout1671.xml"/><Relationship Id="rId461" Type="http://schemas.openxmlformats.org/officeDocument/2006/relationships/slideLayout" Target="../slideLayouts/slideLayout1832.xml"/><Relationship Id="rId482" Type="http://schemas.openxmlformats.org/officeDocument/2006/relationships/slideLayout" Target="../slideLayouts/slideLayout1853.xml"/><Relationship Id="rId517" Type="http://schemas.openxmlformats.org/officeDocument/2006/relationships/slideLayout" Target="../slideLayouts/slideLayout1888.xml"/><Relationship Id="rId538" Type="http://schemas.openxmlformats.org/officeDocument/2006/relationships/slideLayout" Target="../slideLayouts/slideLayout1909.xml"/><Relationship Id="rId60" Type="http://schemas.openxmlformats.org/officeDocument/2006/relationships/slideLayout" Target="../slideLayouts/slideLayout1431.xml"/><Relationship Id="rId81" Type="http://schemas.openxmlformats.org/officeDocument/2006/relationships/slideLayout" Target="../slideLayouts/slideLayout1452.xml"/><Relationship Id="rId135" Type="http://schemas.openxmlformats.org/officeDocument/2006/relationships/slideLayout" Target="../slideLayouts/slideLayout1506.xml"/><Relationship Id="rId156" Type="http://schemas.openxmlformats.org/officeDocument/2006/relationships/slideLayout" Target="../slideLayouts/slideLayout1527.xml"/><Relationship Id="rId177" Type="http://schemas.openxmlformats.org/officeDocument/2006/relationships/slideLayout" Target="../slideLayouts/slideLayout1548.xml"/><Relationship Id="rId198" Type="http://schemas.openxmlformats.org/officeDocument/2006/relationships/slideLayout" Target="../slideLayouts/slideLayout1569.xml"/><Relationship Id="rId321" Type="http://schemas.openxmlformats.org/officeDocument/2006/relationships/slideLayout" Target="../slideLayouts/slideLayout1692.xml"/><Relationship Id="rId342" Type="http://schemas.openxmlformats.org/officeDocument/2006/relationships/slideLayout" Target="../slideLayouts/slideLayout1713.xml"/><Relationship Id="rId363" Type="http://schemas.openxmlformats.org/officeDocument/2006/relationships/slideLayout" Target="../slideLayouts/slideLayout1734.xml"/><Relationship Id="rId384" Type="http://schemas.openxmlformats.org/officeDocument/2006/relationships/slideLayout" Target="../slideLayouts/slideLayout1755.xml"/><Relationship Id="rId419" Type="http://schemas.openxmlformats.org/officeDocument/2006/relationships/slideLayout" Target="../slideLayouts/slideLayout1790.xml"/><Relationship Id="rId202" Type="http://schemas.openxmlformats.org/officeDocument/2006/relationships/slideLayout" Target="../slideLayouts/slideLayout1573.xml"/><Relationship Id="rId223" Type="http://schemas.openxmlformats.org/officeDocument/2006/relationships/slideLayout" Target="../slideLayouts/slideLayout1594.xml"/><Relationship Id="rId244" Type="http://schemas.openxmlformats.org/officeDocument/2006/relationships/slideLayout" Target="../slideLayouts/slideLayout1615.xml"/><Relationship Id="rId430" Type="http://schemas.openxmlformats.org/officeDocument/2006/relationships/slideLayout" Target="../slideLayouts/slideLayout1801.xml"/><Relationship Id="rId18" Type="http://schemas.openxmlformats.org/officeDocument/2006/relationships/slideLayout" Target="../slideLayouts/slideLayout1389.xml"/><Relationship Id="rId39" Type="http://schemas.openxmlformats.org/officeDocument/2006/relationships/slideLayout" Target="../slideLayouts/slideLayout1410.xml"/><Relationship Id="rId265" Type="http://schemas.openxmlformats.org/officeDocument/2006/relationships/slideLayout" Target="../slideLayouts/slideLayout1636.xml"/><Relationship Id="rId286" Type="http://schemas.openxmlformats.org/officeDocument/2006/relationships/slideLayout" Target="../slideLayouts/slideLayout1657.xml"/><Relationship Id="rId451" Type="http://schemas.openxmlformats.org/officeDocument/2006/relationships/slideLayout" Target="../slideLayouts/slideLayout1822.xml"/><Relationship Id="rId472" Type="http://schemas.openxmlformats.org/officeDocument/2006/relationships/slideLayout" Target="../slideLayouts/slideLayout1843.xml"/><Relationship Id="rId493" Type="http://schemas.openxmlformats.org/officeDocument/2006/relationships/slideLayout" Target="../slideLayouts/slideLayout1864.xml"/><Relationship Id="rId507" Type="http://schemas.openxmlformats.org/officeDocument/2006/relationships/slideLayout" Target="../slideLayouts/slideLayout1878.xml"/><Relationship Id="rId528" Type="http://schemas.openxmlformats.org/officeDocument/2006/relationships/slideLayout" Target="../slideLayouts/slideLayout1899.xml"/><Relationship Id="rId549" Type="http://schemas.openxmlformats.org/officeDocument/2006/relationships/theme" Target="../theme/theme4.xml"/><Relationship Id="rId50" Type="http://schemas.openxmlformats.org/officeDocument/2006/relationships/slideLayout" Target="../slideLayouts/slideLayout1421.xml"/><Relationship Id="rId104" Type="http://schemas.openxmlformats.org/officeDocument/2006/relationships/slideLayout" Target="../slideLayouts/slideLayout1475.xml"/><Relationship Id="rId125" Type="http://schemas.openxmlformats.org/officeDocument/2006/relationships/slideLayout" Target="../slideLayouts/slideLayout1496.xml"/><Relationship Id="rId146" Type="http://schemas.openxmlformats.org/officeDocument/2006/relationships/slideLayout" Target="../slideLayouts/slideLayout1517.xml"/><Relationship Id="rId167" Type="http://schemas.openxmlformats.org/officeDocument/2006/relationships/slideLayout" Target="../slideLayouts/slideLayout1538.xml"/><Relationship Id="rId188" Type="http://schemas.openxmlformats.org/officeDocument/2006/relationships/slideLayout" Target="../slideLayouts/slideLayout1559.xml"/><Relationship Id="rId311" Type="http://schemas.openxmlformats.org/officeDocument/2006/relationships/slideLayout" Target="../slideLayouts/slideLayout1682.xml"/><Relationship Id="rId332" Type="http://schemas.openxmlformats.org/officeDocument/2006/relationships/slideLayout" Target="../slideLayouts/slideLayout1703.xml"/><Relationship Id="rId353" Type="http://schemas.openxmlformats.org/officeDocument/2006/relationships/slideLayout" Target="../slideLayouts/slideLayout1724.xml"/><Relationship Id="rId374" Type="http://schemas.openxmlformats.org/officeDocument/2006/relationships/slideLayout" Target="../slideLayouts/slideLayout1745.xml"/><Relationship Id="rId395" Type="http://schemas.openxmlformats.org/officeDocument/2006/relationships/slideLayout" Target="../slideLayouts/slideLayout1766.xml"/><Relationship Id="rId409" Type="http://schemas.openxmlformats.org/officeDocument/2006/relationships/slideLayout" Target="../slideLayouts/slideLayout1780.xml"/><Relationship Id="rId71" Type="http://schemas.openxmlformats.org/officeDocument/2006/relationships/slideLayout" Target="../slideLayouts/slideLayout1442.xml"/><Relationship Id="rId92" Type="http://schemas.openxmlformats.org/officeDocument/2006/relationships/slideLayout" Target="../slideLayouts/slideLayout1463.xml"/><Relationship Id="rId213" Type="http://schemas.openxmlformats.org/officeDocument/2006/relationships/slideLayout" Target="../slideLayouts/slideLayout1584.xml"/><Relationship Id="rId234" Type="http://schemas.openxmlformats.org/officeDocument/2006/relationships/slideLayout" Target="../slideLayouts/slideLayout1605.xml"/><Relationship Id="rId420" Type="http://schemas.openxmlformats.org/officeDocument/2006/relationships/slideLayout" Target="../slideLayouts/slideLayout1791.xml"/><Relationship Id="rId2" Type="http://schemas.openxmlformats.org/officeDocument/2006/relationships/slideLayout" Target="../slideLayouts/slideLayout1373.xml"/><Relationship Id="rId29" Type="http://schemas.openxmlformats.org/officeDocument/2006/relationships/slideLayout" Target="../slideLayouts/slideLayout1400.xml"/><Relationship Id="rId255" Type="http://schemas.openxmlformats.org/officeDocument/2006/relationships/slideLayout" Target="../slideLayouts/slideLayout1626.xml"/><Relationship Id="rId276" Type="http://schemas.openxmlformats.org/officeDocument/2006/relationships/slideLayout" Target="../slideLayouts/slideLayout1647.xml"/><Relationship Id="rId297" Type="http://schemas.openxmlformats.org/officeDocument/2006/relationships/slideLayout" Target="../slideLayouts/slideLayout1668.xml"/><Relationship Id="rId441" Type="http://schemas.openxmlformats.org/officeDocument/2006/relationships/slideLayout" Target="../slideLayouts/slideLayout1812.xml"/><Relationship Id="rId462" Type="http://schemas.openxmlformats.org/officeDocument/2006/relationships/slideLayout" Target="../slideLayouts/slideLayout1833.xml"/><Relationship Id="rId483" Type="http://schemas.openxmlformats.org/officeDocument/2006/relationships/slideLayout" Target="../slideLayouts/slideLayout1854.xml"/><Relationship Id="rId518" Type="http://schemas.openxmlformats.org/officeDocument/2006/relationships/slideLayout" Target="../slideLayouts/slideLayout1889.xml"/><Relationship Id="rId539" Type="http://schemas.openxmlformats.org/officeDocument/2006/relationships/slideLayout" Target="../slideLayouts/slideLayout1910.xml"/><Relationship Id="rId40" Type="http://schemas.openxmlformats.org/officeDocument/2006/relationships/slideLayout" Target="../slideLayouts/slideLayout1411.xml"/><Relationship Id="rId115" Type="http://schemas.openxmlformats.org/officeDocument/2006/relationships/slideLayout" Target="../slideLayouts/slideLayout1486.xml"/><Relationship Id="rId136" Type="http://schemas.openxmlformats.org/officeDocument/2006/relationships/slideLayout" Target="../slideLayouts/slideLayout1507.xml"/><Relationship Id="rId157" Type="http://schemas.openxmlformats.org/officeDocument/2006/relationships/slideLayout" Target="../slideLayouts/slideLayout1528.xml"/><Relationship Id="rId178" Type="http://schemas.openxmlformats.org/officeDocument/2006/relationships/slideLayout" Target="../slideLayouts/slideLayout1549.xml"/><Relationship Id="rId301" Type="http://schemas.openxmlformats.org/officeDocument/2006/relationships/slideLayout" Target="../slideLayouts/slideLayout1672.xml"/><Relationship Id="rId322" Type="http://schemas.openxmlformats.org/officeDocument/2006/relationships/slideLayout" Target="../slideLayouts/slideLayout1693.xml"/><Relationship Id="rId343" Type="http://schemas.openxmlformats.org/officeDocument/2006/relationships/slideLayout" Target="../slideLayouts/slideLayout1714.xml"/><Relationship Id="rId364" Type="http://schemas.openxmlformats.org/officeDocument/2006/relationships/slideLayout" Target="../slideLayouts/slideLayout1735.xml"/><Relationship Id="rId61" Type="http://schemas.openxmlformats.org/officeDocument/2006/relationships/slideLayout" Target="../slideLayouts/slideLayout1432.xml"/><Relationship Id="rId82" Type="http://schemas.openxmlformats.org/officeDocument/2006/relationships/slideLayout" Target="../slideLayouts/slideLayout1453.xml"/><Relationship Id="rId199" Type="http://schemas.openxmlformats.org/officeDocument/2006/relationships/slideLayout" Target="../slideLayouts/slideLayout1570.xml"/><Relationship Id="rId203" Type="http://schemas.openxmlformats.org/officeDocument/2006/relationships/slideLayout" Target="../slideLayouts/slideLayout1574.xml"/><Relationship Id="rId385" Type="http://schemas.openxmlformats.org/officeDocument/2006/relationships/slideLayout" Target="../slideLayouts/slideLayout1756.xml"/><Relationship Id="rId19" Type="http://schemas.openxmlformats.org/officeDocument/2006/relationships/slideLayout" Target="../slideLayouts/slideLayout1390.xml"/><Relationship Id="rId224" Type="http://schemas.openxmlformats.org/officeDocument/2006/relationships/slideLayout" Target="../slideLayouts/slideLayout1595.xml"/><Relationship Id="rId245" Type="http://schemas.openxmlformats.org/officeDocument/2006/relationships/slideLayout" Target="../slideLayouts/slideLayout1616.xml"/><Relationship Id="rId266" Type="http://schemas.openxmlformats.org/officeDocument/2006/relationships/slideLayout" Target="../slideLayouts/slideLayout1637.xml"/><Relationship Id="rId287" Type="http://schemas.openxmlformats.org/officeDocument/2006/relationships/slideLayout" Target="../slideLayouts/slideLayout1658.xml"/><Relationship Id="rId410" Type="http://schemas.openxmlformats.org/officeDocument/2006/relationships/slideLayout" Target="../slideLayouts/slideLayout1781.xml"/><Relationship Id="rId431" Type="http://schemas.openxmlformats.org/officeDocument/2006/relationships/slideLayout" Target="../slideLayouts/slideLayout1802.xml"/><Relationship Id="rId452" Type="http://schemas.openxmlformats.org/officeDocument/2006/relationships/slideLayout" Target="../slideLayouts/slideLayout1823.xml"/><Relationship Id="rId473" Type="http://schemas.openxmlformats.org/officeDocument/2006/relationships/slideLayout" Target="../slideLayouts/slideLayout1844.xml"/><Relationship Id="rId494" Type="http://schemas.openxmlformats.org/officeDocument/2006/relationships/slideLayout" Target="../slideLayouts/slideLayout1865.xml"/><Relationship Id="rId508" Type="http://schemas.openxmlformats.org/officeDocument/2006/relationships/slideLayout" Target="../slideLayouts/slideLayout1879.xml"/><Relationship Id="rId529" Type="http://schemas.openxmlformats.org/officeDocument/2006/relationships/slideLayout" Target="../slideLayouts/slideLayout1900.xml"/><Relationship Id="rId30" Type="http://schemas.openxmlformats.org/officeDocument/2006/relationships/slideLayout" Target="../slideLayouts/slideLayout1401.xml"/><Relationship Id="rId105" Type="http://schemas.openxmlformats.org/officeDocument/2006/relationships/slideLayout" Target="../slideLayouts/slideLayout1476.xml"/><Relationship Id="rId126" Type="http://schemas.openxmlformats.org/officeDocument/2006/relationships/slideLayout" Target="../slideLayouts/slideLayout1497.xml"/><Relationship Id="rId147" Type="http://schemas.openxmlformats.org/officeDocument/2006/relationships/slideLayout" Target="../slideLayouts/slideLayout1518.xml"/><Relationship Id="rId168" Type="http://schemas.openxmlformats.org/officeDocument/2006/relationships/slideLayout" Target="../slideLayouts/slideLayout1539.xml"/><Relationship Id="rId312" Type="http://schemas.openxmlformats.org/officeDocument/2006/relationships/slideLayout" Target="../slideLayouts/slideLayout1683.xml"/><Relationship Id="rId333" Type="http://schemas.openxmlformats.org/officeDocument/2006/relationships/slideLayout" Target="../slideLayouts/slideLayout1704.xml"/><Relationship Id="rId354" Type="http://schemas.openxmlformats.org/officeDocument/2006/relationships/slideLayout" Target="../slideLayouts/slideLayout1725.xml"/><Relationship Id="rId540" Type="http://schemas.openxmlformats.org/officeDocument/2006/relationships/slideLayout" Target="../slideLayouts/slideLayout1911.xml"/><Relationship Id="rId51" Type="http://schemas.openxmlformats.org/officeDocument/2006/relationships/slideLayout" Target="../slideLayouts/slideLayout1422.xml"/><Relationship Id="rId72" Type="http://schemas.openxmlformats.org/officeDocument/2006/relationships/slideLayout" Target="../slideLayouts/slideLayout1443.xml"/><Relationship Id="rId93" Type="http://schemas.openxmlformats.org/officeDocument/2006/relationships/slideLayout" Target="../slideLayouts/slideLayout1464.xml"/><Relationship Id="rId189" Type="http://schemas.openxmlformats.org/officeDocument/2006/relationships/slideLayout" Target="../slideLayouts/slideLayout1560.xml"/><Relationship Id="rId375" Type="http://schemas.openxmlformats.org/officeDocument/2006/relationships/slideLayout" Target="../slideLayouts/slideLayout1746.xml"/><Relationship Id="rId396" Type="http://schemas.openxmlformats.org/officeDocument/2006/relationships/slideLayout" Target="../slideLayouts/slideLayout1767.xml"/><Relationship Id="rId3" Type="http://schemas.openxmlformats.org/officeDocument/2006/relationships/slideLayout" Target="../slideLayouts/slideLayout1374.xml"/><Relationship Id="rId214" Type="http://schemas.openxmlformats.org/officeDocument/2006/relationships/slideLayout" Target="../slideLayouts/slideLayout1585.xml"/><Relationship Id="rId235" Type="http://schemas.openxmlformats.org/officeDocument/2006/relationships/slideLayout" Target="../slideLayouts/slideLayout1606.xml"/><Relationship Id="rId256" Type="http://schemas.openxmlformats.org/officeDocument/2006/relationships/slideLayout" Target="../slideLayouts/slideLayout1627.xml"/><Relationship Id="rId277" Type="http://schemas.openxmlformats.org/officeDocument/2006/relationships/slideLayout" Target="../slideLayouts/slideLayout1648.xml"/><Relationship Id="rId298" Type="http://schemas.openxmlformats.org/officeDocument/2006/relationships/slideLayout" Target="../slideLayouts/slideLayout1669.xml"/><Relationship Id="rId400" Type="http://schemas.openxmlformats.org/officeDocument/2006/relationships/slideLayout" Target="../slideLayouts/slideLayout1771.xml"/><Relationship Id="rId421" Type="http://schemas.openxmlformats.org/officeDocument/2006/relationships/slideLayout" Target="../slideLayouts/slideLayout1792.xml"/><Relationship Id="rId442" Type="http://schemas.openxmlformats.org/officeDocument/2006/relationships/slideLayout" Target="../slideLayouts/slideLayout1813.xml"/><Relationship Id="rId463" Type="http://schemas.openxmlformats.org/officeDocument/2006/relationships/slideLayout" Target="../slideLayouts/slideLayout1834.xml"/><Relationship Id="rId484" Type="http://schemas.openxmlformats.org/officeDocument/2006/relationships/slideLayout" Target="../slideLayouts/slideLayout1855.xml"/><Relationship Id="rId519" Type="http://schemas.openxmlformats.org/officeDocument/2006/relationships/slideLayout" Target="../slideLayouts/slideLayout1890.xml"/><Relationship Id="rId116" Type="http://schemas.openxmlformats.org/officeDocument/2006/relationships/slideLayout" Target="../slideLayouts/slideLayout1487.xml"/><Relationship Id="rId137" Type="http://schemas.openxmlformats.org/officeDocument/2006/relationships/slideLayout" Target="../slideLayouts/slideLayout1508.xml"/><Relationship Id="rId158" Type="http://schemas.openxmlformats.org/officeDocument/2006/relationships/slideLayout" Target="../slideLayouts/slideLayout1529.xml"/><Relationship Id="rId302" Type="http://schemas.openxmlformats.org/officeDocument/2006/relationships/slideLayout" Target="../slideLayouts/slideLayout1673.xml"/><Relationship Id="rId323" Type="http://schemas.openxmlformats.org/officeDocument/2006/relationships/slideLayout" Target="../slideLayouts/slideLayout1694.xml"/><Relationship Id="rId344" Type="http://schemas.openxmlformats.org/officeDocument/2006/relationships/slideLayout" Target="../slideLayouts/slideLayout1715.xml"/><Relationship Id="rId530" Type="http://schemas.openxmlformats.org/officeDocument/2006/relationships/slideLayout" Target="../slideLayouts/slideLayout1901.xml"/><Relationship Id="rId20" Type="http://schemas.openxmlformats.org/officeDocument/2006/relationships/slideLayout" Target="../slideLayouts/slideLayout1391.xml"/><Relationship Id="rId41" Type="http://schemas.openxmlformats.org/officeDocument/2006/relationships/slideLayout" Target="../slideLayouts/slideLayout1412.xml"/><Relationship Id="rId62" Type="http://schemas.openxmlformats.org/officeDocument/2006/relationships/slideLayout" Target="../slideLayouts/slideLayout1433.xml"/><Relationship Id="rId83" Type="http://schemas.openxmlformats.org/officeDocument/2006/relationships/slideLayout" Target="../slideLayouts/slideLayout1454.xml"/><Relationship Id="rId179" Type="http://schemas.openxmlformats.org/officeDocument/2006/relationships/slideLayout" Target="../slideLayouts/slideLayout1550.xml"/><Relationship Id="rId365" Type="http://schemas.openxmlformats.org/officeDocument/2006/relationships/slideLayout" Target="../slideLayouts/slideLayout1736.xml"/><Relationship Id="rId386" Type="http://schemas.openxmlformats.org/officeDocument/2006/relationships/slideLayout" Target="../slideLayouts/slideLayout1757.xml"/><Relationship Id="rId190" Type="http://schemas.openxmlformats.org/officeDocument/2006/relationships/slideLayout" Target="../slideLayouts/slideLayout1561.xml"/><Relationship Id="rId204" Type="http://schemas.openxmlformats.org/officeDocument/2006/relationships/slideLayout" Target="../slideLayouts/slideLayout1575.xml"/><Relationship Id="rId225" Type="http://schemas.openxmlformats.org/officeDocument/2006/relationships/slideLayout" Target="../slideLayouts/slideLayout1596.xml"/><Relationship Id="rId246" Type="http://schemas.openxmlformats.org/officeDocument/2006/relationships/slideLayout" Target="../slideLayouts/slideLayout1617.xml"/><Relationship Id="rId267" Type="http://schemas.openxmlformats.org/officeDocument/2006/relationships/slideLayout" Target="../slideLayouts/slideLayout1638.xml"/><Relationship Id="rId288" Type="http://schemas.openxmlformats.org/officeDocument/2006/relationships/slideLayout" Target="../slideLayouts/slideLayout1659.xml"/><Relationship Id="rId411" Type="http://schemas.openxmlformats.org/officeDocument/2006/relationships/slideLayout" Target="../slideLayouts/slideLayout1782.xml"/><Relationship Id="rId432" Type="http://schemas.openxmlformats.org/officeDocument/2006/relationships/slideLayout" Target="../slideLayouts/slideLayout1803.xml"/><Relationship Id="rId453" Type="http://schemas.openxmlformats.org/officeDocument/2006/relationships/slideLayout" Target="../slideLayouts/slideLayout1824.xml"/><Relationship Id="rId474" Type="http://schemas.openxmlformats.org/officeDocument/2006/relationships/slideLayout" Target="../slideLayouts/slideLayout1845.xml"/><Relationship Id="rId509" Type="http://schemas.openxmlformats.org/officeDocument/2006/relationships/slideLayout" Target="../slideLayouts/slideLayout1880.xml"/><Relationship Id="rId106" Type="http://schemas.openxmlformats.org/officeDocument/2006/relationships/slideLayout" Target="../slideLayouts/slideLayout1477.xml"/><Relationship Id="rId127" Type="http://schemas.openxmlformats.org/officeDocument/2006/relationships/slideLayout" Target="../slideLayouts/slideLayout1498.xml"/><Relationship Id="rId313" Type="http://schemas.openxmlformats.org/officeDocument/2006/relationships/slideLayout" Target="../slideLayouts/slideLayout1684.xml"/><Relationship Id="rId495" Type="http://schemas.openxmlformats.org/officeDocument/2006/relationships/slideLayout" Target="../slideLayouts/slideLayout1866.xml"/><Relationship Id="rId10" Type="http://schemas.openxmlformats.org/officeDocument/2006/relationships/slideLayout" Target="../slideLayouts/slideLayout1381.xml"/><Relationship Id="rId31" Type="http://schemas.openxmlformats.org/officeDocument/2006/relationships/slideLayout" Target="../slideLayouts/slideLayout1402.xml"/><Relationship Id="rId52" Type="http://schemas.openxmlformats.org/officeDocument/2006/relationships/slideLayout" Target="../slideLayouts/slideLayout1423.xml"/><Relationship Id="rId73" Type="http://schemas.openxmlformats.org/officeDocument/2006/relationships/slideLayout" Target="../slideLayouts/slideLayout1444.xml"/><Relationship Id="rId94" Type="http://schemas.openxmlformats.org/officeDocument/2006/relationships/slideLayout" Target="../slideLayouts/slideLayout1465.xml"/><Relationship Id="rId148" Type="http://schemas.openxmlformats.org/officeDocument/2006/relationships/slideLayout" Target="../slideLayouts/slideLayout1519.xml"/><Relationship Id="rId169" Type="http://schemas.openxmlformats.org/officeDocument/2006/relationships/slideLayout" Target="../slideLayouts/slideLayout1540.xml"/><Relationship Id="rId334" Type="http://schemas.openxmlformats.org/officeDocument/2006/relationships/slideLayout" Target="../slideLayouts/slideLayout1705.xml"/><Relationship Id="rId355" Type="http://schemas.openxmlformats.org/officeDocument/2006/relationships/slideLayout" Target="../slideLayouts/slideLayout1726.xml"/><Relationship Id="rId376" Type="http://schemas.openxmlformats.org/officeDocument/2006/relationships/slideLayout" Target="../slideLayouts/slideLayout1747.xml"/><Relationship Id="rId397" Type="http://schemas.openxmlformats.org/officeDocument/2006/relationships/slideLayout" Target="../slideLayouts/slideLayout1768.xml"/><Relationship Id="rId520" Type="http://schemas.openxmlformats.org/officeDocument/2006/relationships/slideLayout" Target="../slideLayouts/slideLayout1891.xml"/><Relationship Id="rId541" Type="http://schemas.openxmlformats.org/officeDocument/2006/relationships/slideLayout" Target="../slideLayouts/slideLayout1912.xml"/><Relationship Id="rId4" Type="http://schemas.openxmlformats.org/officeDocument/2006/relationships/slideLayout" Target="../slideLayouts/slideLayout1375.xml"/><Relationship Id="rId180" Type="http://schemas.openxmlformats.org/officeDocument/2006/relationships/slideLayout" Target="../slideLayouts/slideLayout1551.xml"/><Relationship Id="rId215" Type="http://schemas.openxmlformats.org/officeDocument/2006/relationships/slideLayout" Target="../slideLayouts/slideLayout1586.xml"/><Relationship Id="rId236" Type="http://schemas.openxmlformats.org/officeDocument/2006/relationships/slideLayout" Target="../slideLayouts/slideLayout1607.xml"/><Relationship Id="rId257" Type="http://schemas.openxmlformats.org/officeDocument/2006/relationships/slideLayout" Target="../slideLayouts/slideLayout1628.xml"/><Relationship Id="rId278" Type="http://schemas.openxmlformats.org/officeDocument/2006/relationships/slideLayout" Target="../slideLayouts/slideLayout1649.xml"/><Relationship Id="rId401" Type="http://schemas.openxmlformats.org/officeDocument/2006/relationships/slideLayout" Target="../slideLayouts/slideLayout1772.xml"/><Relationship Id="rId422" Type="http://schemas.openxmlformats.org/officeDocument/2006/relationships/slideLayout" Target="../slideLayouts/slideLayout1793.xml"/><Relationship Id="rId443" Type="http://schemas.openxmlformats.org/officeDocument/2006/relationships/slideLayout" Target="../slideLayouts/slideLayout1814.xml"/><Relationship Id="rId464" Type="http://schemas.openxmlformats.org/officeDocument/2006/relationships/slideLayout" Target="../slideLayouts/slideLayout1835.xml"/><Relationship Id="rId303" Type="http://schemas.openxmlformats.org/officeDocument/2006/relationships/slideLayout" Target="../slideLayouts/slideLayout1674.xml"/><Relationship Id="rId485" Type="http://schemas.openxmlformats.org/officeDocument/2006/relationships/slideLayout" Target="../slideLayouts/slideLayout1856.xml"/><Relationship Id="rId42" Type="http://schemas.openxmlformats.org/officeDocument/2006/relationships/slideLayout" Target="../slideLayouts/slideLayout1413.xml"/><Relationship Id="rId84" Type="http://schemas.openxmlformats.org/officeDocument/2006/relationships/slideLayout" Target="../slideLayouts/slideLayout1455.xml"/><Relationship Id="rId138" Type="http://schemas.openxmlformats.org/officeDocument/2006/relationships/slideLayout" Target="../slideLayouts/slideLayout1509.xml"/><Relationship Id="rId345" Type="http://schemas.openxmlformats.org/officeDocument/2006/relationships/slideLayout" Target="../slideLayouts/slideLayout1716.xml"/><Relationship Id="rId387" Type="http://schemas.openxmlformats.org/officeDocument/2006/relationships/slideLayout" Target="../slideLayouts/slideLayout1758.xml"/><Relationship Id="rId510" Type="http://schemas.openxmlformats.org/officeDocument/2006/relationships/slideLayout" Target="../slideLayouts/slideLayout1881.xml"/><Relationship Id="rId191" Type="http://schemas.openxmlformats.org/officeDocument/2006/relationships/slideLayout" Target="../slideLayouts/slideLayout1562.xml"/><Relationship Id="rId205" Type="http://schemas.openxmlformats.org/officeDocument/2006/relationships/slideLayout" Target="../slideLayouts/slideLayout1576.xml"/><Relationship Id="rId247" Type="http://schemas.openxmlformats.org/officeDocument/2006/relationships/slideLayout" Target="../slideLayouts/slideLayout1618.xml"/><Relationship Id="rId412" Type="http://schemas.openxmlformats.org/officeDocument/2006/relationships/slideLayout" Target="../slideLayouts/slideLayout1783.xml"/><Relationship Id="rId107" Type="http://schemas.openxmlformats.org/officeDocument/2006/relationships/slideLayout" Target="../slideLayouts/slideLayout1478.xml"/><Relationship Id="rId289" Type="http://schemas.openxmlformats.org/officeDocument/2006/relationships/slideLayout" Target="../slideLayouts/slideLayout1660.xml"/><Relationship Id="rId454" Type="http://schemas.openxmlformats.org/officeDocument/2006/relationships/slideLayout" Target="../slideLayouts/slideLayout1825.xml"/><Relationship Id="rId496" Type="http://schemas.openxmlformats.org/officeDocument/2006/relationships/slideLayout" Target="../slideLayouts/slideLayout1867.xml"/><Relationship Id="rId11" Type="http://schemas.openxmlformats.org/officeDocument/2006/relationships/slideLayout" Target="../slideLayouts/slideLayout1382.xml"/><Relationship Id="rId53" Type="http://schemas.openxmlformats.org/officeDocument/2006/relationships/slideLayout" Target="../slideLayouts/slideLayout1424.xml"/><Relationship Id="rId149" Type="http://schemas.openxmlformats.org/officeDocument/2006/relationships/slideLayout" Target="../slideLayouts/slideLayout1520.xml"/><Relationship Id="rId314" Type="http://schemas.openxmlformats.org/officeDocument/2006/relationships/slideLayout" Target="../slideLayouts/slideLayout1685.xml"/><Relationship Id="rId356" Type="http://schemas.openxmlformats.org/officeDocument/2006/relationships/slideLayout" Target="../slideLayouts/slideLayout1727.xml"/><Relationship Id="rId398" Type="http://schemas.openxmlformats.org/officeDocument/2006/relationships/slideLayout" Target="../slideLayouts/slideLayout1769.xml"/><Relationship Id="rId521" Type="http://schemas.openxmlformats.org/officeDocument/2006/relationships/slideLayout" Target="../slideLayouts/slideLayout1892.xml"/><Relationship Id="rId95" Type="http://schemas.openxmlformats.org/officeDocument/2006/relationships/slideLayout" Target="../slideLayouts/slideLayout1466.xml"/><Relationship Id="rId160" Type="http://schemas.openxmlformats.org/officeDocument/2006/relationships/slideLayout" Target="../slideLayouts/slideLayout1531.xml"/><Relationship Id="rId216" Type="http://schemas.openxmlformats.org/officeDocument/2006/relationships/slideLayout" Target="../slideLayouts/slideLayout1587.xml"/><Relationship Id="rId423" Type="http://schemas.openxmlformats.org/officeDocument/2006/relationships/slideLayout" Target="../slideLayouts/slideLayout1794.xml"/><Relationship Id="rId258" Type="http://schemas.openxmlformats.org/officeDocument/2006/relationships/slideLayout" Target="../slideLayouts/slideLayout1629.xml"/><Relationship Id="rId465" Type="http://schemas.openxmlformats.org/officeDocument/2006/relationships/slideLayout" Target="../slideLayouts/slideLayout1836.xml"/><Relationship Id="rId22" Type="http://schemas.openxmlformats.org/officeDocument/2006/relationships/slideLayout" Target="../slideLayouts/slideLayout1393.xml"/><Relationship Id="rId64" Type="http://schemas.openxmlformats.org/officeDocument/2006/relationships/slideLayout" Target="../slideLayouts/slideLayout1435.xml"/><Relationship Id="rId118" Type="http://schemas.openxmlformats.org/officeDocument/2006/relationships/slideLayout" Target="../slideLayouts/slideLayout1489.xml"/><Relationship Id="rId325" Type="http://schemas.openxmlformats.org/officeDocument/2006/relationships/slideLayout" Target="../slideLayouts/slideLayout1696.xml"/><Relationship Id="rId367" Type="http://schemas.openxmlformats.org/officeDocument/2006/relationships/slideLayout" Target="../slideLayouts/slideLayout1738.xml"/><Relationship Id="rId532" Type="http://schemas.openxmlformats.org/officeDocument/2006/relationships/slideLayout" Target="../slideLayouts/slideLayout1903.xml"/><Relationship Id="rId171" Type="http://schemas.openxmlformats.org/officeDocument/2006/relationships/slideLayout" Target="../slideLayouts/slideLayout1542.xml"/><Relationship Id="rId227" Type="http://schemas.openxmlformats.org/officeDocument/2006/relationships/slideLayout" Target="../slideLayouts/slideLayout1598.xml"/><Relationship Id="rId269" Type="http://schemas.openxmlformats.org/officeDocument/2006/relationships/slideLayout" Target="../slideLayouts/slideLayout1640.xml"/><Relationship Id="rId434" Type="http://schemas.openxmlformats.org/officeDocument/2006/relationships/slideLayout" Target="../slideLayouts/slideLayout1805.xml"/><Relationship Id="rId476" Type="http://schemas.openxmlformats.org/officeDocument/2006/relationships/slideLayout" Target="../slideLayouts/slideLayout1847.xml"/><Relationship Id="rId33" Type="http://schemas.openxmlformats.org/officeDocument/2006/relationships/slideLayout" Target="../slideLayouts/slideLayout1404.xml"/><Relationship Id="rId129" Type="http://schemas.openxmlformats.org/officeDocument/2006/relationships/slideLayout" Target="../slideLayouts/slideLayout1500.xml"/><Relationship Id="rId280" Type="http://schemas.openxmlformats.org/officeDocument/2006/relationships/slideLayout" Target="../slideLayouts/slideLayout1651.xml"/><Relationship Id="rId336" Type="http://schemas.openxmlformats.org/officeDocument/2006/relationships/slideLayout" Target="../slideLayouts/slideLayout1707.xml"/><Relationship Id="rId501" Type="http://schemas.openxmlformats.org/officeDocument/2006/relationships/slideLayout" Target="../slideLayouts/slideLayout1872.xml"/><Relationship Id="rId543" Type="http://schemas.openxmlformats.org/officeDocument/2006/relationships/slideLayout" Target="../slideLayouts/slideLayout1914.xml"/><Relationship Id="rId75" Type="http://schemas.openxmlformats.org/officeDocument/2006/relationships/slideLayout" Target="../slideLayouts/slideLayout1446.xml"/><Relationship Id="rId140" Type="http://schemas.openxmlformats.org/officeDocument/2006/relationships/slideLayout" Target="../slideLayouts/slideLayout1511.xml"/><Relationship Id="rId182" Type="http://schemas.openxmlformats.org/officeDocument/2006/relationships/slideLayout" Target="../slideLayouts/slideLayout1553.xml"/><Relationship Id="rId378" Type="http://schemas.openxmlformats.org/officeDocument/2006/relationships/slideLayout" Target="../slideLayouts/slideLayout1749.xml"/><Relationship Id="rId403" Type="http://schemas.openxmlformats.org/officeDocument/2006/relationships/slideLayout" Target="../slideLayouts/slideLayout1774.xml"/><Relationship Id="rId6" Type="http://schemas.openxmlformats.org/officeDocument/2006/relationships/slideLayout" Target="../slideLayouts/slideLayout1377.xml"/><Relationship Id="rId238" Type="http://schemas.openxmlformats.org/officeDocument/2006/relationships/slideLayout" Target="../slideLayouts/slideLayout1609.xml"/><Relationship Id="rId445" Type="http://schemas.openxmlformats.org/officeDocument/2006/relationships/slideLayout" Target="../slideLayouts/slideLayout1816.xml"/><Relationship Id="rId487" Type="http://schemas.openxmlformats.org/officeDocument/2006/relationships/slideLayout" Target="../slideLayouts/slideLayout1858.xml"/><Relationship Id="rId291" Type="http://schemas.openxmlformats.org/officeDocument/2006/relationships/slideLayout" Target="../slideLayouts/slideLayout1662.xml"/><Relationship Id="rId305" Type="http://schemas.openxmlformats.org/officeDocument/2006/relationships/slideLayout" Target="../slideLayouts/slideLayout1676.xml"/><Relationship Id="rId347" Type="http://schemas.openxmlformats.org/officeDocument/2006/relationships/slideLayout" Target="../slideLayouts/slideLayout1718.xml"/><Relationship Id="rId512" Type="http://schemas.openxmlformats.org/officeDocument/2006/relationships/slideLayout" Target="../slideLayouts/slideLayout1883.xml"/><Relationship Id="rId44" Type="http://schemas.openxmlformats.org/officeDocument/2006/relationships/slideLayout" Target="../slideLayouts/slideLayout1415.xml"/><Relationship Id="rId86" Type="http://schemas.openxmlformats.org/officeDocument/2006/relationships/slideLayout" Target="../slideLayouts/slideLayout1457.xml"/><Relationship Id="rId151" Type="http://schemas.openxmlformats.org/officeDocument/2006/relationships/slideLayout" Target="../slideLayouts/slideLayout1522.xml"/><Relationship Id="rId389" Type="http://schemas.openxmlformats.org/officeDocument/2006/relationships/slideLayout" Target="../slideLayouts/slideLayout1760.xml"/><Relationship Id="rId193" Type="http://schemas.openxmlformats.org/officeDocument/2006/relationships/slideLayout" Target="../slideLayouts/slideLayout1564.xml"/><Relationship Id="rId207" Type="http://schemas.openxmlformats.org/officeDocument/2006/relationships/slideLayout" Target="../slideLayouts/slideLayout1578.xml"/><Relationship Id="rId249" Type="http://schemas.openxmlformats.org/officeDocument/2006/relationships/slideLayout" Target="../slideLayouts/slideLayout1620.xml"/><Relationship Id="rId414" Type="http://schemas.openxmlformats.org/officeDocument/2006/relationships/slideLayout" Target="../slideLayouts/slideLayout1785.xml"/><Relationship Id="rId456" Type="http://schemas.openxmlformats.org/officeDocument/2006/relationships/slideLayout" Target="../slideLayouts/slideLayout1827.xml"/><Relationship Id="rId498" Type="http://schemas.openxmlformats.org/officeDocument/2006/relationships/slideLayout" Target="../slideLayouts/slideLayout1869.xml"/><Relationship Id="rId13" Type="http://schemas.openxmlformats.org/officeDocument/2006/relationships/slideLayout" Target="../slideLayouts/slideLayout1384.xml"/><Relationship Id="rId109" Type="http://schemas.openxmlformats.org/officeDocument/2006/relationships/slideLayout" Target="../slideLayouts/slideLayout1480.xml"/><Relationship Id="rId260" Type="http://schemas.openxmlformats.org/officeDocument/2006/relationships/slideLayout" Target="../slideLayouts/slideLayout1631.xml"/><Relationship Id="rId316" Type="http://schemas.openxmlformats.org/officeDocument/2006/relationships/slideLayout" Target="../slideLayouts/slideLayout1687.xml"/><Relationship Id="rId523" Type="http://schemas.openxmlformats.org/officeDocument/2006/relationships/slideLayout" Target="../slideLayouts/slideLayout1894.xml"/><Relationship Id="rId55" Type="http://schemas.openxmlformats.org/officeDocument/2006/relationships/slideLayout" Target="../slideLayouts/slideLayout1426.xml"/><Relationship Id="rId97" Type="http://schemas.openxmlformats.org/officeDocument/2006/relationships/slideLayout" Target="../slideLayouts/slideLayout1468.xml"/><Relationship Id="rId120" Type="http://schemas.openxmlformats.org/officeDocument/2006/relationships/slideLayout" Target="../slideLayouts/slideLayout1491.xml"/><Relationship Id="rId358" Type="http://schemas.openxmlformats.org/officeDocument/2006/relationships/slideLayout" Target="../slideLayouts/slideLayout1729.xml"/><Relationship Id="rId162" Type="http://schemas.openxmlformats.org/officeDocument/2006/relationships/slideLayout" Target="../slideLayouts/slideLayout1533.xml"/><Relationship Id="rId218" Type="http://schemas.openxmlformats.org/officeDocument/2006/relationships/slideLayout" Target="../slideLayouts/slideLayout1589.xml"/><Relationship Id="rId425" Type="http://schemas.openxmlformats.org/officeDocument/2006/relationships/slideLayout" Target="../slideLayouts/slideLayout1796.xml"/><Relationship Id="rId467" Type="http://schemas.openxmlformats.org/officeDocument/2006/relationships/slideLayout" Target="../slideLayouts/slideLayout1838.xml"/><Relationship Id="rId271" Type="http://schemas.openxmlformats.org/officeDocument/2006/relationships/slideLayout" Target="../slideLayouts/slideLayout1642.xml"/><Relationship Id="rId24" Type="http://schemas.openxmlformats.org/officeDocument/2006/relationships/slideLayout" Target="../slideLayouts/slideLayout1395.xml"/><Relationship Id="rId66" Type="http://schemas.openxmlformats.org/officeDocument/2006/relationships/slideLayout" Target="../slideLayouts/slideLayout1437.xml"/><Relationship Id="rId131" Type="http://schemas.openxmlformats.org/officeDocument/2006/relationships/slideLayout" Target="../slideLayouts/slideLayout1502.xml"/><Relationship Id="rId327" Type="http://schemas.openxmlformats.org/officeDocument/2006/relationships/slideLayout" Target="../slideLayouts/slideLayout1698.xml"/><Relationship Id="rId369" Type="http://schemas.openxmlformats.org/officeDocument/2006/relationships/slideLayout" Target="../slideLayouts/slideLayout1740.xml"/><Relationship Id="rId534" Type="http://schemas.openxmlformats.org/officeDocument/2006/relationships/slideLayout" Target="../slideLayouts/slideLayout1905.xml"/><Relationship Id="rId173" Type="http://schemas.openxmlformats.org/officeDocument/2006/relationships/slideLayout" Target="../slideLayouts/slideLayout1544.xml"/><Relationship Id="rId229" Type="http://schemas.openxmlformats.org/officeDocument/2006/relationships/slideLayout" Target="../slideLayouts/slideLayout1600.xml"/><Relationship Id="rId380" Type="http://schemas.openxmlformats.org/officeDocument/2006/relationships/slideLayout" Target="../slideLayouts/slideLayout1751.xml"/><Relationship Id="rId436" Type="http://schemas.openxmlformats.org/officeDocument/2006/relationships/slideLayout" Target="../slideLayouts/slideLayout1807.xml"/><Relationship Id="rId240" Type="http://schemas.openxmlformats.org/officeDocument/2006/relationships/slideLayout" Target="../slideLayouts/slideLayout1611.xml"/><Relationship Id="rId478" Type="http://schemas.openxmlformats.org/officeDocument/2006/relationships/slideLayout" Target="../slideLayouts/slideLayout1849.xml"/><Relationship Id="rId35" Type="http://schemas.openxmlformats.org/officeDocument/2006/relationships/slideLayout" Target="../slideLayouts/slideLayout1406.xml"/><Relationship Id="rId77" Type="http://schemas.openxmlformats.org/officeDocument/2006/relationships/slideLayout" Target="../slideLayouts/slideLayout1448.xml"/><Relationship Id="rId100" Type="http://schemas.openxmlformats.org/officeDocument/2006/relationships/slideLayout" Target="../slideLayouts/slideLayout1471.xml"/><Relationship Id="rId282" Type="http://schemas.openxmlformats.org/officeDocument/2006/relationships/slideLayout" Target="../slideLayouts/slideLayout1653.xml"/><Relationship Id="rId338" Type="http://schemas.openxmlformats.org/officeDocument/2006/relationships/slideLayout" Target="../slideLayouts/slideLayout1709.xml"/><Relationship Id="rId503" Type="http://schemas.openxmlformats.org/officeDocument/2006/relationships/slideLayout" Target="../slideLayouts/slideLayout1874.xml"/><Relationship Id="rId545" Type="http://schemas.openxmlformats.org/officeDocument/2006/relationships/slideLayout" Target="../slideLayouts/slideLayout1916.xml"/><Relationship Id="rId8" Type="http://schemas.openxmlformats.org/officeDocument/2006/relationships/slideLayout" Target="../slideLayouts/slideLayout1379.xml"/><Relationship Id="rId142" Type="http://schemas.openxmlformats.org/officeDocument/2006/relationships/slideLayout" Target="../slideLayouts/slideLayout1513.xml"/><Relationship Id="rId184" Type="http://schemas.openxmlformats.org/officeDocument/2006/relationships/slideLayout" Target="../slideLayouts/slideLayout1555.xml"/><Relationship Id="rId391" Type="http://schemas.openxmlformats.org/officeDocument/2006/relationships/slideLayout" Target="../slideLayouts/slideLayout1762.xml"/><Relationship Id="rId405" Type="http://schemas.openxmlformats.org/officeDocument/2006/relationships/slideLayout" Target="../slideLayouts/slideLayout1776.xml"/><Relationship Id="rId447" Type="http://schemas.openxmlformats.org/officeDocument/2006/relationships/slideLayout" Target="../slideLayouts/slideLayout1818.xml"/><Relationship Id="rId251" Type="http://schemas.openxmlformats.org/officeDocument/2006/relationships/slideLayout" Target="../slideLayouts/slideLayout1622.xml"/><Relationship Id="rId489" Type="http://schemas.openxmlformats.org/officeDocument/2006/relationships/slideLayout" Target="../slideLayouts/slideLayout1860.xml"/><Relationship Id="rId46" Type="http://schemas.openxmlformats.org/officeDocument/2006/relationships/slideLayout" Target="../slideLayouts/slideLayout1417.xml"/><Relationship Id="rId293" Type="http://schemas.openxmlformats.org/officeDocument/2006/relationships/slideLayout" Target="../slideLayouts/slideLayout1664.xml"/><Relationship Id="rId307" Type="http://schemas.openxmlformats.org/officeDocument/2006/relationships/slideLayout" Target="../slideLayouts/slideLayout1678.xml"/><Relationship Id="rId349" Type="http://schemas.openxmlformats.org/officeDocument/2006/relationships/slideLayout" Target="../slideLayouts/slideLayout1720.xml"/><Relationship Id="rId514" Type="http://schemas.openxmlformats.org/officeDocument/2006/relationships/slideLayout" Target="../slideLayouts/slideLayout1885.xml"/><Relationship Id="rId88" Type="http://schemas.openxmlformats.org/officeDocument/2006/relationships/slideLayout" Target="../slideLayouts/slideLayout1459.xml"/><Relationship Id="rId111" Type="http://schemas.openxmlformats.org/officeDocument/2006/relationships/slideLayout" Target="../slideLayouts/slideLayout1482.xml"/><Relationship Id="rId153" Type="http://schemas.openxmlformats.org/officeDocument/2006/relationships/slideLayout" Target="../slideLayouts/slideLayout1524.xml"/><Relationship Id="rId195" Type="http://schemas.openxmlformats.org/officeDocument/2006/relationships/slideLayout" Target="../slideLayouts/slideLayout1566.xml"/><Relationship Id="rId209" Type="http://schemas.openxmlformats.org/officeDocument/2006/relationships/slideLayout" Target="../slideLayouts/slideLayout1580.xml"/><Relationship Id="rId360" Type="http://schemas.openxmlformats.org/officeDocument/2006/relationships/slideLayout" Target="../slideLayouts/slideLayout1731.xml"/><Relationship Id="rId416" Type="http://schemas.openxmlformats.org/officeDocument/2006/relationships/slideLayout" Target="../slideLayouts/slideLayout17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27.xml"/><Relationship Id="rId13" Type="http://schemas.openxmlformats.org/officeDocument/2006/relationships/theme" Target="../theme/theme5.xml"/><Relationship Id="rId3" Type="http://schemas.openxmlformats.org/officeDocument/2006/relationships/slideLayout" Target="../slideLayouts/slideLayout1922.xml"/><Relationship Id="rId7" Type="http://schemas.openxmlformats.org/officeDocument/2006/relationships/slideLayout" Target="../slideLayouts/slideLayout1926.xml"/><Relationship Id="rId12" Type="http://schemas.openxmlformats.org/officeDocument/2006/relationships/slideLayout" Target="../slideLayouts/slideLayout1931.xml"/><Relationship Id="rId2" Type="http://schemas.openxmlformats.org/officeDocument/2006/relationships/slideLayout" Target="../slideLayouts/slideLayout1921.xml"/><Relationship Id="rId1" Type="http://schemas.openxmlformats.org/officeDocument/2006/relationships/slideLayout" Target="../slideLayouts/slideLayout1920.xml"/><Relationship Id="rId6" Type="http://schemas.openxmlformats.org/officeDocument/2006/relationships/slideLayout" Target="../slideLayouts/slideLayout1925.xml"/><Relationship Id="rId11" Type="http://schemas.openxmlformats.org/officeDocument/2006/relationships/slideLayout" Target="../slideLayouts/slideLayout1930.xml"/><Relationship Id="rId5" Type="http://schemas.openxmlformats.org/officeDocument/2006/relationships/slideLayout" Target="../slideLayouts/slideLayout1924.xml"/><Relationship Id="rId10" Type="http://schemas.openxmlformats.org/officeDocument/2006/relationships/slideLayout" Target="../slideLayouts/slideLayout1929.xml"/><Relationship Id="rId4" Type="http://schemas.openxmlformats.org/officeDocument/2006/relationships/slideLayout" Target="../slideLayouts/slideLayout1923.xml"/><Relationship Id="rId9" Type="http://schemas.openxmlformats.org/officeDocument/2006/relationships/slideLayout" Target="../slideLayouts/slideLayout19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39.xml"/><Relationship Id="rId3" Type="http://schemas.openxmlformats.org/officeDocument/2006/relationships/slideLayout" Target="../slideLayouts/slideLayout1934.xml"/><Relationship Id="rId7" Type="http://schemas.openxmlformats.org/officeDocument/2006/relationships/slideLayout" Target="../slideLayouts/slideLayout1938.xml"/><Relationship Id="rId12" Type="http://schemas.openxmlformats.org/officeDocument/2006/relationships/theme" Target="../theme/theme6.xml"/><Relationship Id="rId2" Type="http://schemas.openxmlformats.org/officeDocument/2006/relationships/slideLayout" Target="../slideLayouts/slideLayout1933.xml"/><Relationship Id="rId1" Type="http://schemas.openxmlformats.org/officeDocument/2006/relationships/slideLayout" Target="../slideLayouts/slideLayout1932.xml"/><Relationship Id="rId6" Type="http://schemas.openxmlformats.org/officeDocument/2006/relationships/slideLayout" Target="../slideLayouts/slideLayout1937.xml"/><Relationship Id="rId11" Type="http://schemas.openxmlformats.org/officeDocument/2006/relationships/slideLayout" Target="../slideLayouts/slideLayout1942.xml"/><Relationship Id="rId5" Type="http://schemas.openxmlformats.org/officeDocument/2006/relationships/slideLayout" Target="../slideLayouts/slideLayout1936.xml"/><Relationship Id="rId10" Type="http://schemas.openxmlformats.org/officeDocument/2006/relationships/slideLayout" Target="../slideLayouts/slideLayout1941.xml"/><Relationship Id="rId4" Type="http://schemas.openxmlformats.org/officeDocument/2006/relationships/slideLayout" Target="../slideLayouts/slideLayout1935.xml"/><Relationship Id="rId9" Type="http://schemas.openxmlformats.org/officeDocument/2006/relationships/slideLayout" Target="../slideLayouts/slideLayout19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50.xml"/><Relationship Id="rId3" Type="http://schemas.openxmlformats.org/officeDocument/2006/relationships/slideLayout" Target="../slideLayouts/slideLayout1945.xml"/><Relationship Id="rId7" Type="http://schemas.openxmlformats.org/officeDocument/2006/relationships/slideLayout" Target="../slideLayouts/slideLayout1949.xml"/><Relationship Id="rId12" Type="http://schemas.openxmlformats.org/officeDocument/2006/relationships/theme" Target="../theme/theme7.xml"/><Relationship Id="rId2" Type="http://schemas.openxmlformats.org/officeDocument/2006/relationships/slideLayout" Target="../slideLayouts/slideLayout1944.xml"/><Relationship Id="rId1" Type="http://schemas.openxmlformats.org/officeDocument/2006/relationships/slideLayout" Target="../slideLayouts/slideLayout1943.xml"/><Relationship Id="rId6" Type="http://schemas.openxmlformats.org/officeDocument/2006/relationships/slideLayout" Target="../slideLayouts/slideLayout1948.xml"/><Relationship Id="rId11" Type="http://schemas.openxmlformats.org/officeDocument/2006/relationships/slideLayout" Target="../slideLayouts/slideLayout1953.xml"/><Relationship Id="rId5" Type="http://schemas.openxmlformats.org/officeDocument/2006/relationships/slideLayout" Target="../slideLayouts/slideLayout1947.xml"/><Relationship Id="rId10" Type="http://schemas.openxmlformats.org/officeDocument/2006/relationships/slideLayout" Target="../slideLayouts/slideLayout1952.xml"/><Relationship Id="rId4" Type="http://schemas.openxmlformats.org/officeDocument/2006/relationships/slideLayout" Target="../slideLayouts/slideLayout1946.xml"/><Relationship Id="rId9" Type="http://schemas.openxmlformats.org/officeDocument/2006/relationships/slideLayout" Target="../slideLayouts/slideLayout19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61.xml"/><Relationship Id="rId13" Type="http://schemas.openxmlformats.org/officeDocument/2006/relationships/theme" Target="../theme/theme8.xml"/><Relationship Id="rId3" Type="http://schemas.openxmlformats.org/officeDocument/2006/relationships/slideLayout" Target="../slideLayouts/slideLayout1956.xml"/><Relationship Id="rId7" Type="http://schemas.openxmlformats.org/officeDocument/2006/relationships/slideLayout" Target="../slideLayouts/slideLayout1960.xml"/><Relationship Id="rId12" Type="http://schemas.openxmlformats.org/officeDocument/2006/relationships/slideLayout" Target="../slideLayouts/slideLayout1965.xml"/><Relationship Id="rId2" Type="http://schemas.openxmlformats.org/officeDocument/2006/relationships/slideLayout" Target="../slideLayouts/slideLayout1955.xml"/><Relationship Id="rId1" Type="http://schemas.openxmlformats.org/officeDocument/2006/relationships/slideLayout" Target="../slideLayouts/slideLayout1954.xml"/><Relationship Id="rId6" Type="http://schemas.openxmlformats.org/officeDocument/2006/relationships/slideLayout" Target="../slideLayouts/slideLayout1959.xml"/><Relationship Id="rId11" Type="http://schemas.openxmlformats.org/officeDocument/2006/relationships/slideLayout" Target="../slideLayouts/slideLayout1964.xml"/><Relationship Id="rId5" Type="http://schemas.openxmlformats.org/officeDocument/2006/relationships/slideLayout" Target="../slideLayouts/slideLayout1958.xml"/><Relationship Id="rId10" Type="http://schemas.openxmlformats.org/officeDocument/2006/relationships/slideLayout" Target="../slideLayouts/slideLayout1963.xml"/><Relationship Id="rId4" Type="http://schemas.openxmlformats.org/officeDocument/2006/relationships/slideLayout" Target="../slideLayouts/slideLayout1957.xml"/><Relationship Id="rId9" Type="http://schemas.openxmlformats.org/officeDocument/2006/relationships/slideLayout" Target="../slideLayouts/slideLayout19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73.xml"/><Relationship Id="rId13" Type="http://schemas.openxmlformats.org/officeDocument/2006/relationships/theme" Target="../theme/theme9.xml"/><Relationship Id="rId3" Type="http://schemas.openxmlformats.org/officeDocument/2006/relationships/slideLayout" Target="../slideLayouts/slideLayout1968.xml"/><Relationship Id="rId7" Type="http://schemas.openxmlformats.org/officeDocument/2006/relationships/slideLayout" Target="../slideLayouts/slideLayout1972.xml"/><Relationship Id="rId12" Type="http://schemas.openxmlformats.org/officeDocument/2006/relationships/slideLayout" Target="../slideLayouts/slideLayout1977.xml"/><Relationship Id="rId2" Type="http://schemas.openxmlformats.org/officeDocument/2006/relationships/slideLayout" Target="../slideLayouts/slideLayout1967.xml"/><Relationship Id="rId1" Type="http://schemas.openxmlformats.org/officeDocument/2006/relationships/slideLayout" Target="../slideLayouts/slideLayout1966.xml"/><Relationship Id="rId6" Type="http://schemas.openxmlformats.org/officeDocument/2006/relationships/slideLayout" Target="../slideLayouts/slideLayout1971.xml"/><Relationship Id="rId11" Type="http://schemas.openxmlformats.org/officeDocument/2006/relationships/slideLayout" Target="../slideLayouts/slideLayout1976.xml"/><Relationship Id="rId5" Type="http://schemas.openxmlformats.org/officeDocument/2006/relationships/slideLayout" Target="../slideLayouts/slideLayout1970.xml"/><Relationship Id="rId10" Type="http://schemas.openxmlformats.org/officeDocument/2006/relationships/slideLayout" Target="../slideLayouts/slideLayout1975.xml"/><Relationship Id="rId4" Type="http://schemas.openxmlformats.org/officeDocument/2006/relationships/slideLayout" Target="../slideLayouts/slideLayout1969.xml"/><Relationship Id="rId9" Type="http://schemas.openxmlformats.org/officeDocument/2006/relationships/slideLayout" Target="../slideLayouts/slideLayout19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 id="2147485882" r:id="rId13"/>
    <p:sldLayoutId id="2147484715" r:id="rId14"/>
    <p:sldLayoutId id="2147484716" r:id="rId15"/>
    <p:sldLayoutId id="2147484717" r:id="rId16"/>
    <p:sldLayoutId id="2147484718" r:id="rId17"/>
    <p:sldLayoutId id="2147484719" r:id="rId18"/>
    <p:sldLayoutId id="2147484720" r:id="rId19"/>
    <p:sldLayoutId id="2147484721" r:id="rId20"/>
    <p:sldLayoutId id="2147484722" r:id="rId21"/>
    <p:sldLayoutId id="2147484724" r:id="rId22"/>
    <p:sldLayoutId id="2147484725" r:id="rId23"/>
    <p:sldLayoutId id="2147484726" r:id="rId24"/>
    <p:sldLayoutId id="2147484727" r:id="rId25"/>
    <p:sldLayoutId id="2147484728" r:id="rId26"/>
    <p:sldLayoutId id="2147484729" r:id="rId27"/>
    <p:sldLayoutId id="2147484730" r:id="rId28"/>
    <p:sldLayoutId id="2147484731" r:id="rId29"/>
    <p:sldLayoutId id="2147484732" r:id="rId30"/>
    <p:sldLayoutId id="2147484733" r:id="rId31"/>
    <p:sldLayoutId id="2147484734" r:id="rId32"/>
    <p:sldLayoutId id="2147484735" r:id="rId33"/>
    <p:sldLayoutId id="2147484737" r:id="rId34"/>
    <p:sldLayoutId id="2147484738" r:id="rId35"/>
    <p:sldLayoutId id="2147484739" r:id="rId36"/>
    <p:sldLayoutId id="2147484740" r:id="rId37"/>
    <p:sldLayoutId id="2147484741" r:id="rId38"/>
    <p:sldLayoutId id="2147484742" r:id="rId39"/>
    <p:sldLayoutId id="2147484743" r:id="rId40"/>
    <p:sldLayoutId id="2147484744" r:id="rId41"/>
    <p:sldLayoutId id="2147484745" r:id="rId42"/>
    <p:sldLayoutId id="2147484746" r:id="rId43"/>
    <p:sldLayoutId id="2147484748" r:id="rId44"/>
    <p:sldLayoutId id="2147484749" r:id="rId45"/>
    <p:sldLayoutId id="2147484750" r:id="rId46"/>
    <p:sldLayoutId id="2147484751" r:id="rId47"/>
    <p:sldLayoutId id="2147484752" r:id="rId48"/>
    <p:sldLayoutId id="2147484753" r:id="rId49"/>
    <p:sldLayoutId id="2147484754" r:id="rId50"/>
    <p:sldLayoutId id="2147484755" r:id="rId51"/>
    <p:sldLayoutId id="2147484756" r:id="rId52"/>
    <p:sldLayoutId id="2147484757" r:id="rId53"/>
    <p:sldLayoutId id="2147484758" r:id="rId54"/>
    <p:sldLayoutId id="2147484759" r:id="rId55"/>
    <p:sldLayoutId id="2147484760" r:id="rId56"/>
    <p:sldLayoutId id="2147484761" r:id="rId57"/>
    <p:sldLayoutId id="2147484762" r:id="rId58"/>
    <p:sldLayoutId id="2147484763" r:id="rId59"/>
    <p:sldLayoutId id="2147484764" r:id="rId60"/>
    <p:sldLayoutId id="2147484765" r:id="rId61"/>
    <p:sldLayoutId id="2147484766" r:id="rId62"/>
    <p:sldLayoutId id="2147484767" r:id="rId63"/>
    <p:sldLayoutId id="2147484768" r:id="rId64"/>
    <p:sldLayoutId id="2147484769" r:id="rId65"/>
    <p:sldLayoutId id="2147484770" r:id="rId66"/>
    <p:sldLayoutId id="2147484771" r:id="rId67"/>
    <p:sldLayoutId id="2147484772" r:id="rId68"/>
    <p:sldLayoutId id="2147484773" r:id="rId69"/>
    <p:sldLayoutId id="2147484774" r:id="rId70"/>
    <p:sldLayoutId id="2147484775" r:id="rId71"/>
    <p:sldLayoutId id="2147484776" r:id="rId72"/>
    <p:sldLayoutId id="2147484777" r:id="rId73"/>
    <p:sldLayoutId id="2147484778" r:id="rId74"/>
    <p:sldLayoutId id="2147484779" r:id="rId75"/>
    <p:sldLayoutId id="2147484781" r:id="rId76"/>
    <p:sldLayoutId id="2147484782" r:id="rId77"/>
    <p:sldLayoutId id="2147484783" r:id="rId78"/>
    <p:sldLayoutId id="2147484784" r:id="rId79"/>
    <p:sldLayoutId id="2147484785" r:id="rId80"/>
    <p:sldLayoutId id="2147484786" r:id="rId81"/>
    <p:sldLayoutId id="2147484787" r:id="rId82"/>
    <p:sldLayoutId id="2147484788" r:id="rId83"/>
    <p:sldLayoutId id="2147484789" r:id="rId84"/>
    <p:sldLayoutId id="2147484790" r:id="rId85"/>
    <p:sldLayoutId id="2147484791" r:id="rId86"/>
    <p:sldLayoutId id="2147484792" r:id="rId87"/>
    <p:sldLayoutId id="2147484793" r:id="rId88"/>
    <p:sldLayoutId id="2147484794" r:id="rId89"/>
    <p:sldLayoutId id="2147484795" r:id="rId90"/>
    <p:sldLayoutId id="2147484796" r:id="rId91"/>
    <p:sldLayoutId id="2147484797" r:id="rId92"/>
    <p:sldLayoutId id="2147484798" r:id="rId93"/>
    <p:sldLayoutId id="2147484799" r:id="rId94"/>
    <p:sldLayoutId id="2147484800" r:id="rId95"/>
    <p:sldLayoutId id="2147484801" r:id="rId96"/>
    <p:sldLayoutId id="2147484802" r:id="rId97"/>
    <p:sldLayoutId id="2147484803" r:id="rId98"/>
    <p:sldLayoutId id="2147484804" r:id="rId99"/>
    <p:sldLayoutId id="2147484805" r:id="rId100"/>
    <p:sldLayoutId id="2147484806" r:id="rId101"/>
    <p:sldLayoutId id="2147484807" r:id="rId102"/>
    <p:sldLayoutId id="2147484808" r:id="rId103"/>
    <p:sldLayoutId id="2147484809" r:id="rId104"/>
    <p:sldLayoutId id="2147484810" r:id="rId105"/>
    <p:sldLayoutId id="2147484811" r:id="rId106"/>
    <p:sldLayoutId id="2147484812" r:id="rId107"/>
    <p:sldLayoutId id="2147484813" r:id="rId108"/>
    <p:sldLayoutId id="2147484814" r:id="rId109"/>
    <p:sldLayoutId id="2147484815" r:id="rId110"/>
    <p:sldLayoutId id="2147484816" r:id="rId111"/>
    <p:sldLayoutId id="2147484817" r:id="rId112"/>
    <p:sldLayoutId id="2147484818" r:id="rId113"/>
    <p:sldLayoutId id="2147484819" r:id="rId114"/>
    <p:sldLayoutId id="2147484820" r:id="rId115"/>
    <p:sldLayoutId id="2147484821" r:id="rId116"/>
    <p:sldLayoutId id="2147484822" r:id="rId117"/>
    <p:sldLayoutId id="2147484823" r:id="rId118"/>
    <p:sldLayoutId id="2147484824" r:id="rId119"/>
    <p:sldLayoutId id="2147484825" r:id="rId120"/>
    <p:sldLayoutId id="2147484826" r:id="rId121"/>
    <p:sldLayoutId id="2147484827" r:id="rId122"/>
    <p:sldLayoutId id="2147484828" r:id="rId123"/>
    <p:sldLayoutId id="2147484829" r:id="rId124"/>
    <p:sldLayoutId id="2147484830" r:id="rId125"/>
    <p:sldLayoutId id="2147484831" r:id="rId126"/>
    <p:sldLayoutId id="2147484832" r:id="rId127"/>
    <p:sldLayoutId id="2147484833" r:id="rId128"/>
    <p:sldLayoutId id="2147484834" r:id="rId129"/>
    <p:sldLayoutId id="2147484835" r:id="rId130"/>
    <p:sldLayoutId id="2147484836" r:id="rId131"/>
    <p:sldLayoutId id="2147484837" r:id="rId132"/>
    <p:sldLayoutId id="2147484838" r:id="rId133"/>
    <p:sldLayoutId id="2147484839" r:id="rId134"/>
    <p:sldLayoutId id="2147484840" r:id="rId135"/>
    <p:sldLayoutId id="2147484841" r:id="rId136"/>
    <p:sldLayoutId id="2147484842" r:id="rId137"/>
    <p:sldLayoutId id="2147484843" r:id="rId138"/>
    <p:sldLayoutId id="2147484844" r:id="rId139"/>
    <p:sldLayoutId id="2147484845" r:id="rId140"/>
    <p:sldLayoutId id="2147484846" r:id="rId141"/>
    <p:sldLayoutId id="2147484847" r:id="rId142"/>
    <p:sldLayoutId id="2147484848" r:id="rId143"/>
    <p:sldLayoutId id="2147484849" r:id="rId144"/>
    <p:sldLayoutId id="2147484850" r:id="rId145"/>
    <p:sldLayoutId id="2147484851" r:id="rId146"/>
    <p:sldLayoutId id="2147484852" r:id="rId147"/>
    <p:sldLayoutId id="2147484853" r:id="rId148"/>
    <p:sldLayoutId id="2147484854" r:id="rId149"/>
    <p:sldLayoutId id="2147484855" r:id="rId150"/>
    <p:sldLayoutId id="2147484856" r:id="rId151"/>
    <p:sldLayoutId id="2147484857" r:id="rId152"/>
    <p:sldLayoutId id="2147484858" r:id="rId153"/>
    <p:sldLayoutId id="2147484859" r:id="rId154"/>
    <p:sldLayoutId id="2147484860" r:id="rId155"/>
    <p:sldLayoutId id="2147484861" r:id="rId156"/>
    <p:sldLayoutId id="2147484862" r:id="rId157"/>
    <p:sldLayoutId id="2147484863" r:id="rId158"/>
    <p:sldLayoutId id="2147484864" r:id="rId159"/>
    <p:sldLayoutId id="2147484906" r:id="rId160"/>
    <p:sldLayoutId id="2147484907" r:id="rId161"/>
    <p:sldLayoutId id="2147484908" r:id="rId162"/>
    <p:sldLayoutId id="2147484909" r:id="rId163"/>
    <p:sldLayoutId id="2147484910" r:id="rId164"/>
    <p:sldLayoutId id="2147484911" r:id="rId165"/>
    <p:sldLayoutId id="2147484912" r:id="rId166"/>
    <p:sldLayoutId id="2147484913" r:id="rId167"/>
    <p:sldLayoutId id="2147484914" r:id="rId168"/>
    <p:sldLayoutId id="2147484915" r:id="rId169"/>
    <p:sldLayoutId id="2147484916" r:id="rId170"/>
    <p:sldLayoutId id="2147484917" r:id="rId171"/>
    <p:sldLayoutId id="2147484918" r:id="rId172"/>
    <p:sldLayoutId id="2147484919" r:id="rId173"/>
    <p:sldLayoutId id="2147484920" r:id="rId174"/>
    <p:sldLayoutId id="2147484921" r:id="rId175"/>
    <p:sldLayoutId id="2147484922" r:id="rId176"/>
    <p:sldLayoutId id="2147484923" r:id="rId177"/>
    <p:sldLayoutId id="2147484924" r:id="rId178"/>
    <p:sldLayoutId id="2147484942" r:id="rId179"/>
    <p:sldLayoutId id="2147484943" r:id="rId180"/>
    <p:sldLayoutId id="2147484944" r:id="rId181"/>
    <p:sldLayoutId id="2147484945" r:id="rId182"/>
    <p:sldLayoutId id="2147484946" r:id="rId183"/>
    <p:sldLayoutId id="2147484947" r:id="rId184"/>
    <p:sldLayoutId id="2147484948" r:id="rId185"/>
    <p:sldLayoutId id="2147484949" r:id="rId186"/>
    <p:sldLayoutId id="2147484950" r:id="rId187"/>
    <p:sldLayoutId id="2147484951" r:id="rId188"/>
    <p:sldLayoutId id="2147484952" r:id="rId189"/>
    <p:sldLayoutId id="2147484953" r:id="rId190"/>
    <p:sldLayoutId id="2147484954" r:id="rId191"/>
    <p:sldLayoutId id="2147484955" r:id="rId192"/>
    <p:sldLayoutId id="2147484956" r:id="rId193"/>
    <p:sldLayoutId id="2147484957" r:id="rId194"/>
    <p:sldLayoutId id="2147484958" r:id="rId195"/>
    <p:sldLayoutId id="2147484959" r:id="rId196"/>
    <p:sldLayoutId id="2147484960" r:id="rId197"/>
    <p:sldLayoutId id="2147485062" r:id="rId198"/>
    <p:sldLayoutId id="2147485063" r:id="rId199"/>
    <p:sldLayoutId id="2147485064" r:id="rId200"/>
    <p:sldLayoutId id="2147485065" r:id="rId201"/>
    <p:sldLayoutId id="2147485066" r:id="rId202"/>
    <p:sldLayoutId id="2147485067" r:id="rId203"/>
    <p:sldLayoutId id="2147485068" r:id="rId204"/>
    <p:sldLayoutId id="2147485069" r:id="rId205"/>
    <p:sldLayoutId id="2147485070" r:id="rId206"/>
    <p:sldLayoutId id="2147485071" r:id="rId207"/>
    <p:sldLayoutId id="2147485072" r:id="rId208"/>
    <p:sldLayoutId id="2147485073" r:id="rId209"/>
    <p:sldLayoutId id="2147485074" r:id="rId210"/>
    <p:sldLayoutId id="2147485075" r:id="rId211"/>
    <p:sldLayoutId id="2147485076" r:id="rId212"/>
    <p:sldLayoutId id="2147485077" r:id="rId213"/>
    <p:sldLayoutId id="2147485078" r:id="rId214"/>
    <p:sldLayoutId id="2147485079" r:id="rId215"/>
    <p:sldLayoutId id="2147485080" r:id="rId216"/>
    <p:sldLayoutId id="2147485221" r:id="rId217"/>
    <p:sldLayoutId id="2147485222" r:id="rId218"/>
    <p:sldLayoutId id="2147485223" r:id="rId219"/>
    <p:sldLayoutId id="2147485224" r:id="rId220"/>
    <p:sldLayoutId id="2147485225" r:id="rId221"/>
    <p:sldLayoutId id="2147485226" r:id="rId222"/>
    <p:sldLayoutId id="2147485227" r:id="rId223"/>
    <p:sldLayoutId id="2147485228" r:id="rId224"/>
    <p:sldLayoutId id="2147485229" r:id="rId225"/>
    <p:sldLayoutId id="2147485230" r:id="rId226"/>
    <p:sldLayoutId id="2147483653" r:id="rId227"/>
    <p:sldLayoutId id="2147483654" r:id="rId228"/>
    <p:sldLayoutId id="2147483655" r:id="rId229"/>
    <p:sldLayoutId id="2147483656" r:id="rId230"/>
    <p:sldLayoutId id="2147483657" r:id="rId231"/>
    <p:sldLayoutId id="2147483658" r:id="rId232"/>
    <p:sldLayoutId id="2147483659" r:id="rId233"/>
    <p:sldLayoutId id="2147483660" r:id="rId234"/>
    <p:sldLayoutId id="2147483662" r:id="rId235"/>
    <p:sldLayoutId id="2147483663" r:id="rId236"/>
    <p:sldLayoutId id="2147483664" r:id="rId237"/>
    <p:sldLayoutId id="2147483665" r:id="rId238"/>
    <p:sldLayoutId id="2147483666" r:id="rId239"/>
    <p:sldLayoutId id="2147483667" r:id="rId240"/>
    <p:sldLayoutId id="2147483668" r:id="rId241"/>
    <p:sldLayoutId id="2147483669" r:id="rId242"/>
    <p:sldLayoutId id="2147483670" r:id="rId243"/>
    <p:sldLayoutId id="2147483671" r:id="rId244"/>
    <p:sldLayoutId id="2147483672" r:id="rId245"/>
    <p:sldLayoutId id="2147483673" r:id="rId246"/>
    <p:sldLayoutId id="2147483675" r:id="rId247"/>
    <p:sldLayoutId id="2147483676" r:id="rId248"/>
    <p:sldLayoutId id="2147483677" r:id="rId249"/>
    <p:sldLayoutId id="2147483678" r:id="rId250"/>
    <p:sldLayoutId id="2147483679" r:id="rId251"/>
    <p:sldLayoutId id="2147483680" r:id="rId252"/>
    <p:sldLayoutId id="2147483681" r:id="rId253"/>
    <p:sldLayoutId id="2147483682" r:id="rId254"/>
    <p:sldLayoutId id="2147483683" r:id="rId255"/>
    <p:sldLayoutId id="2147483684" r:id="rId256"/>
    <p:sldLayoutId id="2147483685" r:id="rId257"/>
    <p:sldLayoutId id="2147483686" r:id="rId258"/>
    <p:sldLayoutId id="2147483687" r:id="rId259"/>
    <p:sldLayoutId id="2147483688" r:id="rId260"/>
    <p:sldLayoutId id="2147483689" r:id="rId261"/>
    <p:sldLayoutId id="2147483690" r:id="rId262"/>
    <p:sldLayoutId id="2147483691" r:id="rId263"/>
    <p:sldLayoutId id="2147483692" r:id="rId264"/>
    <p:sldLayoutId id="2147483693" r:id="rId265"/>
    <p:sldLayoutId id="2147483694" r:id="rId266"/>
    <p:sldLayoutId id="2147483695" r:id="rId267"/>
    <p:sldLayoutId id="2147483696" r:id="rId268"/>
    <p:sldLayoutId id="2147483697" r:id="rId269"/>
    <p:sldLayoutId id="2147483698" r:id="rId270"/>
    <p:sldLayoutId id="2147483699" r:id="rId271"/>
    <p:sldLayoutId id="2147483700" r:id="rId272"/>
    <p:sldLayoutId id="2147483701" r:id="rId273"/>
    <p:sldLayoutId id="2147483702" r:id="rId274"/>
    <p:sldLayoutId id="2147483703" r:id="rId275"/>
    <p:sldLayoutId id="2147483704" r:id="rId276"/>
    <p:sldLayoutId id="2147483705" r:id="rId277"/>
    <p:sldLayoutId id="2147483706" r:id="rId278"/>
    <p:sldLayoutId id="2147483707" r:id="rId279"/>
    <p:sldLayoutId id="2147483708" r:id="rId280"/>
    <p:sldLayoutId id="2147483709" r:id="rId281"/>
    <p:sldLayoutId id="2147483710" r:id="rId282"/>
    <p:sldLayoutId id="2147483711" r:id="rId283"/>
    <p:sldLayoutId id="2147483712" r:id="rId284"/>
    <p:sldLayoutId id="2147483713" r:id="rId285"/>
    <p:sldLayoutId id="2147483714" r:id="rId286"/>
    <p:sldLayoutId id="2147483715" r:id="rId287"/>
    <p:sldLayoutId id="2147483716" r:id="rId288"/>
    <p:sldLayoutId id="2147483717" r:id="rId289"/>
    <p:sldLayoutId id="2147483719" r:id="rId290"/>
    <p:sldLayoutId id="2147483720" r:id="rId291"/>
    <p:sldLayoutId id="2147483721" r:id="rId292"/>
    <p:sldLayoutId id="2147483722" r:id="rId293"/>
    <p:sldLayoutId id="2147483723" r:id="rId294"/>
    <p:sldLayoutId id="2147483724" r:id="rId295"/>
    <p:sldLayoutId id="2147483725" r:id="rId296"/>
    <p:sldLayoutId id="2147483726" r:id="rId297"/>
    <p:sldLayoutId id="2147483727" r:id="rId298"/>
    <p:sldLayoutId id="2147483728" r:id="rId299"/>
    <p:sldLayoutId id="2147483729" r:id="rId300"/>
    <p:sldLayoutId id="2147483730" r:id="rId301"/>
    <p:sldLayoutId id="2147483731" r:id="rId302"/>
    <p:sldLayoutId id="2147483732" r:id="rId303"/>
    <p:sldLayoutId id="2147483733" r:id="rId304"/>
    <p:sldLayoutId id="2147483734" r:id="rId305"/>
    <p:sldLayoutId id="2147483735" r:id="rId306"/>
    <p:sldLayoutId id="2147483736" r:id="rId307"/>
    <p:sldLayoutId id="2147483737" r:id="rId308"/>
    <p:sldLayoutId id="2147483738" r:id="rId309"/>
    <p:sldLayoutId id="2147483739" r:id="rId310"/>
    <p:sldLayoutId id="2147483740" r:id="rId311"/>
    <p:sldLayoutId id="2147483741" r:id="rId312"/>
    <p:sldLayoutId id="2147483742" r:id="rId313"/>
    <p:sldLayoutId id="2147483743" r:id="rId314"/>
    <p:sldLayoutId id="2147483744" r:id="rId315"/>
    <p:sldLayoutId id="2147483745" r:id="rId316"/>
    <p:sldLayoutId id="2147483746" r:id="rId317"/>
    <p:sldLayoutId id="2147483747" r:id="rId318"/>
    <p:sldLayoutId id="2147483748" r:id="rId319"/>
    <p:sldLayoutId id="2147483749" r:id="rId320"/>
    <p:sldLayoutId id="2147483750" r:id="rId321"/>
    <p:sldLayoutId id="2147483751" r:id="rId322"/>
    <p:sldLayoutId id="2147483752" r:id="rId323"/>
    <p:sldLayoutId id="2147483753" r:id="rId324"/>
    <p:sldLayoutId id="2147483754" r:id="rId325"/>
    <p:sldLayoutId id="2147483755" r:id="rId326"/>
    <p:sldLayoutId id="2147483756" r:id="rId327"/>
    <p:sldLayoutId id="2147483757" r:id="rId328"/>
    <p:sldLayoutId id="2147483758" r:id="rId329"/>
    <p:sldLayoutId id="2147483759" r:id="rId330"/>
    <p:sldLayoutId id="2147483760" r:id="rId331"/>
    <p:sldLayoutId id="2147483761" r:id="rId332"/>
    <p:sldLayoutId id="2147483762" r:id="rId333"/>
    <p:sldLayoutId id="2147483763" r:id="rId334"/>
    <p:sldLayoutId id="2147483764" r:id="rId335"/>
    <p:sldLayoutId id="2147483765" r:id="rId336"/>
    <p:sldLayoutId id="2147483766" r:id="rId337"/>
    <p:sldLayoutId id="2147483767" r:id="rId338"/>
    <p:sldLayoutId id="2147483768" r:id="rId339"/>
    <p:sldLayoutId id="2147483769" r:id="rId340"/>
    <p:sldLayoutId id="2147483770" r:id="rId341"/>
    <p:sldLayoutId id="2147483771" r:id="rId342"/>
    <p:sldLayoutId id="2147483772" r:id="rId343"/>
    <p:sldLayoutId id="2147483773" r:id="rId344"/>
    <p:sldLayoutId id="2147483774" r:id="rId345"/>
    <p:sldLayoutId id="2147483775" r:id="rId346"/>
    <p:sldLayoutId id="2147483776" r:id="rId347"/>
    <p:sldLayoutId id="2147483777" r:id="rId348"/>
    <p:sldLayoutId id="2147483778" r:id="rId349"/>
    <p:sldLayoutId id="2147483779" r:id="rId350"/>
    <p:sldLayoutId id="2147483780" r:id="rId351"/>
    <p:sldLayoutId id="2147483781" r:id="rId352"/>
    <p:sldLayoutId id="2147483782" r:id="rId353"/>
    <p:sldLayoutId id="2147483783" r:id="rId354"/>
    <p:sldLayoutId id="2147483784" r:id="rId355"/>
    <p:sldLayoutId id="2147483785" r:id="rId356"/>
    <p:sldLayoutId id="2147483786" r:id="rId357"/>
    <p:sldLayoutId id="2147483787" r:id="rId358"/>
    <p:sldLayoutId id="2147483788" r:id="rId359"/>
    <p:sldLayoutId id="2147483789" r:id="rId360"/>
    <p:sldLayoutId id="2147483790" r:id="rId361"/>
    <p:sldLayoutId id="2147483791" r:id="rId362"/>
    <p:sldLayoutId id="2147483792" r:id="rId363"/>
    <p:sldLayoutId id="2147483793" r:id="rId364"/>
    <p:sldLayoutId id="2147483794" r:id="rId365"/>
    <p:sldLayoutId id="2147483795" r:id="rId366"/>
    <p:sldLayoutId id="2147483796" r:id="rId367"/>
    <p:sldLayoutId id="2147483797" r:id="rId368"/>
    <p:sldLayoutId id="2147483798" r:id="rId369"/>
    <p:sldLayoutId id="2147483799" r:id="rId370"/>
    <p:sldLayoutId id="2147483800" r:id="rId371"/>
    <p:sldLayoutId id="2147483801" r:id="rId372"/>
    <p:sldLayoutId id="2147483802" r:id="rId373"/>
    <p:sldLayoutId id="2147483803" r:id="rId374"/>
    <p:sldLayoutId id="2147483804" r:id="rId375"/>
    <p:sldLayoutId id="2147483805" r:id="rId376"/>
    <p:sldLayoutId id="2147483806" r:id="rId377"/>
    <p:sldLayoutId id="2147483807" r:id="rId378"/>
    <p:sldLayoutId id="2147483808" r:id="rId379"/>
    <p:sldLayoutId id="2147483809" r:id="rId380"/>
    <p:sldLayoutId id="2147483810" r:id="rId381"/>
    <p:sldLayoutId id="2147483811" r:id="rId382"/>
    <p:sldLayoutId id="2147483812" r:id="rId383"/>
    <p:sldLayoutId id="2147483813" r:id="rId384"/>
    <p:sldLayoutId id="2147483814" r:id="rId385"/>
    <p:sldLayoutId id="2147483815" r:id="rId386"/>
    <p:sldLayoutId id="2147483816" r:id="rId387"/>
    <p:sldLayoutId id="2147483817" r:id="rId388"/>
    <p:sldLayoutId id="2147483818" r:id="rId389"/>
    <p:sldLayoutId id="2147483819" r:id="rId390"/>
    <p:sldLayoutId id="2147483820" r:id="rId391"/>
    <p:sldLayoutId id="2147483821" r:id="rId392"/>
    <p:sldLayoutId id="2147483822" r:id="rId393"/>
    <p:sldLayoutId id="2147483823" r:id="rId394"/>
    <p:sldLayoutId id="2147483824" r:id="rId395"/>
    <p:sldLayoutId id="2147483825" r:id="rId396"/>
    <p:sldLayoutId id="2147483826" r:id="rId397"/>
    <p:sldLayoutId id="2147483827" r:id="rId398"/>
    <p:sldLayoutId id="2147483828" r:id="rId399"/>
    <p:sldLayoutId id="2147483829" r:id="rId400"/>
    <p:sldLayoutId id="2147483830" r:id="rId401"/>
    <p:sldLayoutId id="2147483831" r:id="rId402"/>
    <p:sldLayoutId id="2147483832" r:id="rId403"/>
    <p:sldLayoutId id="2147483833" r:id="rId404"/>
    <p:sldLayoutId id="2147483834" r:id="rId405"/>
    <p:sldLayoutId id="2147483835" r:id="rId406"/>
    <p:sldLayoutId id="2147483836" r:id="rId407"/>
    <p:sldLayoutId id="2147483837" r:id="rId408"/>
    <p:sldLayoutId id="2147483838" r:id="rId409"/>
    <p:sldLayoutId id="2147483839" r:id="rId410"/>
    <p:sldLayoutId id="2147483840" r:id="rId411"/>
    <p:sldLayoutId id="2147483841" r:id="rId412"/>
    <p:sldLayoutId id="2147483842" r:id="rId413"/>
    <p:sldLayoutId id="2147483843" r:id="rId414"/>
    <p:sldLayoutId id="2147483844" r:id="rId415"/>
    <p:sldLayoutId id="2147483845" r:id="rId416"/>
    <p:sldLayoutId id="2147483847" r:id="rId417"/>
    <p:sldLayoutId id="2147483848" r:id="rId418"/>
    <p:sldLayoutId id="2147483849" r:id="rId419"/>
    <p:sldLayoutId id="2147483850" r:id="rId420"/>
    <p:sldLayoutId id="2147483851" r:id="rId421"/>
    <p:sldLayoutId id="2147483852" r:id="rId422"/>
    <p:sldLayoutId id="2147483853" r:id="rId423"/>
    <p:sldLayoutId id="2147483854" r:id="rId424"/>
    <p:sldLayoutId id="2147483855" r:id="rId425"/>
    <p:sldLayoutId id="2147483856" r:id="rId426"/>
    <p:sldLayoutId id="2147483857" r:id="rId427"/>
    <p:sldLayoutId id="2147483858" r:id="rId428"/>
    <p:sldLayoutId id="2147483859" r:id="rId429"/>
    <p:sldLayoutId id="2147483860" r:id="rId430"/>
    <p:sldLayoutId id="2147483861" r:id="rId431"/>
    <p:sldLayoutId id="2147483862" r:id="rId432"/>
    <p:sldLayoutId id="2147483863" r:id="rId433"/>
    <p:sldLayoutId id="2147483864" r:id="rId434"/>
    <p:sldLayoutId id="2147483865" r:id="rId435"/>
    <p:sldLayoutId id="2147483866" r:id="rId436"/>
    <p:sldLayoutId id="2147483867" r:id="rId437"/>
    <p:sldLayoutId id="2147483868" r:id="rId438"/>
    <p:sldLayoutId id="2147483869" r:id="rId439"/>
    <p:sldLayoutId id="2147483870" r:id="rId440"/>
    <p:sldLayoutId id="2147483871" r:id="rId441"/>
    <p:sldLayoutId id="2147483872" r:id="rId442"/>
    <p:sldLayoutId id="2147483873" r:id="rId443"/>
    <p:sldLayoutId id="2147483874" r:id="rId444"/>
    <p:sldLayoutId id="2147483875" r:id="rId445"/>
    <p:sldLayoutId id="2147483876" r:id="rId446"/>
    <p:sldLayoutId id="2147483877" r:id="rId447"/>
    <p:sldLayoutId id="2147483878" r:id="rId448"/>
    <p:sldLayoutId id="2147483879" r:id="rId449"/>
    <p:sldLayoutId id="2147483880" r:id="rId450"/>
    <p:sldLayoutId id="2147483881" r:id="rId451"/>
    <p:sldLayoutId id="2147483882" r:id="rId452"/>
    <p:sldLayoutId id="2147483883" r:id="rId453"/>
    <p:sldLayoutId id="2147483884" r:id="rId454"/>
    <p:sldLayoutId id="2147483885" r:id="rId455"/>
    <p:sldLayoutId id="2147483886" r:id="rId456"/>
    <p:sldLayoutId id="2147483887" r:id="rId457"/>
    <p:sldLayoutId id="2147483888" r:id="rId458"/>
    <p:sldLayoutId id="2147483889" r:id="rId459"/>
    <p:sldLayoutId id="2147483890" r:id="rId460"/>
    <p:sldLayoutId id="2147483891" r:id="rId461"/>
    <p:sldLayoutId id="2147483892" r:id="rId462"/>
    <p:sldLayoutId id="2147483893" r:id="rId463"/>
    <p:sldLayoutId id="2147483894" r:id="rId464"/>
    <p:sldLayoutId id="2147483895" r:id="rId465"/>
    <p:sldLayoutId id="2147483896" r:id="rId466"/>
    <p:sldLayoutId id="2147483897" r:id="rId467"/>
    <p:sldLayoutId id="2147483898" r:id="rId468"/>
    <p:sldLayoutId id="2147483899" r:id="rId469"/>
    <p:sldLayoutId id="2147483900" r:id="rId470"/>
    <p:sldLayoutId id="2147483901" r:id="rId471"/>
    <p:sldLayoutId id="2147483902" r:id="rId472"/>
    <p:sldLayoutId id="2147483903" r:id="rId473"/>
    <p:sldLayoutId id="2147483904" r:id="rId474"/>
    <p:sldLayoutId id="2147483905" r:id="rId475"/>
    <p:sldLayoutId id="2147483906" r:id="rId476"/>
    <p:sldLayoutId id="2147483907" r:id="rId477"/>
    <p:sldLayoutId id="2147483908" r:id="rId478"/>
    <p:sldLayoutId id="2147483909" r:id="rId479"/>
    <p:sldLayoutId id="2147483910" r:id="rId480"/>
    <p:sldLayoutId id="2147483911" r:id="rId481"/>
    <p:sldLayoutId id="2147483912" r:id="rId482"/>
    <p:sldLayoutId id="2147483913" r:id="rId483"/>
    <p:sldLayoutId id="2147483914" r:id="rId484"/>
    <p:sldLayoutId id="2147483915" r:id="rId485"/>
    <p:sldLayoutId id="2147483916" r:id="rId486"/>
    <p:sldLayoutId id="2147483917" r:id="rId487"/>
    <p:sldLayoutId id="2147483918" r:id="rId488"/>
    <p:sldLayoutId id="2147483919" r:id="rId489"/>
    <p:sldLayoutId id="2147483920" r:id="rId490"/>
    <p:sldLayoutId id="2147483921" r:id="rId491"/>
    <p:sldLayoutId id="2147483922" r:id="rId492"/>
    <p:sldLayoutId id="2147483923" r:id="rId493"/>
    <p:sldLayoutId id="2147483924" r:id="rId494"/>
    <p:sldLayoutId id="2147483925" r:id="rId495"/>
    <p:sldLayoutId id="2147483926" r:id="rId496"/>
    <p:sldLayoutId id="2147483927" r:id="rId497"/>
    <p:sldLayoutId id="2147483928" r:id="rId498"/>
    <p:sldLayoutId id="2147483929" r:id="rId499"/>
    <p:sldLayoutId id="2147483930" r:id="rId500"/>
    <p:sldLayoutId id="2147483931" r:id="rId501"/>
    <p:sldLayoutId id="2147483932" r:id="rId502"/>
    <p:sldLayoutId id="2147483933" r:id="rId503"/>
    <p:sldLayoutId id="2147483934" r:id="rId504"/>
    <p:sldLayoutId id="2147483935" r:id="rId505"/>
    <p:sldLayoutId id="2147483936" r:id="rId506"/>
    <p:sldLayoutId id="2147483937" r:id="rId507"/>
    <p:sldLayoutId id="2147483938" r:id="rId508"/>
    <p:sldLayoutId id="2147483939" r:id="rId509"/>
    <p:sldLayoutId id="2147483940" r:id="rId510"/>
    <p:sldLayoutId id="2147483943" r:id="rId511"/>
    <p:sldLayoutId id="2147483944" r:id="rId512"/>
    <p:sldLayoutId id="2147483945" r:id="rId513"/>
    <p:sldLayoutId id="2147483946" r:id="rId514"/>
    <p:sldLayoutId id="2147483947" r:id="rId515"/>
    <p:sldLayoutId id="2147483948" r:id="rId516"/>
    <p:sldLayoutId id="2147483949" r:id="rId517"/>
    <p:sldLayoutId id="2147483950" r:id="rId518"/>
    <p:sldLayoutId id="2147483951" r:id="rId519"/>
    <p:sldLayoutId id="2147483952" r:id="rId520"/>
    <p:sldLayoutId id="2147483953" r:id="rId521"/>
    <p:sldLayoutId id="2147483954" r:id="rId522"/>
    <p:sldLayoutId id="2147483955" r:id="rId523"/>
    <p:sldLayoutId id="2147483956" r:id="rId524"/>
    <p:sldLayoutId id="2147483957" r:id="rId525"/>
    <p:sldLayoutId id="2147483958" r:id="rId526"/>
    <p:sldLayoutId id="2147483959" r:id="rId527"/>
    <p:sldLayoutId id="2147483960" r:id="rId528"/>
    <p:sldLayoutId id="2147483961" r:id="rId529"/>
    <p:sldLayoutId id="2147483962" r:id="rId530"/>
    <p:sldLayoutId id="2147483963" r:id="rId531"/>
    <p:sldLayoutId id="2147483964" r:id="rId532"/>
    <p:sldLayoutId id="2147483965" r:id="rId533"/>
    <p:sldLayoutId id="2147483966" r:id="rId534"/>
    <p:sldLayoutId id="2147483967" r:id="rId535"/>
    <p:sldLayoutId id="2147483968" r:id="rId536"/>
    <p:sldLayoutId id="2147483969" r:id="rId537"/>
    <p:sldLayoutId id="2147483970" r:id="rId538"/>
    <p:sldLayoutId id="2147483971" r:id="rId539"/>
    <p:sldLayoutId id="2147483972" r:id="rId540"/>
    <p:sldLayoutId id="2147483973" r:id="rId541"/>
    <p:sldLayoutId id="2147483974" r:id="rId542"/>
    <p:sldLayoutId id="2147483975" r:id="rId543"/>
    <p:sldLayoutId id="2147483976" r:id="rId544"/>
    <p:sldLayoutId id="2147483977" r:id="rId545"/>
    <p:sldLayoutId id="2147483978" r:id="rId546"/>
    <p:sldLayoutId id="2147483979" r:id="rId547"/>
    <p:sldLayoutId id="2147483980" r:id="rId548"/>
    <p:sldLayoutId id="2147483981" r:id="rId549"/>
    <p:sldLayoutId id="2147483982" r:id="rId550"/>
    <p:sldLayoutId id="2147483983" r:id="rId551"/>
    <p:sldLayoutId id="2147483984" r:id="rId552"/>
    <p:sldLayoutId id="2147483985" r:id="rId553"/>
    <p:sldLayoutId id="2147483986" r:id="rId554"/>
    <p:sldLayoutId id="2147483987" r:id="rId555"/>
    <p:sldLayoutId id="2147483988" r:id="rId556"/>
    <p:sldLayoutId id="2147483989" r:id="rId557"/>
    <p:sldLayoutId id="2147483990" r:id="rId558"/>
    <p:sldLayoutId id="2147483991" r:id="rId559"/>
    <p:sldLayoutId id="2147483992" r:id="rId560"/>
    <p:sldLayoutId id="2147483993" r:id="rId561"/>
    <p:sldLayoutId id="2147483994" r:id="rId562"/>
    <p:sldLayoutId id="2147483995" r:id="rId563"/>
    <p:sldLayoutId id="2147483996" r:id="rId564"/>
    <p:sldLayoutId id="2147483997" r:id="rId565"/>
    <p:sldLayoutId id="2147483998" r:id="rId566"/>
    <p:sldLayoutId id="2147483999" r:id="rId567"/>
    <p:sldLayoutId id="2147484000" r:id="rId568"/>
    <p:sldLayoutId id="2147484001" r:id="rId569"/>
    <p:sldLayoutId id="2147484002" r:id="rId570"/>
    <p:sldLayoutId id="2147484003" r:id="rId571"/>
    <p:sldLayoutId id="2147484004" r:id="rId572"/>
    <p:sldLayoutId id="2147484005" r:id="rId573"/>
    <p:sldLayoutId id="2147484006" r:id="rId574"/>
    <p:sldLayoutId id="2147484007" r:id="rId575"/>
    <p:sldLayoutId id="2147484008" r:id="rId576"/>
    <p:sldLayoutId id="2147484009" r:id="rId577"/>
    <p:sldLayoutId id="2147484010" r:id="rId578"/>
    <p:sldLayoutId id="2147484011" r:id="rId579"/>
    <p:sldLayoutId id="2147484012" r:id="rId580"/>
    <p:sldLayoutId id="2147484013" r:id="rId581"/>
    <p:sldLayoutId id="2147484014" r:id="rId582"/>
    <p:sldLayoutId id="2147484015" r:id="rId583"/>
    <p:sldLayoutId id="2147484016" r:id="rId584"/>
    <p:sldLayoutId id="2147484017" r:id="rId585"/>
    <p:sldLayoutId id="2147484018" r:id="rId586"/>
    <p:sldLayoutId id="2147484019" r:id="rId587"/>
    <p:sldLayoutId id="2147484020" r:id="rId588"/>
    <p:sldLayoutId id="2147484021" r:id="rId589"/>
    <p:sldLayoutId id="2147484022" r:id="rId590"/>
    <p:sldLayoutId id="2147484023" r:id="rId591"/>
    <p:sldLayoutId id="2147484024" r:id="rId592"/>
    <p:sldLayoutId id="2147484025" r:id="rId593"/>
    <p:sldLayoutId id="2147484026" r:id="rId594"/>
    <p:sldLayoutId id="2147484027" r:id="rId595"/>
    <p:sldLayoutId id="2147484028" r:id="rId596"/>
    <p:sldLayoutId id="2147484029" r:id="rId597"/>
    <p:sldLayoutId id="2147484030" r:id="rId598"/>
    <p:sldLayoutId id="2147484031" r:id="rId599"/>
    <p:sldLayoutId id="2147484032" r:id="rId600"/>
    <p:sldLayoutId id="2147484033" r:id="rId601"/>
    <p:sldLayoutId id="2147484034" r:id="rId602"/>
    <p:sldLayoutId id="2147484035" r:id="rId603"/>
    <p:sldLayoutId id="2147484036" r:id="rId604"/>
    <p:sldLayoutId id="2147484037" r:id="rId605"/>
    <p:sldLayoutId id="2147484038" r:id="rId606"/>
    <p:sldLayoutId id="2147484039" r:id="rId607"/>
    <p:sldLayoutId id="2147484040" r:id="rId608"/>
    <p:sldLayoutId id="2147484041" r:id="rId609"/>
    <p:sldLayoutId id="2147484042" r:id="rId610"/>
    <p:sldLayoutId id="2147484043" r:id="rId611"/>
    <p:sldLayoutId id="2147484044" r:id="rId612"/>
    <p:sldLayoutId id="2147484045" r:id="rId613"/>
    <p:sldLayoutId id="2147484046" r:id="rId614"/>
    <p:sldLayoutId id="2147484047" r:id="rId615"/>
    <p:sldLayoutId id="2147484048" r:id="rId616"/>
    <p:sldLayoutId id="2147484049" r:id="rId617"/>
    <p:sldLayoutId id="2147484050" r:id="rId618"/>
    <p:sldLayoutId id="2147484051" r:id="rId619"/>
    <p:sldLayoutId id="2147484052" r:id="rId620"/>
    <p:sldLayoutId id="2147484053" r:id="rId621"/>
    <p:sldLayoutId id="2147484054" r:id="rId622"/>
    <p:sldLayoutId id="2147484055" r:id="rId623"/>
    <p:sldLayoutId id="2147484056" r:id="rId624"/>
    <p:sldLayoutId id="2147484057" r:id="rId625"/>
    <p:sldLayoutId id="2147484058" r:id="rId626"/>
    <p:sldLayoutId id="2147484059" r:id="rId627"/>
    <p:sldLayoutId id="2147484060" r:id="rId628"/>
    <p:sldLayoutId id="2147484061" r:id="rId629"/>
    <p:sldLayoutId id="2147484062" r:id="rId630"/>
    <p:sldLayoutId id="2147484063" r:id="rId631"/>
    <p:sldLayoutId id="2147484064" r:id="rId632"/>
    <p:sldLayoutId id="2147484065" r:id="rId633"/>
    <p:sldLayoutId id="2147484066" r:id="rId634"/>
    <p:sldLayoutId id="2147484067" r:id="rId635"/>
    <p:sldLayoutId id="2147484068" r:id="rId636"/>
    <p:sldLayoutId id="2147484069" r:id="rId637"/>
    <p:sldLayoutId id="2147484070" r:id="rId638"/>
    <p:sldLayoutId id="2147484071" r:id="rId639"/>
    <p:sldLayoutId id="2147484072" r:id="rId640"/>
    <p:sldLayoutId id="2147484073" r:id="rId641"/>
    <p:sldLayoutId id="2147484074" r:id="rId642"/>
    <p:sldLayoutId id="2147484075" r:id="rId643"/>
    <p:sldLayoutId id="2147484076" r:id="rId644"/>
    <p:sldLayoutId id="2147484077" r:id="rId645"/>
    <p:sldLayoutId id="2147484078" r:id="rId646"/>
    <p:sldLayoutId id="2147484079" r:id="rId647"/>
    <p:sldLayoutId id="2147484080" r:id="rId648"/>
    <p:sldLayoutId id="2147484081" r:id="rId649"/>
    <p:sldLayoutId id="2147484082" r:id="rId650"/>
    <p:sldLayoutId id="2147484083" r:id="rId651"/>
    <p:sldLayoutId id="2147484084" r:id="rId652"/>
    <p:sldLayoutId id="2147484085" r:id="rId653"/>
    <p:sldLayoutId id="2147484086" r:id="rId654"/>
    <p:sldLayoutId id="2147484087" r:id="rId655"/>
    <p:sldLayoutId id="2147484088" r:id="rId656"/>
    <p:sldLayoutId id="2147484089" r:id="rId657"/>
    <p:sldLayoutId id="2147484090" r:id="rId658"/>
    <p:sldLayoutId id="2147484091" r:id="rId659"/>
    <p:sldLayoutId id="2147484092" r:id="rId660"/>
    <p:sldLayoutId id="2147484093" r:id="rId661"/>
    <p:sldLayoutId id="2147484094" r:id="rId662"/>
    <p:sldLayoutId id="2147484095" r:id="rId663"/>
    <p:sldLayoutId id="2147484096" r:id="rId664"/>
    <p:sldLayoutId id="2147484097" r:id="rId665"/>
    <p:sldLayoutId id="2147484098" r:id="rId666"/>
    <p:sldLayoutId id="2147484099" r:id="rId667"/>
    <p:sldLayoutId id="2147484100" r:id="rId668"/>
    <p:sldLayoutId id="2147484101" r:id="rId669"/>
    <p:sldLayoutId id="2147484102" r:id="rId670"/>
    <p:sldLayoutId id="2147484103" r:id="rId671"/>
    <p:sldLayoutId id="2147484104" r:id="rId672"/>
    <p:sldLayoutId id="2147484105" r:id="rId673"/>
    <p:sldLayoutId id="2147484106" r:id="rId674"/>
    <p:sldLayoutId id="2147484107" r:id="rId675"/>
    <p:sldLayoutId id="2147484108" r:id="rId676"/>
    <p:sldLayoutId id="2147484109" r:id="rId677"/>
    <p:sldLayoutId id="2147484110" r:id="rId678"/>
    <p:sldLayoutId id="2147484111" r:id="rId679"/>
    <p:sldLayoutId id="2147484112" r:id="rId680"/>
    <p:sldLayoutId id="2147484113" r:id="rId681"/>
    <p:sldLayoutId id="2147484114" r:id="rId682"/>
    <p:sldLayoutId id="2147484115" r:id="rId683"/>
    <p:sldLayoutId id="2147484116" r:id="rId684"/>
    <p:sldLayoutId id="2147484117" r:id="rId685"/>
    <p:sldLayoutId id="2147484118" r:id="rId686"/>
    <p:sldLayoutId id="2147484119" r:id="rId687"/>
    <p:sldLayoutId id="2147484120" r:id="rId688"/>
    <p:sldLayoutId id="2147484121" r:id="rId689"/>
    <p:sldLayoutId id="2147484122" r:id="rId690"/>
    <p:sldLayoutId id="2147484123" r:id="rId691"/>
    <p:sldLayoutId id="2147484124" r:id="rId692"/>
    <p:sldLayoutId id="2147484125" r:id="rId693"/>
    <p:sldLayoutId id="2147484126" r:id="rId694"/>
    <p:sldLayoutId id="2147484127" r:id="rId695"/>
    <p:sldLayoutId id="2147484128" r:id="rId696"/>
    <p:sldLayoutId id="2147484129" r:id="rId697"/>
    <p:sldLayoutId id="2147484130" r:id="rId698"/>
    <p:sldLayoutId id="2147484131" r:id="rId699"/>
    <p:sldLayoutId id="2147484132" r:id="rId700"/>
    <p:sldLayoutId id="2147484133" r:id="rId701"/>
    <p:sldLayoutId id="2147484134" r:id="rId702"/>
    <p:sldLayoutId id="2147484135" r:id="rId703"/>
    <p:sldLayoutId id="2147484136" r:id="rId704"/>
    <p:sldLayoutId id="2147484137" r:id="rId705"/>
    <p:sldLayoutId id="2147484138" r:id="rId706"/>
    <p:sldLayoutId id="2147484139" r:id="rId707"/>
    <p:sldLayoutId id="2147484140" r:id="rId708"/>
    <p:sldLayoutId id="2147484141" r:id="rId709"/>
    <p:sldLayoutId id="2147484142" r:id="rId710"/>
    <p:sldLayoutId id="2147484143" r:id="rId711"/>
    <p:sldLayoutId id="2147484144" r:id="rId712"/>
    <p:sldLayoutId id="2147484145" r:id="rId713"/>
    <p:sldLayoutId id="2147484146" r:id="rId714"/>
    <p:sldLayoutId id="2147484147" r:id="rId715"/>
    <p:sldLayoutId id="2147484148" r:id="rId716"/>
    <p:sldLayoutId id="2147484149" r:id="rId717"/>
    <p:sldLayoutId id="2147484150" r:id="rId718"/>
    <p:sldLayoutId id="2147484151" r:id="rId719"/>
    <p:sldLayoutId id="2147484152" r:id="rId720"/>
    <p:sldLayoutId id="2147484153" r:id="rId721"/>
    <p:sldLayoutId id="2147484154" r:id="rId722"/>
    <p:sldLayoutId id="2147484155" r:id="rId723"/>
    <p:sldLayoutId id="2147484156" r:id="rId724"/>
    <p:sldLayoutId id="2147484157" r:id="rId725"/>
    <p:sldLayoutId id="2147484158" r:id="rId726"/>
    <p:sldLayoutId id="2147484159" r:id="rId727"/>
    <p:sldLayoutId id="2147484160" r:id="rId728"/>
    <p:sldLayoutId id="2147484161" r:id="rId729"/>
    <p:sldLayoutId id="2147484162" r:id="rId730"/>
    <p:sldLayoutId id="2147484163" r:id="rId731"/>
    <p:sldLayoutId id="2147484164" r:id="rId732"/>
    <p:sldLayoutId id="2147484165" r:id="rId733"/>
    <p:sldLayoutId id="2147484166" r:id="rId734"/>
    <p:sldLayoutId id="2147484167" r:id="rId735"/>
    <p:sldLayoutId id="2147484168" r:id="rId736"/>
    <p:sldLayoutId id="2147484169" r:id="rId737"/>
    <p:sldLayoutId id="2147484170" r:id="rId738"/>
    <p:sldLayoutId id="2147484171" r:id="rId739"/>
    <p:sldLayoutId id="2147484172" r:id="rId740"/>
    <p:sldLayoutId id="2147484173" r:id="rId741"/>
    <p:sldLayoutId id="2147484174" r:id="rId742"/>
    <p:sldLayoutId id="2147484175" r:id="rId743"/>
    <p:sldLayoutId id="2147485282" r:id="rId744"/>
    <p:sldLayoutId id="2147485283" r:id="rId745"/>
    <p:sldLayoutId id="2147485284" r:id="rId746"/>
    <p:sldLayoutId id="2147485285" r:id="rId747"/>
    <p:sldLayoutId id="2147485286" r:id="rId748"/>
    <p:sldLayoutId id="2147485287" r:id="rId749"/>
    <p:sldLayoutId id="2147485288" r:id="rId750"/>
    <p:sldLayoutId id="2147485289" r:id="rId751"/>
    <p:sldLayoutId id="2147485290" r:id="rId752"/>
    <p:sldLayoutId id="2147485291" r:id="rId753"/>
    <p:sldLayoutId id="2147485292" r:id="rId754"/>
    <p:sldLayoutId id="2147485293" r:id="rId755"/>
    <p:sldLayoutId id="2147485294" r:id="rId756"/>
    <p:sldLayoutId id="2147485295" r:id="rId757"/>
    <p:sldLayoutId id="2147485296" r:id="rId758"/>
    <p:sldLayoutId id="2147485297" r:id="rId759"/>
    <p:sldLayoutId id="2147485298" r:id="rId760"/>
    <p:sldLayoutId id="2147485299" r:id="rId761"/>
    <p:sldLayoutId id="2147485300" r:id="rId762"/>
    <p:sldLayoutId id="2147485301" r:id="rId763"/>
    <p:sldLayoutId id="2147485302" r:id="rId764"/>
    <p:sldLayoutId id="2147485303" r:id="rId765"/>
    <p:sldLayoutId id="2147485304" r:id="rId766"/>
    <p:sldLayoutId id="2147485305" r:id="rId767"/>
    <p:sldLayoutId id="2147485306" r:id="rId768"/>
    <p:sldLayoutId id="2147485307" r:id="rId769"/>
    <p:sldLayoutId id="2147485308" r:id="rId770"/>
    <p:sldLayoutId id="2147485309" r:id="rId771"/>
    <p:sldLayoutId id="2147485310" r:id="rId772"/>
    <p:sldLayoutId id="2147485311" r:id="rId773"/>
    <p:sldLayoutId id="2147485312" r:id="rId774"/>
    <p:sldLayoutId id="2147485313" r:id="rId775"/>
    <p:sldLayoutId id="2147485314" r:id="rId776"/>
    <p:sldLayoutId id="2147485315" r:id="rId777"/>
    <p:sldLayoutId id="2147485316" r:id="rId778"/>
    <p:sldLayoutId id="2147485317" r:id="rId779"/>
    <p:sldLayoutId id="2147485318" r:id="rId780"/>
    <p:sldLayoutId id="2147485319" r:id="rId781"/>
    <p:sldLayoutId id="2147485320" r:id="rId782"/>
    <p:sldLayoutId id="2147485321" r:id="rId783"/>
    <p:sldLayoutId id="2147485322" r:id="rId784"/>
    <p:sldLayoutId id="2147485323" r:id="rId78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11/22/2021</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2537827"/>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 id="2147485909" r:id="rId12"/>
    <p:sldLayoutId id="2147485910" r:id="rId13"/>
    <p:sldLayoutId id="2147485911"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11/22/2021</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2850861"/>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 id="2147485924" r:id="rId12"/>
    <p:sldLayoutId id="2147485925" r:id="rId13"/>
    <p:sldLayoutId id="2147485926"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BDA5BF7-746A-46A7-8A4F-BF321E9F3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79E06054-A164-463E-A224-5F346F0F6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42D0A7CC-05A7-4632-9FA4-58C1DC27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107C782-D80A-4515-A20C-CD80DACBD0AE}" type="datetimeFigureOut">
              <a:rPr lang="en-BZ" smtClean="0">
                <a:solidFill>
                  <a:prstClr val="black">
                    <a:tint val="75000"/>
                  </a:prstClr>
                </a:solidFill>
              </a:rPr>
              <a:pPr defTabSz="914400"/>
              <a:t>22/11/2021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7F80F4D0-1E9D-4A9B-992C-E352E0CC9F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C475091F-53C7-44B5-8105-D3810EA5AB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BF405D9-9F15-43C7-B285-3395148FB8D8}" type="slidenum">
              <a:rPr lang="en-BZ" smtClean="0">
                <a:solidFill>
                  <a:prstClr val="black">
                    <a:tint val="75000"/>
                  </a:prstClr>
                </a:solidFill>
              </a:rPr>
              <a:pPr defTabSz="914400"/>
              <a:t>‹#›</a:t>
            </a:fld>
            <a:endParaRPr lang="en-BZ">
              <a:solidFill>
                <a:prstClr val="black">
                  <a:tint val="75000"/>
                </a:prstClr>
              </a:solidFill>
            </a:endParaRPr>
          </a:p>
        </p:txBody>
      </p:sp>
    </p:spTree>
    <p:extLst>
      <p:ext uri="{BB962C8B-B14F-4D97-AF65-F5344CB8AC3E}">
        <p14:creationId xmlns:p14="http://schemas.microsoft.com/office/powerpoint/2010/main" val="1436299032"/>
      </p:ext>
    </p:extLst>
  </p:cSld>
  <p:clrMap bg1="lt1" tx1="dk1" bg2="lt2" tx2="dk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77814061"/>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9196877"/>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 id="2147484194" r:id="rId29"/>
    <p:sldLayoutId id="2147484195" r:id="rId30"/>
    <p:sldLayoutId id="2147484196" r:id="rId31"/>
    <p:sldLayoutId id="2147484197" r:id="rId32"/>
    <p:sldLayoutId id="2147484199" r:id="rId33"/>
    <p:sldLayoutId id="2147484200" r:id="rId34"/>
    <p:sldLayoutId id="2147484201" r:id="rId35"/>
    <p:sldLayoutId id="2147484202" r:id="rId36"/>
    <p:sldLayoutId id="2147484203" r:id="rId37"/>
    <p:sldLayoutId id="2147484204" r:id="rId38"/>
    <p:sldLayoutId id="2147484205" r:id="rId39"/>
    <p:sldLayoutId id="2147484206" r:id="rId40"/>
    <p:sldLayoutId id="2147484207" r:id="rId41"/>
    <p:sldLayoutId id="2147484208" r:id="rId42"/>
    <p:sldLayoutId id="2147484209" r:id="rId43"/>
    <p:sldLayoutId id="2147484210" r:id="rId44"/>
    <p:sldLayoutId id="2147484211" r:id="rId45"/>
    <p:sldLayoutId id="2147484212" r:id="rId46"/>
    <p:sldLayoutId id="2147484213" r:id="rId47"/>
    <p:sldLayoutId id="2147484214" r:id="rId48"/>
    <p:sldLayoutId id="2147484215" r:id="rId49"/>
    <p:sldLayoutId id="2147484216" r:id="rId50"/>
    <p:sldLayoutId id="2147484217" r:id="rId51"/>
    <p:sldLayoutId id="2147484218" r:id="rId52"/>
    <p:sldLayoutId id="2147484219" r:id="rId53"/>
    <p:sldLayoutId id="2147484220" r:id="rId54"/>
    <p:sldLayoutId id="2147484221" r:id="rId55"/>
    <p:sldLayoutId id="2147484222" r:id="rId56"/>
    <p:sldLayoutId id="2147484223" r:id="rId57"/>
    <p:sldLayoutId id="2147484224" r:id="rId58"/>
    <p:sldLayoutId id="2147484225" r:id="rId59"/>
    <p:sldLayoutId id="2147484226" r:id="rId60"/>
    <p:sldLayoutId id="2147484227" r:id="rId61"/>
    <p:sldLayoutId id="2147484228" r:id="rId62"/>
    <p:sldLayoutId id="2147484229" r:id="rId63"/>
    <p:sldLayoutId id="2147484230" r:id="rId64"/>
    <p:sldLayoutId id="2147484231" r:id="rId65"/>
    <p:sldLayoutId id="2147484232" r:id="rId66"/>
    <p:sldLayoutId id="2147484233" r:id="rId67"/>
    <p:sldLayoutId id="2147484234" r:id="rId68"/>
    <p:sldLayoutId id="2147484235" r:id="rId69"/>
    <p:sldLayoutId id="2147484236" r:id="rId70"/>
    <p:sldLayoutId id="2147484237" r:id="rId71"/>
    <p:sldLayoutId id="2147484238" r:id="rId72"/>
    <p:sldLayoutId id="2147484239" r:id="rId73"/>
    <p:sldLayoutId id="2147484240" r:id="rId74"/>
    <p:sldLayoutId id="2147484241" r:id="rId75"/>
    <p:sldLayoutId id="2147484243" r:id="rId76"/>
    <p:sldLayoutId id="2147484244" r:id="rId77"/>
    <p:sldLayoutId id="2147484245" r:id="rId78"/>
    <p:sldLayoutId id="2147484246" r:id="rId79"/>
    <p:sldLayoutId id="2147484247" r:id="rId80"/>
    <p:sldLayoutId id="2147484248" r:id="rId81"/>
    <p:sldLayoutId id="2147484249" r:id="rId82"/>
    <p:sldLayoutId id="2147484250" r:id="rId83"/>
    <p:sldLayoutId id="2147484251" r:id="rId84"/>
    <p:sldLayoutId id="2147484252" r:id="rId85"/>
    <p:sldLayoutId id="2147484253" r:id="rId86"/>
    <p:sldLayoutId id="2147484254" r:id="rId87"/>
    <p:sldLayoutId id="2147484255" r:id="rId88"/>
    <p:sldLayoutId id="2147484256" r:id="rId89"/>
    <p:sldLayoutId id="2147484257" r:id="rId90"/>
    <p:sldLayoutId id="2147484258" r:id="rId91"/>
    <p:sldLayoutId id="2147484259" r:id="rId92"/>
    <p:sldLayoutId id="2147484260" r:id="rId93"/>
    <p:sldLayoutId id="2147484261" r:id="rId94"/>
    <p:sldLayoutId id="2147484262" r:id="rId95"/>
    <p:sldLayoutId id="2147484263" r:id="rId96"/>
    <p:sldLayoutId id="2147484264" r:id="rId97"/>
    <p:sldLayoutId id="2147484265" r:id="rId98"/>
    <p:sldLayoutId id="2147484266" r:id="rId99"/>
    <p:sldLayoutId id="2147484267" r:id="rId100"/>
    <p:sldLayoutId id="2147484268" r:id="rId101"/>
    <p:sldLayoutId id="2147484269" r:id="rId102"/>
    <p:sldLayoutId id="2147484270" r:id="rId103"/>
    <p:sldLayoutId id="2147484271" r:id="rId104"/>
    <p:sldLayoutId id="2147484272" r:id="rId105"/>
    <p:sldLayoutId id="2147484273" r:id="rId106"/>
    <p:sldLayoutId id="2147484274" r:id="rId107"/>
    <p:sldLayoutId id="2147484275" r:id="rId108"/>
    <p:sldLayoutId id="2147484276" r:id="rId109"/>
    <p:sldLayoutId id="2147484277" r:id="rId110"/>
    <p:sldLayoutId id="2147484278" r:id="rId111"/>
    <p:sldLayoutId id="2147484279" r:id="rId112"/>
    <p:sldLayoutId id="2147484280" r:id="rId113"/>
    <p:sldLayoutId id="2147484281" r:id="rId114"/>
    <p:sldLayoutId id="2147484282" r:id="rId115"/>
    <p:sldLayoutId id="2147484283" r:id="rId116"/>
    <p:sldLayoutId id="2147484284" r:id="rId117"/>
    <p:sldLayoutId id="2147484285" r:id="rId118"/>
    <p:sldLayoutId id="2147484286" r:id="rId119"/>
    <p:sldLayoutId id="2147484287" r:id="rId120"/>
    <p:sldLayoutId id="2147484288" r:id="rId121"/>
    <p:sldLayoutId id="2147484289" r:id="rId122"/>
    <p:sldLayoutId id="2147484290" r:id="rId123"/>
    <p:sldLayoutId id="2147484291" r:id="rId124"/>
    <p:sldLayoutId id="2147484292" r:id="rId125"/>
    <p:sldLayoutId id="2147484293" r:id="rId126"/>
    <p:sldLayoutId id="2147484294" r:id="rId127"/>
    <p:sldLayoutId id="2147484295" r:id="rId128"/>
    <p:sldLayoutId id="2147484296" r:id="rId129"/>
    <p:sldLayoutId id="2147484297" r:id="rId130"/>
    <p:sldLayoutId id="2147484298" r:id="rId131"/>
    <p:sldLayoutId id="2147484299" r:id="rId132"/>
    <p:sldLayoutId id="2147484300" r:id="rId133"/>
    <p:sldLayoutId id="2147484301" r:id="rId134"/>
    <p:sldLayoutId id="2147484302" r:id="rId135"/>
    <p:sldLayoutId id="2147484303" r:id="rId136"/>
    <p:sldLayoutId id="2147484304" r:id="rId137"/>
    <p:sldLayoutId id="2147484305" r:id="rId138"/>
    <p:sldLayoutId id="2147484306" r:id="rId139"/>
    <p:sldLayoutId id="2147484307" r:id="rId140"/>
    <p:sldLayoutId id="2147484308" r:id="rId141"/>
    <p:sldLayoutId id="2147484309" r:id="rId142"/>
    <p:sldLayoutId id="2147484310" r:id="rId143"/>
    <p:sldLayoutId id="2147484311" r:id="rId144"/>
    <p:sldLayoutId id="2147484312" r:id="rId145"/>
    <p:sldLayoutId id="2147484313" r:id="rId146"/>
    <p:sldLayoutId id="2147484314" r:id="rId147"/>
    <p:sldLayoutId id="2147484315" r:id="rId148"/>
    <p:sldLayoutId id="2147484316" r:id="rId149"/>
    <p:sldLayoutId id="2147484317" r:id="rId150"/>
    <p:sldLayoutId id="2147484318" r:id="rId151"/>
    <p:sldLayoutId id="2147484319" r:id="rId152"/>
    <p:sldLayoutId id="2147484320" r:id="rId153"/>
    <p:sldLayoutId id="2147484321" r:id="rId154"/>
    <p:sldLayoutId id="2147484322" r:id="rId155"/>
    <p:sldLayoutId id="2147484323" r:id="rId156"/>
    <p:sldLayoutId id="2147484324" r:id="rId157"/>
    <p:sldLayoutId id="2147484325" r:id="rId158"/>
    <p:sldLayoutId id="2147484326" r:id="rId159"/>
    <p:sldLayoutId id="2147484327" r:id="rId160"/>
    <p:sldLayoutId id="2147484328" r:id="rId161"/>
    <p:sldLayoutId id="2147484329" r:id="rId162"/>
    <p:sldLayoutId id="2147484330" r:id="rId163"/>
    <p:sldLayoutId id="2147484331" r:id="rId164"/>
    <p:sldLayoutId id="2147484332" r:id="rId165"/>
    <p:sldLayoutId id="2147484333" r:id="rId166"/>
    <p:sldLayoutId id="2147484334" r:id="rId167"/>
    <p:sldLayoutId id="2147484335" r:id="rId168"/>
    <p:sldLayoutId id="2147484336" r:id="rId169"/>
    <p:sldLayoutId id="2147484337" r:id="rId170"/>
    <p:sldLayoutId id="2147484338" r:id="rId171"/>
    <p:sldLayoutId id="2147484339" r:id="rId172"/>
    <p:sldLayoutId id="2147484340" r:id="rId173"/>
    <p:sldLayoutId id="2147484341" r:id="rId174"/>
    <p:sldLayoutId id="2147484342" r:id="rId175"/>
    <p:sldLayoutId id="2147484343" r:id="rId176"/>
    <p:sldLayoutId id="2147484344" r:id="rId177"/>
    <p:sldLayoutId id="2147484345" r:id="rId178"/>
    <p:sldLayoutId id="2147484346" r:id="rId179"/>
    <p:sldLayoutId id="2147484347" r:id="rId180"/>
    <p:sldLayoutId id="2147484348" r:id="rId181"/>
    <p:sldLayoutId id="2147484349" r:id="rId182"/>
    <p:sldLayoutId id="2147484350" r:id="rId183"/>
    <p:sldLayoutId id="2147484351" r:id="rId184"/>
    <p:sldLayoutId id="2147484352" r:id="rId185"/>
    <p:sldLayoutId id="2147484353" r:id="rId186"/>
    <p:sldLayoutId id="2147484354" r:id="rId187"/>
    <p:sldLayoutId id="2147484355" r:id="rId188"/>
    <p:sldLayoutId id="2147484356" r:id="rId189"/>
    <p:sldLayoutId id="2147484357" r:id="rId190"/>
    <p:sldLayoutId id="2147484358" r:id="rId191"/>
    <p:sldLayoutId id="2147484359" r:id="rId192"/>
    <p:sldLayoutId id="2147484360" r:id="rId193"/>
    <p:sldLayoutId id="2147484361" r:id="rId194"/>
    <p:sldLayoutId id="2147484362" r:id="rId195"/>
    <p:sldLayoutId id="2147484363" r:id="rId196"/>
    <p:sldLayoutId id="2147484364" r:id="rId197"/>
    <p:sldLayoutId id="2147484365" r:id="rId198"/>
    <p:sldLayoutId id="2147484366" r:id="rId199"/>
    <p:sldLayoutId id="2147484367" r:id="rId200"/>
    <p:sldLayoutId id="2147484368" r:id="rId201"/>
    <p:sldLayoutId id="2147484369" r:id="rId202"/>
    <p:sldLayoutId id="2147484371" r:id="rId203"/>
    <p:sldLayoutId id="2147484372" r:id="rId204"/>
    <p:sldLayoutId id="2147484373" r:id="rId205"/>
    <p:sldLayoutId id="2147484374" r:id="rId206"/>
    <p:sldLayoutId id="2147484375" r:id="rId207"/>
    <p:sldLayoutId id="2147484376" r:id="rId208"/>
    <p:sldLayoutId id="2147484377" r:id="rId209"/>
    <p:sldLayoutId id="2147484378" r:id="rId210"/>
    <p:sldLayoutId id="2147484379" r:id="rId211"/>
    <p:sldLayoutId id="2147484380" r:id="rId212"/>
    <p:sldLayoutId id="2147484381" r:id="rId213"/>
    <p:sldLayoutId id="2147484382" r:id="rId214"/>
    <p:sldLayoutId id="2147484383" r:id="rId215"/>
    <p:sldLayoutId id="2147484384" r:id="rId216"/>
    <p:sldLayoutId id="2147484385" r:id="rId217"/>
    <p:sldLayoutId id="2147484386" r:id="rId218"/>
    <p:sldLayoutId id="2147484387" r:id="rId219"/>
    <p:sldLayoutId id="2147484388" r:id="rId220"/>
    <p:sldLayoutId id="2147484389" r:id="rId221"/>
    <p:sldLayoutId id="2147484390" r:id="rId222"/>
    <p:sldLayoutId id="2147484391" r:id="rId223"/>
    <p:sldLayoutId id="2147484392" r:id="rId224"/>
    <p:sldLayoutId id="2147484393" r:id="rId225"/>
    <p:sldLayoutId id="2147484394" r:id="rId226"/>
    <p:sldLayoutId id="2147484395" r:id="rId227"/>
    <p:sldLayoutId id="2147484396" r:id="rId228"/>
    <p:sldLayoutId id="2147484397" r:id="rId229"/>
    <p:sldLayoutId id="2147484398" r:id="rId230"/>
    <p:sldLayoutId id="2147484399" r:id="rId231"/>
    <p:sldLayoutId id="2147484400" r:id="rId232"/>
    <p:sldLayoutId id="2147484401" r:id="rId233"/>
    <p:sldLayoutId id="2147484402" r:id="rId234"/>
    <p:sldLayoutId id="2147484403" r:id="rId235"/>
    <p:sldLayoutId id="2147484404" r:id="rId236"/>
    <p:sldLayoutId id="2147484405" r:id="rId237"/>
    <p:sldLayoutId id="2147484406" r:id="rId238"/>
    <p:sldLayoutId id="2147484407" r:id="rId239"/>
    <p:sldLayoutId id="2147484408" r:id="rId240"/>
    <p:sldLayoutId id="2147484409" r:id="rId241"/>
    <p:sldLayoutId id="2147484410" r:id="rId242"/>
    <p:sldLayoutId id="2147484411" r:id="rId243"/>
    <p:sldLayoutId id="2147484412" r:id="rId244"/>
    <p:sldLayoutId id="2147484413" r:id="rId245"/>
    <p:sldLayoutId id="2147484414" r:id="rId246"/>
    <p:sldLayoutId id="2147484415" r:id="rId247"/>
    <p:sldLayoutId id="2147484416" r:id="rId248"/>
    <p:sldLayoutId id="2147484417" r:id="rId249"/>
    <p:sldLayoutId id="2147484418" r:id="rId250"/>
    <p:sldLayoutId id="2147484419" r:id="rId251"/>
    <p:sldLayoutId id="2147484420" r:id="rId252"/>
    <p:sldLayoutId id="2147484421" r:id="rId253"/>
    <p:sldLayoutId id="2147484422" r:id="rId254"/>
    <p:sldLayoutId id="2147484423" r:id="rId255"/>
    <p:sldLayoutId id="2147484424" r:id="rId256"/>
    <p:sldLayoutId id="2147484425" r:id="rId257"/>
    <p:sldLayoutId id="2147484426" r:id="rId258"/>
    <p:sldLayoutId id="2147484427" r:id="rId259"/>
    <p:sldLayoutId id="2147484428" r:id="rId260"/>
    <p:sldLayoutId id="2147484429" r:id="rId261"/>
    <p:sldLayoutId id="2147484430" r:id="rId262"/>
    <p:sldLayoutId id="2147484431" r:id="rId263"/>
    <p:sldLayoutId id="2147484432" r:id="rId264"/>
    <p:sldLayoutId id="2147484433" r:id="rId265"/>
    <p:sldLayoutId id="2147484434" r:id="rId266"/>
    <p:sldLayoutId id="2147484435" r:id="rId267"/>
    <p:sldLayoutId id="2147484436" r:id="rId268"/>
    <p:sldLayoutId id="2147484437" r:id="rId269"/>
    <p:sldLayoutId id="2147484438" r:id="rId270"/>
    <p:sldLayoutId id="2147484439" r:id="rId271"/>
    <p:sldLayoutId id="2147484440" r:id="rId272"/>
    <p:sldLayoutId id="2147484441" r:id="rId273"/>
    <p:sldLayoutId id="2147484442" r:id="rId274"/>
    <p:sldLayoutId id="2147484443" r:id="rId275"/>
    <p:sldLayoutId id="2147484444" r:id="rId276"/>
    <p:sldLayoutId id="2147484445" r:id="rId277"/>
    <p:sldLayoutId id="2147484446" r:id="rId278"/>
    <p:sldLayoutId id="2147484447" r:id="rId279"/>
    <p:sldLayoutId id="2147484448" r:id="rId280"/>
    <p:sldLayoutId id="2147484449" r:id="rId281"/>
    <p:sldLayoutId id="2147484450" r:id="rId282"/>
    <p:sldLayoutId id="2147484451" r:id="rId283"/>
    <p:sldLayoutId id="2147484452" r:id="rId284"/>
    <p:sldLayoutId id="2147484453" r:id="rId285"/>
    <p:sldLayoutId id="2147484454" r:id="rId286"/>
    <p:sldLayoutId id="2147484455" r:id="rId287"/>
    <p:sldLayoutId id="2147484456" r:id="rId288"/>
    <p:sldLayoutId id="2147484457" r:id="rId289"/>
    <p:sldLayoutId id="2147484458" r:id="rId290"/>
    <p:sldLayoutId id="2147484459" r:id="rId291"/>
    <p:sldLayoutId id="2147484460" r:id="rId292"/>
    <p:sldLayoutId id="2147484461" r:id="rId293"/>
    <p:sldLayoutId id="2147484462" r:id="rId294"/>
    <p:sldLayoutId id="2147484463" r:id="rId295"/>
    <p:sldLayoutId id="2147484464" r:id="rId296"/>
    <p:sldLayoutId id="2147484467" r:id="rId297"/>
    <p:sldLayoutId id="2147484468" r:id="rId298"/>
    <p:sldLayoutId id="2147484469" r:id="rId299"/>
    <p:sldLayoutId id="2147484470" r:id="rId300"/>
    <p:sldLayoutId id="2147484471" r:id="rId301"/>
    <p:sldLayoutId id="2147484472" r:id="rId302"/>
    <p:sldLayoutId id="2147484473" r:id="rId303"/>
    <p:sldLayoutId id="2147484474" r:id="rId304"/>
    <p:sldLayoutId id="2147484475" r:id="rId305"/>
    <p:sldLayoutId id="2147484476" r:id="rId306"/>
    <p:sldLayoutId id="2147484477" r:id="rId307"/>
    <p:sldLayoutId id="2147484478" r:id="rId308"/>
    <p:sldLayoutId id="2147484479" r:id="rId309"/>
    <p:sldLayoutId id="2147484480" r:id="rId310"/>
    <p:sldLayoutId id="2147484481" r:id="rId311"/>
    <p:sldLayoutId id="2147484482" r:id="rId312"/>
    <p:sldLayoutId id="2147484483" r:id="rId313"/>
    <p:sldLayoutId id="2147484484" r:id="rId314"/>
    <p:sldLayoutId id="2147484485" r:id="rId315"/>
    <p:sldLayoutId id="2147484486" r:id="rId316"/>
    <p:sldLayoutId id="2147484487" r:id="rId317"/>
    <p:sldLayoutId id="2147484488" r:id="rId318"/>
    <p:sldLayoutId id="2147484489" r:id="rId319"/>
    <p:sldLayoutId id="2147484490" r:id="rId320"/>
    <p:sldLayoutId id="2147484491" r:id="rId321"/>
    <p:sldLayoutId id="2147484492" r:id="rId322"/>
    <p:sldLayoutId id="2147484493" r:id="rId323"/>
    <p:sldLayoutId id="2147484494" r:id="rId324"/>
    <p:sldLayoutId id="2147484495" r:id="rId325"/>
    <p:sldLayoutId id="2147484496" r:id="rId326"/>
    <p:sldLayoutId id="2147484497" r:id="rId327"/>
    <p:sldLayoutId id="2147484498" r:id="rId328"/>
    <p:sldLayoutId id="2147484499" r:id="rId329"/>
    <p:sldLayoutId id="2147484500" r:id="rId330"/>
    <p:sldLayoutId id="2147484501" r:id="rId331"/>
    <p:sldLayoutId id="2147484502" r:id="rId332"/>
    <p:sldLayoutId id="2147484503" r:id="rId333"/>
    <p:sldLayoutId id="2147484504" r:id="rId334"/>
    <p:sldLayoutId id="2147484505" r:id="rId335"/>
    <p:sldLayoutId id="2147484506" r:id="rId336"/>
    <p:sldLayoutId id="2147484507" r:id="rId337"/>
    <p:sldLayoutId id="2147484508" r:id="rId338"/>
    <p:sldLayoutId id="2147484509" r:id="rId339"/>
    <p:sldLayoutId id="2147484510" r:id="rId340"/>
    <p:sldLayoutId id="2147484511" r:id="rId341"/>
    <p:sldLayoutId id="2147484512" r:id="rId342"/>
    <p:sldLayoutId id="2147484513" r:id="rId343"/>
    <p:sldLayoutId id="2147484514" r:id="rId344"/>
    <p:sldLayoutId id="2147484515" r:id="rId345"/>
    <p:sldLayoutId id="2147484516" r:id="rId346"/>
    <p:sldLayoutId id="2147484517" r:id="rId347"/>
    <p:sldLayoutId id="2147484518" r:id="rId348"/>
    <p:sldLayoutId id="2147484519" r:id="rId349"/>
    <p:sldLayoutId id="2147484520" r:id="rId350"/>
    <p:sldLayoutId id="2147484521" r:id="rId351"/>
    <p:sldLayoutId id="2147484522" r:id="rId352"/>
    <p:sldLayoutId id="2147484523" r:id="rId353"/>
    <p:sldLayoutId id="2147484524" r:id="rId354"/>
    <p:sldLayoutId id="2147484525" r:id="rId355"/>
    <p:sldLayoutId id="2147484526" r:id="rId356"/>
    <p:sldLayoutId id="2147484527" r:id="rId357"/>
    <p:sldLayoutId id="2147484528" r:id="rId358"/>
    <p:sldLayoutId id="2147484529" r:id="rId359"/>
    <p:sldLayoutId id="2147484530" r:id="rId360"/>
    <p:sldLayoutId id="2147484531" r:id="rId361"/>
    <p:sldLayoutId id="2147484532" r:id="rId362"/>
    <p:sldLayoutId id="2147484533" r:id="rId363"/>
    <p:sldLayoutId id="2147484534" r:id="rId364"/>
    <p:sldLayoutId id="2147484535" r:id="rId365"/>
    <p:sldLayoutId id="2147484536" r:id="rId366"/>
    <p:sldLayoutId id="2147484537" r:id="rId367"/>
    <p:sldLayoutId id="2147484538" r:id="rId368"/>
    <p:sldLayoutId id="2147484539" r:id="rId369"/>
    <p:sldLayoutId id="2147484540" r:id="rId370"/>
    <p:sldLayoutId id="2147484541" r:id="rId371"/>
    <p:sldLayoutId id="2147484542" r:id="rId372"/>
    <p:sldLayoutId id="2147484543" r:id="rId373"/>
    <p:sldLayoutId id="2147484544" r:id="rId374"/>
    <p:sldLayoutId id="2147484545" r:id="rId375"/>
    <p:sldLayoutId id="2147484546" r:id="rId376"/>
    <p:sldLayoutId id="2147484547" r:id="rId377"/>
    <p:sldLayoutId id="2147484548" r:id="rId378"/>
    <p:sldLayoutId id="2147484549" r:id="rId379"/>
    <p:sldLayoutId id="2147484550" r:id="rId380"/>
    <p:sldLayoutId id="2147484551" r:id="rId381"/>
    <p:sldLayoutId id="2147484552" r:id="rId382"/>
    <p:sldLayoutId id="2147484553" r:id="rId383"/>
    <p:sldLayoutId id="2147484554" r:id="rId384"/>
    <p:sldLayoutId id="2147484555" r:id="rId385"/>
    <p:sldLayoutId id="2147484556" r:id="rId386"/>
    <p:sldLayoutId id="2147484557" r:id="rId387"/>
    <p:sldLayoutId id="2147484558" r:id="rId388"/>
    <p:sldLayoutId id="2147484559" r:id="rId389"/>
    <p:sldLayoutId id="2147484560" r:id="rId390"/>
    <p:sldLayoutId id="2147484561" r:id="rId391"/>
    <p:sldLayoutId id="2147484562" r:id="rId392"/>
    <p:sldLayoutId id="2147484563" r:id="rId393"/>
    <p:sldLayoutId id="2147484564" r:id="rId394"/>
    <p:sldLayoutId id="2147484565" r:id="rId395"/>
    <p:sldLayoutId id="2147484566" r:id="rId396"/>
    <p:sldLayoutId id="2147484567" r:id="rId397"/>
    <p:sldLayoutId id="2147484568" r:id="rId398"/>
    <p:sldLayoutId id="2147484569" r:id="rId399"/>
    <p:sldLayoutId id="2147484570" r:id="rId400"/>
    <p:sldLayoutId id="2147484571" r:id="rId401"/>
    <p:sldLayoutId id="2147484572" r:id="rId402"/>
    <p:sldLayoutId id="2147484573" r:id="rId403"/>
    <p:sldLayoutId id="2147484574" r:id="rId404"/>
    <p:sldLayoutId id="2147484575" r:id="rId405"/>
    <p:sldLayoutId id="2147484576" r:id="rId406"/>
    <p:sldLayoutId id="2147484577" r:id="rId407"/>
    <p:sldLayoutId id="2147484578" r:id="rId408"/>
    <p:sldLayoutId id="2147484579" r:id="rId409"/>
    <p:sldLayoutId id="2147484580" r:id="rId410"/>
    <p:sldLayoutId id="2147484581" r:id="rId411"/>
    <p:sldLayoutId id="2147484582" r:id="rId412"/>
    <p:sldLayoutId id="2147484583" r:id="rId413"/>
    <p:sldLayoutId id="2147484584" r:id="rId414"/>
    <p:sldLayoutId id="2147484585" r:id="rId415"/>
    <p:sldLayoutId id="2147484586" r:id="rId416"/>
    <p:sldLayoutId id="2147484587" r:id="rId417"/>
    <p:sldLayoutId id="2147484588" r:id="rId418"/>
    <p:sldLayoutId id="2147484589" r:id="rId419"/>
    <p:sldLayoutId id="2147484590" r:id="rId420"/>
    <p:sldLayoutId id="2147484591" r:id="rId421"/>
    <p:sldLayoutId id="2147484592" r:id="rId422"/>
    <p:sldLayoutId id="2147484593" r:id="rId423"/>
    <p:sldLayoutId id="2147484594" r:id="rId424"/>
    <p:sldLayoutId id="2147484595" r:id="rId425"/>
    <p:sldLayoutId id="2147484596" r:id="rId426"/>
    <p:sldLayoutId id="2147484597" r:id="rId427"/>
    <p:sldLayoutId id="2147484598" r:id="rId428"/>
    <p:sldLayoutId id="2147484599" r:id="rId429"/>
    <p:sldLayoutId id="2147484600" r:id="rId430"/>
    <p:sldLayoutId id="2147484601" r:id="rId431"/>
    <p:sldLayoutId id="2147484602" r:id="rId432"/>
    <p:sldLayoutId id="2147484603" r:id="rId433"/>
    <p:sldLayoutId id="2147484604" r:id="rId434"/>
    <p:sldLayoutId id="2147484605" r:id="rId435"/>
    <p:sldLayoutId id="2147484606" r:id="rId436"/>
    <p:sldLayoutId id="2147484607" r:id="rId437"/>
    <p:sldLayoutId id="2147484608" r:id="rId438"/>
    <p:sldLayoutId id="2147484609" r:id="rId439"/>
    <p:sldLayoutId id="2147484610" r:id="rId440"/>
    <p:sldLayoutId id="2147484611" r:id="rId441"/>
    <p:sldLayoutId id="2147484612" r:id="rId442"/>
    <p:sldLayoutId id="2147484613" r:id="rId443"/>
    <p:sldLayoutId id="2147484614" r:id="rId444"/>
    <p:sldLayoutId id="2147484615" r:id="rId445"/>
    <p:sldLayoutId id="2147484616" r:id="rId446"/>
    <p:sldLayoutId id="2147484617" r:id="rId447"/>
    <p:sldLayoutId id="2147484618" r:id="rId448"/>
    <p:sldLayoutId id="2147484619" r:id="rId449"/>
    <p:sldLayoutId id="2147484620" r:id="rId450"/>
    <p:sldLayoutId id="2147484621" r:id="rId451"/>
    <p:sldLayoutId id="2147484622" r:id="rId452"/>
    <p:sldLayoutId id="2147484623" r:id="rId453"/>
    <p:sldLayoutId id="2147484624" r:id="rId454"/>
    <p:sldLayoutId id="2147484625" r:id="rId455"/>
    <p:sldLayoutId id="2147484626" r:id="rId456"/>
    <p:sldLayoutId id="2147484627" r:id="rId457"/>
    <p:sldLayoutId id="2147484628" r:id="rId458"/>
    <p:sldLayoutId id="2147484629" r:id="rId459"/>
    <p:sldLayoutId id="2147484630" r:id="rId460"/>
    <p:sldLayoutId id="2147484631" r:id="rId461"/>
    <p:sldLayoutId id="2147484632" r:id="rId462"/>
    <p:sldLayoutId id="2147484633" r:id="rId463"/>
    <p:sldLayoutId id="2147484634" r:id="rId464"/>
    <p:sldLayoutId id="2147484635" r:id="rId465"/>
    <p:sldLayoutId id="2147484636" r:id="rId466"/>
    <p:sldLayoutId id="2147484637" r:id="rId467"/>
    <p:sldLayoutId id="2147484638" r:id="rId468"/>
    <p:sldLayoutId id="2147484639" r:id="rId469"/>
    <p:sldLayoutId id="2147484640" r:id="rId470"/>
    <p:sldLayoutId id="2147484641" r:id="rId471"/>
    <p:sldLayoutId id="2147484642" r:id="rId472"/>
    <p:sldLayoutId id="2147484643" r:id="rId473"/>
    <p:sldLayoutId id="2147484644" r:id="rId474"/>
    <p:sldLayoutId id="2147484645" r:id="rId475"/>
    <p:sldLayoutId id="2147484646" r:id="rId476"/>
    <p:sldLayoutId id="2147484647" r:id="rId477"/>
    <p:sldLayoutId id="2147484648" r:id="rId478"/>
    <p:sldLayoutId id="2147484649" r:id="rId479"/>
    <p:sldLayoutId id="2147484650" r:id="rId480"/>
    <p:sldLayoutId id="2147484651" r:id="rId481"/>
    <p:sldLayoutId id="2147484652" r:id="rId482"/>
    <p:sldLayoutId id="2147484653" r:id="rId483"/>
    <p:sldLayoutId id="2147484654" r:id="rId484"/>
    <p:sldLayoutId id="2147484655" r:id="rId485"/>
    <p:sldLayoutId id="2147484656" r:id="rId486"/>
    <p:sldLayoutId id="2147484657" r:id="rId487"/>
    <p:sldLayoutId id="2147484658" r:id="rId488"/>
    <p:sldLayoutId id="2147484659" r:id="rId489"/>
    <p:sldLayoutId id="2147484660" r:id="rId490"/>
    <p:sldLayoutId id="2147484661" r:id="rId491"/>
    <p:sldLayoutId id="2147484662" r:id="rId492"/>
    <p:sldLayoutId id="2147484663" r:id="rId493"/>
    <p:sldLayoutId id="2147484664" r:id="rId494"/>
    <p:sldLayoutId id="2147484665" r:id="rId495"/>
    <p:sldLayoutId id="2147484666" r:id="rId496"/>
    <p:sldLayoutId id="2147484667" r:id="rId497"/>
    <p:sldLayoutId id="2147484668" r:id="rId498"/>
    <p:sldLayoutId id="2147484669" r:id="rId499"/>
    <p:sldLayoutId id="2147484670" r:id="rId500"/>
    <p:sldLayoutId id="2147484671" r:id="rId501"/>
    <p:sldLayoutId id="2147484672" r:id="rId502"/>
    <p:sldLayoutId id="2147484673" r:id="rId503"/>
    <p:sldLayoutId id="2147484674" r:id="rId504"/>
    <p:sldLayoutId id="2147484675" r:id="rId505"/>
    <p:sldLayoutId id="2147484676" r:id="rId506"/>
    <p:sldLayoutId id="2147484677" r:id="rId507"/>
    <p:sldLayoutId id="2147484678" r:id="rId508"/>
    <p:sldLayoutId id="2147484679" r:id="rId509"/>
    <p:sldLayoutId id="2147484680" r:id="rId510"/>
    <p:sldLayoutId id="2147484681" r:id="rId511"/>
    <p:sldLayoutId id="2147484682" r:id="rId512"/>
    <p:sldLayoutId id="2147484683" r:id="rId513"/>
    <p:sldLayoutId id="2147484684" r:id="rId514"/>
    <p:sldLayoutId id="2147484685" r:id="rId515"/>
    <p:sldLayoutId id="2147484686" r:id="rId516"/>
    <p:sldLayoutId id="2147484687" r:id="rId517"/>
    <p:sldLayoutId id="2147484688" r:id="rId518"/>
    <p:sldLayoutId id="2147484689" r:id="rId519"/>
    <p:sldLayoutId id="2147484690" r:id="rId520"/>
    <p:sldLayoutId id="2147484691" r:id="rId521"/>
    <p:sldLayoutId id="2147484692" r:id="rId522"/>
    <p:sldLayoutId id="2147484693" r:id="rId523"/>
    <p:sldLayoutId id="2147484694" r:id="rId524"/>
    <p:sldLayoutId id="2147484695" r:id="rId525"/>
    <p:sldLayoutId id="2147484696" r:id="rId526"/>
    <p:sldLayoutId id="2147484697" r:id="rId527"/>
    <p:sldLayoutId id="2147484698" r:id="rId528"/>
    <p:sldLayoutId id="2147484699" r:id="rId529"/>
    <p:sldLayoutId id="2147484700" r:id="rId530"/>
    <p:sldLayoutId id="2147484713" r:id="rId531"/>
    <p:sldLayoutId id="2147484990" r:id="rId532"/>
    <p:sldLayoutId id="2147484991" r:id="rId533"/>
    <p:sldLayoutId id="2147484992" r:id="rId534"/>
    <p:sldLayoutId id="2147484993" r:id="rId535"/>
    <p:sldLayoutId id="2147484994" r:id="rId536"/>
    <p:sldLayoutId id="2147484995" r:id="rId537"/>
    <p:sldLayoutId id="2147484996" r:id="rId538"/>
    <p:sldLayoutId id="2147484997" r:id="rId539"/>
    <p:sldLayoutId id="2147484998" r:id="rId540"/>
    <p:sldLayoutId id="2147484999" r:id="rId541"/>
    <p:sldLayoutId id="2147485000" r:id="rId542"/>
    <p:sldLayoutId id="2147485001" r:id="rId543"/>
    <p:sldLayoutId id="2147485002" r:id="rId544"/>
    <p:sldLayoutId id="2147485003" r:id="rId545"/>
    <p:sldLayoutId id="2147485004" r:id="rId546"/>
    <p:sldLayoutId id="2147485005" r:id="rId547"/>
    <p:sldLayoutId id="2147485006" r:id="rId548"/>
    <p:sldLayoutId id="2147485007" r:id="rId549"/>
    <p:sldLayoutId id="2147485008" r:id="rId550"/>
    <p:sldLayoutId id="2147485026" r:id="rId551"/>
    <p:sldLayoutId id="2147485027" r:id="rId552"/>
    <p:sldLayoutId id="2147485028" r:id="rId553"/>
    <p:sldLayoutId id="2147485029" r:id="rId554"/>
    <p:sldLayoutId id="2147485030" r:id="rId555"/>
    <p:sldLayoutId id="2147485031" r:id="rId556"/>
    <p:sldLayoutId id="2147485032" r:id="rId557"/>
    <p:sldLayoutId id="2147485033" r:id="rId558"/>
    <p:sldLayoutId id="2147485034" r:id="rId559"/>
    <p:sldLayoutId id="2147485035" r:id="rId560"/>
    <p:sldLayoutId id="2147485036" r:id="rId561"/>
    <p:sldLayoutId id="2147485037" r:id="rId562"/>
    <p:sldLayoutId id="2147485038" r:id="rId563"/>
    <p:sldLayoutId id="2147485039" r:id="rId564"/>
    <p:sldLayoutId id="2147485040" r:id="rId565"/>
    <p:sldLayoutId id="2147485041" r:id="rId566"/>
    <p:sldLayoutId id="2147485042" r:id="rId567"/>
    <p:sldLayoutId id="2147485043" r:id="rId568"/>
    <p:sldLayoutId id="2147485044" r:id="rId569"/>
    <p:sldLayoutId id="2147485100" r:id="rId570"/>
    <p:sldLayoutId id="2147485101" r:id="rId571"/>
    <p:sldLayoutId id="2147485102" r:id="rId572"/>
    <p:sldLayoutId id="2147485103" r:id="rId573"/>
    <p:sldLayoutId id="2147485104" r:id="rId574"/>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50410551"/>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325" r:id="rId13"/>
    <p:sldLayoutId id="2147485326" r:id="rId14"/>
    <p:sldLayoutId id="2147485327" r:id="rId15"/>
    <p:sldLayoutId id="2147485328" r:id="rId16"/>
    <p:sldLayoutId id="2147485329" r:id="rId17"/>
    <p:sldLayoutId id="2147485330" r:id="rId18"/>
    <p:sldLayoutId id="2147485331" r:id="rId19"/>
    <p:sldLayoutId id="2147485332" r:id="rId20"/>
    <p:sldLayoutId id="2147485334" r:id="rId21"/>
    <p:sldLayoutId id="2147485335" r:id="rId22"/>
    <p:sldLayoutId id="2147485336" r:id="rId23"/>
    <p:sldLayoutId id="2147485337" r:id="rId24"/>
    <p:sldLayoutId id="2147485338" r:id="rId25"/>
    <p:sldLayoutId id="2147485339" r:id="rId26"/>
    <p:sldLayoutId id="2147485340" r:id="rId27"/>
    <p:sldLayoutId id="2147485341" r:id="rId28"/>
    <p:sldLayoutId id="2147485342" r:id="rId29"/>
    <p:sldLayoutId id="2147485343" r:id="rId30"/>
    <p:sldLayoutId id="2147485344" r:id="rId31"/>
    <p:sldLayoutId id="2147485345" r:id="rId32"/>
    <p:sldLayoutId id="2147485347" r:id="rId33"/>
    <p:sldLayoutId id="2147485348" r:id="rId34"/>
    <p:sldLayoutId id="2147485349" r:id="rId35"/>
    <p:sldLayoutId id="2147485350" r:id="rId36"/>
    <p:sldLayoutId id="2147485351" r:id="rId37"/>
    <p:sldLayoutId id="2147485352" r:id="rId38"/>
    <p:sldLayoutId id="2147485353" r:id="rId39"/>
    <p:sldLayoutId id="2147485354" r:id="rId40"/>
    <p:sldLayoutId id="2147485355" r:id="rId41"/>
    <p:sldLayoutId id="2147485356" r:id="rId42"/>
    <p:sldLayoutId id="2147485357" r:id="rId43"/>
    <p:sldLayoutId id="2147485358" r:id="rId44"/>
    <p:sldLayoutId id="2147485359" r:id="rId45"/>
    <p:sldLayoutId id="2147485360" r:id="rId46"/>
    <p:sldLayoutId id="2147485361" r:id="rId47"/>
    <p:sldLayoutId id="2147485362" r:id="rId48"/>
    <p:sldLayoutId id="2147485363" r:id="rId49"/>
    <p:sldLayoutId id="2147485364" r:id="rId50"/>
    <p:sldLayoutId id="2147485365" r:id="rId51"/>
    <p:sldLayoutId id="2147485366" r:id="rId52"/>
    <p:sldLayoutId id="2147485367" r:id="rId53"/>
    <p:sldLayoutId id="2147485368" r:id="rId54"/>
    <p:sldLayoutId id="2147485369" r:id="rId55"/>
    <p:sldLayoutId id="2147485370" r:id="rId56"/>
    <p:sldLayoutId id="2147485371" r:id="rId57"/>
    <p:sldLayoutId id="2147485372" r:id="rId58"/>
    <p:sldLayoutId id="2147485373" r:id="rId59"/>
    <p:sldLayoutId id="2147485374" r:id="rId60"/>
    <p:sldLayoutId id="2147485375" r:id="rId61"/>
    <p:sldLayoutId id="2147485376" r:id="rId62"/>
    <p:sldLayoutId id="2147485377" r:id="rId63"/>
    <p:sldLayoutId id="2147485378" r:id="rId64"/>
    <p:sldLayoutId id="2147485379" r:id="rId65"/>
    <p:sldLayoutId id="2147485380" r:id="rId66"/>
    <p:sldLayoutId id="2147485381" r:id="rId67"/>
    <p:sldLayoutId id="2147485382" r:id="rId68"/>
    <p:sldLayoutId id="2147485383" r:id="rId69"/>
    <p:sldLayoutId id="2147485384" r:id="rId70"/>
    <p:sldLayoutId id="2147485385" r:id="rId71"/>
    <p:sldLayoutId id="2147485386" r:id="rId72"/>
    <p:sldLayoutId id="2147485387" r:id="rId73"/>
    <p:sldLayoutId id="2147485388" r:id="rId74"/>
    <p:sldLayoutId id="2147485389" r:id="rId75"/>
    <p:sldLayoutId id="2147485391" r:id="rId76"/>
    <p:sldLayoutId id="2147485392" r:id="rId77"/>
    <p:sldLayoutId id="2147485393" r:id="rId78"/>
    <p:sldLayoutId id="2147485394" r:id="rId79"/>
    <p:sldLayoutId id="2147485395" r:id="rId80"/>
    <p:sldLayoutId id="2147485396" r:id="rId81"/>
    <p:sldLayoutId id="2147485397" r:id="rId82"/>
    <p:sldLayoutId id="2147485398" r:id="rId83"/>
    <p:sldLayoutId id="2147485399" r:id="rId84"/>
    <p:sldLayoutId id="2147485400" r:id="rId85"/>
    <p:sldLayoutId id="2147485401" r:id="rId86"/>
    <p:sldLayoutId id="2147485402" r:id="rId87"/>
    <p:sldLayoutId id="2147485403" r:id="rId88"/>
    <p:sldLayoutId id="2147485404" r:id="rId89"/>
    <p:sldLayoutId id="2147485405" r:id="rId90"/>
    <p:sldLayoutId id="2147485406" r:id="rId91"/>
    <p:sldLayoutId id="2147485407" r:id="rId92"/>
    <p:sldLayoutId id="2147485408" r:id="rId93"/>
    <p:sldLayoutId id="2147485409" r:id="rId94"/>
    <p:sldLayoutId id="2147485410" r:id="rId95"/>
    <p:sldLayoutId id="2147485411" r:id="rId96"/>
    <p:sldLayoutId id="2147485412" r:id="rId97"/>
    <p:sldLayoutId id="2147485413" r:id="rId98"/>
    <p:sldLayoutId id="2147485414" r:id="rId99"/>
    <p:sldLayoutId id="2147485415" r:id="rId100"/>
    <p:sldLayoutId id="2147485416" r:id="rId101"/>
    <p:sldLayoutId id="2147485417" r:id="rId102"/>
    <p:sldLayoutId id="2147485418" r:id="rId103"/>
    <p:sldLayoutId id="2147485419" r:id="rId104"/>
    <p:sldLayoutId id="2147485420" r:id="rId105"/>
    <p:sldLayoutId id="2147485421" r:id="rId106"/>
    <p:sldLayoutId id="2147485422" r:id="rId107"/>
    <p:sldLayoutId id="2147485423" r:id="rId108"/>
    <p:sldLayoutId id="2147485424" r:id="rId109"/>
    <p:sldLayoutId id="2147485425" r:id="rId110"/>
    <p:sldLayoutId id="2147485426" r:id="rId111"/>
    <p:sldLayoutId id="2147485427" r:id="rId112"/>
    <p:sldLayoutId id="2147485428" r:id="rId113"/>
    <p:sldLayoutId id="2147485429" r:id="rId114"/>
    <p:sldLayoutId id="2147485430" r:id="rId115"/>
    <p:sldLayoutId id="2147485431" r:id="rId116"/>
    <p:sldLayoutId id="2147485432" r:id="rId117"/>
    <p:sldLayoutId id="2147485433" r:id="rId118"/>
    <p:sldLayoutId id="2147485434" r:id="rId119"/>
    <p:sldLayoutId id="2147485435" r:id="rId120"/>
    <p:sldLayoutId id="2147485436" r:id="rId121"/>
    <p:sldLayoutId id="2147485437" r:id="rId122"/>
    <p:sldLayoutId id="2147485438" r:id="rId123"/>
    <p:sldLayoutId id="2147485439" r:id="rId124"/>
    <p:sldLayoutId id="2147485440" r:id="rId125"/>
    <p:sldLayoutId id="2147485441" r:id="rId126"/>
    <p:sldLayoutId id="2147485442" r:id="rId127"/>
    <p:sldLayoutId id="2147485443" r:id="rId128"/>
    <p:sldLayoutId id="2147485444" r:id="rId129"/>
    <p:sldLayoutId id="2147485445" r:id="rId130"/>
    <p:sldLayoutId id="2147485446" r:id="rId131"/>
    <p:sldLayoutId id="2147485447" r:id="rId132"/>
    <p:sldLayoutId id="2147485448" r:id="rId133"/>
    <p:sldLayoutId id="2147485449" r:id="rId134"/>
    <p:sldLayoutId id="2147485450" r:id="rId135"/>
    <p:sldLayoutId id="2147485451" r:id="rId136"/>
    <p:sldLayoutId id="2147485452" r:id="rId137"/>
    <p:sldLayoutId id="2147485453" r:id="rId138"/>
    <p:sldLayoutId id="2147485454" r:id="rId139"/>
    <p:sldLayoutId id="2147485455" r:id="rId140"/>
    <p:sldLayoutId id="2147485456" r:id="rId141"/>
    <p:sldLayoutId id="2147485457" r:id="rId142"/>
    <p:sldLayoutId id="2147485458" r:id="rId143"/>
    <p:sldLayoutId id="2147485459" r:id="rId144"/>
    <p:sldLayoutId id="2147485460" r:id="rId145"/>
    <p:sldLayoutId id="2147485461" r:id="rId146"/>
    <p:sldLayoutId id="2147485462" r:id="rId147"/>
    <p:sldLayoutId id="2147485463" r:id="rId148"/>
    <p:sldLayoutId id="2147485464" r:id="rId149"/>
    <p:sldLayoutId id="2147485465" r:id="rId150"/>
    <p:sldLayoutId id="2147485466" r:id="rId151"/>
    <p:sldLayoutId id="2147485467" r:id="rId152"/>
    <p:sldLayoutId id="2147485468" r:id="rId153"/>
    <p:sldLayoutId id="2147485469" r:id="rId154"/>
    <p:sldLayoutId id="2147485470" r:id="rId155"/>
    <p:sldLayoutId id="2147485471" r:id="rId156"/>
    <p:sldLayoutId id="2147485472" r:id="rId157"/>
    <p:sldLayoutId id="2147485473" r:id="rId158"/>
    <p:sldLayoutId id="2147485474" r:id="rId159"/>
    <p:sldLayoutId id="2147485475" r:id="rId160"/>
    <p:sldLayoutId id="2147485476" r:id="rId161"/>
    <p:sldLayoutId id="2147485477" r:id="rId162"/>
    <p:sldLayoutId id="2147485478" r:id="rId163"/>
    <p:sldLayoutId id="2147485479" r:id="rId164"/>
    <p:sldLayoutId id="2147485480" r:id="rId165"/>
    <p:sldLayoutId id="2147485481" r:id="rId166"/>
    <p:sldLayoutId id="2147485482" r:id="rId167"/>
    <p:sldLayoutId id="2147485483" r:id="rId168"/>
    <p:sldLayoutId id="2147485484" r:id="rId169"/>
    <p:sldLayoutId id="2147485485" r:id="rId170"/>
    <p:sldLayoutId id="2147485486" r:id="rId171"/>
    <p:sldLayoutId id="2147485487" r:id="rId172"/>
    <p:sldLayoutId id="2147485488" r:id="rId173"/>
    <p:sldLayoutId id="2147485489" r:id="rId174"/>
    <p:sldLayoutId id="2147485490" r:id="rId175"/>
    <p:sldLayoutId id="2147485491" r:id="rId176"/>
    <p:sldLayoutId id="2147485492" r:id="rId177"/>
    <p:sldLayoutId id="2147485493" r:id="rId178"/>
    <p:sldLayoutId id="2147485494" r:id="rId179"/>
    <p:sldLayoutId id="2147485495" r:id="rId180"/>
    <p:sldLayoutId id="2147485496" r:id="rId181"/>
    <p:sldLayoutId id="2147485497" r:id="rId182"/>
    <p:sldLayoutId id="2147485498" r:id="rId183"/>
    <p:sldLayoutId id="2147485499" r:id="rId184"/>
    <p:sldLayoutId id="2147485500" r:id="rId185"/>
    <p:sldLayoutId id="2147485501" r:id="rId186"/>
    <p:sldLayoutId id="2147485502" r:id="rId187"/>
    <p:sldLayoutId id="2147485503" r:id="rId188"/>
    <p:sldLayoutId id="2147485504" r:id="rId189"/>
    <p:sldLayoutId id="2147485505" r:id="rId190"/>
    <p:sldLayoutId id="2147485506" r:id="rId191"/>
    <p:sldLayoutId id="2147485507" r:id="rId192"/>
    <p:sldLayoutId id="2147485508" r:id="rId193"/>
    <p:sldLayoutId id="2147485509" r:id="rId194"/>
    <p:sldLayoutId id="2147485510" r:id="rId195"/>
    <p:sldLayoutId id="2147485511" r:id="rId196"/>
    <p:sldLayoutId id="2147485512" r:id="rId197"/>
    <p:sldLayoutId id="2147485513" r:id="rId198"/>
    <p:sldLayoutId id="2147485514" r:id="rId199"/>
    <p:sldLayoutId id="2147485515" r:id="rId200"/>
    <p:sldLayoutId id="2147485516" r:id="rId201"/>
    <p:sldLayoutId id="2147485517" r:id="rId202"/>
    <p:sldLayoutId id="2147485519" r:id="rId203"/>
    <p:sldLayoutId id="2147485520" r:id="rId204"/>
    <p:sldLayoutId id="2147485521" r:id="rId205"/>
    <p:sldLayoutId id="2147485522" r:id="rId206"/>
    <p:sldLayoutId id="2147485523" r:id="rId207"/>
    <p:sldLayoutId id="2147485524" r:id="rId208"/>
    <p:sldLayoutId id="2147485525" r:id="rId209"/>
    <p:sldLayoutId id="2147485526" r:id="rId210"/>
    <p:sldLayoutId id="2147485527" r:id="rId211"/>
    <p:sldLayoutId id="2147485528" r:id="rId212"/>
    <p:sldLayoutId id="2147485529" r:id="rId213"/>
    <p:sldLayoutId id="2147485530" r:id="rId214"/>
    <p:sldLayoutId id="2147485531" r:id="rId215"/>
    <p:sldLayoutId id="2147485532" r:id="rId216"/>
    <p:sldLayoutId id="2147485533" r:id="rId217"/>
    <p:sldLayoutId id="2147485534" r:id="rId218"/>
    <p:sldLayoutId id="2147485535" r:id="rId219"/>
    <p:sldLayoutId id="2147485536" r:id="rId220"/>
    <p:sldLayoutId id="2147485537" r:id="rId221"/>
    <p:sldLayoutId id="2147485538" r:id="rId222"/>
    <p:sldLayoutId id="2147485539" r:id="rId223"/>
    <p:sldLayoutId id="2147485540" r:id="rId224"/>
    <p:sldLayoutId id="2147485541" r:id="rId225"/>
    <p:sldLayoutId id="2147485542" r:id="rId226"/>
    <p:sldLayoutId id="2147485543" r:id="rId227"/>
    <p:sldLayoutId id="2147485544" r:id="rId228"/>
    <p:sldLayoutId id="2147485545" r:id="rId229"/>
    <p:sldLayoutId id="2147485546" r:id="rId230"/>
    <p:sldLayoutId id="2147485547" r:id="rId231"/>
    <p:sldLayoutId id="2147485548" r:id="rId232"/>
    <p:sldLayoutId id="2147485549" r:id="rId233"/>
    <p:sldLayoutId id="2147485550" r:id="rId234"/>
    <p:sldLayoutId id="2147485551" r:id="rId235"/>
    <p:sldLayoutId id="2147485552" r:id="rId236"/>
    <p:sldLayoutId id="2147485553" r:id="rId237"/>
    <p:sldLayoutId id="2147485554" r:id="rId238"/>
    <p:sldLayoutId id="2147485555" r:id="rId239"/>
    <p:sldLayoutId id="2147485556" r:id="rId240"/>
    <p:sldLayoutId id="2147485557" r:id="rId241"/>
    <p:sldLayoutId id="2147485558" r:id="rId242"/>
    <p:sldLayoutId id="2147485559" r:id="rId243"/>
    <p:sldLayoutId id="2147485560" r:id="rId244"/>
    <p:sldLayoutId id="2147485561" r:id="rId245"/>
    <p:sldLayoutId id="2147485562" r:id="rId246"/>
    <p:sldLayoutId id="2147485563" r:id="rId247"/>
    <p:sldLayoutId id="2147485564" r:id="rId248"/>
    <p:sldLayoutId id="2147485565" r:id="rId249"/>
    <p:sldLayoutId id="2147485566" r:id="rId250"/>
    <p:sldLayoutId id="2147485567" r:id="rId251"/>
    <p:sldLayoutId id="2147485568" r:id="rId252"/>
    <p:sldLayoutId id="2147485569" r:id="rId253"/>
    <p:sldLayoutId id="2147485570" r:id="rId254"/>
    <p:sldLayoutId id="2147485571" r:id="rId255"/>
    <p:sldLayoutId id="2147485572" r:id="rId256"/>
    <p:sldLayoutId id="2147485573" r:id="rId257"/>
    <p:sldLayoutId id="2147485574" r:id="rId258"/>
    <p:sldLayoutId id="2147485575" r:id="rId259"/>
    <p:sldLayoutId id="2147485576" r:id="rId260"/>
    <p:sldLayoutId id="2147485577" r:id="rId261"/>
    <p:sldLayoutId id="2147485578" r:id="rId262"/>
    <p:sldLayoutId id="2147485579" r:id="rId263"/>
    <p:sldLayoutId id="2147485580" r:id="rId264"/>
    <p:sldLayoutId id="2147485581" r:id="rId265"/>
    <p:sldLayoutId id="2147485582" r:id="rId266"/>
    <p:sldLayoutId id="2147485583" r:id="rId267"/>
    <p:sldLayoutId id="2147485584" r:id="rId268"/>
    <p:sldLayoutId id="2147485585" r:id="rId269"/>
    <p:sldLayoutId id="2147485586" r:id="rId270"/>
    <p:sldLayoutId id="2147485587" r:id="rId271"/>
    <p:sldLayoutId id="2147485588" r:id="rId272"/>
    <p:sldLayoutId id="2147485589" r:id="rId273"/>
    <p:sldLayoutId id="2147485590" r:id="rId274"/>
    <p:sldLayoutId id="2147485591" r:id="rId275"/>
    <p:sldLayoutId id="2147485592" r:id="rId276"/>
    <p:sldLayoutId id="2147485593" r:id="rId277"/>
    <p:sldLayoutId id="2147485594" r:id="rId278"/>
    <p:sldLayoutId id="2147485595" r:id="rId279"/>
    <p:sldLayoutId id="2147485596" r:id="rId280"/>
    <p:sldLayoutId id="2147485597" r:id="rId281"/>
    <p:sldLayoutId id="2147485598" r:id="rId282"/>
    <p:sldLayoutId id="2147485599" r:id="rId283"/>
    <p:sldLayoutId id="2147485600" r:id="rId284"/>
    <p:sldLayoutId id="2147485601" r:id="rId285"/>
    <p:sldLayoutId id="2147485602" r:id="rId286"/>
    <p:sldLayoutId id="2147485603" r:id="rId287"/>
    <p:sldLayoutId id="2147485604" r:id="rId288"/>
    <p:sldLayoutId id="2147485605" r:id="rId289"/>
    <p:sldLayoutId id="2147485606" r:id="rId290"/>
    <p:sldLayoutId id="2147485607" r:id="rId291"/>
    <p:sldLayoutId id="2147485608" r:id="rId292"/>
    <p:sldLayoutId id="2147485609" r:id="rId293"/>
    <p:sldLayoutId id="2147485610" r:id="rId294"/>
    <p:sldLayoutId id="2147485611" r:id="rId295"/>
    <p:sldLayoutId id="2147485612" r:id="rId296"/>
    <p:sldLayoutId id="2147485615" r:id="rId297"/>
    <p:sldLayoutId id="2147485616" r:id="rId298"/>
    <p:sldLayoutId id="2147485617" r:id="rId299"/>
    <p:sldLayoutId id="2147485618" r:id="rId300"/>
    <p:sldLayoutId id="2147485619" r:id="rId301"/>
    <p:sldLayoutId id="2147485620" r:id="rId302"/>
    <p:sldLayoutId id="2147485621" r:id="rId303"/>
    <p:sldLayoutId id="2147485622" r:id="rId304"/>
    <p:sldLayoutId id="2147485623" r:id="rId305"/>
    <p:sldLayoutId id="2147485624" r:id="rId306"/>
    <p:sldLayoutId id="2147485625" r:id="rId307"/>
    <p:sldLayoutId id="2147485626" r:id="rId308"/>
    <p:sldLayoutId id="2147485627" r:id="rId309"/>
    <p:sldLayoutId id="2147485628" r:id="rId310"/>
    <p:sldLayoutId id="2147485629" r:id="rId311"/>
    <p:sldLayoutId id="2147485630" r:id="rId312"/>
    <p:sldLayoutId id="2147485631" r:id="rId313"/>
    <p:sldLayoutId id="2147485632" r:id="rId314"/>
    <p:sldLayoutId id="2147485633" r:id="rId315"/>
    <p:sldLayoutId id="2147485634" r:id="rId316"/>
    <p:sldLayoutId id="2147485635" r:id="rId317"/>
    <p:sldLayoutId id="2147485636" r:id="rId318"/>
    <p:sldLayoutId id="2147485637" r:id="rId319"/>
    <p:sldLayoutId id="2147485638" r:id="rId320"/>
    <p:sldLayoutId id="2147485639" r:id="rId321"/>
    <p:sldLayoutId id="2147485640" r:id="rId322"/>
    <p:sldLayoutId id="2147485641" r:id="rId323"/>
    <p:sldLayoutId id="2147485642" r:id="rId324"/>
    <p:sldLayoutId id="2147485643" r:id="rId325"/>
    <p:sldLayoutId id="2147485644" r:id="rId326"/>
    <p:sldLayoutId id="2147485645" r:id="rId327"/>
    <p:sldLayoutId id="2147485646" r:id="rId328"/>
    <p:sldLayoutId id="2147485647" r:id="rId329"/>
    <p:sldLayoutId id="2147485648" r:id="rId330"/>
    <p:sldLayoutId id="2147485649" r:id="rId331"/>
    <p:sldLayoutId id="2147485650" r:id="rId332"/>
    <p:sldLayoutId id="2147485651" r:id="rId333"/>
    <p:sldLayoutId id="2147485652" r:id="rId334"/>
    <p:sldLayoutId id="2147485653" r:id="rId335"/>
    <p:sldLayoutId id="2147485654" r:id="rId336"/>
    <p:sldLayoutId id="2147485655" r:id="rId337"/>
    <p:sldLayoutId id="2147485656" r:id="rId338"/>
    <p:sldLayoutId id="2147485657" r:id="rId339"/>
    <p:sldLayoutId id="2147485658" r:id="rId340"/>
    <p:sldLayoutId id="2147485659" r:id="rId341"/>
    <p:sldLayoutId id="2147485660" r:id="rId342"/>
    <p:sldLayoutId id="2147485661" r:id="rId343"/>
    <p:sldLayoutId id="2147485662" r:id="rId344"/>
    <p:sldLayoutId id="2147485663" r:id="rId345"/>
    <p:sldLayoutId id="2147485664" r:id="rId346"/>
    <p:sldLayoutId id="2147485665" r:id="rId347"/>
    <p:sldLayoutId id="2147485666" r:id="rId348"/>
    <p:sldLayoutId id="2147485667" r:id="rId349"/>
    <p:sldLayoutId id="2147485668" r:id="rId350"/>
    <p:sldLayoutId id="2147485669" r:id="rId351"/>
    <p:sldLayoutId id="2147485670" r:id="rId352"/>
    <p:sldLayoutId id="2147485671" r:id="rId353"/>
    <p:sldLayoutId id="2147485672" r:id="rId354"/>
    <p:sldLayoutId id="2147485673" r:id="rId355"/>
    <p:sldLayoutId id="2147485674" r:id="rId356"/>
    <p:sldLayoutId id="2147485675" r:id="rId357"/>
    <p:sldLayoutId id="2147485676" r:id="rId358"/>
    <p:sldLayoutId id="2147485677" r:id="rId359"/>
    <p:sldLayoutId id="2147485678" r:id="rId360"/>
    <p:sldLayoutId id="2147485679" r:id="rId361"/>
    <p:sldLayoutId id="2147485680" r:id="rId362"/>
    <p:sldLayoutId id="2147485681" r:id="rId363"/>
    <p:sldLayoutId id="2147485682" r:id="rId364"/>
    <p:sldLayoutId id="2147485683" r:id="rId365"/>
    <p:sldLayoutId id="2147485684" r:id="rId366"/>
    <p:sldLayoutId id="2147485685" r:id="rId367"/>
    <p:sldLayoutId id="2147485686" r:id="rId368"/>
    <p:sldLayoutId id="2147485687" r:id="rId369"/>
    <p:sldLayoutId id="2147485688" r:id="rId370"/>
    <p:sldLayoutId id="2147485689" r:id="rId371"/>
    <p:sldLayoutId id="2147485690" r:id="rId372"/>
    <p:sldLayoutId id="2147485691" r:id="rId373"/>
    <p:sldLayoutId id="2147485692" r:id="rId374"/>
    <p:sldLayoutId id="2147485693" r:id="rId375"/>
    <p:sldLayoutId id="2147485694" r:id="rId376"/>
    <p:sldLayoutId id="2147485695" r:id="rId377"/>
    <p:sldLayoutId id="2147485696" r:id="rId378"/>
    <p:sldLayoutId id="2147485697" r:id="rId379"/>
    <p:sldLayoutId id="2147485698" r:id="rId380"/>
    <p:sldLayoutId id="2147485699" r:id="rId381"/>
    <p:sldLayoutId id="2147485700" r:id="rId382"/>
    <p:sldLayoutId id="2147485701" r:id="rId383"/>
    <p:sldLayoutId id="2147485702" r:id="rId384"/>
    <p:sldLayoutId id="2147485703" r:id="rId385"/>
    <p:sldLayoutId id="2147485704" r:id="rId386"/>
    <p:sldLayoutId id="2147485705" r:id="rId387"/>
    <p:sldLayoutId id="2147485706" r:id="rId388"/>
    <p:sldLayoutId id="2147485707" r:id="rId389"/>
    <p:sldLayoutId id="2147485708" r:id="rId390"/>
    <p:sldLayoutId id="2147485709" r:id="rId391"/>
    <p:sldLayoutId id="2147485710" r:id="rId392"/>
    <p:sldLayoutId id="2147485711" r:id="rId393"/>
    <p:sldLayoutId id="2147485712" r:id="rId394"/>
    <p:sldLayoutId id="2147485713" r:id="rId395"/>
    <p:sldLayoutId id="2147485714" r:id="rId396"/>
    <p:sldLayoutId id="2147485715" r:id="rId397"/>
    <p:sldLayoutId id="2147485716" r:id="rId398"/>
    <p:sldLayoutId id="2147485717" r:id="rId399"/>
    <p:sldLayoutId id="2147485718" r:id="rId400"/>
    <p:sldLayoutId id="2147485719" r:id="rId401"/>
    <p:sldLayoutId id="2147485720" r:id="rId402"/>
    <p:sldLayoutId id="2147485721" r:id="rId403"/>
    <p:sldLayoutId id="2147485722" r:id="rId404"/>
    <p:sldLayoutId id="2147485723" r:id="rId405"/>
    <p:sldLayoutId id="2147485724" r:id="rId406"/>
    <p:sldLayoutId id="2147485725" r:id="rId407"/>
    <p:sldLayoutId id="2147485726" r:id="rId408"/>
    <p:sldLayoutId id="2147485727" r:id="rId409"/>
    <p:sldLayoutId id="2147485728" r:id="rId410"/>
    <p:sldLayoutId id="2147485729" r:id="rId411"/>
    <p:sldLayoutId id="2147485730" r:id="rId412"/>
    <p:sldLayoutId id="2147485731" r:id="rId413"/>
    <p:sldLayoutId id="2147485732" r:id="rId414"/>
    <p:sldLayoutId id="2147485733" r:id="rId415"/>
    <p:sldLayoutId id="2147485734" r:id="rId416"/>
    <p:sldLayoutId id="2147485735" r:id="rId417"/>
    <p:sldLayoutId id="2147485736" r:id="rId418"/>
    <p:sldLayoutId id="2147485737" r:id="rId419"/>
    <p:sldLayoutId id="2147485738" r:id="rId420"/>
    <p:sldLayoutId id="2147485739" r:id="rId421"/>
    <p:sldLayoutId id="2147485740" r:id="rId422"/>
    <p:sldLayoutId id="2147485741" r:id="rId423"/>
    <p:sldLayoutId id="2147485742" r:id="rId424"/>
    <p:sldLayoutId id="2147485743" r:id="rId425"/>
    <p:sldLayoutId id="2147485744" r:id="rId426"/>
    <p:sldLayoutId id="2147485745" r:id="rId427"/>
    <p:sldLayoutId id="2147485746" r:id="rId428"/>
    <p:sldLayoutId id="2147485747" r:id="rId429"/>
    <p:sldLayoutId id="2147485748" r:id="rId430"/>
    <p:sldLayoutId id="2147485749" r:id="rId431"/>
    <p:sldLayoutId id="2147485750" r:id="rId432"/>
    <p:sldLayoutId id="2147485751" r:id="rId433"/>
    <p:sldLayoutId id="2147485752" r:id="rId434"/>
    <p:sldLayoutId id="2147485753" r:id="rId435"/>
    <p:sldLayoutId id="2147485754" r:id="rId436"/>
    <p:sldLayoutId id="2147485755" r:id="rId437"/>
    <p:sldLayoutId id="2147485756" r:id="rId438"/>
    <p:sldLayoutId id="2147485757" r:id="rId439"/>
    <p:sldLayoutId id="2147485758" r:id="rId440"/>
    <p:sldLayoutId id="2147485759" r:id="rId441"/>
    <p:sldLayoutId id="2147485760" r:id="rId442"/>
    <p:sldLayoutId id="2147485761" r:id="rId443"/>
    <p:sldLayoutId id="2147485762" r:id="rId444"/>
    <p:sldLayoutId id="2147485763" r:id="rId445"/>
    <p:sldLayoutId id="2147485764" r:id="rId446"/>
    <p:sldLayoutId id="2147485765" r:id="rId447"/>
    <p:sldLayoutId id="2147485766" r:id="rId448"/>
    <p:sldLayoutId id="2147485767" r:id="rId449"/>
    <p:sldLayoutId id="2147485768" r:id="rId450"/>
    <p:sldLayoutId id="2147485769" r:id="rId451"/>
    <p:sldLayoutId id="2147485770" r:id="rId452"/>
    <p:sldLayoutId id="2147485771" r:id="rId453"/>
    <p:sldLayoutId id="2147485772" r:id="rId454"/>
    <p:sldLayoutId id="2147485773" r:id="rId455"/>
    <p:sldLayoutId id="2147485774" r:id="rId456"/>
    <p:sldLayoutId id="2147485775" r:id="rId457"/>
    <p:sldLayoutId id="2147485776" r:id="rId458"/>
    <p:sldLayoutId id="2147485777" r:id="rId459"/>
    <p:sldLayoutId id="2147485778" r:id="rId460"/>
    <p:sldLayoutId id="2147485779" r:id="rId461"/>
    <p:sldLayoutId id="2147485780" r:id="rId462"/>
    <p:sldLayoutId id="2147485781" r:id="rId463"/>
    <p:sldLayoutId id="2147485782" r:id="rId464"/>
    <p:sldLayoutId id="2147485783" r:id="rId465"/>
    <p:sldLayoutId id="2147485784" r:id="rId466"/>
    <p:sldLayoutId id="2147485785" r:id="rId467"/>
    <p:sldLayoutId id="2147485786" r:id="rId468"/>
    <p:sldLayoutId id="2147485787" r:id="rId469"/>
    <p:sldLayoutId id="2147485788" r:id="rId470"/>
    <p:sldLayoutId id="2147485789" r:id="rId471"/>
    <p:sldLayoutId id="2147485790" r:id="rId472"/>
    <p:sldLayoutId id="2147485791" r:id="rId473"/>
    <p:sldLayoutId id="2147485792" r:id="rId474"/>
    <p:sldLayoutId id="2147485793" r:id="rId475"/>
    <p:sldLayoutId id="2147485794" r:id="rId476"/>
    <p:sldLayoutId id="2147485795" r:id="rId477"/>
    <p:sldLayoutId id="2147485796" r:id="rId478"/>
    <p:sldLayoutId id="2147485797" r:id="rId479"/>
    <p:sldLayoutId id="2147485798" r:id="rId480"/>
    <p:sldLayoutId id="2147485799" r:id="rId481"/>
    <p:sldLayoutId id="2147485800" r:id="rId482"/>
    <p:sldLayoutId id="2147485801" r:id="rId483"/>
    <p:sldLayoutId id="2147485802" r:id="rId484"/>
    <p:sldLayoutId id="2147485803" r:id="rId485"/>
    <p:sldLayoutId id="2147485804" r:id="rId486"/>
    <p:sldLayoutId id="2147485805" r:id="rId487"/>
    <p:sldLayoutId id="2147485806" r:id="rId488"/>
    <p:sldLayoutId id="2147485807" r:id="rId489"/>
    <p:sldLayoutId id="2147485808" r:id="rId490"/>
    <p:sldLayoutId id="2147485809" r:id="rId491"/>
    <p:sldLayoutId id="2147485810" r:id="rId492"/>
    <p:sldLayoutId id="2147485811" r:id="rId493"/>
    <p:sldLayoutId id="2147485812" r:id="rId494"/>
    <p:sldLayoutId id="2147485813" r:id="rId495"/>
    <p:sldLayoutId id="2147485814" r:id="rId496"/>
    <p:sldLayoutId id="2147485815" r:id="rId497"/>
    <p:sldLayoutId id="2147485816" r:id="rId498"/>
    <p:sldLayoutId id="2147485817" r:id="rId499"/>
    <p:sldLayoutId id="2147485818" r:id="rId500"/>
    <p:sldLayoutId id="2147485819" r:id="rId501"/>
    <p:sldLayoutId id="2147485820" r:id="rId502"/>
    <p:sldLayoutId id="2147485821" r:id="rId503"/>
    <p:sldLayoutId id="2147485822" r:id="rId504"/>
    <p:sldLayoutId id="2147485823" r:id="rId505"/>
    <p:sldLayoutId id="2147485824" r:id="rId506"/>
    <p:sldLayoutId id="2147485825" r:id="rId507"/>
    <p:sldLayoutId id="2147485826" r:id="rId508"/>
    <p:sldLayoutId id="2147485827" r:id="rId509"/>
    <p:sldLayoutId id="2147485828" r:id="rId510"/>
    <p:sldLayoutId id="2147485829" r:id="rId511"/>
    <p:sldLayoutId id="2147485830" r:id="rId512"/>
    <p:sldLayoutId id="2147485831" r:id="rId513"/>
    <p:sldLayoutId id="2147485832" r:id="rId514"/>
    <p:sldLayoutId id="2147485833" r:id="rId515"/>
    <p:sldLayoutId id="2147485834" r:id="rId516"/>
    <p:sldLayoutId id="2147485835" r:id="rId517"/>
    <p:sldLayoutId id="2147485836" r:id="rId518"/>
    <p:sldLayoutId id="2147485837" r:id="rId519"/>
    <p:sldLayoutId id="2147485838" r:id="rId520"/>
    <p:sldLayoutId id="2147485839" r:id="rId521"/>
    <p:sldLayoutId id="2147485840" r:id="rId522"/>
    <p:sldLayoutId id="2147485841" r:id="rId523"/>
    <p:sldLayoutId id="2147485842" r:id="rId524"/>
    <p:sldLayoutId id="2147485843" r:id="rId525"/>
    <p:sldLayoutId id="2147485844" r:id="rId526"/>
    <p:sldLayoutId id="2147485845" r:id="rId527"/>
    <p:sldLayoutId id="2147485846" r:id="rId528"/>
    <p:sldLayoutId id="2147485847" r:id="rId529"/>
    <p:sldLayoutId id="2147485848" r:id="rId530"/>
    <p:sldLayoutId id="2147485849" r:id="rId531"/>
    <p:sldLayoutId id="2147485850" r:id="rId532"/>
    <p:sldLayoutId id="2147485851" r:id="rId533"/>
    <p:sldLayoutId id="2147485852" r:id="rId534"/>
    <p:sldLayoutId id="2147485853" r:id="rId535"/>
    <p:sldLayoutId id="2147485854" r:id="rId536"/>
    <p:sldLayoutId id="2147485855" r:id="rId537"/>
    <p:sldLayoutId id="2147485856" r:id="rId538"/>
    <p:sldLayoutId id="2147485857" r:id="rId539"/>
    <p:sldLayoutId id="2147485858" r:id="rId540"/>
    <p:sldLayoutId id="2147485859" r:id="rId541"/>
    <p:sldLayoutId id="2147485860" r:id="rId542"/>
    <p:sldLayoutId id="2147485861" r:id="rId543"/>
    <p:sldLayoutId id="2147485862" r:id="rId544"/>
    <p:sldLayoutId id="2147485863" r:id="rId545"/>
    <p:sldLayoutId id="2147485864" r:id="rId546"/>
    <p:sldLayoutId id="2147485865" r:id="rId547"/>
    <p:sldLayoutId id="2147485866"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14752842"/>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51810370"/>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3719312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7805523"/>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2.jpeg"/><Relationship Id="rId2" Type="http://schemas.openxmlformats.org/officeDocument/2006/relationships/slideLayout" Target="../slideLayouts/slideLayout792.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png"/><Relationship Id="rId1" Type="http://schemas.openxmlformats.org/officeDocument/2006/relationships/slideLayout" Target="../slideLayouts/slideLayout79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png"/><Relationship Id="rId1" Type="http://schemas.openxmlformats.org/officeDocument/2006/relationships/slideLayout" Target="../slideLayouts/slideLayout79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73.xml"/><Relationship Id="rId6" Type="http://schemas.openxmlformats.org/officeDocument/2006/relationships/image" Target="../media/image53.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wmf"/></Relationships>
</file>

<file path=ppt/slides/_rels/slide20.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26.png"/><Relationship Id="rId2" Type="http://schemas.openxmlformats.org/officeDocument/2006/relationships/image" Target="../media/image45.wmf"/><Relationship Id="rId1" Type="http://schemas.openxmlformats.org/officeDocument/2006/relationships/slideLayout" Target="../slideLayouts/slideLayout1373.xml"/><Relationship Id="rId6" Type="http://schemas.openxmlformats.org/officeDocument/2006/relationships/image" Target="../media/image25.png"/><Relationship Id="rId5" Type="http://schemas.openxmlformats.org/officeDocument/2006/relationships/image" Target="../media/image47.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86.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56.png"/><Relationship Id="rId1" Type="http://schemas.openxmlformats.org/officeDocument/2006/relationships/slideLayout" Target="../slideLayouts/slideLayout137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7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93.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79.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007.xml"/><Relationship Id="rId5" Type="http://schemas.openxmlformats.org/officeDocument/2006/relationships/image" Target="../media/image36.gif"/><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33859"/>
            <a:ext cx="9209314" cy="6624141"/>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643185" y="2192457"/>
            <a:ext cx="7922943" cy="1986121"/>
          </a:xfrm>
          <a:prstGeom prst="rect">
            <a:avLst/>
          </a:prstGeom>
        </p:spPr>
        <p:txBody>
          <a:bodyPr wrap="square">
            <a:spAutoFit/>
          </a:bodyPr>
          <a:lstStyle/>
          <a:p>
            <a:pPr marR="0" lvl="0" algn="just">
              <a:lnSpc>
                <a:spcPct val="112000"/>
              </a:lnSpc>
              <a:spcBef>
                <a:spcPts val="0"/>
              </a:spcBef>
              <a:spcAft>
                <a:spcPts val="400"/>
              </a:spcAft>
              <a:buClr>
                <a:srgbClr val="000000"/>
              </a:buClr>
              <a:buSzPts val="1200"/>
              <a:tabLst>
                <a:tab pos="375285" algn="l"/>
              </a:tabLst>
            </a:pPr>
            <a:r>
              <a:rPr lang="en-US" sz="2800" dirty="0" smtClean="0">
                <a:latin typeface="Times New Roman" pitchFamily="18" charset="0"/>
                <a:ea typeface="Arial" panose="020B0604020202020204" pitchFamily="34" charset="0"/>
                <a:cs typeface="Times New Roman" pitchFamily="18" charset="0"/>
              </a:rPr>
              <a:t>2. </a:t>
            </a:r>
            <a:r>
              <a:rPr lang="vi-VN" sz="2800" dirty="0" smtClean="0">
                <a:latin typeface="Times New Roman" pitchFamily="18" charset="0"/>
                <a:ea typeface="Arial" panose="020B0604020202020204" pitchFamily="34" charset="0"/>
                <a:cs typeface="Times New Roman" pitchFamily="18" charset="0"/>
              </a:rPr>
              <a:t>Em hãy viết suy nghĩ của mình về hành vi ỷ lại, dựa dẫm và phụ thuộc vào người khác của học sinh trong cuộc sống, học tập. Em có suy nghĩ gì về những hành vi đó?</a:t>
            </a:r>
            <a:endParaRPr lang="en-US" sz="2800" u="none" strike="noStrike" spc="0" dirty="0">
              <a:effectLst/>
              <a:latin typeface="Times New Roman" pitchFamily="18" charset="0"/>
              <a:ea typeface="Arial" panose="020B0604020202020204" pitchFamily="34" charset="0"/>
              <a:cs typeface="Times New Roman" pitchFamily="18" charset="0"/>
            </a:endParaRPr>
          </a:p>
        </p:txBody>
      </p:sp>
      <p:pic>
        <p:nvPicPr>
          <p:cNvPr id="9" name="Shape 95"/>
          <p:cNvPicPr/>
          <p:nvPr/>
        </p:nvPicPr>
        <p:blipFill>
          <a:blip r:embed="rId4"/>
          <a:stretch/>
        </p:blipFill>
        <p:spPr>
          <a:xfrm>
            <a:off x="8755266" y="1040525"/>
            <a:ext cx="3436733" cy="2794357"/>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8958013" y="0"/>
            <a:ext cx="1871095"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smtClean="0">
                <a:solidFill>
                  <a:srgbClr val="FF0000"/>
                </a:solidFill>
                <a:latin typeface="Times New Roman" pitchFamily="18" charset="0"/>
                <a:ea typeface="Arial" panose="020B0604020202020204" pitchFamily="34" charset="0"/>
                <a:cs typeface="Times New Roman" pitchFamily="18" charset="0"/>
              </a:rPr>
              <a:t>Chia </a:t>
            </a:r>
            <a:r>
              <a:rPr lang="en-US" sz="3200" b="1" dirty="0" err="1" smtClean="0">
                <a:solidFill>
                  <a:srgbClr val="FF0000"/>
                </a:solidFill>
                <a:latin typeface="Times New Roman" pitchFamily="18" charset="0"/>
                <a:ea typeface="Arial" panose="020B0604020202020204" pitchFamily="34" charset="0"/>
                <a:cs typeface="Times New Roman" pitchFamily="18" charset="0"/>
              </a:rPr>
              <a:t>sẻ</a:t>
            </a:r>
            <a:endParaRPr lang="en-US" sz="3200" b="1" dirty="0">
              <a:solidFill>
                <a:srgbClr val="FF0000"/>
              </a:solidFill>
              <a:latin typeface="Times New Roman" pitchFamily="18" charset="0"/>
              <a:ea typeface="Arial" panose="020B0604020202020204" pitchFamily="34" charset="0"/>
              <a:cs typeface="Times New Roman" pitchFamily="18" charset="0"/>
            </a:endParaRPr>
          </a:p>
          <a:p>
            <a:pPr algn="ctr" defTabSz="914400"/>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
        <p:nvSpPr>
          <p:cNvPr id="10" name="Rectangle: Rounded Corners 1">
            <a:extLst>
              <a:ext uri="{FF2B5EF4-FFF2-40B4-BE49-F238E27FC236}">
                <a16:creationId xmlns:a16="http://schemas.microsoft.com/office/drawing/2014/main" id="{49368C2B-08BB-4567-BA27-2402FAA3C31F}"/>
              </a:ext>
            </a:extLst>
          </p:cNvPr>
          <p:cNvSpPr/>
          <p:nvPr/>
        </p:nvSpPr>
        <p:spPr>
          <a:xfrm>
            <a:off x="2578985" y="233859"/>
            <a:ext cx="497339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err="1" smtClean="0">
                <a:solidFill>
                  <a:srgbClr val="FF0000"/>
                </a:solidFill>
                <a:latin typeface="Times New Roman" pitchFamily="18" charset="0"/>
                <a:ea typeface="Times New Roman" pitchFamily="18" charset="0"/>
                <a:cs typeface="Times New Roman" pitchFamily="18" charset="0"/>
              </a:rPr>
              <a:t>Hoạt</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Khởi</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91573606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11438003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74936" y="1493637"/>
            <a:ext cx="12025222" cy="1077218"/>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b="1" dirty="0" smtClean="0">
                <a:solidFill>
                  <a:srgbClr val="0000FF"/>
                </a:solidFill>
                <a:latin typeface="Times New Roman" pitchFamily="18" charset="0"/>
                <a:cs typeface="Times New Roman" pitchFamily="18" charset="0"/>
              </a:rPr>
              <a:t>X</a:t>
            </a:r>
            <a:r>
              <a:rPr lang="vi-VN" b="1" dirty="0" smtClean="0">
                <a:solidFill>
                  <a:srgbClr val="0000FF"/>
                </a:solidFill>
                <a:latin typeface="Times New Roman" pitchFamily="18" charset="0"/>
                <a:cs typeface="Times New Roman" pitchFamily="18" charset="0"/>
              </a:rPr>
              <a:t>ây </a:t>
            </a:r>
            <a:r>
              <a:rPr lang="vi-VN" b="1" dirty="0">
                <a:solidFill>
                  <a:srgbClr val="0000FF"/>
                </a:solidFill>
                <a:latin typeface="Times New Roman" pitchFamily="18" charset="0"/>
                <a:cs typeface="Times New Roman" pitchFamily="18" charset="0"/>
              </a:rPr>
              <a:t>dựng phiếu học tập thể hiện kết quả rèn luyện tính tự lập của bản thân và thực hiện kế hoạch </a:t>
            </a:r>
            <a:endParaRPr lang="en-US" altLang="en-US" b="1" dirty="0">
              <a:solidFill>
                <a:srgbClr val="0000FF"/>
              </a:solidFill>
              <a:latin typeface="Times New Roman" pitchFamily="18" charset="0"/>
              <a:cs typeface="Times New Roman" pitchFamily="18" charset="0"/>
            </a:endParaRPr>
          </a:p>
        </p:txBody>
      </p:sp>
      <p:graphicFrame>
        <p:nvGraphicFramePr>
          <p:cNvPr id="29701" name="Group 5"/>
          <p:cNvGraphicFramePr>
            <a:graphicFrameLocks noGrp="1"/>
          </p:cNvGraphicFramePr>
          <p:nvPr>
            <p:extLst/>
          </p:nvPr>
        </p:nvGraphicFramePr>
        <p:xfrm>
          <a:off x="123645" y="2797697"/>
          <a:ext cx="12068355" cy="3749160"/>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lĩnh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vực</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Những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biểu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hiện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thiếu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tự</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lập</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Biện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thực</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hiện</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Thời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gian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tiến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hành</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Dự</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kiến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kết</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quả</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Học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tập</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Lao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động</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tập</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thể</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Sinh</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cá</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nhân</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9733565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217223"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217223" y="3707680"/>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2</a:t>
            </a:r>
            <a:r>
              <a:rPr lang="en-US" sz="2800" dirty="0" smtClean="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2885456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78257420"/>
      </p:ext>
    </p:extLst>
  </p:cSld>
  <p:clrMapOvr>
    <a:masterClrMapping/>
  </p:clrMapOvr>
  <p:transition>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iantiem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410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8899" name="Text Box 3"/>
          <p:cNvSpPr txBox="1">
            <a:spLocks noChangeArrowheads="1"/>
          </p:cNvSpPr>
          <p:nvPr/>
        </p:nvSpPr>
        <p:spPr bwMode="auto">
          <a:xfrm>
            <a:off x="1752600" y="54864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rPr>
              <a:t>MAI AN TIÊM - “SỰ TÍCH DƯA HẤU”</a:t>
            </a:r>
          </a:p>
        </p:txBody>
      </p:sp>
      <p:sp>
        <p:nvSpPr>
          <p:cNvPr id="208900" name="Text Box 4"/>
          <p:cNvSpPr txBox="1">
            <a:spLocks noChangeArrowheads="1"/>
          </p:cNvSpPr>
          <p:nvPr/>
        </p:nvSpPr>
        <p:spPr bwMode="auto">
          <a:xfrm>
            <a:off x="1828800" y="60198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rPr>
              <a:t>Qua sự tích này em rút ra được bài học gì?</a:t>
            </a:r>
          </a:p>
        </p:txBody>
      </p:sp>
      <p:sp>
        <p:nvSpPr>
          <p:cNvPr id="5" name="Rectangle: Rounded Corners 1">
            <a:extLst>
              <a:ext uri="{FF2B5EF4-FFF2-40B4-BE49-F238E27FC236}">
                <a16:creationId xmlns:a16="http://schemas.microsoft.com/office/drawing/2014/main" id="{49368C2B-08BB-4567-BA27-2402FAA3C31F}"/>
              </a:ext>
            </a:extLst>
          </p:cNvPr>
          <p:cNvSpPr/>
          <p:nvPr/>
        </p:nvSpPr>
        <p:spPr>
          <a:xfrm>
            <a:off x="7097197" y="126283"/>
            <a:ext cx="497339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err="1" smtClean="0">
                <a:solidFill>
                  <a:srgbClr val="FF0000"/>
                </a:solidFill>
                <a:latin typeface="Times New Roman" pitchFamily="18" charset="0"/>
                <a:ea typeface="Times New Roman" pitchFamily="18" charset="0"/>
                <a:cs typeface="Times New Roman" pitchFamily="18" charset="0"/>
              </a:rPr>
              <a:t>Hoạt</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Khởi</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3285767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wheel(4)">
                                      <p:cBhvr>
                                        <p:cTn id="7" dur="2000"/>
                                        <p:tgtEl>
                                          <p:spTgt spid="208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208900">
                                            <p:txEl>
                                              <p:pRg st="0" end="0"/>
                                            </p:txEl>
                                          </p:spTgt>
                                        </p:tgtEl>
                                        <p:attrNameLst>
                                          <p:attrName>style.visibility</p:attrName>
                                        </p:attrNameLst>
                                      </p:cBhvr>
                                      <p:to>
                                        <p:strVal val="visible"/>
                                      </p:to>
                                    </p:set>
                                    <p:animEffect transition="in" filter="wheel(4)">
                                      <p:cBhvr>
                                        <p:cTn id="12" dur="2000"/>
                                        <p:tgtEl>
                                          <p:spTgt spid="208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911557" y="1051014"/>
            <a:ext cx="10594643" cy="2185214"/>
          </a:xfrm>
          <a:prstGeom prst="rect">
            <a:avLst/>
          </a:prstGeom>
          <a:noFill/>
        </p:spPr>
        <p:txBody>
          <a:bodyPr wrap="square">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err="1" smtClean="0">
                <a:solidFill>
                  <a:srgbClr val="FF0000"/>
                </a:solidFill>
                <a:latin typeface="Times New Roman" panose="02020603050405020304" pitchFamily="18" charset="0"/>
                <a:cs typeface="Times New Roman" panose="02020603050405020304" pitchFamily="18" charset="0"/>
              </a:rPr>
              <a:t>Tiết</a:t>
            </a:r>
            <a:r>
              <a:rPr lang="en-US" sz="8800" kern="0" dirty="0" smtClean="0">
                <a:solidFill>
                  <a:srgbClr val="FF0000"/>
                </a:solidFill>
                <a:latin typeface="Times New Roman" panose="02020603050405020304" pitchFamily="18" charset="0"/>
                <a:cs typeface="Times New Roman" panose="02020603050405020304" pitchFamily="18" charset="0"/>
              </a:rPr>
              <a:t> 14: TỰ LẬP- TT</a:t>
            </a:r>
            <a:endParaRPr lang="vi-VN" sz="8800" kern="0" dirty="0">
              <a:solidFill>
                <a:srgbClr val="FF0000"/>
              </a:solidFill>
            </a:endParaRPr>
          </a:p>
        </p:txBody>
      </p:sp>
      <p:sp>
        <p:nvSpPr>
          <p:cNvPr id="151560" name="TextBox 8"/>
          <p:cNvSpPr txBox="1">
            <a:spLocks noChangeArrowheads="1"/>
          </p:cNvSpPr>
          <p:nvPr/>
        </p:nvSpPr>
        <p:spPr bwMode="auto">
          <a:xfrm>
            <a:off x="3657600" y="190500"/>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BỒ ĐỀ </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Kim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1465121632"/>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5" y="2669936"/>
            <a:ext cx="2696624" cy="4326715"/>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923743" y="-1651102"/>
            <a:ext cx="2332158"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627549" y="412069"/>
            <a:ext cx="4901771" cy="2062103"/>
          </a:xfrm>
          <a:prstGeom prst="rect">
            <a:avLst/>
          </a:prstGeom>
          <a:noFill/>
        </p:spPr>
        <p:txBody>
          <a:bodyPr wrap="square" rtlCol="0">
            <a:spAutoFit/>
          </a:bodyPr>
          <a:lstStyle/>
          <a:p>
            <a:pPr algn="ctr" defTabSz="914400"/>
            <a:r>
              <a:rPr lang="en-US" sz="3200" b="1" dirty="0" err="1" smtClean="0">
                <a:solidFill>
                  <a:prstClr val="black"/>
                </a:solidFill>
                <a:latin typeface="Times New Roman" pitchFamily="18" charset="0"/>
                <a:cs typeface="Times New Roman" pitchFamily="18" charset="0"/>
              </a:rPr>
              <a:t>Em</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hãy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đánh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giá</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khả</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năng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tự</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lập</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của</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bản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thân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Đề</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xuất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cách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rèn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luyện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tính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tự</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lập</a:t>
            </a:r>
            <a:r>
              <a:rPr lang="en-US" sz="3200" b="1" dirty="0" smtClean="0">
                <a:solidFill>
                  <a:prstClr val="black"/>
                </a:solidFill>
                <a:latin typeface="Times New Roman" pitchFamily="18" charset="0"/>
                <a:cs typeface="Times New Roman" pitchFamily="18" charset="0"/>
              </a:rPr>
              <a:t>?</a:t>
            </a:r>
            <a:endParaRPr lang="en-SG" sz="3200" b="1" dirty="0">
              <a:solidFill>
                <a:prstClr val="black"/>
              </a:solidFill>
              <a:latin typeface="Times New Roman" pitchFamily="18" charset="0"/>
              <a:cs typeface="Times New Roman"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3753123" y="3071439"/>
            <a:ext cx="2730475" cy="3578379"/>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7214" y="744584"/>
            <a:ext cx="6314786" cy="6113416"/>
          </a:xfrm>
          <a:prstGeom prst="rect">
            <a:avLst/>
          </a:prstGeom>
          <a:no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7005508" y="949125"/>
            <a:ext cx="522829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3200" dirty="0" smtClean="0">
                <a:solidFill>
                  <a:srgbClr val="0000FF"/>
                </a:solidFill>
                <a:cs typeface="Times New Roman" pitchFamily="18" charset="0"/>
              </a:rPr>
              <a:t>4 .</a:t>
            </a:r>
            <a:r>
              <a:rPr lang="en-US" sz="3200" dirty="0" err="1" smtClean="0">
                <a:solidFill>
                  <a:srgbClr val="0000FF"/>
                </a:solidFill>
                <a:cs typeface="Times New Roman" pitchFamily="18" charset="0"/>
              </a:rPr>
              <a:t>Cách</a:t>
            </a:r>
            <a:r>
              <a:rPr lang="en-US" sz="3200" dirty="0" smtClean="0">
                <a:solidFill>
                  <a:srgbClr val="0000FF"/>
                </a:solidFill>
                <a:cs typeface="Times New Roman" pitchFamily="18" charset="0"/>
              </a:rPr>
              <a:t> </a:t>
            </a:r>
            <a:r>
              <a:rPr lang="en-US" sz="3200" dirty="0" err="1">
                <a:solidFill>
                  <a:srgbClr val="0000FF"/>
                </a:solidFill>
                <a:cs typeface="Times New Roman" pitchFamily="18" charset="0"/>
              </a:rPr>
              <a:t>rèn</a:t>
            </a:r>
            <a:r>
              <a:rPr lang="en-US" sz="3200" dirty="0">
                <a:solidFill>
                  <a:srgbClr val="0000FF"/>
                </a:solidFill>
                <a:cs typeface="Times New Roman" pitchFamily="18" charset="0"/>
              </a:rPr>
              <a:t> </a:t>
            </a:r>
            <a:r>
              <a:rPr lang="en-US" sz="3200" dirty="0" err="1">
                <a:solidFill>
                  <a:srgbClr val="0000FF"/>
                </a:solidFill>
                <a:cs typeface="Times New Roman" pitchFamily="18" charset="0"/>
              </a:rPr>
              <a:t>luyện</a:t>
            </a:r>
            <a:r>
              <a:rPr lang="en-US" sz="3200" dirty="0">
                <a:solidFill>
                  <a:srgbClr val="0000FF"/>
                </a:solidFill>
                <a:cs typeface="Times New Roman" pitchFamily="18" charset="0"/>
              </a:rPr>
              <a:t>: </a:t>
            </a:r>
          </a:p>
          <a:p>
            <a:r>
              <a:rPr lang="en-US" sz="3200" dirty="0">
                <a:solidFill>
                  <a:srgbClr val="0000FF"/>
                </a:solidFill>
                <a:cs typeface="Times New Roman" pitchFamily="18" charset="0"/>
              </a:rPr>
              <a:t>- </a:t>
            </a:r>
            <a:r>
              <a:rPr lang="en-US" sz="3200" dirty="0" err="1">
                <a:solidFill>
                  <a:srgbClr val="0000FF"/>
                </a:solidFill>
                <a:cs typeface="Times New Roman" pitchFamily="18" charset="0"/>
              </a:rPr>
              <a:t>Chúng</a:t>
            </a:r>
            <a:r>
              <a:rPr lang="en-US" sz="3200" dirty="0">
                <a:solidFill>
                  <a:srgbClr val="0000FF"/>
                </a:solidFill>
                <a:cs typeface="Times New Roman" pitchFamily="18" charset="0"/>
              </a:rPr>
              <a:t> ta </a:t>
            </a:r>
            <a:r>
              <a:rPr lang="en-US" sz="3200" dirty="0" err="1">
                <a:solidFill>
                  <a:srgbClr val="0000FF"/>
                </a:solidFill>
                <a:cs typeface="Times New Roman" pitchFamily="18" charset="0"/>
              </a:rPr>
              <a:t>cần</a:t>
            </a:r>
            <a:r>
              <a:rPr lang="en-US" sz="3200" dirty="0">
                <a:solidFill>
                  <a:srgbClr val="0000FF"/>
                </a:solidFill>
                <a:cs typeface="Times New Roman" pitchFamily="18" charset="0"/>
              </a:rPr>
              <a:t> </a:t>
            </a:r>
            <a:r>
              <a:rPr lang="en-US" sz="3200" dirty="0" err="1">
                <a:solidFill>
                  <a:srgbClr val="0000FF"/>
                </a:solidFill>
                <a:cs typeface="Times New Roman" pitchFamily="18" charset="0"/>
              </a:rPr>
              <a:t>chủ</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động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làm</a:t>
            </a:r>
            <a:r>
              <a:rPr lang="en-US" sz="3200" dirty="0">
                <a:solidFill>
                  <a:srgbClr val="0000FF"/>
                </a:solidFill>
                <a:cs typeface="Times New Roman" pitchFamily="18" charset="0"/>
              </a:rPr>
              <a:t> </a:t>
            </a:r>
            <a:r>
              <a:rPr lang="en-US" sz="3200" dirty="0" err="1">
                <a:solidFill>
                  <a:srgbClr val="0000FF"/>
                </a:solidFill>
                <a:cs typeface="Times New Roman" pitchFamily="18" charset="0"/>
              </a:rPr>
              <a:t>việc</a:t>
            </a:r>
            <a:r>
              <a:rPr lang="en-US" sz="3200" dirty="0">
                <a:solidFill>
                  <a:srgbClr val="0000FF"/>
                </a:solidFill>
                <a:cs typeface="Times New Roman" pitchFamily="18" charset="0"/>
              </a:rPr>
              <a:t>.</a:t>
            </a:r>
          </a:p>
          <a:p>
            <a:r>
              <a:rPr lang="en-US" sz="3200" dirty="0">
                <a:solidFill>
                  <a:srgbClr val="0000FF"/>
                </a:solidFill>
                <a:cs typeface="Times New Roman" pitchFamily="18" charset="0"/>
              </a:rPr>
              <a:t>- </a:t>
            </a:r>
            <a:r>
              <a:rPr lang="en-US" sz="3200" dirty="0" err="1">
                <a:solidFill>
                  <a:srgbClr val="0000FF"/>
                </a:solidFill>
                <a:cs typeface="Times New Roman" pitchFamily="18" charset="0"/>
              </a:rPr>
              <a:t>Tự</a:t>
            </a:r>
            <a:r>
              <a:rPr lang="en-US" sz="3200" dirty="0">
                <a:solidFill>
                  <a:srgbClr val="0000FF"/>
                </a:solidFill>
                <a:cs typeface="Times New Roman" pitchFamily="18" charset="0"/>
              </a:rPr>
              <a:t> tin </a:t>
            </a:r>
            <a:r>
              <a:rPr lang="en-US" sz="3200" dirty="0" err="1">
                <a:solidFill>
                  <a:srgbClr val="0000FF"/>
                </a:solidFill>
                <a:cs typeface="Times New Roman" pitchFamily="18" charset="0"/>
              </a:rPr>
              <a:t>và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quyết</a:t>
            </a:r>
            <a:r>
              <a:rPr lang="en-US" sz="3200" dirty="0">
                <a:solidFill>
                  <a:srgbClr val="0000FF"/>
                </a:solidFill>
                <a:cs typeface="Times New Roman" pitchFamily="18" charset="0"/>
              </a:rPr>
              <a:t> </a:t>
            </a:r>
            <a:r>
              <a:rPr lang="en-US" sz="3200" dirty="0" err="1">
                <a:solidFill>
                  <a:srgbClr val="0000FF"/>
                </a:solidFill>
                <a:cs typeface="Times New Roman" pitchFamily="18" charset="0"/>
              </a:rPr>
              <a:t>tâm</a:t>
            </a:r>
            <a:r>
              <a:rPr lang="en-US" sz="3200" dirty="0">
                <a:solidFill>
                  <a:srgbClr val="0000FF"/>
                </a:solidFill>
                <a:cs typeface="Times New Roman" pitchFamily="18" charset="0"/>
              </a:rPr>
              <a:t> </a:t>
            </a:r>
            <a:r>
              <a:rPr lang="en-US" sz="3200" dirty="0" err="1">
                <a:solidFill>
                  <a:srgbClr val="0000FF"/>
                </a:solidFill>
                <a:cs typeface="Times New Roman" pitchFamily="18" charset="0"/>
              </a:rPr>
              <a:t>khi</a:t>
            </a:r>
            <a:r>
              <a:rPr lang="en-US" sz="3200" dirty="0">
                <a:solidFill>
                  <a:srgbClr val="0000FF"/>
                </a:solidFill>
                <a:cs typeface="Times New Roman" pitchFamily="18" charset="0"/>
              </a:rPr>
              <a:t> </a:t>
            </a:r>
            <a:r>
              <a:rPr lang="en-US" sz="3200" dirty="0" err="1">
                <a:solidFill>
                  <a:srgbClr val="0000FF"/>
                </a:solidFill>
                <a:cs typeface="Times New Roman" pitchFamily="18" charset="0"/>
              </a:rPr>
              <a:t>thực</a:t>
            </a:r>
            <a:r>
              <a:rPr lang="en-US" sz="3200" dirty="0">
                <a:solidFill>
                  <a:srgbClr val="0000FF"/>
                </a:solidFill>
                <a:cs typeface="Times New Roman" pitchFamily="18" charset="0"/>
              </a:rPr>
              <a:t> </a:t>
            </a:r>
            <a:r>
              <a:rPr lang="en-US" sz="3200" dirty="0" err="1">
                <a:solidFill>
                  <a:srgbClr val="0000FF"/>
                </a:solidFill>
                <a:cs typeface="Times New Roman" pitchFamily="18" charset="0"/>
              </a:rPr>
              <a:t>hiện</a:t>
            </a:r>
            <a:r>
              <a:rPr lang="en-US" sz="3200" dirty="0">
                <a:solidFill>
                  <a:srgbClr val="0000FF"/>
                </a:solidFill>
                <a:cs typeface="Times New Roman" pitchFamily="18" charset="0"/>
              </a:rPr>
              <a:t> </a:t>
            </a:r>
            <a:r>
              <a:rPr lang="en-US" sz="3200" dirty="0" err="1">
                <a:solidFill>
                  <a:srgbClr val="0000FF"/>
                </a:solidFill>
                <a:cs typeface="Times New Roman" pitchFamily="18" charset="0"/>
              </a:rPr>
              <a:t>hành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động</a:t>
            </a:r>
            <a:r>
              <a:rPr lang="en-US" sz="3200" dirty="0">
                <a:solidFill>
                  <a:srgbClr val="0000FF"/>
                </a:solidFill>
                <a:cs typeface="Times New Roman" pitchFamily="18" charset="0"/>
              </a:rPr>
              <a:t>.</a:t>
            </a:r>
          </a:p>
          <a:p>
            <a:r>
              <a:rPr lang="en-US" sz="3200" dirty="0">
                <a:solidFill>
                  <a:srgbClr val="0000FF"/>
                </a:solidFill>
                <a:cs typeface="Times New Roman" pitchFamily="18" charset="0"/>
              </a:rPr>
              <a:t>- </a:t>
            </a:r>
            <a:r>
              <a:rPr lang="en-US" sz="3200" dirty="0" err="1">
                <a:solidFill>
                  <a:srgbClr val="0000FF"/>
                </a:solidFill>
                <a:cs typeface="Times New Roman" pitchFamily="18" charset="0"/>
              </a:rPr>
              <a:t>Học</a:t>
            </a:r>
            <a:r>
              <a:rPr lang="en-US" sz="3200" dirty="0">
                <a:solidFill>
                  <a:srgbClr val="0000FF"/>
                </a:solidFill>
                <a:cs typeface="Times New Roman" pitchFamily="18" charset="0"/>
              </a:rPr>
              <a:t> </a:t>
            </a:r>
            <a:r>
              <a:rPr lang="en-US" sz="3200" dirty="0" err="1">
                <a:solidFill>
                  <a:srgbClr val="0000FF"/>
                </a:solidFill>
                <a:cs typeface="Times New Roman" pitchFamily="18" charset="0"/>
              </a:rPr>
              <a:t>sinh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rèn</a:t>
            </a:r>
            <a:r>
              <a:rPr lang="en-US" sz="3200" dirty="0">
                <a:solidFill>
                  <a:srgbClr val="0000FF"/>
                </a:solidFill>
                <a:cs typeface="Times New Roman" pitchFamily="18" charset="0"/>
              </a:rPr>
              <a:t> </a:t>
            </a:r>
            <a:r>
              <a:rPr lang="en-US" sz="3200" dirty="0" err="1">
                <a:solidFill>
                  <a:srgbClr val="0000FF"/>
                </a:solidFill>
                <a:cs typeface="Times New Roman" pitchFamily="18" charset="0"/>
              </a:rPr>
              <a:t>luyện</a:t>
            </a:r>
            <a:r>
              <a:rPr lang="en-US" sz="3200" dirty="0">
                <a:solidFill>
                  <a:srgbClr val="0000FF"/>
                </a:solidFill>
                <a:cs typeface="Times New Roman" pitchFamily="18" charset="0"/>
              </a:rPr>
              <a:t> </a:t>
            </a:r>
            <a:r>
              <a:rPr lang="en-US" sz="3200" dirty="0" err="1">
                <a:solidFill>
                  <a:srgbClr val="0000FF"/>
                </a:solidFill>
                <a:cs typeface="Times New Roman" pitchFamily="18" charset="0"/>
              </a:rPr>
              <a:t>tính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tự</a:t>
            </a:r>
            <a:r>
              <a:rPr lang="en-US" sz="3200" dirty="0">
                <a:solidFill>
                  <a:srgbClr val="0000FF"/>
                </a:solidFill>
                <a:cs typeface="Times New Roman" pitchFamily="18" charset="0"/>
              </a:rPr>
              <a:t> </a:t>
            </a:r>
            <a:r>
              <a:rPr lang="en-US" sz="3200" dirty="0" err="1">
                <a:solidFill>
                  <a:srgbClr val="0000FF"/>
                </a:solidFill>
                <a:cs typeface="Times New Roman" pitchFamily="18" charset="0"/>
              </a:rPr>
              <a:t>lập</a:t>
            </a:r>
            <a:r>
              <a:rPr lang="en-US" sz="3200" dirty="0">
                <a:solidFill>
                  <a:srgbClr val="0000FF"/>
                </a:solidFill>
                <a:cs typeface="Times New Roman" pitchFamily="18" charset="0"/>
              </a:rPr>
              <a:t> </a:t>
            </a:r>
            <a:r>
              <a:rPr lang="en-US" sz="3200" dirty="0" err="1">
                <a:solidFill>
                  <a:srgbClr val="0000FF"/>
                </a:solidFill>
                <a:cs typeface="Times New Roman" pitchFamily="18" charset="0"/>
              </a:rPr>
              <a:t>trong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học</a:t>
            </a:r>
            <a:r>
              <a:rPr lang="en-US" sz="3200" dirty="0">
                <a:solidFill>
                  <a:srgbClr val="0000FF"/>
                </a:solidFill>
                <a:cs typeface="Times New Roman" pitchFamily="18" charset="0"/>
              </a:rPr>
              <a:t> </a:t>
            </a:r>
            <a:r>
              <a:rPr lang="en-US" sz="3200" dirty="0" err="1">
                <a:solidFill>
                  <a:srgbClr val="0000FF"/>
                </a:solidFill>
                <a:cs typeface="Times New Roman" pitchFamily="18" charset="0"/>
              </a:rPr>
              <a:t>tập</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công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việc</a:t>
            </a:r>
            <a:r>
              <a:rPr lang="en-US" sz="3200" dirty="0">
                <a:solidFill>
                  <a:srgbClr val="0000FF"/>
                </a:solidFill>
                <a:cs typeface="Times New Roman" pitchFamily="18" charset="0"/>
              </a:rPr>
              <a:t> </a:t>
            </a:r>
            <a:r>
              <a:rPr lang="en-US" sz="3200" dirty="0" err="1">
                <a:solidFill>
                  <a:srgbClr val="0000FF"/>
                </a:solidFill>
                <a:cs typeface="Times New Roman" pitchFamily="18" charset="0"/>
              </a:rPr>
              <a:t>và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sinh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hoạt</a:t>
            </a:r>
            <a:r>
              <a:rPr lang="en-US" sz="3200" dirty="0">
                <a:solidFill>
                  <a:srgbClr val="0000FF"/>
                </a:solidFill>
                <a:cs typeface="Times New Roman" pitchFamily="18" charset="0"/>
              </a:rPr>
              <a:t> </a:t>
            </a:r>
            <a:r>
              <a:rPr lang="en-US" sz="3200" dirty="0" err="1">
                <a:solidFill>
                  <a:srgbClr val="0000FF"/>
                </a:solidFill>
                <a:cs typeface="Times New Roman" pitchFamily="18" charset="0"/>
              </a:rPr>
              <a:t>hằng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ngày</a:t>
            </a:r>
            <a:r>
              <a:rPr lang="en-US" sz="3200" dirty="0">
                <a:solidFill>
                  <a:srgbClr val="0000FF"/>
                </a:solidFill>
                <a:cs typeface="Times New Roman" pitchFamily="18" charset="0"/>
              </a:rPr>
              <a:t>.</a:t>
            </a:r>
          </a:p>
        </p:txBody>
      </p:sp>
      <p:pic>
        <p:nvPicPr>
          <p:cNvPr id="8" name="Picture 7"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07" y="5421086"/>
            <a:ext cx="2431126" cy="143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2469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6322486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4103" y="405048"/>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329868" y="4274344"/>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096467" y="2410093"/>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Ghi</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giấy</a:t>
            </a:r>
            <a:r>
              <a:rPr lang="en-US" sz="3000" dirty="0" smtClean="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90360" y="3702567"/>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Dán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sổ</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tay</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7" name="Rectangle 1"/>
          <p:cNvSpPr>
            <a:spLocks noChangeArrowheads="1"/>
          </p:cNvSpPr>
          <p:nvPr/>
        </p:nvSpPr>
        <p:spPr bwMode="auto">
          <a:xfrm>
            <a:off x="5900057" y="5203702"/>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Chia</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sẻ</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cho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cả</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lớp</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326066" y="2363653"/>
            <a:ext cx="5112281"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vi-VN" sz="3200" dirty="0" smtClean="0">
                <a:solidFill>
                  <a:srgbClr val="0000FF"/>
                </a:solidFill>
                <a:latin typeface="Times New Roman" pitchFamily="18" charset="0"/>
                <a:cs typeface="Times New Roman" pitchFamily="18" charset="0"/>
              </a:rPr>
              <a:t>Sắp </a:t>
            </a:r>
            <a:r>
              <a:rPr lang="vi-VN" sz="3200" dirty="0">
                <a:solidFill>
                  <a:srgbClr val="0000FF"/>
                </a:solidFill>
                <a:latin typeface="Times New Roman" pitchFamily="18" charset="0"/>
                <a:cs typeface="Times New Roman" pitchFamily="18" charset="0"/>
              </a:rPr>
              <a:t>tới kì nghỉ hè, bố mẹ dự định cho em về quê ngoại một tháng sống cùng với ông bà. Em hãy thiết kế một cuốn sổ tay để nhắc bản thân trong sinh hoạt và học tập. (Nội dung chính của sổ tay: thời gian, nội dung nhắc nhở, cách thực hiện, tự đánh giá)</a:t>
            </a:r>
            <a:endParaRPr lang="en-US" sz="3000" dirty="0">
              <a:solidFill>
                <a:srgbClr val="0000FF"/>
              </a:solidFill>
              <a:latin typeface="Times New Roman" pitchFamily="18"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7"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29026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911557" y="1051014"/>
            <a:ext cx="10594643" cy="2185214"/>
          </a:xfrm>
          <a:prstGeom prst="rect">
            <a:avLst/>
          </a:prstGeom>
          <a:noFill/>
        </p:spPr>
        <p:txBody>
          <a:bodyPr wrap="square">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err="1" smtClean="0">
                <a:solidFill>
                  <a:srgbClr val="FF0000"/>
                </a:solidFill>
                <a:latin typeface="Times New Roman" panose="02020603050405020304" pitchFamily="18" charset="0"/>
                <a:cs typeface="Times New Roman" panose="02020603050405020304" pitchFamily="18" charset="0"/>
              </a:rPr>
              <a:t>Tiết</a:t>
            </a:r>
            <a:r>
              <a:rPr lang="en-US" sz="8800" kern="0" dirty="0" smtClean="0">
                <a:solidFill>
                  <a:srgbClr val="FF0000"/>
                </a:solidFill>
                <a:latin typeface="Times New Roman" panose="02020603050405020304" pitchFamily="18" charset="0"/>
                <a:cs typeface="Times New Roman" panose="02020603050405020304" pitchFamily="18" charset="0"/>
              </a:rPr>
              <a:t> 13: TỰ LẬP- TT</a:t>
            </a:r>
            <a:endParaRPr lang="vi-VN" sz="8800" kern="0" dirty="0">
              <a:solidFill>
                <a:srgbClr val="FF0000"/>
              </a:solidFill>
            </a:endParaRPr>
          </a:p>
        </p:txBody>
      </p:sp>
      <p:sp>
        <p:nvSpPr>
          <p:cNvPr id="151560" name="TextBox 8"/>
          <p:cNvSpPr txBox="1">
            <a:spLocks noChangeArrowheads="1"/>
          </p:cNvSpPr>
          <p:nvPr/>
        </p:nvSpPr>
        <p:spPr bwMode="auto">
          <a:xfrm>
            <a:off x="3657600" y="190500"/>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BỒ ĐỀ </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Kim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236600392"/>
      </p:ext>
    </p:extLst>
  </p:cSld>
  <p:clrMapOvr>
    <a:masterClrMapping/>
  </p:clrMapOvr>
  <p:transition>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217223"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217223" y="3707680"/>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2</a:t>
            </a:r>
            <a:r>
              <a:rPr lang="en-US" sz="2800" dirty="0" smtClean="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3" name="Rectangle 72"/>
          <p:cNvSpPr/>
          <p:nvPr/>
        </p:nvSpPr>
        <p:spPr>
          <a:xfrm>
            <a:off x="4667105" y="3841903"/>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ectangle 73"/>
          <p:cNvSpPr/>
          <p:nvPr/>
        </p:nvSpPr>
        <p:spPr>
          <a:xfrm>
            <a:off x="4657163" y="4332405"/>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5" name="Rectangle 74"/>
          <p:cNvSpPr/>
          <p:nvPr/>
        </p:nvSpPr>
        <p:spPr>
          <a:xfrm>
            <a:off x="4304769" y="5215233"/>
            <a:ext cx="523247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7" y="978717"/>
            <a:ext cx="3502114" cy="4456679"/>
          </a:xfrm>
          <a:prstGeom prst="rect">
            <a:avLst/>
          </a:prstGeom>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5514101"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46071" y="4457000"/>
            <a:ext cx="5508705"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300753" y="5041736"/>
            <a:ext cx="5188565"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341173" y="5013171"/>
            <a:ext cx="518204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5608167"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906773" y="3788488"/>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649325" y="5260973"/>
            <a:ext cx="1310421"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433379" y="3640488"/>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828231" y="3065609"/>
            <a:ext cx="2641600" cy="769441"/>
          </a:xfrm>
          <a:prstGeom prst="rect">
            <a:avLst/>
          </a:prstGeom>
          <a:noFill/>
        </p:spPr>
        <p:txBody>
          <a:bodyPr wrap="square" rtlCol="0">
            <a:spAutoFit/>
          </a:bodyPr>
          <a:lstStyle/>
          <a:p>
            <a:pPr defTabSz="914400"/>
            <a:r>
              <a:rPr lang="en-US" sz="4400" dirty="0" smtClean="0">
                <a:solidFill>
                  <a:prstClr val="black"/>
                </a:solidFill>
                <a:latin typeface="Times New Roman" pitchFamily="18" charset="0"/>
                <a:cs typeface="Times New Roman" pitchFamily="18" charset="0"/>
              </a:rPr>
              <a:t>TỰ LẬP</a:t>
            </a:r>
            <a:endParaRPr lang="en-US" sz="4400" dirty="0">
              <a:solidFill>
                <a:prstClr val="black"/>
              </a:solidFill>
              <a:latin typeface="Times New Roman" pitchFamily="18" charset="0"/>
              <a:cs typeface="Times New Roman" pitchFamily="18" charset="0"/>
            </a:endParaRPr>
          </a:p>
        </p:txBody>
      </p:sp>
      <p:sp>
        <p:nvSpPr>
          <p:cNvPr id="15" name="TextBox 14"/>
          <p:cNvSpPr txBox="1"/>
          <p:nvPr/>
        </p:nvSpPr>
        <p:spPr>
          <a:xfrm>
            <a:off x="4062711" y="138183"/>
            <a:ext cx="7777835" cy="830997"/>
          </a:xfrm>
          <a:prstGeom prst="rect">
            <a:avLst/>
          </a:prstGeom>
          <a:noFill/>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mình</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692116" y="1932511"/>
            <a:ext cx="1063520" cy="954107"/>
          </a:xfrm>
          <a:prstGeom prst="rect">
            <a:avLst/>
          </a:prstGeom>
          <a:noFill/>
        </p:spPr>
        <p:txBody>
          <a:bodyPr wrap="square" rtlCol="0">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Khái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niệm</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66581" y="4151420"/>
            <a:ext cx="1612178" cy="523220"/>
          </a:xfrm>
          <a:prstGeom prst="rect">
            <a:avLst/>
          </a:prstGeom>
          <a:noFill/>
        </p:spPr>
        <p:txBody>
          <a:bodyPr wrap="square" rtlCol="0">
            <a:spAutoFit/>
          </a:bodyPr>
          <a:lstStyle/>
          <a:p>
            <a:pPr defTabSz="914400"/>
            <a:r>
              <a:rPr lang="en-US" sz="2800" dirty="0" smtClean="0">
                <a:solidFill>
                  <a:prstClr val="black"/>
                </a:solidFill>
                <a:latin typeface="Times New Roman" panose="02020603050405020304" pitchFamily="18" charset="0"/>
                <a:cs typeface="Times New Roman" panose="02020603050405020304" pitchFamily="18" charset="0"/>
              </a:rPr>
              <a:t>Ý </a:t>
            </a:r>
            <a:r>
              <a:rPr lang="en-US" sz="2800" dirty="0" err="1" smtClean="0">
                <a:solidFill>
                  <a:prstClr val="black"/>
                </a:solidFill>
                <a:latin typeface="Times New Roman" panose="02020603050405020304" pitchFamily="18" charset="0"/>
                <a:cs typeface="Times New Roman" panose="02020603050405020304" pitchFamily="18" charset="0"/>
              </a:rPr>
              <a:t>nghĩa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2599899" y="5539797"/>
            <a:ext cx="1533363" cy="954107"/>
          </a:xfrm>
          <a:prstGeom prst="rect">
            <a:avLst/>
          </a:prstGeom>
          <a:noFill/>
        </p:spPr>
        <p:txBody>
          <a:bodyPr wrap="square" rtlCol="0">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683559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81753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01675535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Ý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nghĩa</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803489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Gambar Sempadan Dialog Hari Kanak Kanak, Anak Clipart, Anak, Kotak Dialog  PNG dan PSD untuk Muat turun Percuma"/>
          <p:cNvPicPr>
            <a:picLocks noChangeAspect="1" noChangeArrowheads="1"/>
          </p:cNvPicPr>
          <p:nvPr/>
        </p:nvPicPr>
        <p:blipFill>
          <a:blip r:embed="rId2">
            <a:extLst>
              <a:ext uri="{28A0092B-C50C-407E-A947-70E740481C1C}">
                <a14:useLocalDpi xmlns:a14="http://schemas.microsoft.com/office/drawing/2010/main" val="0"/>
              </a:ext>
            </a:extLst>
          </a:blip>
          <a:srcRect l="4500" t="10722" r="1863" b="16096"/>
          <a:stretch>
            <a:fillRect/>
          </a:stretch>
        </p:blipFill>
        <p:spPr bwMode="auto">
          <a:xfrm>
            <a:off x="5177838" y="13810"/>
            <a:ext cx="7108607" cy="68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6259132" y="2386119"/>
            <a:ext cx="579549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0" fontAlgn="base" hangingPunct="0">
              <a:lnSpc>
                <a:spcPct val="100000"/>
              </a:lnSpc>
              <a:spcBef>
                <a:spcPct val="0"/>
              </a:spcBef>
              <a:spcAft>
                <a:spcPct val="0"/>
              </a:spcAft>
              <a:buFontTx/>
              <a:buNone/>
            </a:pPr>
            <a:r>
              <a:rPr lang="vi-VN" sz="2400" dirty="0">
                <a:latin typeface="+mj-lt"/>
              </a:rPr>
              <a:t>Anh Nam là người dân tộc Ê-đê được bình chọn là Doanh nhân trẻ xuất sắc. Tuy gia đình khó khăn nhưng anh vẫn cố gắng học và đã thi đỗ vào trường đại học. Để có tiền đóng học phí và sinh hoạt, anh đã làm thêm nhiều việc: phát tờ rơi, gia sư, phục vụ bàn,... Ra trường, anh trở về quê hương làm thuê, tự tích luỹ tiền và bắt đầu kinh doanh cà phê. Doanh nghiệp của anh ngày càng phát triển, tạo công ăn việc làm cho nhiều người ở buôn làng.</a:t>
            </a:r>
            <a:endParaRPr lang="en-US" altLang="en-US" sz="2400" dirty="0" smtClean="0">
              <a:solidFill>
                <a:srgbClr val="FF0000"/>
              </a:solidFill>
              <a:latin typeface="+mj-lt"/>
              <a:cs typeface="Arial" panose="020B0604020202020204" pitchFamily="34" charset="0"/>
              <a:sym typeface="Arial" panose="020B0604020202020204" pitchFamily="34" charset="0"/>
            </a:endParaRPr>
          </a:p>
        </p:txBody>
      </p:sp>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3">
            <a:extLst>
              <a:ext uri="{28A0092B-C50C-407E-A947-70E740481C1C}">
                <a14:useLocalDpi xmlns:a14="http://schemas.microsoft.com/office/drawing/2010/main" val="0"/>
              </a:ext>
            </a:extLst>
          </a:blip>
          <a:srcRect t="22313" b="36549"/>
          <a:stretch>
            <a:fillRect/>
          </a:stretch>
        </p:blipFill>
        <p:spPr bwMode="auto">
          <a:xfrm>
            <a:off x="0" y="213788"/>
            <a:ext cx="5679582" cy="63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6"/>
          <p:cNvSpPr>
            <a:spLocks noChangeArrowheads="1"/>
          </p:cNvSpPr>
          <p:nvPr/>
        </p:nvSpPr>
        <p:spPr bwMode="auto">
          <a:xfrm>
            <a:off x="309092" y="3379850"/>
            <a:ext cx="5061397"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vi-VN" sz="2200" b="1" dirty="0">
                <a:solidFill>
                  <a:srgbClr val="0000FF"/>
                </a:solidFill>
                <a:latin typeface="+mj-lt"/>
              </a:rPr>
              <a:t>Bố Hưng mất sớm, mẹ vất vả lao động nuôi hai anh em ăn học. Hưng luôn ý thức phải tự làm tốt các việc cá nhân của mình đồng thời giúp đỡ mẹ mọi việc trong gia đình. Khi mẹ ốm phải nằm viện, Hưng lo toan hết việc nhà, chăm sóc mẹ và em chu đáo. Năm học nào Hưng cũng đạt danh hiệu Học sinh Giỏi.</a:t>
            </a:r>
            <a:endParaRPr lang="en-US" sz="2200" b="1" dirty="0">
              <a:solidFill>
                <a:srgbClr val="0000FF"/>
              </a:solidFill>
              <a:latin typeface="+mj-lt"/>
            </a:endParaRPr>
          </a:p>
        </p:txBody>
      </p:sp>
      <p:sp>
        <p:nvSpPr>
          <p:cNvPr id="2" name="Rectangle 1"/>
          <p:cNvSpPr/>
          <p:nvPr/>
        </p:nvSpPr>
        <p:spPr>
          <a:xfrm>
            <a:off x="-118289" y="0"/>
            <a:ext cx="8226932" cy="556434"/>
          </a:xfrm>
          <a:prstGeom prst="rect">
            <a:avLst/>
          </a:prstGeom>
        </p:spPr>
        <p:txBody>
          <a:bodyPr wrap="none">
            <a:spAutoFit/>
          </a:bodyPr>
          <a:lstStyle/>
          <a:p>
            <a:pPr indent="203200" algn="just">
              <a:lnSpc>
                <a:spcPct val="115000"/>
              </a:lnSpc>
              <a:spcAft>
                <a:spcPts val="1300"/>
              </a:spcAft>
            </a:pPr>
            <a:r>
              <a:rPr lang="vi-VN" sz="2800" dirty="0">
                <a:solidFill>
                  <a:srgbClr val="FF0000"/>
                </a:solidFill>
                <a:latin typeface="+mj-lt"/>
                <a:ea typeface="Arial" panose="020B0604020202020204" pitchFamily="34" charset="0"/>
              </a:rPr>
              <a:t>Em hãy đọc các trường hợp dưới đây và trả lời câu hỏi</a:t>
            </a:r>
            <a:endParaRPr lang="en-US" sz="2800" dirty="0">
              <a:solidFill>
                <a:srgbClr val="FF0000"/>
              </a:solidFill>
              <a:effectLst/>
              <a:latin typeface="+mj-lt"/>
              <a:ea typeface="Arial" panose="020B0604020202020204" pitchFamily="34" charset="0"/>
            </a:endParaRPr>
          </a:p>
        </p:txBody>
      </p:sp>
    </p:spTree>
    <p:extLst>
      <p:ext uri="{BB962C8B-B14F-4D97-AF65-F5344CB8AC3E}">
        <p14:creationId xmlns:p14="http://schemas.microsoft.com/office/powerpoint/2010/main" val="1321198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additive="base">
                                        <p:cTn id="17" dur="500" fill="hold"/>
                                        <p:tgtEl>
                                          <p:spTgt spid="24584"/>
                                        </p:tgtEl>
                                        <p:attrNameLst>
                                          <p:attrName>ppt_x</p:attrName>
                                        </p:attrNameLst>
                                      </p:cBhvr>
                                      <p:tavLst>
                                        <p:tav tm="0">
                                          <p:val>
                                            <p:strVal val="#ppt_x"/>
                                          </p:val>
                                        </p:tav>
                                        <p:tav tm="100000">
                                          <p:val>
                                            <p:strVal val="#ppt_x"/>
                                          </p:val>
                                        </p:tav>
                                      </p:tavLst>
                                    </p:anim>
                                    <p:anim calcmode="lin" valueType="num">
                                      <p:cBhvr additive="base">
                                        <p:cTn id="18" dur="500" fill="hold"/>
                                        <p:tgtEl>
                                          <p:spTgt spid="2458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 calcmode="lin" valueType="num">
                                      <p:cBhvr additive="base">
                                        <p:cTn id="21" dur="500" fill="hold"/>
                                        <p:tgtEl>
                                          <p:spTgt spid="24582"/>
                                        </p:tgtEl>
                                        <p:attrNameLst>
                                          <p:attrName>ppt_x</p:attrName>
                                        </p:attrNameLst>
                                      </p:cBhvr>
                                      <p:tavLst>
                                        <p:tav tm="0">
                                          <p:val>
                                            <p:strVal val="#ppt_x"/>
                                          </p:val>
                                        </p:tav>
                                        <p:tav tm="100000">
                                          <p:val>
                                            <p:strVal val="#ppt_x"/>
                                          </p:val>
                                        </p:tav>
                                      </p:tavLst>
                                    </p:anim>
                                    <p:anim calcmode="lin" valueType="num">
                                      <p:cBhvr additive="base">
                                        <p:cTn id="22"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779417" y="1336947"/>
            <a:ext cx="10999788" cy="597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vi-VN" dirty="0" smtClean="0">
                <a:solidFill>
                  <a:srgbClr val="1D02DA"/>
                </a:solidFill>
                <a:latin typeface="Times New Roman" pitchFamily="18" charset="0"/>
                <a:ea typeface="Arial" panose="020B0604020202020204" pitchFamily="34" charset="0"/>
                <a:cs typeface="Times New Roman" pitchFamily="18" charset="0"/>
              </a:rPr>
              <a:t>a)Hưng </a:t>
            </a:r>
            <a:r>
              <a:rPr lang="vi-VN" dirty="0">
                <a:solidFill>
                  <a:srgbClr val="1D02DA"/>
                </a:solidFill>
                <a:latin typeface="Times New Roman" pitchFamily="18" charset="0"/>
                <a:ea typeface="Arial" panose="020B0604020202020204" pitchFamily="34" charset="0"/>
                <a:cs typeface="Times New Roman" pitchFamily="18" charset="0"/>
              </a:rPr>
              <a:t>đã thề hiện </a:t>
            </a:r>
            <a:r>
              <a:rPr lang="vi-VN" dirty="0" smtClean="0">
                <a:solidFill>
                  <a:srgbClr val="1D02DA"/>
                </a:solidFill>
                <a:latin typeface="Times New Roman" pitchFamily="18" charset="0"/>
                <a:ea typeface="Arial" panose="020B0604020202020204" pitchFamily="34" charset="0"/>
                <a:cs typeface="Times New Roman" pitchFamily="18" charset="0"/>
              </a:rPr>
              <a:t>tính</a:t>
            </a:r>
            <a:r>
              <a:rPr lang="en-US" dirty="0" smtClean="0">
                <a:solidFill>
                  <a:srgbClr val="1D02DA"/>
                </a:solidFill>
                <a:latin typeface="Times New Roman" pitchFamily="18" charset="0"/>
                <a:ea typeface="Arial" panose="020B0604020202020204" pitchFamily="34" charset="0"/>
                <a:cs typeface="Times New Roman" pitchFamily="18" charset="0"/>
              </a:rPr>
              <a:t> </a:t>
            </a:r>
            <a:r>
              <a:rPr lang="vi-VN" dirty="0" smtClean="0">
                <a:solidFill>
                  <a:srgbClr val="1D02DA"/>
                </a:solidFill>
                <a:latin typeface="Times New Roman" pitchFamily="18" charset="0"/>
                <a:ea typeface="Arial" panose="020B0604020202020204" pitchFamily="34" charset="0"/>
                <a:cs typeface="Times New Roman" pitchFamily="18" charset="0"/>
              </a:rPr>
              <a:t>tự </a:t>
            </a:r>
            <a:r>
              <a:rPr lang="vi-VN" dirty="0">
                <a:solidFill>
                  <a:srgbClr val="1D02DA"/>
                </a:solidFill>
                <a:latin typeface="Times New Roman" pitchFamily="18" charset="0"/>
                <a:ea typeface="Arial" panose="020B0604020202020204" pitchFamily="34" charset="0"/>
                <a:cs typeface="Times New Roman" pitchFamily="18" charset="0"/>
              </a:rPr>
              <a:t>lập như thế nào?</a:t>
            </a:r>
            <a:endParaRPr lang="en-US" dirty="0">
              <a:latin typeface="Times New Roman" pitchFamily="18" charset="0"/>
              <a:ea typeface="Arial" panose="020B0604020202020204" pitchFamily="34" charset="0"/>
              <a:cs typeface="Times New Roman" pitchFamily="18" charset="0"/>
            </a:endParaRPr>
          </a:p>
          <a:p>
            <a:pPr defTabSz="914400" eaLnBrk="0" fontAlgn="base" hangingPunct="0">
              <a:lnSpc>
                <a:spcPct val="100000"/>
              </a:lnSpc>
              <a:spcBef>
                <a:spcPct val="0"/>
              </a:spcBef>
              <a:spcAft>
                <a:spcPct val="0"/>
              </a:spcAft>
              <a:buFontTx/>
              <a:buNone/>
            </a:pPr>
            <a:r>
              <a:rPr lang="en-US" altLang="en-US" dirty="0" smtClean="0">
                <a:solidFill>
                  <a:srgbClr val="000000"/>
                </a:solidFill>
                <a:latin typeface="Times New Roman" pitchFamily="18" charset="0"/>
                <a:cs typeface="Times New Roman" pitchFamily="18" charset="0"/>
                <a:sym typeface="Arial" panose="020B0604020202020204" pitchFamily="34" charset="0"/>
              </a:rPr>
              <a:t>………………………………………………………………………………………………………………………………………………………………………………………...................................................................................</a:t>
            </a:r>
          </a:p>
          <a:p>
            <a:pPr marL="165100" lvl="0" indent="-165100">
              <a:lnSpc>
                <a:spcPct val="115000"/>
              </a:lnSpc>
              <a:spcBef>
                <a:spcPts val="0"/>
              </a:spcBef>
              <a:spcAft>
                <a:spcPts val="200"/>
              </a:spcAft>
              <a:buNone/>
            </a:pPr>
            <a:r>
              <a:rPr lang="vi-VN" dirty="0">
                <a:solidFill>
                  <a:srgbClr val="1D02DA"/>
                </a:solidFill>
                <a:latin typeface="Times New Roman" pitchFamily="18" charset="0"/>
                <a:ea typeface="Arial" panose="020B0604020202020204" pitchFamily="34" charset="0"/>
                <a:cs typeface="Times New Roman" pitchFamily="18" charset="0"/>
              </a:rPr>
              <a:t>b)Tính tự lập đã đem lại điều gì cho Hưng?</a:t>
            </a:r>
            <a:endParaRPr lang="en-US" dirty="0">
              <a:solidFill>
                <a:prstClr val="black"/>
              </a:solidFill>
              <a:latin typeface="Times New Roman" pitchFamily="18" charset="0"/>
              <a:ea typeface="Arial" panose="020B0604020202020204" pitchFamily="34" charset="0"/>
              <a:cs typeface="Times New Roman" pitchFamily="18" charset="0"/>
            </a:endParaRPr>
          </a:p>
          <a:p>
            <a:pPr algn="just">
              <a:lnSpc>
                <a:spcPct val="115000"/>
              </a:lnSpc>
              <a:spcBef>
                <a:spcPts val="0"/>
              </a:spcBef>
              <a:buNone/>
            </a:pPr>
            <a:r>
              <a:rPr lang="en-US" altLang="en-US" dirty="0" smtClean="0">
                <a:solidFill>
                  <a:srgbClr val="000000"/>
                </a:solidFill>
                <a:latin typeface="Times New Roman" pitchFamily="18" charset="0"/>
                <a:cs typeface="Times New Roman" pitchFamily="18" charset="0"/>
                <a:sym typeface="Arial" panose="020B0604020202020204" pitchFamily="34" charset="0"/>
              </a:rPr>
              <a:t>………………………………………………………………………………</a:t>
            </a:r>
          </a:p>
          <a:p>
            <a:pPr algn="just">
              <a:lnSpc>
                <a:spcPct val="115000"/>
              </a:lnSpc>
              <a:spcBef>
                <a:spcPts val="0"/>
              </a:spcBef>
              <a:buNone/>
            </a:pPr>
            <a:r>
              <a:rPr lang="en-US" altLang="en-US" dirty="0">
                <a:solidFill>
                  <a:srgbClr val="000000"/>
                </a:solidFill>
                <a:latin typeface="Times New Roman" pitchFamily="18" charset="0"/>
                <a:cs typeface="Times New Roman" pitchFamily="18" charset="0"/>
                <a:sym typeface="Arial" panose="020B0604020202020204" pitchFamily="34" charset="0"/>
              </a:rPr>
              <a:t>……………………………………………………………………………… </a:t>
            </a:r>
            <a:r>
              <a:rPr lang="en-US" dirty="0" smtClean="0">
                <a:solidFill>
                  <a:srgbClr val="000000"/>
                </a:solidFill>
                <a:latin typeface="Times New Roman" pitchFamily="18" charset="0"/>
                <a:ea typeface="Arial" panose="020B0604020202020204" pitchFamily="34" charset="0"/>
                <a:cs typeface="Times New Roman" pitchFamily="18" charset="0"/>
                <a:sym typeface="Arial" panose="020B0604020202020204" pitchFamily="34" charset="0"/>
              </a:rPr>
              <a:t>C)</a:t>
            </a:r>
            <a:r>
              <a:rPr lang="vi-VN" dirty="0" smtClean="0">
                <a:solidFill>
                  <a:srgbClr val="1D02DA"/>
                </a:solidFill>
                <a:latin typeface="Times New Roman" pitchFamily="18" charset="0"/>
                <a:ea typeface="Arial" panose="020B0604020202020204" pitchFamily="34" charset="0"/>
                <a:cs typeface="Times New Roman" pitchFamily="18" charset="0"/>
              </a:rPr>
              <a:t>Tính </a:t>
            </a:r>
            <a:r>
              <a:rPr lang="vi-VN" dirty="0">
                <a:solidFill>
                  <a:srgbClr val="1D02DA"/>
                </a:solidFill>
                <a:latin typeface="Times New Roman" pitchFamily="18" charset="0"/>
                <a:ea typeface="Arial" panose="020B0604020202020204" pitchFamily="34" charset="0"/>
                <a:cs typeface="Times New Roman" pitchFamily="18" charset="0"/>
              </a:rPr>
              <a:t>tự lập của anh Nam đã mang lại điều gì cho anh và cho xã hội?</a:t>
            </a:r>
            <a:endParaRPr lang="en-US" dirty="0">
              <a:latin typeface="Times New Roman" pitchFamily="18" charset="0"/>
              <a:ea typeface="Arial" panose="020B0604020202020204" pitchFamily="34" charset="0"/>
              <a:cs typeface="Times New Roman" pitchFamily="18" charset="0"/>
            </a:endParaRPr>
          </a:p>
          <a:p>
            <a:pPr defTabSz="914400" eaLnBrk="0" fontAlgn="base" hangingPunct="0">
              <a:lnSpc>
                <a:spcPct val="100000"/>
              </a:lnSpc>
              <a:spcBef>
                <a:spcPct val="0"/>
              </a:spcBef>
              <a:spcAft>
                <a:spcPct val="0"/>
              </a:spcAft>
              <a:buFontTx/>
              <a:buNone/>
            </a:pPr>
            <a:r>
              <a:rPr lang="en-US" altLang="en-US" dirty="0" smtClean="0">
                <a:solidFill>
                  <a:srgbClr val="000000"/>
                </a:solidFill>
                <a:latin typeface="Times New Roman" pitchFamily="18" charset="0"/>
                <a:cs typeface="Times New Roman" pitchFamily="18" charset="0"/>
                <a:sym typeface="Arial" panose="020B0604020202020204" pitchFamily="34" charset="0"/>
              </a:rPr>
              <a:t>……………………………………………………………………………………………………………………………………………………………………………………………………………………………………………………………………….....................................................................................</a:t>
            </a:r>
          </a:p>
          <a:p>
            <a:pPr defTabSz="914400" eaLnBrk="0" fontAlgn="base" hangingPunct="0">
              <a:lnSpc>
                <a:spcPct val="100000"/>
              </a:lnSpc>
              <a:spcBef>
                <a:spcPct val="0"/>
              </a:spcBef>
              <a:spcAft>
                <a:spcPct val="0"/>
              </a:spcAft>
              <a:buFontTx/>
              <a:buNone/>
            </a:pPr>
            <a:endParaRPr lang="en-US" altLang="en-US" dirty="0" smtClean="0">
              <a:solidFill>
                <a:srgbClr val="000000"/>
              </a:solidFill>
              <a:latin typeface="#9Slide05 IcielSanelma" pitchFamily="2" charset="0"/>
              <a:cs typeface="Arial" panose="020B0604020202020204" pitchFamily="34" charset="0"/>
              <a:sym typeface="Arial" panose="020B0604020202020204" pitchFamily="34" charset="0"/>
            </a:endParaRPr>
          </a:p>
        </p:txBody>
      </p:sp>
      <p:pic>
        <p:nvPicPr>
          <p:cNvPr id="4" name="Picture 3" descr="https://gatorball.files.wordpress.com/2011/03/hybrid-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4328" y="130628"/>
            <a:ext cx="2431126" cy="143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17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1000"/>
                                        <p:tgtEl>
                                          <p:spTgt spid="33795"/>
                                        </p:tgtEl>
                                      </p:cBhvr>
                                    </p:animEffect>
                                    <p:anim calcmode="lin" valueType="num">
                                      <p:cBhvr>
                                        <p:cTn id="8" dur="1000" fill="hold"/>
                                        <p:tgtEl>
                                          <p:spTgt spid="33795"/>
                                        </p:tgtEl>
                                        <p:attrNameLst>
                                          <p:attrName>ppt_x</p:attrName>
                                        </p:attrNameLst>
                                      </p:cBhvr>
                                      <p:tavLst>
                                        <p:tav tm="0">
                                          <p:val>
                                            <p:strVal val="#ppt_x"/>
                                          </p:val>
                                        </p:tav>
                                        <p:tav tm="100000">
                                          <p:val>
                                            <p:strVal val="#ppt_x"/>
                                          </p:val>
                                        </p:tav>
                                      </p:tavLst>
                                    </p:anim>
                                    <p:anim calcmode="lin" valueType="num">
                                      <p:cBhvr>
                                        <p:cTn id="9"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B4FD49C6-7A1E-4C0A-8F8F-BAD9728783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333" b="23542"/>
          <a:stretch/>
        </p:blipFill>
        <p:spPr>
          <a:xfrm>
            <a:off x="1397839" y="-482429"/>
            <a:ext cx="8384146" cy="2724140"/>
          </a:xfrm>
          <a:prstGeom prst="rect">
            <a:avLst/>
          </a:prstGeom>
        </p:spPr>
      </p:pic>
      <p:sp>
        <p:nvSpPr>
          <p:cNvPr id="6" name="Hộp Văn bản 5">
            <a:extLst>
              <a:ext uri="{FF2B5EF4-FFF2-40B4-BE49-F238E27FC236}">
                <a16:creationId xmlns:a16="http://schemas.microsoft.com/office/drawing/2014/main" id="{845F0C26-839B-4DA1-B857-8C7698C63B77}"/>
              </a:ext>
            </a:extLst>
          </p:cNvPr>
          <p:cNvSpPr txBox="1"/>
          <p:nvPr/>
        </p:nvSpPr>
        <p:spPr>
          <a:xfrm>
            <a:off x="3575039" y="699336"/>
            <a:ext cx="3698881" cy="1077218"/>
          </a:xfrm>
          <a:prstGeom prst="rect">
            <a:avLst/>
          </a:prstGeom>
          <a:noFill/>
        </p:spPr>
        <p:txBody>
          <a:bodyPr wrap="square" rtlCol="0">
            <a:spAutoFit/>
          </a:bodyPr>
          <a:lstStyle/>
          <a:p>
            <a:pPr defTabSz="914400">
              <a:defRPr/>
            </a:pPr>
            <a:r>
              <a:rPr lang="en-BZ" sz="3200" b="1" dirty="0" err="1" smtClean="0">
                <a:solidFill>
                  <a:prstClr val="black"/>
                </a:solidFill>
                <a:latin typeface="Times New Roman" pitchFamily="18" charset="0"/>
                <a:cs typeface="Times New Roman" pitchFamily="18" charset="0"/>
              </a:rPr>
              <a:t>Thảo</a:t>
            </a:r>
            <a:r>
              <a:rPr lang="en-BZ" sz="3200" b="1" dirty="0" smtClean="0">
                <a:solidFill>
                  <a:prstClr val="black"/>
                </a:solidFill>
                <a:latin typeface="Times New Roman" pitchFamily="18" charset="0"/>
                <a:cs typeface="Times New Roman" pitchFamily="18" charset="0"/>
              </a:rPr>
              <a:t> </a:t>
            </a:r>
            <a:r>
              <a:rPr lang="en-BZ" sz="3200" b="1" dirty="0" err="1" smtClean="0">
                <a:solidFill>
                  <a:prstClr val="black"/>
                </a:solidFill>
                <a:latin typeface="Times New Roman" pitchFamily="18" charset="0"/>
                <a:cs typeface="Times New Roman" pitchFamily="18" charset="0"/>
              </a:rPr>
              <a:t>luận</a:t>
            </a:r>
            <a:endParaRPr lang="en-BZ" sz="3200" b="1" dirty="0" smtClean="0">
              <a:solidFill>
                <a:prstClr val="black"/>
              </a:solidFill>
              <a:latin typeface="Times New Roman" pitchFamily="18" charset="0"/>
              <a:cs typeface="Times New Roman" pitchFamily="18" charset="0"/>
            </a:endParaRPr>
          </a:p>
          <a:p>
            <a:pPr defTabSz="914400">
              <a:defRPr/>
            </a:pPr>
            <a:r>
              <a:rPr lang="en-BZ" sz="3200" b="1" dirty="0" err="1" smtClean="0">
                <a:solidFill>
                  <a:prstClr val="black"/>
                </a:solidFill>
                <a:latin typeface="Times New Roman" pitchFamily="18" charset="0"/>
                <a:cs typeface="Times New Roman" pitchFamily="18" charset="0"/>
              </a:rPr>
              <a:t>Thời</a:t>
            </a:r>
            <a:r>
              <a:rPr lang="en-BZ" sz="3200" b="1" dirty="0" smtClean="0">
                <a:solidFill>
                  <a:prstClr val="black"/>
                </a:solidFill>
                <a:latin typeface="Times New Roman" pitchFamily="18" charset="0"/>
                <a:cs typeface="Times New Roman" pitchFamily="18" charset="0"/>
              </a:rPr>
              <a:t> </a:t>
            </a:r>
            <a:r>
              <a:rPr lang="en-BZ" sz="3200" b="1" dirty="0" err="1" smtClean="0">
                <a:solidFill>
                  <a:prstClr val="black"/>
                </a:solidFill>
                <a:latin typeface="Times New Roman" pitchFamily="18" charset="0"/>
                <a:cs typeface="Times New Roman" pitchFamily="18" charset="0"/>
              </a:rPr>
              <a:t>gian</a:t>
            </a:r>
            <a:r>
              <a:rPr lang="en-BZ" sz="3200" b="1" dirty="0" smtClean="0">
                <a:solidFill>
                  <a:prstClr val="black"/>
                </a:solidFill>
                <a:latin typeface="Times New Roman" pitchFamily="18" charset="0"/>
                <a:cs typeface="Times New Roman" pitchFamily="18" charset="0"/>
              </a:rPr>
              <a:t>: 3’</a:t>
            </a:r>
            <a:endParaRPr lang="en-BZ" sz="3200" b="1" dirty="0">
              <a:solidFill>
                <a:prstClr val="black"/>
              </a:solidFill>
              <a:latin typeface="Times New Roman" pitchFamily="18" charset="0"/>
              <a:cs typeface="Times New Roman" pitchFamily="18" charset="0"/>
            </a:endParaRPr>
          </a:p>
        </p:txBody>
      </p:sp>
      <p:pic>
        <p:nvPicPr>
          <p:cNvPr id="8" name="Hình ảnh 11">
            <a:extLst>
              <a:ext uri="{FF2B5EF4-FFF2-40B4-BE49-F238E27FC236}">
                <a16:creationId xmlns:a16="http://schemas.microsoft.com/office/drawing/2014/main" id="{D05F5C8E-EC88-4261-9D57-EB57496768CF}"/>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699" y="1771429"/>
            <a:ext cx="12041746" cy="4912706"/>
          </a:xfrm>
          <a:prstGeom prst="rect">
            <a:avLst/>
          </a:prstGeom>
        </p:spPr>
      </p:pic>
      <p:pic>
        <p:nvPicPr>
          <p:cNvPr id="10" name="Kiểu 3D 4" descr="hearts">
            <a:extLst>
              <a:ext uri="{FF2B5EF4-FFF2-40B4-BE49-F238E27FC236}">
                <a16:creationId xmlns:a16="http://schemas.microsoft.com/office/drawing/2014/main" id="{508A48E9-78FF-4E72-9DE0-B504B3A795BE}"/>
              </a:ext>
            </a:extLst>
          </p:cNvPr>
          <p:cNvPicPr>
            <a:picLocks noGrp="1" noRot="1" noChangeAspect="1" noMove="1" noResize="1" noEditPoints="1" noAdjustHandles="1" noChangeArrowheads="1" noChangeShapeType="1" noCrop="1"/>
          </p:cNvPicPr>
          <p:nvPr/>
        </p:nvPicPr>
        <p:blipFill>
          <a:blip r:embed="rId4"/>
          <a:stretch>
            <a:fillRect/>
          </a:stretch>
        </p:blipFill>
        <p:spPr>
          <a:xfrm rot="21439378">
            <a:off x="8815341" y="426637"/>
            <a:ext cx="2825957" cy="2689584"/>
          </a:xfrm>
          <a:prstGeom prst="rect">
            <a:avLst/>
          </a:prstGeom>
        </p:spPr>
      </p:pic>
      <p:pic>
        <p:nvPicPr>
          <p:cNvPr id="11" name="Hình ảnh 7" descr="Ảnh có chứa bàn, trong nhà&#10;&#10;Mô tả được tạo tự động">
            <a:extLst>
              <a:ext uri="{FF2B5EF4-FFF2-40B4-BE49-F238E27FC236}">
                <a16:creationId xmlns:a16="http://schemas.microsoft.com/office/drawing/2014/main" id="{00B29AF5-5C68-47EB-BCBF-A31DF4AB6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7632" y="178297"/>
            <a:ext cx="1507870" cy="1987465"/>
          </a:xfrm>
          <a:prstGeom prst="rect">
            <a:avLst/>
          </a:prstGeom>
        </p:spPr>
      </p:pic>
      <p:sp>
        <p:nvSpPr>
          <p:cNvPr id="13" name="Hình chữ nhật 2">
            <a:extLst>
              <a:ext uri="{FF2B5EF4-FFF2-40B4-BE49-F238E27FC236}">
                <a16:creationId xmlns:a16="http://schemas.microsoft.com/office/drawing/2014/main" id="{3BB5692D-DCCE-4118-AF3D-3CA9928BC137}"/>
              </a:ext>
            </a:extLst>
          </p:cNvPr>
          <p:cNvSpPr/>
          <p:nvPr/>
        </p:nvSpPr>
        <p:spPr>
          <a:xfrm>
            <a:off x="2334328" y="3505494"/>
            <a:ext cx="8753304" cy="1908215"/>
          </a:xfrm>
          <a:prstGeom prst="rect">
            <a:avLst/>
          </a:prstGeom>
        </p:spPr>
        <p:txBody>
          <a:bodyPr wrap="square">
            <a:spAutoFit/>
          </a:bodyPr>
          <a:lstStyle/>
          <a:p>
            <a:pPr defTabSz="914400">
              <a:defRPr/>
            </a:pPr>
            <a:r>
              <a:rPr lang="en-BZ" sz="3000" b="1" u="sng" dirty="0">
                <a:solidFill>
                  <a:srgbClr val="FF0000"/>
                </a:solidFill>
                <a:latin typeface="Times New Roman" pitchFamily="18" charset="0"/>
                <a:cs typeface="Times New Roman" pitchFamily="18" charset="0"/>
              </a:rPr>
              <a:t>1. </a:t>
            </a:r>
            <a:r>
              <a:rPr lang="en-BZ" sz="3000" b="1" dirty="0" smtClean="0">
                <a:solidFill>
                  <a:prstClr val="black"/>
                </a:solidFill>
                <a:latin typeface="Times New Roman" pitchFamily="18" charset="0"/>
                <a:cs typeface="Times New Roman" pitchFamily="18" charset="0"/>
              </a:rPr>
              <a:t>: </a:t>
            </a:r>
            <a:r>
              <a:rPr lang="en-US" sz="3000" b="1" dirty="0" smtClean="0">
                <a:solidFill>
                  <a:prstClr val="black"/>
                </a:solidFill>
                <a:latin typeface="Times New Roman" pitchFamily="18" charset="0"/>
                <a:cs typeface="Times New Roman" pitchFamily="18" charset="0"/>
              </a:rPr>
              <a:t>Ý </a:t>
            </a:r>
            <a:r>
              <a:rPr lang="en-US" sz="3000" b="1" dirty="0" err="1" smtClean="0">
                <a:solidFill>
                  <a:prstClr val="black"/>
                </a:solidFill>
                <a:latin typeface="Times New Roman" pitchFamily="18" charset="0"/>
                <a:cs typeface="Times New Roman" pitchFamily="18" charset="0"/>
              </a:rPr>
              <a:t>nghĩa</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của</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tự</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lập</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đối</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với</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cá</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nhân</a:t>
            </a:r>
            <a:r>
              <a:rPr lang="en-BZ" sz="3000" b="1" dirty="0" smtClean="0">
                <a:solidFill>
                  <a:prstClr val="black"/>
                </a:solidFill>
                <a:latin typeface="Times New Roman" pitchFamily="18" charset="0"/>
                <a:cs typeface="Times New Roman" pitchFamily="18" charset="0"/>
              </a:rPr>
              <a:t>?</a:t>
            </a:r>
            <a:endParaRPr lang="en-BZ" sz="3000" b="1" dirty="0">
              <a:solidFill>
                <a:prstClr val="black"/>
              </a:solidFill>
              <a:latin typeface="Times New Roman" pitchFamily="18" charset="0"/>
              <a:cs typeface="Times New Roman" pitchFamily="18" charset="0"/>
            </a:endParaRPr>
          </a:p>
          <a:p>
            <a:pPr defTabSz="914400">
              <a:defRPr/>
            </a:pPr>
            <a:r>
              <a:rPr lang="en-BZ" sz="3000" b="1" u="sng" dirty="0">
                <a:solidFill>
                  <a:srgbClr val="FF0000"/>
                </a:solidFill>
                <a:latin typeface="Times New Roman" pitchFamily="18" charset="0"/>
                <a:cs typeface="Times New Roman" pitchFamily="18" charset="0"/>
              </a:rPr>
              <a:t>2. </a:t>
            </a:r>
            <a:r>
              <a:rPr lang="en-BZ" sz="3000" b="1" dirty="0" smtClean="0">
                <a:solidFill>
                  <a:prstClr val="black"/>
                </a:solidFill>
                <a:latin typeface="Times New Roman" pitchFamily="18" charset="0"/>
                <a:cs typeface="Times New Roman" pitchFamily="18" charset="0"/>
              </a:rPr>
              <a:t>: Ý </a:t>
            </a:r>
            <a:r>
              <a:rPr lang="en-BZ" sz="3000" b="1" dirty="0" err="1" smtClean="0">
                <a:solidFill>
                  <a:prstClr val="black"/>
                </a:solidFill>
                <a:latin typeface="Times New Roman" pitchFamily="18" charset="0"/>
                <a:cs typeface="Times New Roman" pitchFamily="18" charset="0"/>
              </a:rPr>
              <a:t>nghĩa</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của</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tự</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lập</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đối</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với</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gia</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đình</a:t>
            </a:r>
            <a:r>
              <a:rPr lang="en-BZ" sz="3000" b="1" dirty="0" smtClean="0">
                <a:solidFill>
                  <a:prstClr val="black"/>
                </a:solidFill>
                <a:latin typeface="Times New Roman" pitchFamily="18" charset="0"/>
                <a:cs typeface="Times New Roman" pitchFamily="18" charset="0"/>
              </a:rPr>
              <a:t>?</a:t>
            </a:r>
          </a:p>
          <a:p>
            <a:pPr lvl="0" defTabSz="914400">
              <a:defRPr/>
            </a:pPr>
            <a:r>
              <a:rPr lang="en-BZ" sz="3000" b="1" u="sng" dirty="0">
                <a:solidFill>
                  <a:srgbClr val="FF0000"/>
                </a:solidFill>
                <a:latin typeface="Times New Roman" pitchFamily="18" charset="0"/>
                <a:cs typeface="Times New Roman" pitchFamily="18" charset="0"/>
              </a:rPr>
              <a:t>3</a:t>
            </a:r>
            <a:r>
              <a:rPr lang="en-BZ" sz="3000" b="1" u="sng" dirty="0" smtClean="0">
                <a:solidFill>
                  <a:srgbClr val="FF0000"/>
                </a:solidFill>
                <a:latin typeface="Times New Roman" pitchFamily="18" charset="0"/>
                <a:cs typeface="Times New Roman" pitchFamily="18" charset="0"/>
              </a:rPr>
              <a:t>. </a:t>
            </a:r>
            <a:r>
              <a:rPr lang="en-BZ" sz="3000" b="1" dirty="0" smtClean="0">
                <a:solidFill>
                  <a:prstClr val="black"/>
                </a:solidFill>
                <a:latin typeface="Times New Roman" pitchFamily="18" charset="0"/>
                <a:cs typeface="Times New Roman" pitchFamily="18" charset="0"/>
              </a:rPr>
              <a:t>: </a:t>
            </a:r>
            <a:r>
              <a:rPr lang="en-BZ" sz="3000" b="1" dirty="0">
                <a:solidFill>
                  <a:prstClr val="black"/>
                </a:solidFill>
                <a:latin typeface="Times New Roman" pitchFamily="18" charset="0"/>
                <a:cs typeface="Times New Roman" pitchFamily="18" charset="0"/>
              </a:rPr>
              <a:t>Ý </a:t>
            </a:r>
            <a:r>
              <a:rPr lang="en-BZ" sz="3000" b="1" dirty="0" err="1">
                <a:solidFill>
                  <a:prstClr val="black"/>
                </a:solidFill>
                <a:latin typeface="Times New Roman" pitchFamily="18" charset="0"/>
                <a:cs typeface="Times New Roman" pitchFamily="18" charset="0"/>
              </a:rPr>
              <a:t>nghĩa</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của</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tự</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lập</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đối</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với</a:t>
            </a:r>
            <a:r>
              <a:rPr lang="en-BZ" sz="3000" b="1" dirty="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xã</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hội</a:t>
            </a:r>
            <a:r>
              <a:rPr lang="en-BZ" sz="3000" b="1" dirty="0" smtClean="0">
                <a:solidFill>
                  <a:prstClr val="black"/>
                </a:solidFill>
                <a:latin typeface="Times New Roman" pitchFamily="18" charset="0"/>
                <a:cs typeface="Times New Roman" pitchFamily="18" charset="0"/>
              </a:rPr>
              <a:t>?</a:t>
            </a:r>
            <a:endParaRPr lang="en-BZ" sz="3000" b="1" dirty="0">
              <a:solidFill>
                <a:prstClr val="black"/>
              </a:solidFill>
              <a:latin typeface="Times New Roman" pitchFamily="18" charset="0"/>
              <a:cs typeface="Times New Roman" pitchFamily="18" charset="0"/>
            </a:endParaRPr>
          </a:p>
          <a:p>
            <a:pPr defTabSz="914400">
              <a:defRPr/>
            </a:pPr>
            <a:endParaRPr lang="en-BZ" sz="2800" b="1" dirty="0">
              <a:solidFill>
                <a:prstClr val="black"/>
              </a:solidFill>
              <a:latin typeface="#9Slide05 SVNCookie" panose="020B0606040200020203" pitchFamily="34" charset="0"/>
              <a:cs typeface="Times New Roman" panose="02020603050405020304" pitchFamily="18" charset="0"/>
            </a:endParaRPr>
          </a:p>
        </p:txBody>
      </p:sp>
    </p:spTree>
    <p:extLst>
      <p:ext uri="{BB962C8B-B14F-4D97-AF65-F5344CB8AC3E}">
        <p14:creationId xmlns:p14="http://schemas.microsoft.com/office/powerpoint/2010/main" val="6918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defTabSz="914400">
              <a:spcBef>
                <a:spcPct val="0"/>
              </a:spcBef>
              <a:defRPr/>
            </a:pPr>
            <a:r>
              <a:rPr lang="en-US" altLang="en-US" sz="4000" b="1" dirty="0" smtClean="0">
                <a:solidFill>
                  <a:srgbClr val="FFFFFF"/>
                </a:solidFill>
                <a:latin typeface="Times New Roman" pitchFamily="18" charset="0"/>
                <a:cs typeface="Times New Roman" pitchFamily="18" charset="0"/>
              </a:rPr>
              <a:t>Ý </a:t>
            </a:r>
            <a:r>
              <a:rPr lang="en-US" altLang="en-US" sz="4000" b="1" dirty="0" err="1" smtClean="0">
                <a:solidFill>
                  <a:srgbClr val="FFFFFF"/>
                </a:solidFill>
                <a:latin typeface="Times New Roman" pitchFamily="18" charset="0"/>
                <a:cs typeface="Times New Roman" pitchFamily="18" charset="0"/>
              </a:rPr>
              <a:t>nghĩa</a:t>
            </a:r>
            <a:r>
              <a:rPr lang="en-US" altLang="en-US" sz="4000" b="1" dirty="0" smtClean="0">
                <a:solidFill>
                  <a:srgbClr val="FFFFFF"/>
                </a:solidFill>
                <a:latin typeface="Times New Roman" pitchFamily="18" charset="0"/>
                <a:cs typeface="Times New Roman" pitchFamily="18" charset="0"/>
              </a:rPr>
              <a:t> </a:t>
            </a:r>
            <a:r>
              <a:rPr lang="en-US" altLang="en-US" sz="4000" b="1" dirty="0" err="1" smtClean="0">
                <a:solidFill>
                  <a:srgbClr val="FFFFFF"/>
                </a:solidFill>
                <a:latin typeface="Times New Roman" pitchFamily="18" charset="0"/>
                <a:cs typeface="Times New Roman" pitchFamily="18" charset="0"/>
              </a:rPr>
              <a:t>tự</a:t>
            </a:r>
            <a:r>
              <a:rPr lang="en-US" altLang="en-US" sz="4000" b="1" dirty="0" smtClean="0">
                <a:solidFill>
                  <a:srgbClr val="FFFFFF"/>
                </a:solidFill>
                <a:latin typeface="Times New Roman" pitchFamily="18" charset="0"/>
                <a:cs typeface="Times New Roman" pitchFamily="18" charset="0"/>
              </a:rPr>
              <a:t> </a:t>
            </a:r>
            <a:r>
              <a:rPr lang="en-US" altLang="en-US" sz="4000" b="1" dirty="0" err="1">
                <a:solidFill>
                  <a:srgbClr val="FFFFFF"/>
                </a:solidFill>
                <a:latin typeface="Times New Roman" pitchFamily="18" charset="0"/>
                <a:cs typeface="Times New Roman" pitchFamily="18" charset="0"/>
              </a:rPr>
              <a:t>lập</a:t>
            </a:r>
            <a:endParaRPr lang="en-US" sz="4000" b="1" kern="0" dirty="0">
              <a:solidFill>
                <a:srgbClr val="FFFFFF"/>
              </a:solidFill>
              <a:latin typeface="Times New Roman" pitchFamily="18" charset="0"/>
              <a:cs typeface="Times New Roman" pitchFamily="18" charset="0"/>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14" y="-14858"/>
            <a:ext cx="2135284"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86609"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90" y="2387232"/>
            <a:ext cx="3721211" cy="4323669"/>
            <a:chOff x="324729" y="2194559"/>
            <a:chExt cx="3179640" cy="2682240"/>
          </a:xfrm>
          <a:solidFill>
            <a:srgbClr val="FFC000"/>
          </a:solidFill>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grpSp>
        <p:nvGrpSpPr>
          <p:cNvPr id="17" name="Group 16"/>
          <p:cNvGrpSpPr/>
          <p:nvPr/>
        </p:nvGrpSpPr>
        <p:grpSpPr>
          <a:xfrm>
            <a:off x="4164780" y="2510707"/>
            <a:ext cx="3710257" cy="3672046"/>
            <a:chOff x="3822334" y="2194559"/>
            <a:chExt cx="3179640" cy="2682240"/>
          </a:xfrm>
          <a:solidFill>
            <a:srgbClr val="00B050"/>
          </a:solidFill>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grpSp>
        <p:nvGrpSpPr>
          <p:cNvPr id="19" name="Group 18"/>
          <p:cNvGrpSpPr/>
          <p:nvPr/>
        </p:nvGrpSpPr>
        <p:grpSpPr>
          <a:xfrm>
            <a:off x="8444285" y="2567171"/>
            <a:ext cx="3446233" cy="3559118"/>
            <a:chOff x="7319938" y="2194559"/>
            <a:chExt cx="3179640" cy="2682240"/>
          </a:xfrm>
          <a:solidFill>
            <a:srgbClr val="C9A4E4"/>
          </a:solidFill>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sp>
        <p:nvSpPr>
          <p:cNvPr id="33" name="Text Box 20"/>
          <p:cNvSpPr txBox="1">
            <a:spLocks noChangeArrowheads="1"/>
          </p:cNvSpPr>
          <p:nvPr/>
        </p:nvSpPr>
        <p:spPr bwMode="auto">
          <a:xfrm>
            <a:off x="191792" y="2299302"/>
            <a:ext cx="367937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eaLnBrk="1" fontAlgn="base" hangingPunct="1">
              <a:spcBef>
                <a:spcPct val="0"/>
              </a:spcBef>
              <a:spcAft>
                <a:spcPct val="0"/>
              </a:spcAft>
              <a:defRPr/>
            </a:pP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Giúp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thành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cuộc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được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mọi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người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tôn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trọng</a:t>
            </a:r>
            <a:r>
              <a:rPr lang="en-US" sz="2800" dirty="0">
                <a:solidFill>
                  <a:srgbClr val="000000"/>
                </a:solidFill>
                <a:latin typeface="Times New Roman"/>
                <a:ea typeface="Times New Roman"/>
              </a:rPr>
              <a:t>;</a:t>
            </a:r>
            <a:br>
              <a:rPr lang="en-US" sz="2800" dirty="0">
                <a:solidFill>
                  <a:srgbClr val="000000"/>
                </a:solidFill>
                <a:latin typeface="Times New Roman"/>
                <a:ea typeface="Times New Roman"/>
              </a:rPr>
            </a:b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thêm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nghiệm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nghiệm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việc</a:t>
            </a:r>
            <a:r>
              <a:rPr lang="en-US" sz="2800" dirty="0">
                <a:solidFill>
                  <a:srgbClr val="000000"/>
                </a:solidFill>
                <a:latin typeface="Times New Roman"/>
                <a:ea typeface="Times New Roman"/>
              </a:rPr>
              <a:t>;</a:t>
            </a:r>
            <a:br>
              <a:rPr lang="en-US" sz="2800" dirty="0">
                <a:solidFill>
                  <a:srgbClr val="000000"/>
                </a:solidFill>
                <a:latin typeface="Times New Roman"/>
                <a:ea typeface="Times New Roman"/>
              </a:rPr>
            </a:b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Rèn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đức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tính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trì</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nhẫn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để</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vượt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mọi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hoàn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cảnh</a:t>
            </a:r>
            <a:r>
              <a:rPr lang="en-US" sz="2800" dirty="0">
                <a:solidFill>
                  <a:srgbClr val="000000"/>
                </a:solidFill>
                <a:latin typeface="Times New Roman"/>
                <a:ea typeface="Times New Roman"/>
              </a:rPr>
              <a:t>.</a:t>
            </a:r>
            <a:br>
              <a:rPr lang="en-US" sz="2800" dirty="0">
                <a:solidFill>
                  <a:srgbClr val="000000"/>
                </a:solidFill>
                <a:latin typeface="Times New Roman"/>
                <a:ea typeface="Times New Roman"/>
              </a:rPr>
            </a:br>
            <a:endParaRPr lang="en-US" sz="2800" b="1" dirty="0">
              <a:solidFill>
                <a:srgbClr val="FFFFFF"/>
              </a:solidFill>
              <a:latin typeface="Times New Roman" pitchFamily="18" charset="0"/>
              <a:cs typeface="Times New Roman" pitchFamily="18" charset="0"/>
              <a:sym typeface="Arial" panose="020B0604020202020204" pitchFamily="34" charset="0"/>
            </a:endParaRPr>
          </a:p>
        </p:txBody>
      </p:sp>
      <p:sp>
        <p:nvSpPr>
          <p:cNvPr id="34" name="Text Box 21"/>
          <p:cNvSpPr txBox="1">
            <a:spLocks noChangeArrowheads="1"/>
          </p:cNvSpPr>
          <p:nvPr/>
        </p:nvSpPr>
        <p:spPr bwMode="auto">
          <a:xfrm>
            <a:off x="4287925" y="3081461"/>
            <a:ext cx="35871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eaLnBrk="1" fontAlgn="base" hangingPunct="1">
              <a:spcBef>
                <a:spcPct val="0"/>
              </a:spcBef>
              <a:spcAft>
                <a:spcPct val="0"/>
              </a:spcAft>
              <a:defRPr/>
            </a:pPr>
            <a:r>
              <a:rPr lang="en-US" sz="2800" b="1" dirty="0" smtClean="0">
                <a:solidFill>
                  <a:srgbClr val="FFFFFF"/>
                </a:solidFill>
                <a:latin typeface="Times New Roman" pitchFamily="18" charset="0"/>
                <a:cs typeface="Times New Roman" pitchFamily="18" charset="0"/>
                <a:sym typeface="Arial" panose="020B0604020202020204" pitchFamily="34" charset="0"/>
              </a:rPr>
              <a:t>- Cha </a:t>
            </a:r>
            <a:r>
              <a:rPr lang="en-US" sz="2800" b="1" dirty="0" err="1" smtClean="0">
                <a:solidFill>
                  <a:srgbClr val="FFFFFF"/>
                </a:solidFill>
                <a:latin typeface="Times New Roman" pitchFamily="18" charset="0"/>
                <a:cs typeface="Times New Roman" pitchFamily="18" charset="0"/>
                <a:sym typeface="Arial" panose="020B0604020202020204" pitchFamily="34" charset="0"/>
              </a:rPr>
              <a:t>mẹ</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hạnh</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phúc</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vì</a:t>
            </a:r>
            <a:r>
              <a:rPr lang="en-US" sz="2800" b="1" dirty="0" smtClean="0">
                <a:solidFill>
                  <a:srgbClr val="FFFFFF"/>
                </a:solidFill>
                <a:latin typeface="Times New Roman" pitchFamily="18" charset="0"/>
                <a:cs typeface="Times New Roman" pitchFamily="18" charset="0"/>
                <a:sym typeface="Arial" panose="020B0604020202020204" pitchFamily="34" charset="0"/>
              </a:rPr>
              <a:t> con </a:t>
            </a:r>
            <a:r>
              <a:rPr lang="en-US" sz="2800" b="1" dirty="0" err="1" smtClean="0">
                <a:solidFill>
                  <a:srgbClr val="FFFFFF"/>
                </a:solidFill>
                <a:latin typeface="Times New Roman" pitchFamily="18" charset="0"/>
                <a:cs typeface="Times New Roman" pitchFamily="18" charset="0"/>
                <a:sym typeface="Arial" panose="020B0604020202020204" pitchFamily="34" charset="0"/>
              </a:rPr>
              <a:t>cái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tự</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lập</a:t>
            </a:r>
            <a:r>
              <a:rPr lang="en-US" sz="2800" b="1" dirty="0" smtClean="0">
                <a:solidFill>
                  <a:srgbClr val="FFFFFF"/>
                </a:solidFill>
                <a:latin typeface="Times New Roman" pitchFamily="18" charset="0"/>
                <a:cs typeface="Times New Roman" pitchFamily="18" charset="0"/>
                <a:sym typeface="Arial" panose="020B0604020202020204" pitchFamily="34" charset="0"/>
              </a:rPr>
              <a:t>.</a:t>
            </a:r>
          </a:p>
          <a:p>
            <a:pPr lvl="0" defTabSz="914400" eaLnBrk="1" fontAlgn="base" hangingPunct="1">
              <a:spcBef>
                <a:spcPct val="0"/>
              </a:spcBef>
              <a:spcAft>
                <a:spcPct val="0"/>
              </a:spcAft>
              <a:defRPr/>
            </a:pP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Mọi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thành</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viên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đều</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yên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tâm</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khi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mỗi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cá</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nhân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đều</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tự</a:t>
            </a:r>
            <a:r>
              <a:rPr lang="en-US" sz="2800" b="1" dirty="0" smtClean="0">
                <a:solidFill>
                  <a:srgbClr val="FFFFFF"/>
                </a:solidFill>
                <a:latin typeface="Times New Roman" pitchFamily="18" charset="0"/>
                <a:cs typeface="Times New Roman" pitchFamily="18" charset="0"/>
                <a:sym typeface="Arial" panose="020B0604020202020204" pitchFamily="34" charset="0"/>
              </a:rPr>
              <a:t> lo </a:t>
            </a:r>
            <a:r>
              <a:rPr lang="en-US" sz="2800" b="1" dirty="0" err="1" smtClean="0">
                <a:solidFill>
                  <a:srgbClr val="FFFFFF"/>
                </a:solidFill>
                <a:latin typeface="Times New Roman" pitchFamily="18" charset="0"/>
                <a:cs typeface="Times New Roman" pitchFamily="18" charset="0"/>
                <a:sym typeface="Arial" panose="020B0604020202020204" pitchFamily="34" charset="0"/>
              </a:rPr>
              <a:t>được</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cho</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bản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thân</a:t>
            </a:r>
            <a:r>
              <a:rPr lang="en-US" sz="2800" b="1" dirty="0" smtClean="0">
                <a:solidFill>
                  <a:srgbClr val="FFFFFF"/>
                </a:solidFill>
                <a:latin typeface="Times New Roman" pitchFamily="18" charset="0"/>
                <a:cs typeface="Times New Roman" pitchFamily="18" charset="0"/>
                <a:sym typeface="Arial" panose="020B0604020202020204" pitchFamily="34" charset="0"/>
              </a:rPr>
              <a:t>.</a:t>
            </a:r>
            <a:endParaRPr lang="en-US" sz="2800" b="1" dirty="0">
              <a:solidFill>
                <a:srgbClr val="FFFFFF"/>
              </a:solidFill>
              <a:latin typeface="Times New Roman" pitchFamily="18" charset="0"/>
              <a:cs typeface="Times New Roman" pitchFamily="18" charset="0"/>
              <a:sym typeface="Arial" panose="020B0604020202020204" pitchFamily="34" charset="0"/>
            </a:endParaRPr>
          </a:p>
        </p:txBody>
      </p:sp>
      <p:sp>
        <p:nvSpPr>
          <p:cNvPr id="35" name="Rectangle 22"/>
          <p:cNvSpPr>
            <a:spLocks noChangeArrowheads="1"/>
          </p:cNvSpPr>
          <p:nvPr/>
        </p:nvSpPr>
        <p:spPr bwMode="auto">
          <a:xfrm>
            <a:off x="8762093" y="3654233"/>
            <a:ext cx="30837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fontAlgn="base">
              <a:spcBef>
                <a:spcPct val="0"/>
              </a:spcBef>
              <a:spcAft>
                <a:spcPct val="0"/>
              </a:spcAft>
              <a:defRPr/>
            </a:pP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Góp</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phần</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phát</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triển</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xã</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smtClean="0">
                <a:solidFill>
                  <a:schemeClr val="bg1"/>
                </a:solidFill>
                <a:latin typeface="Times New Roman" pitchFamily="18" charset="0"/>
                <a:cs typeface="Times New Roman" pitchFamily="18" charset="0"/>
                <a:sym typeface="Arial" panose="020B0604020202020204" pitchFamily="34" charset="0"/>
              </a:rPr>
              <a:t>hội</a:t>
            </a:r>
            <a:r>
              <a:rPr lang="en-US" sz="2800" b="1" dirty="0" smtClean="0">
                <a:solidFill>
                  <a:schemeClr val="bg1"/>
                </a:solidFill>
                <a:latin typeface="Times New Roman" pitchFamily="18" charset="0"/>
                <a:cs typeface="Times New Roman" pitchFamily="18" charset="0"/>
                <a:sym typeface="Arial" panose="020B0604020202020204" pitchFamily="34" charset="0"/>
              </a:rPr>
              <a:t> </a:t>
            </a:r>
            <a:r>
              <a:rPr lang="en-US" sz="2800" b="1" dirty="0" err="1" smtClean="0">
                <a:solidFill>
                  <a:schemeClr val="bg1"/>
                </a:solidFill>
                <a:latin typeface="Times New Roman" pitchFamily="18" charset="0"/>
                <a:cs typeface="Times New Roman" pitchFamily="18" charset="0"/>
                <a:sym typeface="Arial" panose="020B0604020202020204" pitchFamily="34" charset="0"/>
              </a:rPr>
              <a:t>văn</a:t>
            </a:r>
            <a:r>
              <a:rPr lang="en-US" sz="2800" b="1" dirty="0" smtClean="0">
                <a:solidFill>
                  <a:schemeClr val="bg1"/>
                </a:solidFill>
                <a:latin typeface="Times New Roman" pitchFamily="18" charset="0"/>
                <a:cs typeface="Times New Roman" pitchFamily="18" charset="0"/>
                <a:sym typeface="Arial" panose="020B0604020202020204" pitchFamily="34" charset="0"/>
              </a:rPr>
              <a:t> minh, </a:t>
            </a:r>
            <a:r>
              <a:rPr lang="en-US" sz="2800" b="1" dirty="0" err="1" smtClean="0">
                <a:solidFill>
                  <a:schemeClr val="bg1"/>
                </a:solidFill>
                <a:latin typeface="Times New Roman" pitchFamily="18" charset="0"/>
                <a:cs typeface="Times New Roman" pitchFamily="18" charset="0"/>
                <a:sym typeface="Arial" panose="020B0604020202020204" pitchFamily="34" charset="0"/>
              </a:rPr>
              <a:t>giàu</a:t>
            </a:r>
            <a:r>
              <a:rPr lang="en-US" sz="2800" b="1" dirty="0" smtClean="0">
                <a:solidFill>
                  <a:schemeClr val="bg1"/>
                </a:solidFill>
                <a:latin typeface="Times New Roman" pitchFamily="18" charset="0"/>
                <a:cs typeface="Times New Roman" pitchFamily="18" charset="0"/>
                <a:sym typeface="Arial" panose="020B0604020202020204" pitchFamily="34" charset="0"/>
              </a:rPr>
              <a:t> </a:t>
            </a:r>
            <a:r>
              <a:rPr lang="en-US" sz="2800" b="1" dirty="0" err="1" smtClean="0">
                <a:solidFill>
                  <a:schemeClr val="bg1"/>
                </a:solidFill>
                <a:latin typeface="Times New Roman" pitchFamily="18" charset="0"/>
                <a:cs typeface="Times New Roman" pitchFamily="18" charset="0"/>
                <a:sym typeface="Arial" panose="020B0604020202020204" pitchFamily="34" charset="0"/>
              </a:rPr>
              <a:t>đẹp</a:t>
            </a:r>
            <a:r>
              <a:rPr lang="en-US" sz="2800" b="1" dirty="0" smtClean="0">
                <a:solidFill>
                  <a:schemeClr val="bg1"/>
                </a:solidFill>
                <a:latin typeface="Times New Roman" pitchFamily="18" charset="0"/>
                <a:cs typeface="Times New Roman" pitchFamily="18" charset="0"/>
                <a:sym typeface="Arial" panose="020B0604020202020204" pitchFamily="34" charset="0"/>
              </a:rPr>
              <a:t>.</a:t>
            </a:r>
            <a:endParaRPr lang="en-US" sz="2800" b="1" dirty="0">
              <a:solidFill>
                <a:schemeClr val="bg1"/>
              </a:solidFill>
              <a:latin typeface="Times New Roman" pitchFamily="18" charset="0"/>
              <a:cs typeface="Times New Roman" pitchFamily="18" charset="0"/>
              <a:sym typeface="Arial" panose="020B0604020202020204" pitchFamily="34" charset="0"/>
            </a:endParaRPr>
          </a:p>
        </p:txBody>
      </p:sp>
      <p:pic>
        <p:nvPicPr>
          <p:cNvPr id="26" name="Chỗ dành sẵn cho Nội dung 9">
            <a:extLst>
              <a:ext uri="{FF2B5EF4-FFF2-40B4-BE49-F238E27FC236}">
                <a16:creationId xmlns:a16="http://schemas.microsoft.com/office/drawing/2014/main" id="{9B98DC60-06EA-4029-BCC0-24A2699AB8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66" b="-2"/>
          <a:stretch/>
        </p:blipFill>
        <p:spPr>
          <a:xfrm>
            <a:off x="769301" y="986713"/>
            <a:ext cx="2141324" cy="87759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7" name="Oval 26"/>
          <p:cNvSpPr/>
          <p:nvPr/>
        </p:nvSpPr>
        <p:spPr bwMode="auto">
          <a:xfrm>
            <a:off x="723451" y="1659999"/>
            <a:ext cx="3244250"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Đối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với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cá</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nhân</a:t>
            </a:r>
            <a:endParaRPr kumimoji="1" lang="vi-VN" sz="2400" b="1" kern="0" dirty="0">
              <a:solidFill>
                <a:srgbClr val="95032D"/>
              </a:solidFill>
              <a:latin typeface="Times New Roman" panose="02020603050405020304" pitchFamily="18" charset="0"/>
              <a:cs typeface="Times New Roman" pitchFamily="18" charset="0"/>
            </a:endParaRPr>
          </a:p>
        </p:txBody>
      </p:sp>
      <p:pic>
        <p:nvPicPr>
          <p:cNvPr id="28" name="Picture 27"/>
          <p:cNvPicPr>
            <a:picLocks noChangeAspect="1"/>
          </p:cNvPicPr>
          <p:nvPr/>
        </p:nvPicPr>
        <p:blipFill>
          <a:blip r:embed="rId6"/>
          <a:stretch>
            <a:fillRect/>
          </a:stretch>
        </p:blipFill>
        <p:spPr>
          <a:xfrm>
            <a:off x="4184346" y="872377"/>
            <a:ext cx="3702195" cy="991935"/>
          </a:xfrm>
          <a:prstGeom prst="rect">
            <a:avLst/>
          </a:prstGeom>
        </p:spPr>
      </p:pic>
      <p:sp>
        <p:nvSpPr>
          <p:cNvPr id="36" name="Oval 35"/>
          <p:cNvSpPr/>
          <p:nvPr/>
        </p:nvSpPr>
        <p:spPr bwMode="auto">
          <a:xfrm>
            <a:off x="4424769" y="1650015"/>
            <a:ext cx="3450268"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Đối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với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gia</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đình</a:t>
            </a:r>
            <a:endParaRPr kumimoji="1" lang="vi-VN" sz="2400" b="1" kern="0" dirty="0">
              <a:solidFill>
                <a:srgbClr val="95032D"/>
              </a:solidFill>
              <a:latin typeface="Times New Roman" panose="02020603050405020304" pitchFamily="18" charset="0"/>
              <a:cs typeface="Times New Roman" pitchFamily="18" charset="0"/>
            </a:endParaRPr>
          </a:p>
        </p:txBody>
      </p:sp>
      <p:pic>
        <p:nvPicPr>
          <p:cNvPr id="37"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0998" y="1015402"/>
            <a:ext cx="2873830" cy="942187"/>
          </a:xfrm>
          <a:prstGeom prst="rect">
            <a:avLst/>
          </a:prstGeom>
        </p:spPr>
      </p:pic>
      <p:sp>
        <p:nvSpPr>
          <p:cNvPr id="38" name="Oval 37"/>
          <p:cNvSpPr/>
          <p:nvPr/>
        </p:nvSpPr>
        <p:spPr bwMode="auto">
          <a:xfrm>
            <a:off x="8533689" y="1737945"/>
            <a:ext cx="311634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Đối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với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xã</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hội</a:t>
            </a:r>
            <a:endParaRPr kumimoji="1" lang="vi-VN" sz="2400" b="1" kern="0" dirty="0">
              <a:solidFill>
                <a:srgbClr val="95032D"/>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1622697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heel(1)">
                                      <p:cBhvr>
                                        <p:cTn id="30" dur="20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randombar(horizontal)">
                                      <p:cBhvr>
                                        <p:cTn id="64" dur="500"/>
                                        <p:tgtEl>
                                          <p:spTgt spid="1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randombar(horizontal)">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34" grpId="0"/>
      <p:bldP spid="35" grpId="0"/>
      <p:bldP spid="27"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45649762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2" y="0"/>
            <a:ext cx="7772709"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it-IT" sz="4000" dirty="0" smtClean="0">
                <a:latin typeface="Times New Roman" pitchFamily="18" charset="0"/>
                <a:cs typeface="Times New Roman" pitchFamily="18" charset="0"/>
              </a:rPr>
              <a:t>GIẢI QUYẾT TÌNH HUỐNG</a:t>
            </a: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887993" y="4533159"/>
            <a:ext cx="10980545" cy="20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25098" y="345264"/>
            <a:ext cx="5311178" cy="3984689"/>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4889855" y="528033"/>
            <a:ext cx="3818115" cy="4329953"/>
          </a:xfrm>
          <a:prstGeom prst="cloudCallout">
            <a:avLst>
              <a:gd name="adj1" fmla="val -17685"/>
              <a:gd name="adj2" fmla="val 85880"/>
            </a:avLst>
          </a:prstGeom>
          <a:solidFill>
            <a:srgbClr val="FFE79B"/>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15"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5315593" y="4329953"/>
            <a:ext cx="2730500" cy="218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527848" y="528034"/>
            <a:ext cx="3716916" cy="331429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16" name="Rectangle 15"/>
          <p:cNvSpPr/>
          <p:nvPr/>
        </p:nvSpPr>
        <p:spPr>
          <a:xfrm>
            <a:off x="702705" y="690826"/>
            <a:ext cx="4176665" cy="2831544"/>
          </a:xfrm>
          <a:prstGeom prst="rect">
            <a:avLst/>
          </a:prstGeom>
        </p:spPr>
        <p:txBody>
          <a:bodyPr wrap="square">
            <a:spAutoFit/>
          </a:bodyPr>
          <a:lstStyle/>
          <a:p>
            <a:pPr defTabSz="914400"/>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1: </a:t>
            </a:r>
          </a:p>
          <a:p>
            <a:r>
              <a:rPr lang="vi-VN" sz="2000" dirty="0">
                <a:solidFill>
                  <a:srgbClr val="000000"/>
                </a:solidFill>
                <a:latin typeface="Times New Roman" pitchFamily="18" charset="0"/>
                <a:cs typeface="Times New Roman" pitchFamily="18" charset="0"/>
              </a:rPr>
              <a:t>Tan học sớm, Hoa rủ các bạn vào nhà mình ăn cơm trưa, về tới nhà, Hoa chợt nhớ ra là sáng mẹ về quê thăm bà ốm nên không nấu cơm sẵn như mọi ngày. Hoa và các bạn cùng vào bếp nhưng loay hoay mãi không biết nấu gì để ăn trưa vì từ trước tới giờ đều được mẹ làm giúp.</a:t>
            </a:r>
            <a:endParaRPr lang="en-US" sz="2000" dirty="0">
              <a:solidFill>
                <a:srgbClr val="000000"/>
              </a:solidFill>
              <a:latin typeface="Times New Roman" pitchFamily="18" charset="0"/>
              <a:cs typeface="Times New Roman" pitchFamily="18" charset="0"/>
            </a:endParaRPr>
          </a:p>
        </p:txBody>
      </p:sp>
      <p:sp>
        <p:nvSpPr>
          <p:cNvPr id="18" name="Rectangle 17"/>
          <p:cNvSpPr/>
          <p:nvPr/>
        </p:nvSpPr>
        <p:spPr>
          <a:xfrm>
            <a:off x="5282304" y="870236"/>
            <a:ext cx="3144479" cy="3477875"/>
          </a:xfrm>
          <a:prstGeom prst="rect">
            <a:avLst/>
          </a:prstGeom>
        </p:spPr>
        <p:txBody>
          <a:bodyPr wrap="square">
            <a:spAutoFit/>
          </a:bodyPr>
          <a:lstStyle/>
          <a:p>
            <a:r>
              <a:rPr lang="en-US" sz="2000" b="1" dirty="0">
                <a:solidFill>
                  <a:srgbClr val="0000FF"/>
                </a:solidFill>
                <a:latin typeface="Times New Roman" pitchFamily="18" charset="0"/>
                <a:cs typeface="Times New Roman" pitchFamily="18" charset="0"/>
              </a:rPr>
              <a:t>a) </a:t>
            </a:r>
            <a:r>
              <a:rPr lang="en-US" sz="2000" b="1" dirty="0" err="1">
                <a:solidFill>
                  <a:srgbClr val="0000FF"/>
                </a:solidFill>
                <a:latin typeface="Times New Roman" pitchFamily="18" charset="0"/>
                <a:cs typeface="Times New Roman" pitchFamily="18" charset="0"/>
              </a:rPr>
              <a:t>Nếu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Hoa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em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sẽ</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gọi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điện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hỏi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mẹ</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cách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nấu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tay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bếp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để</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tập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nấu</a:t>
            </a:r>
            <a:r>
              <a:rPr lang="en-US" sz="2000" b="1" dirty="0">
                <a:solidFill>
                  <a:srgbClr val="0000FF"/>
                </a:solidFill>
                <a:latin typeface="Times New Roman" pitchFamily="18" charset="0"/>
                <a:cs typeface="Times New Roman" pitchFamily="18" charset="0"/>
              </a:rPr>
              <a:t>.</a:t>
            </a:r>
          </a:p>
          <a:p>
            <a:r>
              <a:rPr lang="en-US" sz="2000" b="1" dirty="0">
                <a:solidFill>
                  <a:srgbClr val="0000FF"/>
                </a:solidFill>
                <a:latin typeface="Times New Roman" pitchFamily="18" charset="0"/>
                <a:cs typeface="Times New Roman" pitchFamily="18" charset="0"/>
              </a:rPr>
              <a:t>b) </a:t>
            </a:r>
            <a:r>
              <a:rPr lang="en-US" sz="2000" b="1" dirty="0" err="1">
                <a:solidFill>
                  <a:srgbClr val="0000FF"/>
                </a:solidFill>
                <a:latin typeface="Times New Roman" pitchFamily="18" charset="0"/>
                <a:cs typeface="Times New Roman" pitchFamily="18" charset="0"/>
              </a:rPr>
              <a:t>Nếu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Hải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em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sẽ</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nói</a:t>
            </a:r>
            <a:r>
              <a:rPr lang="en-US" sz="2000" b="1" dirty="0">
                <a:solidFill>
                  <a:srgbClr val="0000FF"/>
                </a:solidFill>
                <a:latin typeface="Times New Roman" pitchFamily="18" charset="0"/>
                <a:cs typeface="Times New Roman" pitchFamily="18" charset="0"/>
              </a:rPr>
              <a:t> An </a:t>
            </a:r>
            <a:r>
              <a:rPr lang="en-US" sz="2000" b="1" dirty="0" err="1">
                <a:solidFill>
                  <a:srgbClr val="0000FF"/>
                </a:solidFill>
                <a:latin typeface="Times New Roman" pitchFamily="18" charset="0"/>
                <a:cs typeface="Times New Roman" pitchFamily="18" charset="0"/>
              </a:rPr>
              <a:t>nên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đến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không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bố</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mẹ</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như</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vậy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vì</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bạn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gần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có</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thể</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chịu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khó</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mình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tập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tính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còn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nhỏ</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từ</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những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việc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mình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có</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thể</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làm</a:t>
            </a:r>
            <a:endParaRPr lang="en-US" sz="2000" b="1" dirty="0">
              <a:solidFill>
                <a:srgbClr val="0000FF"/>
              </a:solidFill>
              <a:latin typeface="Times New Roman" pitchFamily="18" charset="0"/>
              <a:cs typeface="Times New Roman" pitchFamily="18" charset="0"/>
            </a:endParaRPr>
          </a:p>
        </p:txBody>
      </p:sp>
      <p:sp>
        <p:nvSpPr>
          <p:cNvPr id="19" name="Rectangle 18"/>
          <p:cNvSpPr/>
          <p:nvPr/>
        </p:nvSpPr>
        <p:spPr>
          <a:xfrm>
            <a:off x="8527847" y="748479"/>
            <a:ext cx="3664153" cy="3477875"/>
          </a:xfrm>
          <a:prstGeom prst="rect">
            <a:avLst/>
          </a:prstGeom>
        </p:spPr>
        <p:txBody>
          <a:bodyPr wrap="square">
            <a:spAutoFit/>
          </a:bodyPr>
          <a:lstStyle/>
          <a:p>
            <a:pPr defTabSz="914400"/>
            <a:r>
              <a:rPr lang="en-US"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huống</a:t>
            </a:r>
            <a:r>
              <a:rPr lang="en-US" sz="2000" b="1" dirty="0" smtClean="0">
                <a:solidFill>
                  <a:srgbClr val="FF0000"/>
                </a:solidFill>
                <a:latin typeface="Times New Roman" panose="02020603050405020304" pitchFamily="18" charset="0"/>
                <a:cs typeface="Times New Roman" panose="02020603050405020304" pitchFamily="18" charset="0"/>
              </a:rPr>
              <a:t> 2: </a:t>
            </a:r>
          </a:p>
          <a:p>
            <a:r>
              <a:rPr lang="vi-VN" sz="2000" b="1" dirty="0">
                <a:solidFill>
                  <a:srgbClr val="000000"/>
                </a:solidFill>
                <a:latin typeface="Times New Roman" pitchFamily="18" charset="0"/>
                <a:cs typeface="Times New Roman" pitchFamily="18" charset="0"/>
              </a:rPr>
              <a:t>Mặc dù nhà ngay gần trường nhưng hằng ngày bố mẹ vẫn phải đưa đón An đi học. Thấy vậy, Hải hỏi: “Sao cậu không tự đi học?”. An trả lời: “Mình là con trai duy nhất trong nhà, bố mẹ không chăm mình thì còn chăm ai. Mình mới học lớp 6, bố mẹ chăm sóc như vậy là đương nhiên”.</a:t>
            </a:r>
            <a:endParaRPr lang="en-US" sz="20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1389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17" grpId="0" animBg="1"/>
      <p:bldP spid="16"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20734</TotalTime>
  <Words>1144</Words>
  <Application>Microsoft Office PowerPoint</Application>
  <PresentationFormat>Widescreen</PresentationFormat>
  <Paragraphs>111</Paragraphs>
  <Slides>22</Slides>
  <Notes>4</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22</vt:i4>
      </vt:variant>
    </vt:vector>
  </HeadingPairs>
  <TitlesOfParts>
    <vt:vector size="49" baseType="lpstr">
      <vt:lpstr>맑은 고딕</vt:lpstr>
      <vt:lpstr>微软雅黑</vt:lpstr>
      <vt:lpstr>宋体</vt:lpstr>
      <vt:lpstr>#9Slide05 IcielSanelma</vt:lpstr>
      <vt:lpstr>#9Slide05 SVNCookie</vt:lpstr>
      <vt:lpstr>Arial</vt:lpstr>
      <vt:lpstr>Calibri</vt:lpstr>
      <vt:lpstr>Calibri Light</vt:lpstr>
      <vt:lpstr>等线</vt:lpstr>
      <vt:lpstr>SVN-Vanilla Daisy Pro</vt:lpstr>
      <vt:lpstr>Times New Roman</vt:lpstr>
      <vt:lpstr>Wingdings</vt:lpstr>
      <vt:lpstr>华康海报体W12</vt:lpstr>
      <vt:lpstr>方正卡通简体</vt:lpstr>
      <vt:lpstr>方正综艺简体</vt:lpstr>
      <vt:lpstr>Thiết kế: Thạch Trương Thảo (0987 039 863)</vt:lpstr>
      <vt:lpstr>1_Thiết kế: Thạch Trương Thảo (0987 039 863)</vt:lpstr>
      <vt:lpstr>2_Thiết kế: Thạch Trương Thảo (0987 039 863)</vt:lpstr>
      <vt:lpstr>3_Thiết kế: Thạch Trương Thảo (0987 039 863)</vt:lpstr>
      <vt:lpstr>4_Thiết kế: Thạch Trương Thảo (0987 039 863)</vt:lpstr>
      <vt:lpstr>5_Thiết kế: Thạch Trương Thảo (0987 039 863)</vt:lpstr>
      <vt:lpstr>6_Thiết kế: Thạch Trương Thảo (0987 039 863)</vt:lpstr>
      <vt:lpstr>7_Thiết kế: Thạch Trương Thảo (0987 039 863)</vt:lpstr>
      <vt:lpstr>8_Thiết kế: Thạch Trương Thảo (0987 039 863)</vt:lpstr>
      <vt:lpstr>Office Theme</vt:lpstr>
      <vt:lpstr>1_Office Theme</vt:lpstr>
      <vt:lpstr>32_Office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986</cp:revision>
  <dcterms:created xsi:type="dcterms:W3CDTF">2018-11-20T15:16:47Z</dcterms:created>
  <dcterms:modified xsi:type="dcterms:W3CDTF">2021-11-22T02:52:36Z</dcterms:modified>
</cp:coreProperties>
</file>