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2.xml" ContentType="application/vnd.openxmlformats-officedocument.theme+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theme/theme3.xml" ContentType="application/vnd.openxmlformats-officedocument.theme+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theme/theme4.xml" ContentType="application/vnd.openxmlformats-officedocument.theme+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theme/theme5.xml" ContentType="application/vnd.openxmlformats-officedocument.theme+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theme/theme6.xml" ContentType="application/vnd.openxmlformats-officedocument.theme+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theme/theme7.xml" ContentType="application/vnd.openxmlformats-officedocument.theme+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theme/theme8.xml" ContentType="application/vnd.openxmlformats-officedocument.theme+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theme/theme9.xml" ContentType="application/vnd.openxmlformats-officedocument.theme+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theme/theme10.xml" ContentType="application/vnd.openxmlformats-officedocument.theme+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theme/theme11.xml" ContentType="application/vnd.openxmlformats-officedocument.theme+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theme/theme12.xml" ContentType="application/vnd.openxmlformats-officedocument.theme+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theme/theme13.xml" ContentType="application/vnd.openxmlformats-officedocument.theme+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126" r:id="rId1"/>
    <p:sldMasterId id="2147485140" r:id="rId2"/>
    <p:sldMasterId id="2147485153" r:id="rId3"/>
    <p:sldMasterId id="2147485166" r:id="rId4"/>
    <p:sldMasterId id="2147485179" r:id="rId5"/>
    <p:sldMasterId id="2147485192" r:id="rId6"/>
    <p:sldMasterId id="2147485231" r:id="rId7"/>
    <p:sldMasterId id="2147485243" r:id="rId8"/>
    <p:sldMasterId id="2147485256" r:id="rId9"/>
    <p:sldMasterId id="2147485897" r:id="rId10"/>
    <p:sldMasterId id="2147485912" r:id="rId11"/>
    <p:sldMasterId id="2147485939" r:id="rId12"/>
    <p:sldMasterId id="2147485951" r:id="rId13"/>
    <p:sldMasterId id="2147485963" r:id="rId14"/>
  </p:sldMasterIdLst>
  <p:notesMasterIdLst>
    <p:notesMasterId r:id="rId62"/>
  </p:notesMasterIdLst>
  <p:sldIdLst>
    <p:sldId id="379" r:id="rId15"/>
    <p:sldId id="478" r:id="rId16"/>
    <p:sldId id="538" r:id="rId17"/>
    <p:sldId id="537" r:id="rId18"/>
    <p:sldId id="477" r:id="rId19"/>
    <p:sldId id="464" r:id="rId20"/>
    <p:sldId id="536" r:id="rId21"/>
    <p:sldId id="480" r:id="rId22"/>
    <p:sldId id="481" r:id="rId23"/>
    <p:sldId id="482" r:id="rId24"/>
    <p:sldId id="525" r:id="rId25"/>
    <p:sldId id="526" r:id="rId26"/>
    <p:sldId id="488" r:id="rId27"/>
    <p:sldId id="502" r:id="rId28"/>
    <p:sldId id="561" r:id="rId29"/>
    <p:sldId id="549" r:id="rId30"/>
    <p:sldId id="562" r:id="rId31"/>
    <p:sldId id="552" r:id="rId32"/>
    <p:sldId id="546" r:id="rId33"/>
    <p:sldId id="554" r:id="rId34"/>
    <p:sldId id="556" r:id="rId35"/>
    <p:sldId id="557" r:id="rId36"/>
    <p:sldId id="559" r:id="rId37"/>
    <p:sldId id="558" r:id="rId38"/>
    <p:sldId id="564" r:id="rId39"/>
    <p:sldId id="565" r:id="rId40"/>
    <p:sldId id="560" r:id="rId41"/>
    <p:sldId id="542" r:id="rId42"/>
    <p:sldId id="543" r:id="rId43"/>
    <p:sldId id="541" r:id="rId44"/>
    <p:sldId id="545" r:id="rId45"/>
    <p:sldId id="550" r:id="rId46"/>
    <p:sldId id="567" r:id="rId47"/>
    <p:sldId id="571" r:id="rId48"/>
    <p:sldId id="573" r:id="rId49"/>
    <p:sldId id="575" r:id="rId50"/>
    <p:sldId id="577" r:id="rId51"/>
    <p:sldId id="579" r:id="rId52"/>
    <p:sldId id="580" r:id="rId53"/>
    <p:sldId id="582" r:id="rId54"/>
    <p:sldId id="509" r:id="rId55"/>
    <p:sldId id="465" r:id="rId56"/>
    <p:sldId id="512" r:id="rId57"/>
    <p:sldId id="516" r:id="rId58"/>
    <p:sldId id="433" r:id="rId59"/>
    <p:sldId id="510" r:id="rId60"/>
    <p:sldId id="451" r:id="rId61"/>
  </p:sldIdLst>
  <p:sldSz cx="12192000" cy="6858000"/>
  <p:notesSz cx="6858000" cy="91440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0000FF"/>
    <a:srgbClr val="FFCCFF"/>
    <a:srgbClr val="FFE79B"/>
    <a:srgbClr val="D3F652"/>
    <a:srgbClr val="BBF7E7"/>
    <a:srgbClr val="E5FE8A"/>
    <a:srgbClr val="0BE5CB"/>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1" d="100"/>
          <a:sy n="71" d="100"/>
        </p:scale>
        <p:origin x="60" y="66"/>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2021/11/20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5</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hangingPunct="1"/>
            <a:fld id="{D81C4BA8-6B70-4C5A-BB25-9B7DDC7488C9}" type="slidenum">
              <a:rPr lang="en-US" altLang="en-US" sz="1200">
                <a:solidFill>
                  <a:srgbClr val="000000"/>
                </a:solidFill>
              </a:rPr>
              <a:pPr eaLnBrk="1" hangingPunct="1"/>
              <a:t>9</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4833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27</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1275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40</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9711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44</a:t>
            </a:fld>
            <a:endParaRPr lang="en-US" altLang="vi-VN">
              <a:solidFill>
                <a:srgbClr val="000000"/>
              </a:solidFill>
            </a:endParaRPr>
          </a:p>
        </p:txBody>
      </p:sp>
    </p:spTree>
    <p:extLst>
      <p:ext uri="{BB962C8B-B14F-4D97-AF65-F5344CB8AC3E}">
        <p14:creationId xmlns:p14="http://schemas.microsoft.com/office/powerpoint/2010/main" val="282096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4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5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7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7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8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9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9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20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20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ransition>
    <p:randomBar dir="vert"/>
  </p:transition>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transition>
    <p:randomBar dir="vert"/>
  </p:transition>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ransition>
    <p:randomBar dir="vert"/>
  </p:transition>
  <p:timing>
    <p:tnLst>
      <p:par>
        <p:cTn id="1" dur="indefinite" restart="never" nodeType="tmRoot"/>
      </p:par>
    </p:tnLst>
  </p:timing>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transition>
    <p:randomBar dir="vert"/>
  </p:transition>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transition>
    <p:randomBar dir="vert"/>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transition>
    <p:randomBar dir="vert"/>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transition>
    <p:randomBar dir="vert"/>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transition>
    <p:randomBar dir="vert"/>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transition>
    <p:randomBar dir="vert"/>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transition>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ransition>
    <p:randomBar dir="vert"/>
  </p:transition>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transition>
    <p:randomBar dir="vert"/>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transition>
    <p:randomBar dir="vert"/>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transition>
    <p:randomBar dir="vert"/>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transition>
    <p:randomBar dir="vert"/>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transition>
    <p:randomBar dir="vert"/>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transition>
    <p:randomBar dir="vert"/>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transition>
    <p:randomBar dir="vert"/>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transition>
    <p:randomBar dir="vert"/>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transition>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ransition>
    <p:randomBar dir="vert"/>
  </p:transition>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transition>
    <p:randomBar dir="vert"/>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transition>
    <p:randomBar dir="vert"/>
  </p:transition>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transition>
    <p:randomBar dir="vert"/>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transition>
    <p:randomBar dir="vert"/>
  </p:transition>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ransition>
    <p:randomBar dir="vert"/>
  </p:transition>
  <p:timing>
    <p:tnLst>
      <p:par>
        <p:cT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transition>
    <p:randomBar dir="vert"/>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transition>
    <p:randomBar dir="vert"/>
  </p:transition>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ransition>
    <p:randomBar dir="vert"/>
  </p:transition>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transition>
    <p:randomBar dir="vert"/>
  </p:transition>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transition>
    <p:randomBar dir="vert"/>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transition>
    <p:randomBar dir="vert"/>
  </p:transition>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transition>
    <p:randomBar dir="vert"/>
  </p:transition>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transition>
    <p:randomBar dir="vert"/>
  </p:transition>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transition>
    <p:randomBar dir="vert"/>
  </p:transition>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transition>
    <p:randomBar dir="vert"/>
  </p:transition>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transition>
    <p:randomBar dir="vert"/>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transition>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ransition>
    <p:randomBar dir="vert"/>
  </p:transition>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transition>
    <p:randomBar dir="vert"/>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transition>
    <p:randomBar dir="vert"/>
  </p:transition>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transition>
    <p:randomBar dir="vert"/>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transition>
    <p:randomBar dir="vert"/>
  </p:transition>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transition>
    <p:randomBar dir="vert"/>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p:transition>
    <p:randomBar dir="vert"/>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p:transition>
    <p:randomBar dir="vert"/>
  </p:transition>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ransition>
    <p:randomBar dir="vert"/>
  </p:transition>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ransition>
    <p:randomBar dir="vert"/>
  </p:transition>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transition>
    <p:randomBar dir="vert"/>
  </p:transition>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transition>
    <p:randomBar dir="vert"/>
  </p:transition>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transition>
    <p:randomBar dir="vert"/>
  </p:transition>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transition>
    <p:randomBar dir="vert"/>
  </p:transition>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transition>
    <p:randomBar dir="vert"/>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transition>
    <p:randomBar dir="vert"/>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transition>
    <p:randomBar dir="vert"/>
  </p:transition>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transition>
    <p:randomBar dir="vert"/>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ransition>
    <p:randomBar dir="vert"/>
  </p:transition>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transition>
    <p:randomBar dir="vert"/>
  </p:transition>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transition>
    <p:randomBar dir="vert"/>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transition>
    <p:randomBar dir="vert"/>
  </p:transition>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transition>
    <p:randomBar dir="vert"/>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transition>
    <p:randomBar dir="vert"/>
  </p:transition>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transition>
    <p:randomBar dir="vert"/>
  </p:transition>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transition>
    <p:randomBar dir="vert"/>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transition>
    <p:randomBar dir="vert"/>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ransition>
    <p:randomBar dir="vert"/>
  </p:transition>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p:transition>
    <p:randomBar dir="vert"/>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ransition>
    <p:randomBar dir="vert"/>
  </p:transition>
  <p:timing>
    <p:tnLst>
      <p:par>
        <p:cTn id="1" dur="indefinite" restart="never" nodeType="tmRoot"/>
      </p:par>
    </p:tnLst>
  </p:timing>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transition>
    <p:randomBar dir="vert"/>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transition>
    <p:randomBar dir="vert"/>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transition>
    <p:randomBar dir="vert"/>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transition>
    <p:randomBar dir="vert"/>
  </p:transition>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transition>
    <p:randomBar dir="vert"/>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transition>
    <p:randomBar dir="vert"/>
  </p:transition>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ransition>
    <p:randomBar dir="vert"/>
  </p:transition>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transition>
    <p:randomBar dir="vert"/>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transition>
    <p:randomBar dir="vert"/>
  </p:transition>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transition>
    <p:randomBar dir="vert"/>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transition>
    <p:randomBar dir="vert"/>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transition>
    <p:randomBar dir="vert"/>
  </p:transition>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transition>
    <p:randomBar dir="vert"/>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transition>
    <p:randomBar dir="vert"/>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transition>
    <p:randomBar dir="vert"/>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transition>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ransition>
    <p:randomBar dir="vert"/>
  </p:transition>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transition>
    <p:randomBar dir="vert"/>
  </p:transition>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p:transition>
    <p:randomBar dir="vert"/>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p:transition>
    <p:randomBar dir="vert"/>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transition>
    <p:randomBar dir="vert"/>
  </p:transition>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ransition>
    <p:randomBar dir="vert"/>
  </p:transition>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ransition>
    <p:randomBar dir="vert"/>
  </p:transition>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ransition>
    <p:randomBar dir="vert"/>
  </p:transition>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ransition>
    <p:randomBar dir="vert"/>
  </p:transition>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ransition>
    <p:randomBar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ransition>
    <p:randomBar dir="vert"/>
  </p:transition>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ransition>
    <p:randomBar dir="vert"/>
  </p:transition>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ransition>
    <p:randomBar dir="vert"/>
  </p:transition>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ransition>
    <p:randomBar dir="vert"/>
  </p:transition>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ransition>
    <p:randomBar dir="vert"/>
  </p:transition>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ransition>
    <p:randomBar dir="vert"/>
  </p:transition>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ransition>
    <p:randomBar dir="vert"/>
  </p:transition>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ransition>
    <p:randomBar dir="vert"/>
  </p:transition>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ransition>
    <p:randomBar dir="vert"/>
  </p:transition>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ransition>
    <p:randomBar dir="vert"/>
  </p:transition>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ransition>
    <p:randomBar dir="vert"/>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ransition>
    <p:randomBar dir="vert"/>
  </p:transition>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ransition>
    <p:randomBar dir="vert"/>
  </p:transition>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ransition>
    <p:randomBar dir="vert"/>
  </p:transition>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ransition>
    <p:randomBar dir="vert"/>
  </p:transition>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ransition>
    <p:randomBar dir="vert"/>
  </p:transition>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ransition>
    <p:randomBar dir="vert"/>
  </p:transition>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ransition>
    <p:randomBar dir="vert"/>
  </p:transition>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ransition>
    <p:randomBar dir="vert"/>
  </p:transition>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ransition>
    <p:randomBar dir="vert"/>
  </p:transition>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ransition>
    <p:randomBar dir="vert"/>
  </p:transition>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ransition>
    <p:randomBar dir="vert"/>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ransition>
    <p:randomBar dir="vert"/>
  </p:transition>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ransition>
    <p:randomBar dir="vert"/>
  </p:transition>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ransition>
    <p:randomBar dir="vert"/>
  </p:transition>
  <p:timing>
    <p:tnLst>
      <p:par>
        <p:cT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transition>
    <p:randomBar dir="vert"/>
  </p:transition>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ransition>
    <p:randomBar dir="vert"/>
  </p:transition>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transition>
    <p:randomBar dir="vert"/>
  </p:transition>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ransition>
    <p:randomBar dir="vert"/>
  </p:transition>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transition>
    <p:randomBar dir="vert"/>
  </p:transition>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ransition>
    <p:randomBar dir="vert"/>
  </p:transition>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transition>
    <p:randomBar dir="vert"/>
  </p:transition>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ransition>
    <p:randomBar dir="vert"/>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ransition>
    <p:randomBar dir="vert"/>
  </p:transition>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transition>
    <p:randomBar dir="vert"/>
  </p:transition>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ransition>
    <p:randomBar dir="vert"/>
  </p:transition>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ransition>
    <p:randomBar dir="vert"/>
  </p:transition>
  <p:timing>
    <p:tnLst>
      <p:par>
        <p:cTn id="1" dur="indefinite" restart="never" nodeType="tmRoot"/>
      </p:par>
    </p:tnLst>
  </p:timing>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ransition>
    <p:randomBar dir="vert"/>
  </p:transition>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ransition>
    <p:randomBar dir="vert"/>
  </p:transition>
  <p:timing>
    <p:tnLst>
      <p:par>
        <p:cT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ransition>
    <p:randomBar dir="vert"/>
  </p:transition>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ransition>
    <p:randomBar dir="vert"/>
  </p:transition>
  <p:timing>
    <p:tnLst>
      <p:par>
        <p:cTn id="1" dur="indefinite" restart="never" nodeType="tmRoot"/>
      </p:par>
    </p:tnLst>
  </p:timing>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ransition>
    <p:randomBar dir="vert"/>
  </p:transition>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ransition>
    <p:randomBar dir="vert"/>
  </p:transition>
  <p:timing>
    <p:tnLst>
      <p:par>
        <p:cTn id="1" dur="indefinite" restart="never" nodeType="tmRoot"/>
      </p:par>
    </p:tnLst>
  </p:timing>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transition>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transition>
    <p:randomBar dir="vert"/>
  </p:transition>
</p:sldLayout>
</file>

<file path=ppt/slideLayouts/slideLayout114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ransition>
    <p:randomBar dir="vert"/>
  </p:transition>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transition>
    <p:randomBar dir="vert"/>
  </p:transition>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ransition>
    <p:randomBar dir="vert"/>
  </p:transition>
  <p:timing>
    <p:tnLst>
      <p:par>
        <p:cTn id="1" dur="indefinite" restart="never" nodeType="tmRoot"/>
      </p:par>
    </p:tnLst>
  </p:timing>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transition>
    <p:randomBar dir="vert"/>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ransition>
    <p:randomBar dir="vert"/>
  </p:transition>
  <p:timing>
    <p:tnLst>
      <p:par>
        <p:cT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transition>
    <p:randomBar dir="vert"/>
  </p:transition>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ransition>
    <p:randomBar dir="vert"/>
  </p:transition>
  <p:timing>
    <p:tnLst>
      <p:par>
        <p:cTn id="1" dur="indefinite" restart="never" nodeType="tmRoot"/>
      </p:par>
    </p:tnLst>
  </p:timing>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transition>
    <p:randomBar dir="vert"/>
  </p:transition>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ransition>
    <p:randomBar dir="vert"/>
  </p:transition>
  <p:timing>
    <p:tnLst>
      <p:par>
        <p:cT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2021/11/20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ransition>
    <p:randomBar dir="vert"/>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ransition>
    <p:randomBar dir="vert"/>
  </p:transition>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transition>
    <p:randomBar dir="vert"/>
  </p:transition>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transition>
    <p:randomBar dir="vert"/>
  </p:transition>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transition>
    <p:randomBar dir="vert"/>
  </p:transition>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transition>
    <p:randomBar dir="vert"/>
  </p:transition>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transition>
    <p:randomBar dir="vert"/>
  </p:transition>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transition>
    <p:randomBar dir="vert"/>
  </p:transition>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transition>
    <p:randomBar dir="vert"/>
  </p:transition>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transition>
    <p:randomBar dir="vert"/>
  </p:transition>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transition>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transition>
    <p:randomBar dir="vert"/>
  </p:transition>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transition>
    <p:randomBar dir="vert"/>
  </p:transition>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transition>
    <p:randomBar dir="vert"/>
  </p:transition>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transition>
    <p:randomBar dir="vert"/>
  </p:transition>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transition>
    <p:randomBar dir="vert"/>
  </p:transition>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transition>
    <p:randomBar dir="vert"/>
  </p:transition>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transition>
    <p:randomBar dir="vert"/>
  </p:transition>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transition>
    <p:randomBar dir="vert"/>
  </p:transition>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transition>
    <p:randomBar dir="vert"/>
  </p:transition>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transition>
    <p:randomBar dir="vert"/>
  </p:transition>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ransition>
    <p:randomBar dir="vert"/>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ransition>
    <p:randomBar dir="vert"/>
  </p:transition>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ransition>
    <p:randomBar dir="vert"/>
  </p:transition>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ransition>
    <p:randomBar dir="vert"/>
  </p:transition>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ransition>
    <p:randomBar dir="vert"/>
  </p:transition>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ransition>
    <p:randomBar dir="vert"/>
  </p:transition>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ransition>
    <p:randomBar dir="vert"/>
  </p:transition>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ransition>
    <p:randomBar dir="vert"/>
  </p:transition>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ransition>
    <p:randomBar dir="vert"/>
  </p:transition>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ransition>
    <p:randomBar dir="vert"/>
  </p:transition>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ransition>
    <p:randomBar dir="vert"/>
  </p:transition>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ransition>
    <p:randomBar dir="vert"/>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transition>
    <p:randomBar dir="vert"/>
  </p:transition>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ransition>
    <p:randomBar dir="vert"/>
  </p:transition>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ransition>
    <p:randomBar dir="vert"/>
  </p:transition>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ransition>
    <p:randomBar dir="vert"/>
  </p:transition>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ransition>
    <p:randomBar dir="vert"/>
  </p:transition>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ransition>
    <p:randomBar dir="vert"/>
  </p:transition>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ransition>
    <p:randomBar dir="vert"/>
  </p:transition>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ransition>
    <p:randomBar dir="vert"/>
  </p:transition>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ransition>
    <p:randomBar dir="vert"/>
  </p:transition>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ransition>
    <p:randomBar dir="vert"/>
  </p:transition>
  <p:timing>
    <p:tnLst>
      <p:par>
        <p:cT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ransition>
    <p:randomBar dir="vert"/>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ransition>
    <p:randomBar dir="vert"/>
  </p:transition>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ransition>
    <p:randomBar dir="vert"/>
  </p:transition>
  <p:timing>
    <p:tnLst>
      <p:par>
        <p:cT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ransition>
    <p:randomBar dir="vert"/>
  </p:transition>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ransition>
    <p:randomBar dir="vert"/>
  </p:transition>
  <p:timing>
    <p:tnLst>
      <p:par>
        <p:cT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ransition>
    <p:randomBar dir="vert"/>
  </p:transition>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ransition>
    <p:randomBar dir="vert"/>
  </p:transition>
  <p:timing>
    <p:tnLst>
      <p:par>
        <p:cT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ransition>
    <p:randomBar dir="vert"/>
  </p:transition>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transition>
    <p:randomBar dir="vert"/>
  </p:transition>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ransition>
    <p:randomBar dir="vert"/>
  </p:transition>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transition>
    <p:randomBar dir="vert"/>
  </p:transition>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ransition>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transition>
    <p:randomBar dir="vert"/>
  </p:transition>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transition>
    <p:randomBar dir="vert"/>
  </p:transition>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ransition>
    <p:randomBar dir="vert"/>
  </p:transition>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transition>
    <p:randomBar dir="vert"/>
  </p:transition>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ransition>
    <p:randomBar dir="vert"/>
  </p:transition>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transition>
    <p:randomBar dir="vert"/>
  </p:transition>
</p:sldLayout>
</file>

<file path=ppt/slideLayouts/slideLayout1205.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ransition>
    <p:randomBar dir="vert"/>
  </p:transition>
  <p:timing>
    <p:tnLst>
      <p:par>
        <p:cTn id="1" dur="indefinite" restart="never" nodeType="tmRoot"/>
      </p:par>
    </p:tnLst>
  </p:timing>
</p:sldLayout>
</file>

<file path=ppt/slideLayouts/slideLayout1206.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ransition>
    <p:randomBar dir="vert"/>
  </p:transition>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ransition>
    <p:randomBar dir="vert"/>
  </p:transition>
  <p:timing>
    <p:tnLst>
      <p:par>
        <p:cTn id="1" dur="indefinite" restart="never" nodeType="tmRoot"/>
      </p:par>
    </p:tnLst>
  </p:timing>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ransition>
    <p:randomBar dir="vert"/>
  </p:transition>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ransition>
    <p:randomBar dir="vert"/>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ransition>
    <p:randomBar dir="vert"/>
  </p:transition>
  <p:timing>
    <p:tnLst>
      <p:par>
        <p:cTn id="1" dur="indefinite" restart="never" nodeType="tmRoot"/>
      </p:par>
    </p:tnLst>
  </p:timing>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ransition>
    <p:randomBar dir="vert"/>
  </p:transition>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ransition>
    <p:randomBar dir="vert"/>
  </p:transition>
  <p:timing>
    <p:tnLst>
      <p:par>
        <p:cT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ransition>
    <p:randomBar dir="vert"/>
  </p:transition>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transition>
    <p:randomBar dir="vert"/>
  </p:transition>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ransition>
    <p:randomBar dir="vert"/>
  </p:transition>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transition>
    <p:randomBar dir="vert"/>
  </p:transition>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ransition>
    <p:randomBar dir="vert"/>
  </p:transition>
  <p:timing>
    <p:tnLst>
      <p:par>
        <p:cTn id="1" dur="indefinite" restart="never" nodeType="tmRoot"/>
      </p:par>
    </p:tnLst>
  </p:timing>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transition>
    <p:randomBar dir="vert"/>
  </p:transition>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ransition>
    <p:randomBar dir="vert"/>
  </p:transition>
  <p:timing>
    <p:tnLst>
      <p:par>
        <p:cTn id="1" dur="indefinite" restart="never" nodeType="tmRoot"/>
      </p:par>
    </p:tnLst>
  </p:timing>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transition>
    <p:randomBar dir="vert"/>
  </p:transition>
</p:sldLayout>
</file>

<file path=ppt/slideLayouts/slideLayout1220.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ransition>
    <p:randomBar dir="vert"/>
  </p:transition>
  <p:timing>
    <p:tnLst>
      <p:par>
        <p:cTn id="1" dur="indefinite" restart="never" nodeType="tmRoot"/>
      </p:par>
    </p:tnLst>
  </p:timing>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transition>
    <p:randomBar dir="vert"/>
  </p:transition>
</p:sldLayout>
</file>

<file path=ppt/slideLayouts/slideLayout1222.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ransition>
    <p:randomBar dir="vert"/>
  </p:transition>
  <p:timing>
    <p:tnLst>
      <p:par>
        <p:cT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2021/11/20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ransition>
    <p:randomBar dir="vert"/>
  </p:transition>
  <p:timing>
    <p:tnLst>
      <p:par>
        <p:cT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transition>
    <p:randomBar dir="vert"/>
  </p:transition>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transition>
    <p:randomBar dir="vert"/>
  </p:transition>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transition>
    <p:randomBar dir="vert"/>
  </p:transition>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transition>
    <p:randomBar dir="vert"/>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transition>
    <p:randomBar dir="vert"/>
  </p:transition>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ransition>
    <p:randomBar dir="vert"/>
  </p:transition>
  <p:timing>
    <p:tnLst>
      <p:par>
        <p:cTn id="1" dur="indefinite" restart="never" nodeType="tmRoot"/>
      </p:par>
    </p:tnLst>
  </p:timing>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transition>
    <p:randomBar dir="vert"/>
  </p:transition>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transition>
    <p:randomBar dir="vert"/>
  </p:transition>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ransition>
    <p:randomBar dir="vert"/>
  </p:transition>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transition>
    <p:randomBar dir="vert"/>
  </p:transition>
</p:sldLayout>
</file>

<file path=ppt/slideLayouts/slideLayout1235.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ransition>
    <p:randomBar dir="vert"/>
  </p:transition>
  <p:timing>
    <p:tnLst>
      <p:par>
        <p:cTn id="1" dur="indefinite" restart="never" nodeType="tmRoot"/>
      </p:par>
    </p:tnLst>
  </p:timing>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transition>
    <p:randomBar dir="vert"/>
  </p:transition>
</p:sldLayout>
</file>

<file path=ppt/slideLayouts/slideLayout1237.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ransition>
    <p:randomBar dir="vert"/>
  </p:transition>
  <p:timing>
    <p:tnLst>
      <p:par>
        <p:cTn id="1" dur="indefinite" restart="never" nodeType="tmRoot"/>
      </p:par>
    </p:tnLst>
  </p:timing>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transition>
    <p:randomBar dir="vert"/>
  </p:transition>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ransition>
    <p:randomBar dir="vert"/>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ransition>
    <p:randomBar dir="vert"/>
  </p:transition>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2021/11/20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transition>
    <p:randomBar dir="vert"/>
  </p:transition>
</p:sldLayout>
</file>

<file path=ppt/slideLayouts/slideLayout1241.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ransition>
    <p:randomBar dir="vert"/>
  </p:transition>
  <p:timing>
    <p:tnLst>
      <p:par>
        <p:cTn id="1" dur="indefinite" restart="never" nodeType="tmRoot"/>
      </p:par>
    </p:tnLst>
  </p:timing>
</p:sldLayout>
</file>

<file path=ppt/slideLayouts/slideLayout1242.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ransition>
    <p:randomBar dir="vert"/>
  </p:transition>
  <p:timing>
    <p:tnLst>
      <p:par>
        <p:cTn id="1" dur="indefinite" restart="never" nodeType="tmRoot"/>
      </p:par>
    </p:tnLst>
  </p:timing>
</p:sldLayout>
</file>

<file path=ppt/slideLayouts/slideLayout124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ransition>
    <p:randomBar dir="vert"/>
  </p:transition>
  <p:timing>
    <p:tnLst>
      <p:par>
        <p:cTn id="1" dur="indefinite" restart="never" nodeType="tmRoot"/>
      </p:par>
    </p:tnLst>
  </p:timing>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ransition>
    <p:randomBar dir="vert"/>
  </p:transition>
  <p:timing>
    <p:tnLst>
      <p:par>
        <p:cT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ransition>
    <p:randomBar dir="vert"/>
  </p:transition>
  <p:timing>
    <p:tnLst>
      <p:par>
        <p:cT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ransition>
    <p:randomBar dir="vert"/>
  </p:transition>
  <p:timing>
    <p:tnLst>
      <p:par>
        <p:cTn id="1" dur="indefinite" restart="never" nodeType="tmRoot"/>
      </p:par>
    </p:tnLst>
  </p:timing>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ransition>
    <p:randomBar dir="vert"/>
  </p:transition>
  <p:timing>
    <p:tnLst>
      <p:par>
        <p:cTn id="1" dur="indefinite" restart="never" nodeType="tmRoot"/>
      </p:par>
    </p:tnLst>
  </p:timing>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ransition>
    <p:randomBar dir="vert"/>
  </p:transition>
  <p:timing>
    <p:tnLst>
      <p:par>
        <p:cTn id="1" dur="indefinite" restart="never" nodeType="tmRoot"/>
      </p:par>
    </p:tnLst>
  </p:timing>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ransition>
    <p:randomBar dir="vert"/>
  </p:transition>
  <p:timing>
    <p:tnLst>
      <p:par>
        <p:cTn id="1" dur="indefinite" restart="never" nodeType="tmRoot"/>
      </p:par>
    </p:tnLst>
  </p:timing>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ransition>
    <p:randomBar dir="vert"/>
  </p:transition>
  <p:timing>
    <p:tnLst>
      <p:par>
        <p:cTn id="1" dur="indefinite" restart="never" nodeType="tmRoot"/>
      </p:par>
    </p:tnLst>
  </p:timing>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transition>
    <p:randomBar dir="vert"/>
  </p:transition>
</p:sldLayout>
</file>

<file path=ppt/slideLayouts/slideLayout1252.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ransition>
    <p:randomBar dir="vert"/>
  </p:transition>
  <p:timing>
    <p:tnLst>
      <p:par>
        <p:cTn id="1" dur="indefinite" restart="never" nodeType="tmRoot"/>
      </p:par>
    </p:tnLst>
  </p:timing>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transition>
    <p:randomBar dir="vert"/>
  </p:transition>
</p:sldLayout>
</file>

<file path=ppt/slideLayouts/slideLayout1254.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ransition>
    <p:randomBar dir="vert"/>
  </p:transition>
  <p:timing>
    <p:tnLst>
      <p:par>
        <p:cTn id="1" dur="indefinite" restart="never" nodeType="tmRoot"/>
      </p:par>
    </p:tnLst>
  </p:timing>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transition>
    <p:randomBar dir="vert"/>
  </p:transition>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ransition>
    <p:randomBar dir="vert"/>
  </p:transition>
  <p:timing>
    <p:tnLst>
      <p:par>
        <p:cT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transition>
    <p:randomBar dir="vert"/>
  </p:transition>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ransition>
    <p:randomBar dir="vert"/>
  </p:transition>
  <p:timing>
    <p:tnLst>
      <p:par>
        <p:cTn id="1" dur="indefinite" restart="never" nodeType="tmRoot"/>
      </p:par>
    </p:tnLst>
  </p:timing>
</p:sldLayout>
</file>

<file path=ppt/slideLayouts/slideLayout1259.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ransition>
    <p:randomBar dir="vert"/>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ransition>
    <p:randomBar dir="vert"/>
  </p:transition>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ransition>
    <p:randomBar dir="vert"/>
  </p:transition>
  <p:timing>
    <p:tnLst>
      <p:par>
        <p:cTn id="1" dur="indefinite" restart="never" nodeType="tmRoot"/>
      </p:par>
    </p:tnLst>
  </p:timing>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ransition>
    <p:randomBar dir="vert"/>
  </p:transition>
  <p:timing>
    <p:tnLst>
      <p:par>
        <p:cTn id="1" dur="indefinite" restart="never" nodeType="tmRoot"/>
      </p:par>
    </p:tnLst>
  </p:timing>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ransition>
    <p:randomBar dir="vert"/>
  </p:transition>
  <p:timing>
    <p:tnLst>
      <p:par>
        <p:cTn id="1" dur="indefinite" restart="never" nodeType="tmRoot"/>
      </p:par>
    </p:tnLst>
  </p:timing>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ransition>
    <p:randomBar dir="vert"/>
  </p:transition>
  <p:timing>
    <p:tnLst>
      <p:par>
        <p:cTn id="1" dur="indefinite" restart="never" nodeType="tmRoot"/>
      </p:par>
    </p:tnLst>
  </p:timing>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ransition>
    <p:randomBar dir="vert"/>
  </p:transition>
  <p:timing>
    <p:tnLst>
      <p:par>
        <p:cTn id="1" dur="indefinite" restart="never" nodeType="tmRoot"/>
      </p:par>
    </p:tnLst>
  </p:timing>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ransition>
    <p:randomBar dir="vert"/>
  </p:transition>
  <p:timing>
    <p:tnLst>
      <p:par>
        <p:cTn id="1" dur="indefinite" restart="never" nodeType="tmRoot"/>
      </p:par>
    </p:tnLst>
  </p:timing>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transition>
    <p:randomBar dir="vert"/>
  </p:transition>
</p:sldLayout>
</file>

<file path=ppt/slideLayouts/slideLayout1267.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ransition>
    <p:randomBar dir="vert"/>
  </p:transition>
  <p:timing>
    <p:tnLst>
      <p:par>
        <p:cTn id="1" dur="indefinite" restart="never" nodeType="tmRoot"/>
      </p:par>
    </p:tnLst>
  </p:timing>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transition>
    <p:randomBar dir="vert"/>
  </p:transition>
</p:sldLayout>
</file>

<file path=ppt/slideLayouts/slideLayout1269.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ransition>
    <p:randomBar dir="vert"/>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ransition>
    <p:randomBar dir="vert"/>
  </p:transition>
  <p:timing>
    <p:tnLst>
      <p:par>
        <p:cT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transition>
    <p:randomBar dir="vert"/>
  </p:transition>
</p:sldLayout>
</file>

<file path=ppt/slideLayouts/slideLayout1271.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ransition>
    <p:randomBar dir="vert"/>
  </p:transition>
  <p:timing>
    <p:tnLst>
      <p:par>
        <p:cTn id="1" dur="indefinite" restart="never" nodeType="tmRoot"/>
      </p:par>
    </p:tnLst>
  </p:timing>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transition>
    <p:randomBar dir="vert"/>
  </p:transition>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ransition>
    <p:randomBar dir="vert"/>
  </p:transition>
  <p:timing>
    <p:tnLst>
      <p:par>
        <p:cTn id="1" dur="indefinite" restart="never" nodeType="tmRoot"/>
      </p:par>
    </p:tnLst>
  </p:timing>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transition>
    <p:randomBar dir="vert"/>
  </p:transition>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ransition>
    <p:randomBar dir="vert"/>
  </p:transition>
  <p:timing>
    <p:tnLst>
      <p:par>
        <p:cTn id="1" dur="indefinite" restart="never" nodeType="tmRoot"/>
      </p:par>
    </p:tnLst>
  </p:timing>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2021/11/20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ransition>
    <p:randomBar dir="vert"/>
  </p:transition>
  <p:timing>
    <p:tnLst>
      <p:par>
        <p:cTn id="1" dur="indefinite" restart="never" nodeType="tmRoot"/>
      </p:par>
    </p:tnLst>
  </p:timing>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transition>
    <p:randomBar dir="vert"/>
  </p:transition>
</p:sldLayout>
</file>

<file path=ppt/slideLayouts/slideLayout127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transition>
    <p:randomBar dir="vert"/>
  </p:transition>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ransition>
    <p:randomBar dir="vert"/>
  </p:transition>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transition>
    <p:randomBar dir="vert"/>
  </p:transition>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transition>
    <p:randomBar dir="vert"/>
  </p:transition>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transition>
    <p:randomBar dir="vert"/>
  </p:transition>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transition>
    <p:randomBar dir="vert"/>
  </p:transition>
</p:sldLayout>
</file>

<file path=ppt/slideLayouts/slideLayout1285.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transition>
    <p:randomBar dir="vert"/>
  </p:transition>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transition>
    <p:randomBar dir="vert"/>
  </p:transition>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transition>
    <p:randomBar dir="vert"/>
  </p:transition>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transition>
    <p:randomBar dir="vert"/>
  </p:transition>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ransition>
    <p:randomBar dir="vert"/>
  </p:transition>
  <p:timing>
    <p:tnLst>
      <p:par>
        <p:cTn id="1" dur="indefinite" restart="never" nodeType="tmRoot"/>
      </p:par>
    </p:tnLst>
  </p:timing>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transition>
    <p:randomBar dir="vert"/>
  </p:transition>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transition>
    <p:randomBar dir="vert"/>
  </p:transition>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transition>
    <p:randomBar dir="vert"/>
  </p:transition>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transition>
    <p:randomBar dir="vert"/>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transition>
    <p:randomBar dir="vert"/>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transition>
    <p:randomBar dir="vert"/>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transition>
    <p:randomBar dir="vert"/>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transition>
    <p:randomBar dir="vert"/>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transition>
    <p:randomBar dir="vert"/>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45542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ransition>
    <p:randomBar dir="vert"/>
  </p:transition>
  <p:timing>
    <p:tnLst>
      <p:par>
        <p:cTn id="1" dur="indefinite" restart="never" nodeType="tmRoot"/>
      </p:par>
    </p:tnLst>
  </p:timing>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transition>
    <p:randomBar dir="vert"/>
  </p:transition>
</p:sldLayout>
</file>

<file path=ppt/slideLayouts/slideLayout130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transition>
    <p:randomBar dir="vert"/>
  </p:transition>
</p:sldLayout>
</file>

<file path=ppt/slideLayouts/slideLayout1302.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transition>
    <p:randomBar dir="vert"/>
  </p:transition>
</p:sldLayout>
</file>

<file path=ppt/slideLayouts/slideLayout130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transition>
    <p:randomBar dir="vert"/>
  </p:transition>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transition>
    <p:randomBar dir="vert"/>
  </p:transition>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transition>
    <p:randomBar dir="vert"/>
  </p:transition>
</p:sldLayout>
</file>

<file path=ppt/slideLayouts/slideLayout130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transition>
    <p:randomBar dir="vert"/>
  </p:transition>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transition>
    <p:randomBar dir="vert"/>
  </p:transition>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transition>
    <p:randomBar dir="vert"/>
  </p:transition>
</p:sldLayout>
</file>

<file path=ppt/slideLayouts/slideLayout130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transition>
    <p:randomBar dir="vert"/>
  </p:transition>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transition>
    <p:randomBar dir="vert"/>
  </p:transition>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transition>
    <p:randomBar dir="vert"/>
  </p:transition>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transition>
    <p:randomBar dir="vert"/>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transition>
    <p:randomBar dir="vert"/>
  </p:transition>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transition>
    <p:randomBar dir="vert"/>
  </p:transition>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transition>
    <p:randomBar dir="vert"/>
  </p:transition>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transition>
    <p:randomBar dir="vert"/>
  </p:transition>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transition>
    <p:randomBar dir="vert"/>
  </p:transition>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transition>
    <p:randomBar dir="vert"/>
  </p:transition>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ransition>
    <p:randomBar dir="vert"/>
  </p:transition>
  <p:timing>
    <p:tnLst>
      <p:par>
        <p:cTn id="1" dur="indefinite" restart="never" nodeType="tmRoot"/>
      </p:par>
    </p:tnLst>
  </p:timing>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transition>
    <p:randomBar dir="vert"/>
  </p:transition>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transition>
    <p:randomBar dir="vert"/>
  </p:transition>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transition>
    <p:randomBar dir="vert"/>
  </p:transition>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transition>
    <p:randomBar dir="vert"/>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transition>
    <p:randomBar dir="vert"/>
  </p:transition>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transition>
    <p:randomBar dir="vert"/>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transition>
    <p:randomBar dir="vert"/>
  </p:transition>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2021/11/20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transition>
    <p:randomBar dir="vert"/>
  </p:transition>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transition>
    <p:randomBar dir="vert"/>
  </p:transition>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transition>
    <p:randomBar dir="vert"/>
  </p:transition>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ransition>
    <p:randomBar dir="vert"/>
  </p:transition>
  <p:timing>
    <p:tnLst>
      <p:par>
        <p:cTn id="1" dur="indefinite" restart="never" nodeType="tmRoot"/>
      </p:par>
    </p:tnLst>
  </p:timing>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transition>
    <p:randomBar dir="vert"/>
  </p:transition>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transition>
    <p:randomBar dir="vert"/>
  </p:transition>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transition>
    <p:randomBar dir="vert"/>
  </p:transition>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transition>
    <p:randomBar dir="vert"/>
  </p:transition>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transition>
    <p:randomBar dir="vert"/>
  </p:transition>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transition>
    <p:randomBar dir="vert"/>
  </p:transition>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transition>
    <p:randomBar dir="vert"/>
  </p:transition>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transition>
    <p:randomBar dir="vert"/>
  </p:transition>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transition>
    <p:randomBar dir="vert"/>
  </p:transition>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transition>
    <p:randomBar dir="vert"/>
  </p:transition>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transition>
    <p:randomBar dir="vert"/>
  </p:transition>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transition>
    <p:randomBar dir="vert"/>
  </p:transition>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ransition>
    <p:randomBar dir="vert"/>
  </p:transition>
  <p:timing>
    <p:tnLst>
      <p:par>
        <p:cTn id="1" dur="indefinite" restart="never" nodeType="tmRoot"/>
      </p:par>
    </p:tnLst>
  </p:timing>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transition>
    <p:randomBar dir="vert"/>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transition>
    <p:randomBar dir="vert"/>
  </p:transition>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transition>
    <p:randomBar dir="vert"/>
  </p:transition>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transition>
    <p:randomBar dir="vert"/>
  </p:transition>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transition>
    <p:randomBar dir="vert"/>
  </p:transition>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transition>
    <p:randomBar dir="vert"/>
  </p:transition>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transition>
    <p:randomBar dir="vert"/>
  </p:transition>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transition>
    <p:randomBar dir="vert"/>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transition>
    <p:randomBar dir="vert"/>
  </p:transition>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transition>
    <p:randomBar dir="vert"/>
  </p:transition>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transition>
    <p:randomBar dir="vert"/>
  </p:transition>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transition>
    <p:randomBar dir="vert"/>
  </p:transition>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transition>
    <p:randomBar dir="vert"/>
  </p:transition>
</p:sldLayout>
</file>

<file path=ppt/slideLayouts/slideLayout1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49962"/>
      </p:ext>
    </p:extLst>
  </p:cSld>
  <p:clrMapOvr>
    <a:masterClrMapping/>
  </p:clrMapOvr>
  <p:transition>
    <p:randomBar dir="vert"/>
  </p:transition>
</p:sldLayout>
</file>

<file path=ppt/slideLayouts/slideLayout1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380417"/>
      </p:ext>
    </p:extLst>
  </p:cSld>
  <p:clrMapOvr>
    <a:masterClrMapping/>
  </p:clrMapOvr>
  <p:transition>
    <p:randomBar dir="vert"/>
  </p:transition>
</p:sldLayout>
</file>

<file path=ppt/slideLayouts/slideLayout1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661914"/>
      </p:ext>
    </p:extLst>
  </p:cSld>
  <p:clrMapOvr>
    <a:masterClrMapping/>
  </p:clrMapOvr>
  <p:transition>
    <p:randomBar dir="vert"/>
  </p:transition>
</p:sldLayout>
</file>

<file path=ppt/slideLayouts/slideLayout1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999156"/>
      </p:ext>
    </p:extLst>
  </p:cSld>
  <p:clrMapOvr>
    <a:masterClrMapping/>
  </p:clrMapOvr>
  <p:transition>
    <p:randomBar dir="vert"/>
  </p:transition>
</p:sldLayout>
</file>

<file path=ppt/slideLayouts/slideLayout1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198263"/>
      </p:ext>
    </p:extLst>
  </p:cSld>
  <p:clrMapOvr>
    <a:masterClrMapping/>
  </p:clrMapOvr>
  <p:transition>
    <p:randomBar dir="vert"/>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06230"/>
      </p:ext>
    </p:extLst>
  </p:cSld>
  <p:clrMapOvr>
    <a:masterClrMapping/>
  </p:clrMapOvr>
  <p:transition>
    <p:randomBar dir="vert"/>
  </p:transition>
</p:sldLayout>
</file>

<file path=ppt/slideLayouts/slideLayout1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3723"/>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ransition>
    <p:randomBar dir="vert"/>
  </p:transition>
  <p:timing>
    <p:tnLst>
      <p:par>
        <p:cT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272336"/>
      </p:ext>
    </p:extLst>
  </p:cSld>
  <p:clrMapOvr>
    <a:masterClrMapping/>
  </p:clrMapOvr>
  <p:transition>
    <p:randomBar dir="vert"/>
  </p:transition>
</p:sldLayout>
</file>

<file path=ppt/slideLayouts/slideLayout1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521686"/>
      </p:ext>
    </p:extLst>
  </p:cSld>
  <p:clrMapOvr>
    <a:masterClrMapping/>
  </p:clrMapOvr>
  <p:transition>
    <p:randomBar dir="vert"/>
  </p:transition>
</p:sldLayout>
</file>

<file path=ppt/slideLayouts/slideLayout1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35494"/>
      </p:ext>
    </p:extLst>
  </p:cSld>
  <p:clrMapOvr>
    <a:masterClrMapping/>
  </p:clrMapOvr>
  <p:transition>
    <p:randomBar dir="vert"/>
  </p:transition>
</p:sldLayout>
</file>

<file path=ppt/slideLayouts/slideLayout1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567720"/>
      </p:ext>
    </p:extLst>
  </p:cSld>
  <p:clrMapOvr>
    <a:masterClrMapping/>
  </p:clrMapOvr>
  <p:transition>
    <p:randomBar dir="vert"/>
  </p:transition>
</p:sldLayout>
</file>

<file path=ppt/slideLayouts/slideLayout1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153540"/>
      </p:ext>
    </p:extLst>
  </p:cSld>
  <p:clrMapOvr>
    <a:masterClrMapping/>
  </p:clrMapOvr>
  <p:transition>
    <p:randomBar dir="vert"/>
  </p:transition>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transition>
    <p:randomBar dir="vert"/>
  </p:transition>
  <p:timing>
    <p:tnLst>
      <p:par>
        <p:cT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transition>
    <p:randomBar dir="vert"/>
  </p:transition>
  <p:timing>
    <p:tnLst>
      <p:par>
        <p:cT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transition>
    <p:randomBar dir="vert"/>
  </p:transition>
  <p:timing>
    <p:tnLst>
      <p:par>
        <p:cT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transition>
    <p:randomBar dir="vert"/>
  </p:transition>
  <p:timing>
    <p:tnLst>
      <p:par>
        <p:cT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transition>
    <p:randomBar dir="vert"/>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transition>
    <p:randomBar dir="vert"/>
  </p:transition>
</p:sldLayout>
</file>

<file path=ppt/slideLayouts/slideLayout13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transition>
    <p:randomBar dir="vert"/>
  </p:transition>
  <p:timing>
    <p:tnLst>
      <p:par>
        <p:cTn id="1" dur="indefinite" restart="never" nodeType="tmRoot"/>
      </p:par>
    </p:tnLst>
  </p:timing>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71665"/>
      </p:ext>
    </p:extLst>
  </p:cSld>
  <p:clrMapOvr>
    <a:masterClrMapping/>
  </p:clrMapOvr>
  <p:transition>
    <p:randomBar dir="vert"/>
  </p:transition>
  <p:timing>
    <p:tnLst>
      <p:par>
        <p:cTn id="1" dur="indefinite" restart="never" nodeType="tmRoot"/>
      </p:par>
    </p:tnLst>
  </p:timing>
</p:sldLayout>
</file>

<file path=ppt/slideLayouts/slideLayout13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52224"/>
      </p:ext>
    </p:extLst>
  </p:cSld>
  <p:clrMapOvr>
    <a:masterClrMapping/>
  </p:clrMapOvr>
  <p:transition>
    <p:randomBar dir="vert"/>
  </p:transition>
  <p:timing>
    <p:tnLst>
      <p:par>
        <p:cTn id="1" dur="indefinite" restart="never" nodeType="tmRoot"/>
      </p:par>
    </p:tnLst>
  </p:timing>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transition>
    <p:randomBar dir="vert"/>
  </p:transition>
  <p:timing>
    <p:tnLst>
      <p:par>
        <p:cTn id="1" dur="indefinite" restart="never" nodeType="tmRoot"/>
      </p:par>
    </p:tnLst>
  </p:timing>
</p:sldLayout>
</file>

<file path=ppt/slideLayouts/slideLayout139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transition>
    <p:randomBar dir="vert"/>
  </p:transition>
  <p:timing>
    <p:tnLst>
      <p:par>
        <p:cTn id="1" dur="indefinite" restart="never" nodeType="tmRoot"/>
      </p:par>
    </p:tnLst>
  </p:timing>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transition>
    <p:randomBar dir="vert"/>
  </p:transition>
  <p:timing>
    <p:tnLst>
      <p:par>
        <p:cTn id="1" dur="indefinite" restart="never" nodeType="tmRoot"/>
      </p:par>
    </p:tnLst>
  </p:timing>
</p:sldLayout>
</file>

<file path=ppt/slideLayouts/slideLayout139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transition>
    <p:randomBar dir="vert"/>
  </p:transition>
  <p:timing>
    <p:tnLst>
      <p:par>
        <p:cTn id="1" dur="indefinite" restart="never" nodeType="tmRoot"/>
      </p:par>
    </p:tnLst>
  </p:timing>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00463"/>
      </p:ext>
    </p:extLst>
  </p:cSld>
  <p:clrMapOvr>
    <a:masterClrMapping/>
  </p:clrMapOvr>
  <p:transition>
    <p:randomBar dir="vert"/>
  </p:transition>
  <p:timing>
    <p:tnLst>
      <p:par>
        <p:cTn id="1" dur="indefinite" restart="never" nodeType="tmRoot"/>
      </p:par>
    </p:tnLst>
  </p:timing>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274595"/>
      </p:ext>
    </p:extLst>
  </p:cSld>
  <p:clrMapOvr>
    <a:masterClrMapping/>
  </p:clrMapOvr>
  <p:transition>
    <p:randomBar dir="vert"/>
  </p:transition>
  <p:timing>
    <p:tnLst>
      <p:par>
        <p:cTn id="1" dur="indefinite" restart="never" nodeType="tmRoot"/>
      </p:par>
    </p:tnLst>
  </p:timing>
</p:sldLayout>
</file>

<file path=ppt/slideLayouts/slideLayout13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9041"/>
      </p:ext>
    </p:extLst>
  </p:cSld>
  <p:clrMapOvr>
    <a:masterClrMapping/>
  </p:clrMapOvr>
  <p:transition>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ransition>
    <p:randomBar dir="vert"/>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ransition>
    <p:randomBar dir="vert"/>
  </p:transition>
  <p:timing>
    <p:tnLst>
      <p:par>
        <p:cTn id="1" dur="indefinite" restart="never" nodeType="tmRoot"/>
      </p:par>
    </p:tnLst>
  </p:timing>
</p:sldLayout>
</file>

<file path=ppt/slideLayouts/slideLayout14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39994"/>
      </p:ext>
    </p:extLst>
  </p:cSld>
  <p:clrMapOvr>
    <a:masterClrMapping/>
  </p:clrMapOvr>
  <p:transition>
    <p:randomBar dir="vert"/>
  </p:transition>
  <p:timing>
    <p:tnLst>
      <p:par>
        <p:cT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2391"/>
      </p:ext>
    </p:extLst>
  </p:cSld>
  <p:clrMapOvr>
    <a:masterClrMapping/>
  </p:clrMapOvr>
  <p:transition>
    <p:randomBar dir="vert"/>
  </p:transition>
  <p:timing>
    <p:tnLst>
      <p:par>
        <p:cT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8025"/>
      </p:ext>
    </p:extLst>
  </p:cSld>
  <p:clrMapOvr>
    <a:masterClrMapping/>
  </p:clrMapOvr>
  <p:transition>
    <p:randomBar dir="vert"/>
  </p:transition>
  <p:timing>
    <p:tnLst>
      <p:par>
        <p:cT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97753"/>
      </p:ext>
    </p:extLst>
  </p:cSld>
  <p:clrMapOvr>
    <a:masterClrMapping/>
  </p:clrMapOvr>
  <p:transition>
    <p:randomBar dir="vert"/>
  </p:transition>
  <p:timing>
    <p:tnLst>
      <p:par>
        <p:cT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961616"/>
      </p:ext>
    </p:extLst>
  </p:cSld>
  <p:clrMapOvr>
    <a:masterClrMapping/>
  </p:clrMapOvr>
  <p:transition>
    <p:randomBar dir="vert"/>
  </p:transition>
  <p:timing>
    <p:tnLst>
      <p:par>
        <p:cT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transition>
    <p:randomBar dir="vert"/>
  </p:transition>
  <p:timing>
    <p:tnLst>
      <p:par>
        <p:cT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transition>
    <p:randomBar dir="vert"/>
  </p:transition>
  <p:timing>
    <p:tnLst>
      <p:par>
        <p:cT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transition>
    <p:randomBar dir="vert"/>
  </p:transition>
  <p:timing>
    <p:tnLst>
      <p:par>
        <p:cT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transition>
    <p:randomBar dir="vert"/>
  </p:transition>
  <p:timing>
    <p:tnLst>
      <p:par>
        <p:cT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transition>
    <p:randomBar dir="vert"/>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ransition>
    <p:randomBar dir="vert"/>
  </p:transition>
  <p:timing>
    <p:tnLst>
      <p:par>
        <p:cTn id="1" dur="indefinite" restart="never" nodeType="tmRoot"/>
      </p:par>
    </p:tnLst>
  </p:timing>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transition>
    <p:randomBar dir="vert"/>
  </p:transition>
  <p:timing>
    <p:tnLst>
      <p:par>
        <p:cT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transition>
    <p:randomBar dir="vert"/>
  </p:transition>
  <p:timing>
    <p:tnLst>
      <p:par>
        <p:cT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transition>
    <p:randomBar dir="vert"/>
  </p:transition>
</p:sldLayout>
</file>

<file path=ppt/slideLayouts/slideLayout14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646576"/>
      </p:ext>
    </p:extLst>
  </p:cSld>
  <p:clrMapOvr>
    <a:masterClrMapping/>
  </p:clrMapOvr>
  <p:transition>
    <p:randomBar dir="vert"/>
  </p:transition>
  <p:timing>
    <p:tnLst>
      <p:par>
        <p:cTn id="1" dur="indefinite" restart="never" nodeType="tmRoot"/>
      </p:par>
    </p:tnLst>
  </p:timing>
</p:sldLayout>
</file>

<file path=ppt/slideLayouts/slideLayout141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2997537"/>
      </p:ext>
    </p:extLst>
  </p:cSld>
  <p:clrMapOvr>
    <a:masterClrMapping/>
  </p:clrMapOvr>
  <p:transition>
    <p:randomBar dir="vert"/>
  </p:transition>
</p:sldLayout>
</file>

<file path=ppt/slideLayouts/slideLayout141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92713"/>
      </p:ext>
    </p:extLst>
  </p:cSld>
  <p:clrMapOvr>
    <a:masterClrMapping/>
  </p:clrMapOvr>
  <p:transition>
    <p:randomBar dir="vert"/>
  </p:transition>
  <p:timing>
    <p:tnLst>
      <p:par>
        <p:cTn id="1" dur="indefinite" restart="never" nodeType="tmRoot"/>
      </p:par>
    </p:tnLst>
  </p:timing>
</p:sldLayout>
</file>

<file path=ppt/slideLayouts/slideLayout141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5692234"/>
      </p:ext>
    </p:extLst>
  </p:cSld>
  <p:clrMapOvr>
    <a:masterClrMapping/>
  </p:clrMapOvr>
  <p:transition>
    <p:randomBar dir="vert"/>
  </p:transition>
</p:sldLayout>
</file>

<file path=ppt/slideLayouts/slideLayout141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754109"/>
      </p:ext>
    </p:extLst>
  </p:cSld>
  <p:clrMapOvr>
    <a:masterClrMapping/>
  </p:clrMapOvr>
  <p:transition>
    <p:randomBar dir="vert"/>
  </p:transition>
  <p:timing>
    <p:tnLst>
      <p:par>
        <p:cTn id="1" dur="indefinite" restart="never" nodeType="tmRoot"/>
      </p:par>
    </p:tnLst>
  </p:timing>
</p:sldLayout>
</file>

<file path=ppt/slideLayouts/slideLayout141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0585984"/>
      </p:ext>
    </p:extLst>
  </p:cSld>
  <p:clrMapOvr>
    <a:masterClrMapping/>
  </p:clrMapOvr>
  <p:transition>
    <p:randomBar dir="vert"/>
  </p:transition>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347698"/>
      </p:ext>
    </p:extLst>
  </p:cSld>
  <p:clrMapOvr>
    <a:masterClrMapping/>
  </p:clrMapOvr>
  <p:transition>
    <p:randomBar dir="vert"/>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transition>
    <p:randomBar dir="vert"/>
  </p:transition>
</p:sldLayout>
</file>

<file path=ppt/slideLayouts/slideLayout142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16738445"/>
      </p:ext>
    </p:extLst>
  </p:cSld>
  <p:clrMapOvr>
    <a:masterClrMapping/>
  </p:clrMapOvr>
  <p:transition>
    <p:randomBar dir="vert"/>
  </p:transition>
</p:sldLayout>
</file>

<file path=ppt/slideLayouts/slideLayout142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487482"/>
      </p:ext>
    </p:extLst>
  </p:cSld>
  <p:clrMapOvr>
    <a:masterClrMapping/>
  </p:clrMapOvr>
  <p:transition>
    <p:randomBar dir="vert"/>
  </p:transition>
  <p:timing>
    <p:tnLst>
      <p:par>
        <p:cTn id="1" dur="indefinite" restart="never" nodeType="tmRoot"/>
      </p:par>
    </p:tnLst>
  </p:timing>
</p:sldLayout>
</file>

<file path=ppt/slideLayouts/slideLayout142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363159"/>
      </p:ext>
    </p:extLst>
  </p:cSld>
  <p:clrMapOvr>
    <a:masterClrMapping/>
  </p:clrMapOvr>
  <p:transition>
    <p:randomBar dir="vert"/>
  </p:transition>
  <p:timing>
    <p:tnLst>
      <p:par>
        <p:cTn id="1" dur="indefinite" restart="never" nodeType="tmRoot"/>
      </p:par>
    </p:tnLst>
  </p:timing>
</p:sldLayout>
</file>

<file path=ppt/slideLayouts/slideLayout142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0778"/>
      </p:ext>
    </p:extLst>
  </p:cSld>
  <p:clrMapOvr>
    <a:masterClrMapping/>
  </p:clrMapOvr>
  <p:transition>
    <p:randomBar dir="vert"/>
  </p:transition>
  <p:timing>
    <p:tnLst>
      <p:par>
        <p:cTn id="1" dur="indefinite" restart="never" nodeType="tmRoot"/>
      </p:par>
    </p:tnLst>
  </p:timing>
</p:sldLayout>
</file>

<file path=ppt/slideLayouts/slideLayout14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8005835"/>
      </p:ext>
    </p:extLst>
  </p:cSld>
  <p:clrMapOvr>
    <a:masterClrMapping/>
  </p:clrMapOvr>
  <p:transition>
    <p:randomBar dir="vert"/>
  </p:transition>
  <p:timing>
    <p:tnLst>
      <p:par>
        <p:cTn id="1" dur="indefinite" restart="never" nodeType="tmRoot"/>
      </p:par>
    </p:tnLst>
  </p:timing>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17613915"/>
      </p:ext>
    </p:extLst>
  </p:cSld>
  <p:clrMapOvr>
    <a:masterClrMapping/>
  </p:clrMapOvr>
  <p:transition>
    <p:randomBar dir="vert"/>
  </p:transition>
  <p:timing>
    <p:tnLst>
      <p:par>
        <p:cT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28909747"/>
      </p:ext>
    </p:extLst>
  </p:cSld>
  <p:clrMapOvr>
    <a:masterClrMapping/>
  </p:clrMapOvr>
  <p:transition>
    <p:randomBar dir="vert"/>
  </p:transition>
  <p:timing>
    <p:tnLst>
      <p:par>
        <p:cTn id="1" dur="indefinite" restart="never" nodeType="tmRoot"/>
      </p:par>
    </p:tnLst>
  </p:timing>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940689"/>
      </p:ext>
    </p:extLst>
  </p:cSld>
  <p:clrMapOvr>
    <a:masterClrMapping/>
  </p:clrMapOvr>
  <p:transition>
    <p:randomBar dir="vert"/>
  </p:transition>
  <p:timing>
    <p:tnLst>
      <p:par>
        <p:cT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4352311"/>
      </p:ext>
    </p:extLst>
  </p:cSld>
  <p:clrMapOvr>
    <a:masterClrMapping/>
  </p:clrMapOvr>
  <p:transition>
    <p:randomBar dir="vert"/>
  </p:transition>
  <p:timing>
    <p:tnLst>
      <p:par>
        <p:cT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82298812"/>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transition>
    <p:randomBar dir="vert"/>
  </p:transition>
</p:sldLayout>
</file>

<file path=ppt/slideLayouts/slideLayout143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82635"/>
      </p:ext>
    </p:extLst>
  </p:cSld>
  <p:clrMapOvr>
    <a:masterClrMapping/>
  </p:clrMapOvr>
  <p:transition>
    <p:randomBar dir="vert"/>
  </p:transition>
  <p:timing>
    <p:tnLst>
      <p:par>
        <p:cTn id="1" dur="indefinite" restart="never" nodeType="tmRoot"/>
      </p:par>
    </p:tnLst>
  </p:timing>
</p:sldLayout>
</file>

<file path=ppt/slideLayouts/slideLayout143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63763660"/>
      </p:ext>
    </p:extLst>
  </p:cSld>
  <p:clrMapOvr>
    <a:masterClrMapping/>
  </p:clrMapOvr>
  <p:transition>
    <p:randomBar dir="vert"/>
  </p:transition>
</p:sldLayout>
</file>

<file path=ppt/slideLayouts/slideLayout143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337105"/>
      </p:ext>
    </p:extLst>
  </p:cSld>
  <p:clrMapOvr>
    <a:masterClrMapping/>
  </p:clrMapOvr>
  <p:transition>
    <p:randomBar dir="vert"/>
  </p:transition>
  <p:timing>
    <p:tnLst>
      <p:par>
        <p:cTn id="1" dur="indefinite" restart="never" nodeType="tmRoot"/>
      </p:par>
    </p:tnLst>
  </p:timing>
</p:sldLayout>
</file>

<file path=ppt/slideLayouts/slideLayout143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7521806"/>
      </p:ext>
    </p:extLst>
  </p:cSld>
  <p:clrMapOvr>
    <a:masterClrMapping/>
  </p:clrMapOvr>
  <p:transition>
    <p:randomBar dir="vert"/>
  </p:transition>
</p:sldLayout>
</file>

<file path=ppt/slideLayouts/slideLayout143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01859"/>
      </p:ext>
    </p:extLst>
  </p:cSld>
  <p:clrMapOvr>
    <a:masterClrMapping/>
  </p:clrMapOvr>
  <p:transition>
    <p:randomBar dir="vert"/>
  </p:transition>
  <p:timing>
    <p:tnLst>
      <p:par>
        <p:cTn id="1" dur="indefinite" restart="never" nodeType="tmRoot"/>
      </p:par>
    </p:tnLst>
  </p:timing>
</p:sldLayout>
</file>

<file path=ppt/slideLayouts/slideLayout143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59884070"/>
      </p:ext>
    </p:extLst>
  </p:cSld>
  <p:clrMapOvr>
    <a:masterClrMapping/>
  </p:clrMapOvr>
  <p:transition>
    <p:randomBar dir="vert"/>
  </p:transition>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84263"/>
      </p:ext>
    </p:extLst>
  </p:cSld>
  <p:clrMapOvr>
    <a:masterClrMapping/>
  </p:clrMapOvr>
  <p:transition>
    <p:randomBar dir="vert"/>
  </p:transition>
  <p:timing>
    <p:tnLst>
      <p:par>
        <p:cTn id="1" dur="indefinite" restart="never" nodeType="tmRoot"/>
      </p:par>
    </p:tnLst>
  </p:timing>
</p:sldLayout>
</file>

<file path=ppt/slideLayouts/slideLayout143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5295084"/>
      </p:ext>
    </p:extLst>
  </p:cSld>
  <p:clrMapOvr>
    <a:masterClrMapping/>
  </p:clrMapOvr>
  <p:transition>
    <p:randomBar dir="vert"/>
  </p:transition>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6604"/>
      </p:ext>
    </p:extLst>
  </p:cSld>
  <p:clrMapOvr>
    <a:masterClrMapping/>
  </p:clrMapOvr>
  <p:transition>
    <p:randomBar dir="vert"/>
  </p:transition>
  <p:timing>
    <p:tnLst>
      <p:par>
        <p:cTn id="1" dur="indefinite" restart="never" nodeType="tmRoot"/>
      </p:par>
    </p:tnLst>
  </p:timing>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transition>
    <p:randomBar dir="vert"/>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transition>
    <p:randomBar dir="vert"/>
  </p:transition>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transition>
    <p:randomBar dir="vert"/>
  </p:transition>
</p:sldLayout>
</file>

<file path=ppt/slideLayouts/slideLayout14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transition>
    <p:randomBar dir="vert"/>
  </p:transition>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transition>
    <p:randomBar dir="vert"/>
  </p:transition>
</p:sldLayout>
</file>

<file path=ppt/slideLayouts/slideLayout14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transition>
    <p:randomBar dir="vert"/>
  </p:transition>
</p:sldLayout>
</file>

<file path=ppt/slideLayouts/slideLayout144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transition>
    <p:randomBar dir="vert"/>
  </p:transition>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49262817"/>
      </p:ext>
    </p:extLst>
  </p:cSld>
  <p:clrMapOvr>
    <a:masterClrMapping/>
  </p:clrMapOvr>
  <p:transition>
    <p:randomBar dir="vert"/>
  </p:transition>
</p:sldLayout>
</file>

<file path=ppt/slideLayouts/slideLayout14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transition>
    <p:randomBar dir="vert"/>
  </p:transition>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183215"/>
      </p:ext>
    </p:extLst>
  </p:cSld>
  <p:clrMapOvr>
    <a:masterClrMapping/>
  </p:clrMapOvr>
  <p:transition>
    <p:randomBar dir="vert"/>
  </p:transition>
</p:sldLayout>
</file>

<file path=ppt/slideLayouts/slideLayout144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34986"/>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transition>
    <p:randomBar dir="vert"/>
  </p:transition>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584277"/>
      </p:ext>
    </p:extLst>
  </p:cSld>
  <p:clrMapOvr>
    <a:masterClrMapping/>
  </p:clrMapOvr>
  <p:transition>
    <p:randomBar dir="vert"/>
  </p:transition>
</p:sldLayout>
</file>

<file path=ppt/slideLayouts/slideLayout145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575135"/>
      </p:ext>
    </p:extLst>
  </p:cSld>
  <p:clrMapOvr>
    <a:masterClrMapping/>
  </p:clrMapOvr>
  <p:transition>
    <p:randomBar dir="vert"/>
  </p:transition>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847693"/>
      </p:ext>
    </p:extLst>
  </p:cSld>
  <p:clrMapOvr>
    <a:masterClrMapping/>
  </p:clrMapOvr>
  <p:transition>
    <p:randomBar dir="vert"/>
  </p:transition>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084056"/>
      </p:ext>
    </p:extLst>
  </p:cSld>
  <p:clrMapOvr>
    <a:masterClrMapping/>
  </p:clrMapOvr>
  <p:transition>
    <p:randomBar dir="vert"/>
  </p:transition>
</p:sldLayout>
</file>

<file path=ppt/slideLayouts/slideLayout145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transition>
    <p:randomBar dir="vert"/>
  </p:transition>
</p:sldLayout>
</file>

<file path=ppt/slideLayouts/slideLayout1455.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transition>
    <p:randomBar dir="vert"/>
  </p:transition>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transition>
    <p:randomBar dir="vert"/>
  </p:transition>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transition>
    <p:randomBar dir="vert"/>
  </p:transition>
</p:sldLayout>
</file>

<file path=ppt/slideLayouts/slideLayout145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transition>
    <p:randomBar dir="vert"/>
  </p:transition>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723496"/>
      </p:ext>
    </p:extLst>
  </p:cSld>
  <p:clrMapOvr>
    <a:masterClrMapping/>
  </p:clrMapOvr>
  <p:transition>
    <p:randomBar dir="vert"/>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transition>
    <p:randomBar dir="vert"/>
  </p:transition>
</p:sldLayout>
</file>

<file path=ppt/slideLayouts/slideLayout14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821464"/>
      </p:ext>
    </p:extLst>
  </p:cSld>
  <p:clrMapOvr>
    <a:masterClrMapping/>
  </p:clrMapOvr>
  <p:transition>
    <p:randomBar dir="vert"/>
  </p:transition>
  <p:timing>
    <p:tnLst>
      <p:par>
        <p:cTn id="1" dur="indefinite" restart="never" nodeType="tmRoot"/>
      </p:par>
    </p:tnLst>
  </p:timing>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195295"/>
      </p:ext>
    </p:extLst>
  </p:cSld>
  <p:clrMapOvr>
    <a:masterClrMapping/>
  </p:clrMapOvr>
  <p:transition>
    <p:randomBar dir="vert"/>
  </p:transition>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87611"/>
      </p:ext>
    </p:extLst>
  </p:cSld>
  <p:clrMapOvr>
    <a:masterClrMapping/>
  </p:clrMapOvr>
  <p:transition>
    <p:randomBar dir="vert"/>
  </p:transition>
  <p:timing>
    <p:tnLst>
      <p:par>
        <p:cT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187496"/>
      </p:ext>
    </p:extLst>
  </p:cSld>
  <p:clrMapOvr>
    <a:masterClrMapping/>
  </p:clrMapOvr>
  <p:transition>
    <p:randomBar dir="vert"/>
  </p:transition>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577898"/>
      </p:ext>
    </p:extLst>
  </p:cSld>
  <p:clrMapOvr>
    <a:masterClrMapping/>
  </p:clrMapOvr>
  <p:transition>
    <p:randomBar dir="vert"/>
  </p:transition>
  <p:timing>
    <p:tnLst>
      <p:par>
        <p:cTn id="1" dur="indefinite" restart="never" nodeType="tmRoot"/>
      </p:par>
    </p:tnLst>
  </p:timing>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131835"/>
      </p:ext>
    </p:extLst>
  </p:cSld>
  <p:clrMapOvr>
    <a:masterClrMapping/>
  </p:clrMapOvr>
  <p:transition>
    <p:randomBar dir="vert"/>
  </p:transition>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53067"/>
      </p:ext>
    </p:extLst>
  </p:cSld>
  <p:clrMapOvr>
    <a:masterClrMapping/>
  </p:clrMapOvr>
  <p:transition>
    <p:randomBar dir="vert"/>
  </p:transition>
  <p:timing>
    <p:tnLst>
      <p:par>
        <p:cTn id="1" dur="indefinite" restart="never" nodeType="tmRoot"/>
      </p:par>
    </p:tnLst>
  </p:timing>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044707"/>
      </p:ext>
    </p:extLst>
  </p:cSld>
  <p:clrMapOvr>
    <a:masterClrMapping/>
  </p:clrMapOvr>
  <p:transition>
    <p:randomBar dir="vert"/>
  </p:transition>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950228"/>
      </p:ext>
    </p:extLst>
  </p:cSld>
  <p:clrMapOvr>
    <a:masterClrMapping/>
  </p:clrMapOvr>
  <p:transition>
    <p:randomBar dir="vert"/>
  </p:transition>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340731"/>
      </p:ext>
    </p:extLst>
  </p:cSld>
  <p:clrMapOvr>
    <a:masterClrMapping/>
  </p:clrMapOvr>
  <p:transition>
    <p:randomBar dir="vert"/>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transition>
    <p:randomBar dir="vert"/>
  </p:transition>
</p:sldLayout>
</file>

<file path=ppt/slideLayouts/slideLayout1470.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837256"/>
      </p:ext>
    </p:extLst>
  </p:cSld>
  <p:clrMapOvr>
    <a:masterClrMapping/>
  </p:clrMapOvr>
  <p:transition>
    <p:randomBar dir="vert"/>
  </p:transition>
  <p:timing>
    <p:tnLst>
      <p:par>
        <p:cTn id="1" dur="indefinite" restart="never" nodeType="tmRoot"/>
      </p:par>
    </p:tnLst>
  </p:timing>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83231"/>
      </p:ext>
    </p:extLst>
  </p:cSld>
  <p:clrMapOvr>
    <a:masterClrMapping/>
  </p:clrMapOvr>
  <p:transition>
    <p:randomBar dir="vert"/>
  </p:transition>
  <p:timing>
    <p:tnLst>
      <p:par>
        <p:cTn id="1" dur="indefinite" restart="never" nodeType="tmRoot"/>
      </p:par>
    </p:tnLst>
  </p:timing>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16815"/>
      </p:ext>
    </p:extLst>
  </p:cSld>
  <p:clrMapOvr>
    <a:masterClrMapping/>
  </p:clrMapOvr>
  <p:transition>
    <p:randomBar dir="vert"/>
  </p:transition>
  <p:timing>
    <p:tnLst>
      <p:par>
        <p:cT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16372"/>
      </p:ext>
    </p:extLst>
  </p:cSld>
  <p:clrMapOvr>
    <a:masterClrMapping/>
  </p:clrMapOvr>
  <p:transition>
    <p:randomBar dir="vert"/>
  </p:transition>
  <p:timing>
    <p:tnLst>
      <p:par>
        <p:cT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11222"/>
      </p:ext>
    </p:extLst>
  </p:cSld>
  <p:clrMapOvr>
    <a:masterClrMapping/>
  </p:clrMapOvr>
  <p:transition>
    <p:randomBar dir="vert"/>
  </p:transition>
  <p:timing>
    <p:tnLst>
      <p:par>
        <p:cT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79168"/>
      </p:ext>
    </p:extLst>
  </p:cSld>
  <p:clrMapOvr>
    <a:masterClrMapping/>
  </p:clrMapOvr>
  <p:transition>
    <p:randomBar dir="vert"/>
  </p:transition>
  <p:timing>
    <p:tnLst>
      <p:par>
        <p:cT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056037"/>
      </p:ext>
    </p:extLst>
  </p:cSld>
  <p:clrMapOvr>
    <a:masterClrMapping/>
  </p:clrMapOvr>
  <p:transition>
    <p:randomBar dir="vert"/>
  </p:transition>
  <p:timing>
    <p:tnLst>
      <p:par>
        <p:cT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18704"/>
      </p:ext>
    </p:extLst>
  </p:cSld>
  <p:clrMapOvr>
    <a:masterClrMapping/>
  </p:clrMapOvr>
  <p:transition>
    <p:randomBar dir="vert"/>
  </p:transition>
  <p:timing>
    <p:tnLst>
      <p:par>
        <p:cT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25507"/>
      </p:ext>
    </p:extLst>
  </p:cSld>
  <p:clrMapOvr>
    <a:masterClrMapping/>
  </p:clrMapOvr>
  <p:transition>
    <p:randomBar dir="vert"/>
  </p:transition>
  <p:timing>
    <p:tnLst>
      <p:par>
        <p:cT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130993"/>
      </p:ext>
    </p:extLst>
  </p:cSld>
  <p:clrMapOvr>
    <a:masterClrMapping/>
  </p:clrMapOvr>
  <p:transition>
    <p:randomBar dir="vert"/>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6976158"/>
      </p:ext>
    </p:extLst>
  </p:cSld>
  <p:clrMapOvr>
    <a:masterClrMapping/>
  </p:clrMapOvr>
  <p:transition>
    <p:randomBar dir="vert"/>
  </p:transition>
  <p:timing>
    <p:tnLst>
      <p:par>
        <p:cT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61688019"/>
      </p:ext>
    </p:extLst>
  </p:cSld>
  <p:clrMapOvr>
    <a:masterClrMapping/>
  </p:clrMapOvr>
  <p:transition>
    <p:randomBar dir="vert"/>
  </p:transition>
  <p:timing>
    <p:tnLst>
      <p:par>
        <p:cTn id="1" dur="indefinite" restart="never" nodeType="tmRoot"/>
      </p:par>
    </p:tnLst>
  </p:timing>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5139302"/>
      </p:ext>
    </p:extLst>
  </p:cSld>
  <p:clrMapOvr>
    <a:masterClrMapping/>
  </p:clrMapOvr>
  <p:transition>
    <p:randomBar dir="vert"/>
  </p:transition>
  <p:timing>
    <p:tnLst>
      <p:par>
        <p:cTn id="1" dur="indefinite" restart="never" nodeType="tmRoot"/>
      </p:par>
    </p:tnLst>
  </p:timing>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5889419"/>
      </p:ext>
    </p:extLst>
  </p:cSld>
  <p:clrMapOvr>
    <a:masterClrMapping/>
  </p:clrMapOvr>
  <p:transition>
    <p:randomBar dir="vert"/>
  </p:transition>
  <p:timing>
    <p:tnLst>
      <p:par>
        <p:cT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6973916"/>
      </p:ext>
    </p:extLst>
  </p:cSld>
  <p:clrMapOvr>
    <a:masterClrMapping/>
  </p:clrMapOvr>
  <p:transition>
    <p:randomBar dir="vert"/>
  </p:transition>
  <p:timing>
    <p:tnLst>
      <p:par>
        <p:cT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7045484"/>
      </p:ext>
    </p:extLst>
  </p:cSld>
  <p:clrMapOvr>
    <a:masterClrMapping/>
  </p:clrMapOvr>
  <p:transition>
    <p:randomBar dir="vert"/>
  </p:transition>
  <p:timing>
    <p:tnLst>
      <p:par>
        <p:cT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85485443"/>
      </p:ext>
    </p:extLst>
  </p:cSld>
  <p:clrMapOvr>
    <a:masterClrMapping/>
  </p:clrMapOvr>
  <p:transition>
    <p:randomBar dir="vert"/>
  </p:transition>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519105"/>
      </p:ext>
    </p:extLst>
  </p:cSld>
  <p:clrMapOvr>
    <a:masterClrMapping/>
  </p:clrMapOvr>
  <p:transition>
    <p:randomBar dir="vert"/>
  </p:transition>
  <p:timing>
    <p:tnLst>
      <p:par>
        <p:cTn id="1" dur="indefinite" restart="never" nodeType="tmRoot"/>
      </p:par>
    </p:tnLst>
  </p:timing>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74255149"/>
      </p:ext>
    </p:extLst>
  </p:cSld>
  <p:clrMapOvr>
    <a:masterClrMapping/>
  </p:clrMapOvr>
  <p:transition>
    <p:randomBar dir="vert"/>
  </p:transition>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07380"/>
      </p:ext>
    </p:extLst>
  </p:cSld>
  <p:clrMapOvr>
    <a:masterClrMapping/>
  </p:clrMapOvr>
  <p:transition>
    <p:randomBar dir="vert"/>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transition>
    <p:randomBar dir="vert"/>
  </p:transition>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4770151"/>
      </p:ext>
    </p:extLst>
  </p:cSld>
  <p:clrMapOvr>
    <a:masterClrMapping/>
  </p:clrMapOvr>
  <p:transition>
    <p:randomBar dir="vert"/>
  </p:transition>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3592"/>
      </p:ext>
    </p:extLst>
  </p:cSld>
  <p:clrMapOvr>
    <a:masterClrMapping/>
  </p:clrMapOvr>
  <p:transition>
    <p:randomBar dir="vert"/>
  </p:transition>
  <p:timing>
    <p:tnLst>
      <p:par>
        <p:cTn id="1" dur="indefinite" restart="never" nodeType="tmRoot"/>
      </p:par>
    </p:tnLst>
  </p:timing>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70759415"/>
      </p:ext>
    </p:extLst>
  </p:cSld>
  <p:clrMapOvr>
    <a:masterClrMapping/>
  </p:clrMapOvr>
  <p:transition>
    <p:randomBar dir="vert"/>
  </p:transition>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85985"/>
      </p:ext>
    </p:extLst>
  </p:cSld>
  <p:clrMapOvr>
    <a:masterClrMapping/>
  </p:clrMapOvr>
  <p:transition>
    <p:randomBar dir="vert"/>
  </p:transition>
  <p:timing>
    <p:tnLst>
      <p:par>
        <p:cTn id="1" dur="indefinite" restart="never" nodeType="tmRoot"/>
      </p:par>
    </p:tnLst>
  </p:timing>
</p:sldLayout>
</file>

<file path=ppt/slideLayouts/slideLayout149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67318214"/>
      </p:ext>
    </p:extLst>
  </p:cSld>
  <p:clrMapOvr>
    <a:masterClrMapping/>
  </p:clrMapOvr>
  <p:transition>
    <p:randomBar dir="vert"/>
  </p:transition>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613952"/>
      </p:ext>
    </p:extLst>
  </p:cSld>
  <p:clrMapOvr>
    <a:masterClrMapping/>
  </p:clrMapOvr>
  <p:transition>
    <p:randomBar dir="vert"/>
  </p:transition>
  <p:timing>
    <p:tnLst>
      <p:par>
        <p:cT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733112"/>
      </p:ext>
    </p:extLst>
  </p:cSld>
  <p:clrMapOvr>
    <a:masterClrMapping/>
  </p:clrMapOvr>
  <p:transition>
    <p:randomBar dir="vert"/>
  </p:transition>
  <p:timing>
    <p:tnLst>
      <p:par>
        <p:cT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6381058"/>
      </p:ext>
    </p:extLst>
  </p:cSld>
  <p:clrMapOvr>
    <a:masterClrMapping/>
  </p:clrMapOvr>
  <p:transition>
    <p:randomBar dir="vert"/>
  </p:transition>
  <p:timing>
    <p:tnLst>
      <p:par>
        <p:cTn id="1" dur="indefinite" restart="never" nodeType="tmRoot"/>
      </p:par>
    </p:tnLst>
  </p:timing>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3226999"/>
      </p:ext>
    </p:extLst>
  </p:cSld>
  <p:clrMapOvr>
    <a:masterClrMapping/>
  </p:clrMapOvr>
  <p:transition>
    <p:randomBar dir="vert"/>
  </p:transition>
  <p:timing>
    <p:tnLst>
      <p:par>
        <p:cTn id="1" dur="indefinite" restart="never" nodeType="tmRoot"/>
      </p:par>
    </p:tnLst>
  </p:timing>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119457"/>
      </p:ext>
    </p:extLst>
  </p:cSld>
  <p:clrMapOvr>
    <a:masterClrMapping/>
  </p:clrMapOvr>
  <p:transition>
    <p:randomBar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ransition>
    <p:randomBar dir="vert"/>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transition>
    <p:randomBar dir="vert"/>
  </p:transition>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8974919"/>
      </p:ext>
    </p:extLst>
  </p:cSld>
  <p:clrMapOvr>
    <a:masterClrMapping/>
  </p:clrMapOvr>
  <p:transition>
    <p:randomBar dir="vert"/>
  </p:transition>
  <p:timing>
    <p:tnLst>
      <p:par>
        <p:cTn id="1" dur="indefinite" restart="never" nodeType="tmRoot"/>
      </p:par>
    </p:tnLst>
  </p:timing>
</p:sldLayout>
</file>

<file path=ppt/slideLayouts/slideLayout1501.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8903257"/>
      </p:ext>
    </p:extLst>
  </p:cSld>
  <p:clrMapOvr>
    <a:masterClrMapping/>
  </p:clrMapOvr>
  <p:transition>
    <p:randomBar dir="vert"/>
  </p:transition>
  <p:timing>
    <p:tnLst>
      <p:par>
        <p:cTn id="1" dur="indefinite" restart="never" nodeType="tmRoot"/>
      </p:par>
    </p:tnLst>
  </p:timing>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9170444"/>
      </p:ext>
    </p:extLst>
  </p:cSld>
  <p:clrMapOvr>
    <a:masterClrMapping/>
  </p:clrMapOvr>
  <p:transition>
    <p:randomBar dir="vert"/>
  </p:transition>
  <p:timing>
    <p:tnLst>
      <p:par>
        <p:cTn id="1" dur="indefinite" restart="never" nodeType="tmRoot"/>
      </p:par>
    </p:tnLst>
  </p:timing>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61034010"/>
      </p:ext>
    </p:extLst>
  </p:cSld>
  <p:clrMapOvr>
    <a:masterClrMapping/>
  </p:clrMapOvr>
  <p:transition>
    <p:randomBar dir="vert"/>
  </p:transition>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42227"/>
      </p:ext>
    </p:extLst>
  </p:cSld>
  <p:clrMapOvr>
    <a:masterClrMapping/>
  </p:clrMapOvr>
  <p:transition>
    <p:randomBar dir="vert"/>
  </p:transition>
  <p:timing>
    <p:tnLst>
      <p:par>
        <p:cTn id="1" dur="indefinite" restart="never" nodeType="tmRoot"/>
      </p:par>
    </p:tnLst>
  </p:timing>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10991613"/>
      </p:ext>
    </p:extLst>
  </p:cSld>
  <p:clrMapOvr>
    <a:masterClrMapping/>
  </p:clrMapOvr>
  <p:transition>
    <p:randomBar dir="vert"/>
  </p:transition>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82040"/>
      </p:ext>
    </p:extLst>
  </p:cSld>
  <p:clrMapOvr>
    <a:masterClrMapping/>
  </p:clrMapOvr>
  <p:transition>
    <p:randomBar dir="vert"/>
  </p:transition>
  <p:timing>
    <p:tnLst>
      <p:par>
        <p:cT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6707117"/>
      </p:ext>
    </p:extLst>
  </p:cSld>
  <p:clrMapOvr>
    <a:masterClrMapping/>
  </p:clrMapOvr>
  <p:transition>
    <p:randomBar dir="vert"/>
  </p:transition>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14349"/>
      </p:ext>
    </p:extLst>
  </p:cSld>
  <p:clrMapOvr>
    <a:masterClrMapping/>
  </p:clrMapOvr>
  <p:transition>
    <p:randomBar dir="vert"/>
  </p:transition>
  <p:timing>
    <p:tnLst>
      <p:par>
        <p:cTn id="1" dur="indefinite" restart="never" nodeType="tmRoot"/>
      </p:par>
    </p:tnLst>
  </p:timing>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5962805"/>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ransition>
    <p:randomBar dir="vert"/>
  </p:transition>
  <p:timing>
    <p:tnLst>
      <p:par>
        <p:cTn id="1" dur="indefinite" restart="never" nodeType="tmRoot"/>
      </p:par>
    </p:tnLst>
  </p:timing>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929346"/>
      </p:ext>
    </p:extLst>
  </p:cSld>
  <p:clrMapOvr>
    <a:masterClrMapping/>
  </p:clrMapOvr>
  <p:transition>
    <p:randomBar dir="vert"/>
  </p:transition>
  <p:timing>
    <p:tnLst>
      <p:par>
        <p:cTn id="1" dur="indefinite" restart="never" nodeType="tmRoot"/>
      </p:par>
    </p:tnLst>
  </p:timing>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45114994"/>
      </p:ext>
    </p:extLst>
  </p:cSld>
  <p:clrMapOvr>
    <a:masterClrMapping/>
  </p:clrMapOvr>
  <p:transition>
    <p:randomBar dir="vert"/>
  </p:transition>
</p:sldLayout>
</file>

<file path=ppt/slideLayouts/slideLayout1512.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336992"/>
      </p:ext>
    </p:extLst>
  </p:cSld>
  <p:clrMapOvr>
    <a:masterClrMapping/>
  </p:clrMapOvr>
  <p:transition>
    <p:randomBar dir="vert"/>
  </p:transition>
  <p:timing>
    <p:tnLst>
      <p:par>
        <p:cTn id="1" dur="indefinite" restart="never" nodeType="tmRoot"/>
      </p:par>
    </p:tnLst>
  </p:timing>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11784465"/>
      </p:ext>
    </p:extLst>
  </p:cSld>
  <p:clrMapOvr>
    <a:masterClrMapping/>
  </p:clrMapOvr>
  <p:transition>
    <p:randomBar dir="vert"/>
  </p:transition>
  <p:timing>
    <p:tnLst>
      <p:par>
        <p:cTn id="1" dur="indefinite" restart="never" nodeType="tmRoot"/>
      </p:par>
    </p:tnLst>
  </p:timing>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36287600"/>
      </p:ext>
    </p:extLst>
  </p:cSld>
  <p:clrMapOvr>
    <a:masterClrMapping/>
  </p:clrMapOvr>
  <p:transition>
    <p:randomBar dir="vert"/>
  </p:transition>
</p:sldLayout>
</file>

<file path=ppt/slideLayouts/slideLayout15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273614"/>
      </p:ext>
    </p:extLst>
  </p:cSld>
  <p:clrMapOvr>
    <a:masterClrMapping/>
  </p:clrMapOvr>
  <p:transition>
    <p:randomBar dir="vert"/>
  </p:transition>
</p:sldLayout>
</file>

<file path=ppt/slideLayouts/slideLayout1516.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736596"/>
      </p:ext>
    </p:extLst>
  </p:cSld>
  <p:clrMapOvr>
    <a:masterClrMapping/>
  </p:clrMapOvr>
  <p:transition>
    <p:randomBar dir="vert"/>
  </p:transition>
</p:sldLayout>
</file>

<file path=ppt/slideLayouts/slideLayout1517.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436574"/>
      </p:ext>
    </p:extLst>
  </p:cSld>
  <p:clrMapOvr>
    <a:masterClrMapping/>
  </p:clrMapOvr>
  <p:transition>
    <p:randomBar dir="vert"/>
  </p:transition>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9786919"/>
      </p:ext>
    </p:extLst>
  </p:cSld>
  <p:clrMapOvr>
    <a:masterClrMapping/>
  </p:clrMapOvr>
  <p:transition>
    <p:randomBar dir="vert"/>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86579404"/>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transition>
    <p:randomBar dir="vert"/>
  </p:transition>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649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9961980"/>
      </p:ext>
    </p:extLst>
  </p:cSld>
  <p:clrMapOvr>
    <a:masterClrMapping/>
  </p:clrMapOvr>
  <p:transition>
    <p:randomBar dir="vert"/>
  </p:transition>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transition>
    <p:randomBar dir="vert"/>
  </p:transition>
</p:sldLayout>
</file>

<file path=ppt/slideLayouts/slideLayout1523.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739548"/>
      </p:ext>
    </p:extLst>
  </p:cSld>
  <p:clrMapOvr>
    <a:masterClrMapping/>
  </p:clrMapOvr>
  <p:transition>
    <p:randomBar dir="vert"/>
  </p:transition>
  <p:timing>
    <p:tnLst>
      <p:par>
        <p:cTn id="1" dur="indefinite" restart="never" nodeType="tmRoot"/>
      </p:par>
    </p:tnLst>
  </p:timing>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85946301"/>
      </p:ext>
    </p:extLst>
  </p:cSld>
  <p:clrMapOvr>
    <a:masterClrMapping/>
  </p:clrMapOvr>
  <p:transition>
    <p:randomBar dir="vert"/>
  </p:transition>
</p:sldLayout>
</file>

<file path=ppt/slideLayouts/slideLayout1525.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1037"/>
      </p:ext>
    </p:extLst>
  </p:cSld>
  <p:clrMapOvr>
    <a:masterClrMapping/>
  </p:clrMapOvr>
  <p:transition>
    <p:randomBar dir="vert"/>
  </p:transition>
  <p:timing>
    <p:tnLst>
      <p:par>
        <p:cTn id="1" dur="indefinite" restart="never" nodeType="tmRoot"/>
      </p:par>
    </p:tnLst>
  </p:timing>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02330017"/>
      </p:ext>
    </p:extLst>
  </p:cSld>
  <p:clrMapOvr>
    <a:masterClrMapping/>
  </p:clrMapOvr>
  <p:transition>
    <p:randomBar dir="vert"/>
  </p:transition>
</p:sldLayout>
</file>

<file path=ppt/slideLayouts/slideLayout1527.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11695"/>
      </p:ext>
    </p:extLst>
  </p:cSld>
  <p:clrMapOvr>
    <a:masterClrMapping/>
  </p:clrMapOvr>
  <p:transition>
    <p:randomBar dir="vert"/>
  </p:transition>
  <p:timing>
    <p:tnLst>
      <p:par>
        <p:cTn id="1" dur="indefinite" restart="never" nodeType="tmRoot"/>
      </p:par>
    </p:tnLst>
  </p:timing>
</p:sldLayout>
</file>

<file path=ppt/slideLayouts/slideLayout152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39268761"/>
      </p:ext>
    </p:extLst>
  </p:cSld>
  <p:clrMapOvr>
    <a:masterClrMapping/>
  </p:clrMapOvr>
  <p:transition>
    <p:randomBar dir="vert"/>
  </p:transition>
</p:sldLayout>
</file>

<file path=ppt/slideLayouts/slideLayout1529.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008007"/>
      </p:ext>
    </p:extLst>
  </p:cSld>
  <p:clrMapOvr>
    <a:masterClrMapping/>
  </p:clrMapOvr>
  <p:transition>
    <p:randomBar dir="vert"/>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ransition>
    <p:randomBar dir="vert"/>
  </p:transition>
  <p:timing>
    <p:tnLst>
      <p:par>
        <p:cTn id="1" dur="indefinite" restart="never" nodeType="tmRoot"/>
      </p:par>
    </p:tnLst>
  </p:timing>
</p:sldLayout>
</file>

<file path=ppt/slideLayouts/slideLayout1530.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51911461"/>
      </p:ext>
    </p:extLst>
  </p:cSld>
  <p:clrMapOvr>
    <a:masterClrMapping/>
  </p:clrMapOvr>
  <p:transition>
    <p:randomBar dir="vert"/>
  </p:transition>
</p:sldLayout>
</file>

<file path=ppt/slideLayouts/slideLayout1531.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437369"/>
      </p:ext>
    </p:extLst>
  </p:cSld>
  <p:clrMapOvr>
    <a:masterClrMapping/>
  </p:clrMapOvr>
  <p:transition>
    <p:randomBar dir="vert"/>
  </p:transition>
  <p:timing>
    <p:tnLst>
      <p:par>
        <p:cTn id="1" dur="indefinite" restart="never" nodeType="tmRoot"/>
      </p:par>
    </p:tnLst>
  </p:timing>
</p:sldLayout>
</file>

<file path=ppt/slideLayouts/slideLayout1532.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542449"/>
      </p:ext>
    </p:extLst>
  </p:cSld>
  <p:clrMapOvr>
    <a:masterClrMapping/>
  </p:clrMapOvr>
  <p:transition>
    <p:randomBar dir="vert"/>
  </p:transition>
  <p:timing>
    <p:tnLst>
      <p:par>
        <p:cTn id="1" dur="indefinite" restart="never" nodeType="tmRoot"/>
      </p:par>
    </p:tnLst>
  </p:timing>
</p:sldLayout>
</file>

<file path=ppt/slideLayouts/slideLayout1533.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7095223"/>
      </p:ext>
    </p:extLst>
  </p:cSld>
  <p:clrMapOvr>
    <a:masterClrMapping/>
  </p:clrMapOvr>
  <p:transition>
    <p:randomBar dir="vert"/>
  </p:transition>
  <p:timing>
    <p:tnLst>
      <p:par>
        <p:cTn id="1" dur="indefinite" restart="never" nodeType="tmRoot"/>
      </p:par>
    </p:tnLst>
  </p:timing>
</p:sldLayout>
</file>

<file path=ppt/slideLayouts/slideLayout1534.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4158634"/>
      </p:ext>
    </p:extLst>
  </p:cSld>
  <p:clrMapOvr>
    <a:masterClrMapping/>
  </p:clrMapOvr>
  <p:transition>
    <p:randomBar dir="vert"/>
  </p:transition>
  <p:timing>
    <p:tnLst>
      <p:par>
        <p:cTn id="1" dur="indefinite" restart="never" nodeType="tmRoot"/>
      </p:par>
    </p:tnLst>
  </p:timing>
</p:sldLayout>
</file>

<file path=ppt/slideLayouts/slideLayout1535.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7919593"/>
      </p:ext>
    </p:extLst>
  </p:cSld>
  <p:clrMapOvr>
    <a:masterClrMapping/>
  </p:clrMapOvr>
  <p:transition>
    <p:randomBar dir="vert"/>
  </p:transition>
  <p:timing>
    <p:tnLst>
      <p:par>
        <p:cTn id="1" dur="indefinite" restart="never" nodeType="tmRoot"/>
      </p:par>
    </p:tnLst>
  </p:timing>
</p:sldLayout>
</file>

<file path=ppt/slideLayouts/slideLayout1536.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3538095"/>
      </p:ext>
    </p:extLst>
  </p:cSld>
  <p:clrMapOvr>
    <a:masterClrMapping/>
  </p:clrMapOvr>
  <p:transition>
    <p:randomBar dir="vert"/>
  </p:transition>
  <p:timing>
    <p:tnLst>
      <p:par>
        <p:cTn id="1" dur="indefinite" restart="never" nodeType="tmRoot"/>
      </p:par>
    </p:tnLst>
  </p:timing>
</p:sldLayout>
</file>

<file path=ppt/slideLayouts/slideLayout1537.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8355421"/>
      </p:ext>
    </p:extLst>
  </p:cSld>
  <p:clrMapOvr>
    <a:masterClrMapping/>
  </p:clrMapOvr>
  <p:transition>
    <p:randomBar dir="vert"/>
  </p:transition>
  <p:timing>
    <p:tnLst>
      <p:par>
        <p:cTn id="1" dur="indefinite" restart="never" nodeType="tmRoot"/>
      </p:par>
    </p:tnLst>
  </p:timing>
</p:sldLayout>
</file>

<file path=ppt/slideLayouts/slideLayout1538.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26492389"/>
      </p:ext>
    </p:extLst>
  </p:cSld>
  <p:clrMapOvr>
    <a:masterClrMapping/>
  </p:clrMapOvr>
  <p:transition>
    <p:randomBar dir="vert"/>
  </p:transition>
  <p:timing>
    <p:tnLst>
      <p:par>
        <p:cTn id="1" dur="indefinite" restart="never" nodeType="tmRoot"/>
      </p:par>
    </p:tnLst>
  </p:timing>
</p:sldLayout>
</file>

<file path=ppt/slideLayouts/slideLayout153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transition>
    <p:randomBar dir="vert"/>
  </p:transition>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16142"/>
      </p:ext>
    </p:extLst>
  </p:cSld>
  <p:clrMapOvr>
    <a:masterClrMapping/>
  </p:clrMapOvr>
  <p:transition>
    <p:randomBar dir="vert"/>
  </p:transition>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8675864"/>
      </p:ext>
    </p:extLst>
  </p:cSld>
  <p:clrMapOvr>
    <a:masterClrMapping/>
  </p:clrMapOvr>
  <p:transition>
    <p:randomBar dir="vert"/>
  </p:transition>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367834"/>
      </p:ext>
    </p:extLst>
  </p:cSld>
  <p:clrMapOvr>
    <a:masterClrMapping/>
  </p:clrMapOvr>
  <p:transition>
    <p:randomBar dir="vert"/>
  </p:transition>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05791563"/>
      </p:ext>
    </p:extLst>
  </p:cSld>
  <p:clrMapOvr>
    <a:masterClrMapping/>
  </p:clrMapOvr>
  <p:transition>
    <p:randomBar dir="vert"/>
  </p:transition>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00931"/>
      </p:ext>
    </p:extLst>
  </p:cSld>
  <p:clrMapOvr>
    <a:masterClrMapping/>
  </p:clrMapOvr>
  <p:transition>
    <p:randomBar dir="vert"/>
  </p:transition>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25211942"/>
      </p:ext>
    </p:extLst>
  </p:cSld>
  <p:clrMapOvr>
    <a:masterClrMapping/>
  </p:clrMapOvr>
  <p:transition>
    <p:randomBar dir="vert"/>
  </p:transition>
</p:sldLayout>
</file>

<file path=ppt/slideLayouts/slideLayout1546.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586305"/>
      </p:ext>
    </p:extLst>
  </p:cSld>
  <p:clrMapOvr>
    <a:masterClrMapping/>
  </p:clrMapOvr>
  <p:transition>
    <p:randomBar dir="vert"/>
  </p:transition>
  <p:timing>
    <p:tnLst>
      <p:par>
        <p:cTn id="1" dur="indefinite" restart="never" nodeType="tmRoot"/>
      </p:par>
    </p:tnLst>
  </p:timing>
</p:sldLayout>
</file>

<file path=ppt/slideLayouts/slideLayout154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084794"/>
      </p:ext>
    </p:extLst>
  </p:cSld>
  <p:clrMapOvr>
    <a:masterClrMapping/>
  </p:clrMapOvr>
  <p:transition>
    <p:randomBar dir="vert"/>
  </p:transition>
</p:sldLayout>
</file>

<file path=ppt/slideLayouts/slideLayout1548.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65960"/>
      </p:ext>
    </p:extLst>
  </p:cSld>
  <p:clrMapOvr>
    <a:masterClrMapping/>
  </p:clrMapOvr>
  <p:transition>
    <p:randomBar dir="vert"/>
  </p:transition>
  <p:timing>
    <p:tnLst>
      <p:par>
        <p:cTn id="1" dur="indefinite" restart="never" nodeType="tmRoot"/>
      </p:par>
    </p:tnLst>
  </p:timing>
</p:sldLayout>
</file>

<file path=ppt/slideLayouts/slideLayout1549.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537184"/>
      </p:ext>
    </p:extLst>
  </p:cSld>
  <p:clrMapOvr>
    <a:masterClrMapping/>
  </p:clrMapOvr>
  <p:transition>
    <p:randomBar dir="vert"/>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ransition>
    <p:randomBar dir="vert"/>
  </p:transition>
  <p:timing>
    <p:tnLst>
      <p:par>
        <p:cTn id="1" dur="indefinite" restart="never" nodeType="tmRoot"/>
      </p:par>
    </p:tnLst>
  </p:timing>
</p:sldLayout>
</file>

<file path=ppt/slideLayouts/slideLayout155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2602439"/>
      </p:ext>
    </p:extLst>
  </p:cSld>
  <p:clrMapOvr>
    <a:masterClrMapping/>
  </p:clrMapOvr>
  <p:transition>
    <p:randomBar dir="vert"/>
  </p:transition>
  <p:timing>
    <p:tnLst>
      <p:par>
        <p:cT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2060788"/>
      </p:ext>
    </p:extLst>
  </p:cSld>
  <p:clrMapOvr>
    <a:masterClrMapping/>
  </p:clrMapOvr>
  <p:transition>
    <p:randomBar dir="vert"/>
  </p:transition>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7494990"/>
      </p:ext>
    </p:extLst>
  </p:cSld>
  <p:clrMapOvr>
    <a:masterClrMapping/>
  </p:clrMapOvr>
  <p:transition>
    <p:randomBar dir="vert"/>
  </p:transition>
  <p:timing>
    <p:tnLst>
      <p:par>
        <p:cTn id="1" dur="indefinite" restart="never" nodeType="tmRoot"/>
      </p:par>
    </p:tnLst>
  </p:timing>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19785412"/>
      </p:ext>
    </p:extLst>
  </p:cSld>
  <p:clrMapOvr>
    <a:masterClrMapping/>
  </p:clrMapOvr>
  <p:transition>
    <p:randomBar dir="vert"/>
  </p:transition>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8923218"/>
      </p:ext>
    </p:extLst>
  </p:cSld>
  <p:clrMapOvr>
    <a:masterClrMapping/>
  </p:clrMapOvr>
  <p:transition>
    <p:randomBar dir="vert"/>
  </p:transition>
  <p:timing>
    <p:tnLst>
      <p:par>
        <p:cTn id="1" dur="indefinite" restart="never" nodeType="tmRoot"/>
      </p:par>
    </p:tnLst>
  </p:timing>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46966324"/>
      </p:ext>
    </p:extLst>
  </p:cSld>
  <p:clrMapOvr>
    <a:masterClrMapping/>
  </p:clrMapOvr>
  <p:transition>
    <p:randomBar dir="vert"/>
  </p:transition>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82862512"/>
      </p:ext>
    </p:extLst>
  </p:cSld>
  <p:clrMapOvr>
    <a:masterClrMapping/>
  </p:clrMapOvr>
  <p:transition>
    <p:randomBar dir="vert"/>
  </p:transition>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731660"/>
      </p:ext>
    </p:extLst>
  </p:cSld>
  <p:clrMapOvr>
    <a:masterClrMapping/>
  </p:clrMapOvr>
  <p:transition>
    <p:randomBar dir="vert"/>
  </p:transition>
  <p:timing>
    <p:tnLst>
      <p:par>
        <p:cTn id="1" dur="indefinite" restart="never" nodeType="tmRoot"/>
      </p:par>
    </p:tnLst>
  </p:timing>
</p:sldLayout>
</file>

<file path=ppt/slideLayouts/slideLayout155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8722093"/>
      </p:ext>
    </p:extLst>
  </p:cSld>
  <p:clrMapOvr>
    <a:masterClrMapping/>
  </p:clrMapOvr>
  <p:transition>
    <p:randomBar dir="vert"/>
  </p:transition>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29196"/>
      </p:ext>
    </p:extLst>
  </p:cSld>
  <p:clrMapOvr>
    <a:masterClrMapping/>
  </p:clrMapOvr>
  <p:transition>
    <p:randomBar dir="vert"/>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transition>
    <p:randomBar dir="vert"/>
  </p:transition>
</p:sldLayout>
</file>

<file path=ppt/slideLayouts/slideLayout1560.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56241878"/>
      </p:ext>
    </p:extLst>
  </p:cSld>
  <p:clrMapOvr>
    <a:masterClrMapping/>
  </p:clrMapOvr>
  <p:transition>
    <p:randomBar dir="vert"/>
  </p:transition>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0955"/>
      </p:ext>
    </p:extLst>
  </p:cSld>
  <p:clrMapOvr>
    <a:masterClrMapping/>
  </p:clrMapOvr>
  <p:transition>
    <p:randomBar dir="vert"/>
  </p:transition>
  <p:timing>
    <p:tnLst>
      <p:par>
        <p:cT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402368"/>
      </p:ext>
    </p:extLst>
  </p:cSld>
  <p:clrMapOvr>
    <a:masterClrMapping/>
  </p:clrMapOvr>
  <p:transition>
    <p:randomBar dir="vert"/>
  </p:transition>
</p:sldLayout>
</file>

<file path=ppt/slideLayouts/slideLayout1563.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76924"/>
      </p:ext>
    </p:extLst>
  </p:cSld>
  <p:clrMapOvr>
    <a:masterClrMapping/>
  </p:clrMapOvr>
  <p:transition>
    <p:randomBar dir="vert"/>
  </p:transition>
  <p:timing>
    <p:tnLst>
      <p:par>
        <p:cTn id="1" dur="indefinite" restart="never" nodeType="tmRoot"/>
      </p:par>
    </p:tnLst>
  </p:timing>
</p:sldLayout>
</file>

<file path=ppt/slideLayouts/slideLayout156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61418450"/>
      </p:ext>
    </p:extLst>
  </p:cSld>
  <p:clrMapOvr>
    <a:masterClrMapping/>
  </p:clrMapOvr>
  <p:transition>
    <p:randomBar dir="vert"/>
  </p:transition>
</p:sldLayout>
</file>

<file path=ppt/slideLayouts/slideLayout1565.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442622"/>
      </p:ext>
    </p:extLst>
  </p:cSld>
  <p:clrMapOvr>
    <a:masterClrMapping/>
  </p:clrMapOvr>
  <p:transition>
    <p:randomBar dir="vert"/>
  </p:transition>
  <p:timing>
    <p:tnLst>
      <p:par>
        <p:cTn id="1" dur="indefinite" restart="never" nodeType="tmRoot"/>
      </p:par>
    </p:tnLst>
  </p:timing>
</p:sldLayout>
</file>

<file path=ppt/slideLayouts/slideLayout1566.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2021/11/20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transition>
    <p:randomBar dir="vert"/>
  </p:transition>
  <p:timing>
    <p:tnLst>
      <p:par>
        <p:cTn id="1" dur="indefinite" restart="never" nodeType="tmRoot"/>
      </p:par>
    </p:tnLst>
  </p:timing>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transition>
    <p:randomBar dir="vert"/>
  </p:transition>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312984"/>
      </p:ext>
    </p:extLst>
  </p:cSld>
  <p:clrMapOvr>
    <a:masterClrMapping/>
  </p:clrMapOvr>
  <p:transition>
    <p:randomBar dir="vert"/>
  </p:transition>
</p:sldLayout>
</file>

<file path=ppt/slideLayouts/slideLayout156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420205"/>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ransition>
    <p:randomBar dir="vert"/>
  </p:transition>
  <p:timing>
    <p:tnLst>
      <p:par>
        <p:cTn id="1" dur="indefinite" restart="never" nodeType="tmRoot"/>
      </p:par>
    </p:tnLst>
  </p:timing>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605837"/>
      </p:ext>
    </p:extLst>
  </p:cSld>
  <p:clrMapOvr>
    <a:masterClrMapping/>
  </p:clrMapOvr>
  <p:transition>
    <p:randomBar dir="vert"/>
  </p:transition>
</p:sldLayout>
</file>

<file path=ppt/slideLayouts/slideLayout157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transition>
    <p:randomBar dir="vert"/>
  </p:transition>
</p:sldLayout>
</file>

<file path=ppt/slideLayouts/slideLayout1572.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98977498"/>
      </p:ext>
    </p:extLst>
  </p:cSld>
  <p:clrMapOvr>
    <a:masterClrMapping/>
  </p:clrMapOvr>
  <p:transition>
    <p:randomBar dir="vert"/>
  </p:transition>
</p:sldLayout>
</file>

<file path=ppt/slideLayouts/slideLayout157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582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transition>
    <p:randomBar dir="vert"/>
  </p:transition>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62762"/>
      </p:ext>
    </p:extLst>
  </p:cSld>
  <p:clrMapOvr>
    <a:masterClrMapping/>
  </p:clrMapOvr>
  <p:transition>
    <p:randomBar dir="vert"/>
  </p:transition>
  <p:timing>
    <p:tnLst>
      <p:par>
        <p:cTn id="1" dur="indefinite" restart="never" nodeType="tmRoot"/>
      </p:par>
    </p:tnLst>
  </p:timing>
</p:sldLayout>
</file>

<file path=ppt/slideLayouts/slideLayout157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157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776465"/>
      </p:ext>
    </p:extLst>
  </p:cSld>
  <p:clrMapOvr>
    <a:masterClrMapping/>
  </p:clrMapOvr>
  <p:transition>
    <p:randomBar dir="vert"/>
  </p:transition>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435468"/>
      </p:ext>
    </p:extLst>
  </p:cSld>
  <p:clrMapOvr>
    <a:masterClrMapping/>
  </p:clrMapOvr>
  <p:transition>
    <p:randomBar dir="vert"/>
  </p:transition>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063870"/>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transition>
    <p:randomBar dir="vert"/>
  </p:transition>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25747"/>
      </p:ext>
    </p:extLst>
  </p:cSld>
  <p:clrMapOvr>
    <a:masterClrMapping/>
  </p:clrMapOvr>
  <p:transition>
    <p:randomBar dir="vert"/>
  </p:transition>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32932"/>
      </p:ext>
    </p:extLst>
  </p:cSld>
  <p:clrMapOvr>
    <a:masterClrMapping/>
  </p:clrMapOvr>
  <p:transition>
    <p:randomBar dir="vert"/>
  </p:transition>
</p:sldLayout>
</file>

<file path=ppt/slideLayouts/slideLayout158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840815"/>
      </p:ext>
    </p:extLst>
  </p:cSld>
  <p:clrMapOvr>
    <a:masterClrMapping/>
  </p:clrMapOvr>
  <p:transition>
    <p:randomBar dir="vert"/>
  </p:transition>
</p:sldLayout>
</file>

<file path=ppt/slideLayouts/slideLayout158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723834"/>
      </p:ext>
    </p:extLst>
  </p:cSld>
  <p:clrMapOvr>
    <a:masterClrMapping/>
  </p:clrMapOvr>
  <p:transition>
    <p:randomBar dir="vert"/>
  </p:transition>
</p:sldLayout>
</file>

<file path=ppt/slideLayouts/slideLayout158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01766"/>
      </p:ext>
    </p:extLst>
  </p:cSld>
  <p:clrMapOvr>
    <a:masterClrMapping/>
  </p:clrMapOvr>
  <p:transition>
    <p:randomBar dir="vert"/>
  </p:transition>
</p:sldLayout>
</file>

<file path=ppt/slideLayouts/slideLayout158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6413167"/>
      </p:ext>
    </p:extLst>
  </p:cSld>
  <p:clrMapOvr>
    <a:masterClrMapping/>
  </p:clrMapOvr>
  <p:transition spd="slow" advTm="3000">
    <p:random/>
  </p:transition>
</p:sldLayout>
</file>

<file path=ppt/slideLayouts/slideLayout158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261984"/>
      </p:ext>
    </p:extLst>
  </p:cSld>
  <p:clrMapOvr>
    <a:masterClrMapping/>
  </p:clrMapOvr>
  <p:transition>
    <p:randomBar dir="vert"/>
  </p:transition>
</p:sldLayout>
</file>

<file path=ppt/slideLayouts/slideLayout158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56289"/>
      </p:ext>
    </p:extLst>
  </p:cSld>
  <p:clrMapOvr>
    <a:masterClrMapping/>
  </p:clrMapOvr>
  <p:transition>
    <p:randomBar dir="vert"/>
  </p:transition>
</p:sldLayout>
</file>

<file path=ppt/slideLayouts/slideLayout158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33809"/>
      </p:ext>
    </p:extLst>
  </p:cSld>
  <p:clrMapOvr>
    <a:masterClrMapping/>
  </p:clrMapOvr>
  <p:transition>
    <p:randomBar dir="vert"/>
  </p:transition>
</p:sldLayout>
</file>

<file path=ppt/slideLayouts/slideLayout158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61392"/>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ransition>
    <p:randomBar dir="vert"/>
  </p:transition>
  <p:timing>
    <p:tnLst>
      <p:par>
        <p:cT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713839"/>
      </p:ext>
    </p:extLst>
  </p:cSld>
  <p:clrMapOvr>
    <a:masterClrMapping/>
  </p:clrMapOvr>
  <p:transition>
    <p:randomBar dir="vert"/>
  </p:transition>
</p:sldLayout>
</file>

<file path=ppt/slideLayouts/slideLayout159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749229"/>
      </p:ext>
    </p:extLst>
  </p:cSld>
  <p:clrMapOvr>
    <a:masterClrMapping/>
  </p:clrMapOvr>
  <p:transition>
    <p:randomBar dir="vert"/>
  </p:transition>
</p:sldLayout>
</file>

<file path=ppt/slideLayouts/slideLayout159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9374"/>
      </p:ext>
    </p:extLst>
  </p:cSld>
  <p:clrMapOvr>
    <a:masterClrMapping/>
  </p:clrMapOvr>
  <p:transition>
    <p:randomBar dir="vert"/>
  </p:transition>
</p:sldLayout>
</file>

<file path=ppt/slideLayouts/slideLayout159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99056"/>
      </p:ext>
    </p:extLst>
  </p:cSld>
  <p:clrMapOvr>
    <a:masterClrMapping/>
  </p:clrMapOvr>
  <p:transition>
    <p:randomBar dir="vert"/>
  </p:transition>
</p:sldLayout>
</file>

<file path=ppt/slideLayouts/slideLayout159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transition>
    <p:randomBar dir="vert"/>
  </p:transition>
</p:sldLayout>
</file>

<file path=ppt/slideLayouts/slideLayout159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p:transition>
    <p:randomBar dir="vert"/>
  </p:transition>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p:transition>
    <p:randomBar dir="vert"/>
  </p:transition>
</p:sldLayout>
</file>

<file path=ppt/slideLayouts/slideLayout159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transition>
    <p:randomBar dir="vert"/>
  </p:transition>
</p:sldLayout>
</file>

<file path=ppt/slideLayouts/slideLayout159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46741"/>
      </p:ext>
    </p:extLst>
  </p:cSld>
  <p:clrMapOvr>
    <a:masterClrMapping/>
  </p:clrMapOvr>
  <p:transition>
    <p:randomBar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ransition>
    <p:randomBar dir="vert"/>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60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414397"/>
      </p:ext>
    </p:extLst>
  </p:cSld>
  <p:clrMapOvr>
    <a:masterClrMapping/>
  </p:clrMapOvr>
  <p:transition spd="slow" advTm="3000">
    <p:random/>
  </p:transition>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01469"/>
      </p:ext>
    </p:extLst>
  </p:cSld>
  <p:clrMapOvr>
    <a:masterClrMapping/>
  </p:clrMapOvr>
  <p:transition>
    <p:randomBar dir="vert"/>
  </p:transition>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69253"/>
      </p:ext>
    </p:extLst>
  </p:cSld>
  <p:clrMapOvr>
    <a:masterClrMapping/>
  </p:clrMapOvr>
  <p:transition>
    <p:randomBar dir="vert"/>
  </p:transition>
</p:sldLayout>
</file>

<file path=ppt/slideLayouts/slideLayout160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556637"/>
      </p:ext>
    </p:extLst>
  </p:cSld>
  <p:clrMapOvr>
    <a:masterClrMapping/>
  </p:clrMapOvr>
  <p:transition>
    <p:randomBar dir="vert"/>
  </p:transition>
</p:sldLayout>
</file>

<file path=ppt/slideLayouts/slideLayout160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972064"/>
      </p:ext>
    </p:extLst>
  </p:cSld>
  <p:clrMapOvr>
    <a:masterClrMapping/>
  </p:clrMapOvr>
  <p:transition>
    <p:randomBar dir="vert"/>
  </p:transition>
</p:sldLayout>
</file>

<file path=ppt/slideLayouts/slideLayout160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17600"/>
      </p:ext>
    </p:extLst>
  </p:cSld>
  <p:clrMapOvr>
    <a:masterClrMapping/>
  </p:clrMapOvr>
  <p:transition>
    <p:randomBar dir="vert"/>
  </p:transition>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73032"/>
      </p:ext>
    </p:extLst>
  </p:cSld>
  <p:clrMapOvr>
    <a:masterClrMapping/>
  </p:clrMapOvr>
  <p:transition>
    <p:randomBar dir="vert"/>
  </p:transition>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16171"/>
      </p:ext>
    </p:extLst>
  </p:cSld>
  <p:clrMapOvr>
    <a:masterClrMapping/>
  </p:clrMapOvr>
  <p:transition>
    <p:randomBar dir="vert"/>
  </p:transition>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492505"/>
      </p:ext>
    </p:extLst>
  </p:cSld>
  <p:clrMapOvr>
    <a:masterClrMapping/>
  </p:clrMapOvr>
  <p:transition>
    <p:randomBar dir="vert"/>
  </p:transition>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22628"/>
      </p:ext>
    </p:extLst>
  </p:cSld>
  <p:clrMapOvr>
    <a:masterClrMapping/>
  </p:clrMapOvr>
  <p:transition spd="slow" advTm="3000">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37764"/>
      </p:ext>
    </p:extLst>
  </p:cSld>
  <p:clrMapOvr>
    <a:masterClrMapping/>
  </p:clrMapOvr>
  <p:transition>
    <p:randomBar dir="vert"/>
  </p:transition>
</p:sldLayout>
</file>

<file path=ppt/slideLayouts/slideLayout161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42170"/>
      </p:ext>
    </p:extLst>
  </p:cSld>
  <p:clrMapOvr>
    <a:masterClrMapping/>
  </p:clrMapOvr>
  <p:transition>
    <p:randomBar dir="vert"/>
  </p:transition>
</p:sldLayout>
</file>

<file path=ppt/slideLayouts/slideLayout161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503999"/>
      </p:ext>
    </p:extLst>
  </p:cSld>
  <p:clrMapOvr>
    <a:masterClrMapping/>
  </p:clrMapOvr>
  <p:transition>
    <p:randomBar dir="vert"/>
  </p:transition>
</p:sldLayout>
</file>

<file path=ppt/slideLayouts/slideLayout161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67042"/>
      </p:ext>
    </p:extLst>
  </p:cSld>
  <p:clrMapOvr>
    <a:masterClrMapping/>
  </p:clrMapOvr>
  <p:transition>
    <p:randomBar dir="vert"/>
  </p:transition>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401689"/>
      </p:ext>
    </p:extLst>
  </p:cSld>
  <p:clrMapOvr>
    <a:masterClrMapping/>
  </p:clrMapOvr>
  <p:transition>
    <p:randomBar dir="vert"/>
  </p:transition>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344308"/>
      </p:ext>
    </p:extLst>
  </p:cSld>
  <p:clrMapOvr>
    <a:masterClrMapping/>
  </p:clrMapOvr>
  <p:transition>
    <p:randomBar dir="vert"/>
  </p:transition>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55159"/>
      </p:ext>
    </p:extLst>
  </p:cSld>
  <p:clrMapOvr>
    <a:masterClrMapping/>
  </p:clrMapOvr>
  <p:transition>
    <p:randomBar dir="vert"/>
  </p:transition>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5373"/>
      </p:ext>
    </p:extLst>
  </p:cSld>
  <p:clrMapOvr>
    <a:masterClrMapping/>
  </p:clrMapOvr>
  <p:transition>
    <p:randomBar dir="vert"/>
  </p:transition>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958229"/>
      </p:ext>
    </p:extLst>
  </p:cSld>
  <p:clrMapOvr>
    <a:masterClrMapping/>
  </p:clrMapOvr>
  <p:transition>
    <p:randomBar dir="vert"/>
  </p:transition>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433600"/>
      </p:ext>
    </p:extLst>
  </p:cSld>
  <p:clrMapOvr>
    <a:masterClrMapping/>
  </p:clrMapOvr>
  <p:transition spd="slow" advClick="0" advTm="4000">
    <p:comb/>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62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18284"/>
      </p:ext>
    </p:extLst>
  </p:cSld>
  <p:clrMapOvr>
    <a:masterClrMapping/>
  </p:clrMapOvr>
  <p:transition>
    <p:randomBar dir="vert"/>
  </p:transition>
</p:sldLayout>
</file>

<file path=ppt/slideLayouts/slideLayout162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051959126"/>
      </p:ext>
    </p:extLst>
  </p:cSld>
  <p:clrMapOvr>
    <a:masterClrMapping/>
  </p:clrMapOvr>
  <p:transition>
    <p:randomBar dir="vert"/>
  </p:transition>
</p:sldLayout>
</file>

<file path=ppt/slideLayouts/slideLayout162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199931"/>
      </p:ext>
    </p:extLst>
  </p:cSld>
  <p:clrMapOvr>
    <a:masterClrMapping/>
  </p:clrMapOvr>
  <p:transition>
    <p:randomBar dir="vert"/>
  </p:transition>
  <p:timing>
    <p:tnLst>
      <p:par>
        <p:cTn id="1" dur="indefinite" restart="never" nodeType="tmRoot"/>
      </p:par>
    </p:tnLst>
  </p:timing>
</p:sldLayout>
</file>

<file path=ppt/slideLayouts/slideLayout162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854913"/>
      </p:ext>
    </p:extLst>
  </p:cSld>
  <p:clrMapOvr>
    <a:masterClrMapping/>
  </p:clrMapOvr>
  <p:transition spd="slow" advTm="3000">
    <p:random/>
  </p:transition>
</p:sldLayout>
</file>

<file path=ppt/slideLayouts/slideLayout162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69536"/>
      </p:ext>
    </p:extLst>
  </p:cSld>
  <p:clrMapOvr>
    <a:masterClrMapping/>
  </p:clrMapOvr>
  <p:transition>
    <p:randomBar dir="vert"/>
  </p:transition>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29844"/>
      </p:ext>
    </p:extLst>
  </p:cSld>
  <p:clrMapOvr>
    <a:masterClrMapping/>
  </p:clrMapOvr>
  <p:transition>
    <p:randomBar dir="vert"/>
  </p:transition>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818771"/>
      </p:ext>
    </p:extLst>
  </p:cSld>
  <p:clrMapOvr>
    <a:masterClrMapping/>
  </p:clrMapOvr>
  <p:transition>
    <p:randomBar dir="vert"/>
  </p:transition>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9436"/>
      </p:ext>
    </p:extLst>
  </p:cSld>
  <p:clrMapOvr>
    <a:masterClrMapping/>
  </p:clrMapOvr>
  <p:transition>
    <p:randomBar dir="vert"/>
  </p:transition>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586145"/>
      </p:ext>
    </p:extLst>
  </p:cSld>
  <p:clrMapOvr>
    <a:masterClrMapping/>
  </p:clrMapOvr>
  <p:transition>
    <p:randomBar dir="vert"/>
  </p:transition>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96724"/>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193960"/>
      </p:ext>
    </p:extLst>
  </p:cSld>
  <p:clrMapOvr>
    <a:masterClrMapping/>
  </p:clrMapOvr>
  <p:transition>
    <p:randomBar dir="vert"/>
  </p:transition>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214084"/>
      </p:ext>
    </p:extLst>
  </p:cSld>
  <p:clrMapOvr>
    <a:masterClrMapping/>
  </p:clrMapOvr>
  <p:transition>
    <p:randomBar dir="vert"/>
  </p:transition>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83579"/>
      </p:ext>
    </p:extLst>
  </p:cSld>
  <p:clrMapOvr>
    <a:masterClrMapping/>
  </p:clrMapOvr>
  <p:transition spd="slow" advTm="3000">
    <p:random/>
  </p:transition>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15903"/>
      </p:ext>
    </p:extLst>
  </p:cSld>
  <p:clrMapOvr>
    <a:masterClrMapping/>
  </p:clrMapOvr>
  <p:transition>
    <p:randomBar dir="vert"/>
  </p:transition>
</p:sldLayout>
</file>

<file path=ppt/slideLayouts/slideLayout163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38643"/>
      </p:ext>
    </p:extLst>
  </p:cSld>
  <p:clrMapOvr>
    <a:masterClrMapping/>
  </p:clrMapOvr>
  <p:transition>
    <p:randomBar dir="vert"/>
  </p:transition>
</p:sldLayout>
</file>

<file path=ppt/slideLayouts/slideLayout163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863485"/>
      </p:ext>
    </p:extLst>
  </p:cSld>
  <p:clrMapOvr>
    <a:masterClrMapping/>
  </p:clrMapOvr>
  <p:transition>
    <p:randomBar dir="vert"/>
  </p:transition>
</p:sldLayout>
</file>

<file path=ppt/slideLayouts/slideLayout163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88015"/>
      </p:ext>
    </p:extLst>
  </p:cSld>
  <p:clrMapOvr>
    <a:masterClrMapping/>
  </p:clrMapOvr>
  <p:transition>
    <p:randomBar dir="vert"/>
  </p:transition>
</p:sldLayout>
</file>

<file path=ppt/slideLayouts/slideLayout163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3147"/>
      </p:ext>
    </p:extLst>
  </p:cSld>
  <p:clrMapOvr>
    <a:masterClrMapping/>
  </p:clrMapOvr>
  <p:transition>
    <p:randomBar dir="vert"/>
  </p:transition>
</p:sldLayout>
</file>

<file path=ppt/slideLayouts/slideLayout163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293151"/>
      </p:ext>
    </p:extLst>
  </p:cSld>
  <p:clrMapOvr>
    <a:masterClrMapping/>
  </p:clrMapOvr>
  <p:transition>
    <p:randomBar dir="vert"/>
  </p:transition>
</p:sldLayout>
</file>

<file path=ppt/slideLayouts/slideLayout163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105068"/>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transition>
    <p:randomBar dir="vert"/>
  </p:transition>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016491"/>
      </p:ext>
    </p:extLst>
  </p:cSld>
  <p:clrMapOvr>
    <a:masterClrMapping/>
  </p:clrMapOvr>
  <p:transition>
    <p:randomBar dir="vert"/>
  </p:transition>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86536"/>
      </p:ext>
    </p:extLst>
  </p:cSld>
  <p:clrMapOvr>
    <a:masterClrMapping/>
  </p:clrMapOvr>
  <p:transition>
    <p:randomBar dir="vert"/>
  </p:transition>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07089"/>
      </p:ext>
    </p:extLst>
  </p:cSld>
  <p:clrMapOvr>
    <a:masterClrMapping/>
  </p:clrMapOvr>
  <p:transition spd="slow" advClick="0" advTm="4000">
    <p:comb/>
  </p:transition>
</p:sldLayout>
</file>

<file path=ppt/slideLayouts/slideLayout164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61977"/>
      </p:ext>
    </p:extLst>
  </p:cSld>
  <p:clrMapOvr>
    <a:masterClrMapping/>
  </p:clrMapOvr>
  <p:transition>
    <p:randomBar dir="vert"/>
  </p:transition>
</p:sldLayout>
</file>

<file path=ppt/slideLayouts/slideLayout164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892692484"/>
      </p:ext>
    </p:extLst>
  </p:cSld>
  <p:clrMapOvr>
    <a:masterClrMapping/>
  </p:clrMapOvr>
  <p:transition>
    <p:randomBar dir="vert"/>
  </p:transition>
</p:sldLayout>
</file>

<file path=ppt/slideLayouts/slideLayout164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29721"/>
      </p:ext>
    </p:extLst>
  </p:cSld>
  <p:clrMapOvr>
    <a:masterClrMapping/>
  </p:clrMapOvr>
  <p:transition>
    <p:randomBar dir="vert"/>
  </p:transition>
  <p:timing>
    <p:tnLst>
      <p:par>
        <p:cTn id="1" dur="indefinite" restart="never" nodeType="tmRoot"/>
      </p:par>
    </p:tnLst>
  </p:timing>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096074"/>
      </p:ext>
    </p:extLst>
  </p:cSld>
  <p:clrMapOvr>
    <a:masterClrMapping/>
  </p:clrMapOvr>
  <p:transition spd="slow" advTm="3000">
    <p:random/>
  </p:transition>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544404"/>
      </p:ext>
    </p:extLst>
  </p:cSld>
  <p:clrMapOvr>
    <a:masterClrMapping/>
  </p:clrMapOvr>
  <p:transition>
    <p:randomBar dir="vert"/>
  </p:transition>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537548"/>
      </p:ext>
    </p:extLst>
  </p:cSld>
  <p:clrMapOvr>
    <a:masterClrMapping/>
  </p:clrMapOvr>
  <p:transition>
    <p:randomBar dir="vert"/>
  </p:transition>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284718"/>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123066"/>
      </p:ext>
    </p:extLst>
  </p:cSld>
  <p:clrMapOvr>
    <a:masterClrMapping/>
  </p:clrMapOvr>
  <p:transition>
    <p:randomBar dir="vert"/>
  </p:transition>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403434"/>
      </p:ext>
    </p:extLst>
  </p:cSld>
  <p:clrMapOvr>
    <a:masterClrMapping/>
  </p:clrMapOvr>
  <p:transition>
    <p:randomBar dir="vert"/>
  </p:transition>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23607"/>
      </p:ext>
    </p:extLst>
  </p:cSld>
  <p:clrMapOvr>
    <a:masterClrMapping/>
  </p:clrMapOvr>
  <p:transition>
    <p:randomBar dir="vert"/>
  </p:transition>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778492"/>
      </p:ext>
    </p:extLst>
  </p:cSld>
  <p:clrMapOvr>
    <a:masterClrMapping/>
  </p:clrMapOvr>
  <p:transition>
    <p:randomBar dir="vert"/>
  </p:transition>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515649"/>
      </p:ext>
    </p:extLst>
  </p:cSld>
  <p:clrMapOvr>
    <a:masterClrMapping/>
  </p:clrMapOvr>
  <p:transition>
    <p:randomBar dir="vert"/>
  </p:transition>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638252"/>
      </p:ext>
    </p:extLst>
  </p:cSld>
  <p:clrMapOvr>
    <a:masterClrMapping/>
  </p:clrMapOvr>
  <p:transition spd="slow" advTm="3000">
    <p:random/>
  </p:transition>
</p:sldLayout>
</file>

<file path=ppt/slideLayouts/slideLayout165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950508"/>
      </p:ext>
    </p:extLst>
  </p:cSld>
  <p:clrMapOvr>
    <a:masterClrMapping/>
  </p:clrMapOvr>
  <p:transition>
    <p:randomBar dir="vert"/>
  </p:transition>
</p:sldLayout>
</file>

<file path=ppt/slideLayouts/slideLayout165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44000"/>
      </p:ext>
    </p:extLst>
  </p:cSld>
  <p:clrMapOvr>
    <a:masterClrMapping/>
  </p:clrMapOvr>
  <p:transition>
    <p:randomBar dir="vert"/>
  </p:transition>
</p:sldLayout>
</file>

<file path=ppt/slideLayouts/slideLayout165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479832"/>
      </p:ext>
    </p:extLst>
  </p:cSld>
  <p:clrMapOvr>
    <a:masterClrMapping/>
  </p:clrMapOvr>
  <p:transition>
    <p:randomBar dir="vert"/>
  </p:transition>
</p:sldLayout>
</file>

<file path=ppt/slideLayouts/slideLayout165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56074"/>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66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60358"/>
      </p:ext>
    </p:extLst>
  </p:cSld>
  <p:clrMapOvr>
    <a:masterClrMapping/>
  </p:clrMapOvr>
  <p:transition>
    <p:randomBar dir="vert"/>
  </p:transition>
</p:sldLayout>
</file>

<file path=ppt/slideLayouts/slideLayout166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735937"/>
      </p:ext>
    </p:extLst>
  </p:cSld>
  <p:clrMapOvr>
    <a:masterClrMapping/>
  </p:clrMapOvr>
  <p:transition>
    <p:randomBar dir="vert"/>
  </p:transition>
</p:sldLayout>
</file>

<file path=ppt/slideLayouts/slideLayout166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57222"/>
      </p:ext>
    </p:extLst>
  </p:cSld>
  <p:clrMapOvr>
    <a:masterClrMapping/>
  </p:clrMapOvr>
  <p:transition>
    <p:randomBar dir="vert"/>
  </p:transition>
</p:sldLayout>
</file>

<file path=ppt/slideLayouts/slideLayout166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64853"/>
      </p:ext>
    </p:extLst>
  </p:cSld>
  <p:clrMapOvr>
    <a:masterClrMapping/>
  </p:clrMapOvr>
  <p:transition>
    <p:randomBar dir="vert"/>
  </p:transition>
</p:sldLayout>
</file>

<file path=ppt/slideLayouts/slideLayout166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720351"/>
      </p:ext>
    </p:extLst>
  </p:cSld>
  <p:clrMapOvr>
    <a:masterClrMapping/>
  </p:clrMapOvr>
  <p:transition>
    <p:randomBar dir="vert"/>
  </p:transition>
</p:sldLayout>
</file>

<file path=ppt/slideLayouts/slideLayout166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798829"/>
      </p:ext>
    </p:extLst>
  </p:cSld>
  <p:clrMapOvr>
    <a:masterClrMapping/>
  </p:clrMapOvr>
  <p:transition spd="slow" advClick="0" advTm="4000">
    <p:comb/>
  </p:transition>
</p:sldLayout>
</file>

<file path=ppt/slideLayouts/slideLayout166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235027"/>
      </p:ext>
    </p:extLst>
  </p:cSld>
  <p:clrMapOvr>
    <a:masterClrMapping/>
  </p:clrMapOvr>
  <p:transition>
    <p:randomBar dir="vert"/>
  </p:transition>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478047727"/>
      </p:ext>
    </p:extLst>
  </p:cSld>
  <p:clrMapOvr>
    <a:masterClrMapping/>
  </p:clrMapOvr>
  <p:transition>
    <p:randomBar dir="vert"/>
  </p:transition>
</p:sldLayout>
</file>

<file path=ppt/slideLayouts/slideLayout166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06558"/>
      </p:ext>
    </p:extLst>
  </p:cSld>
  <p:clrMapOvr>
    <a:masterClrMapping/>
  </p:clrMapOvr>
  <p:transition>
    <p:randomBar dir="vert"/>
  </p:transition>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69421"/>
      </p:ext>
    </p:extLst>
  </p:cSld>
  <p:clrMapOvr>
    <a:masterClrMapping/>
  </p:clrMapOvr>
  <p:transition>
    <p:randomBar dir="vert"/>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926303"/>
      </p:ext>
    </p:extLst>
  </p:cSld>
  <p:clrMapOvr>
    <a:masterClrMapping/>
  </p:clrMapOvr>
  <p:transition>
    <p:randomBar dir="vert"/>
  </p:transition>
  <p:timing>
    <p:tnLst>
      <p:par>
        <p:cTn id="1" dur="indefinite" restart="never" nodeType="tmRoot"/>
      </p:par>
    </p:tnLst>
  </p:timing>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352"/>
      </p:ext>
    </p:extLst>
  </p:cSld>
  <p:clrMapOvr>
    <a:masterClrMapping/>
  </p:clrMapOvr>
  <p:transition>
    <p:randomBar dir="vert"/>
  </p:transition>
  <p:timing>
    <p:tnLst>
      <p:par>
        <p:cTn id="1" dur="indefinite" restart="never" nodeType="tmRoot"/>
      </p:par>
    </p:tnLst>
  </p:timing>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921657"/>
      </p:ext>
    </p:extLst>
  </p:cSld>
  <p:clrMapOvr>
    <a:masterClrMapping/>
  </p:clrMapOvr>
  <p:transition>
    <p:randomBar dir="vert"/>
  </p:transition>
  <p:timing>
    <p:tnLst>
      <p:par>
        <p:cTn id="1" dur="indefinite" restart="never" nodeType="tmRoot"/>
      </p:par>
    </p:tnLst>
  </p:timing>
</p:sldLayout>
</file>

<file path=ppt/slideLayouts/slideLayout167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497677"/>
      </p:ext>
    </p:extLst>
  </p:cSld>
  <p:clrMapOvr>
    <a:masterClrMapping/>
  </p:clrMapOvr>
  <p:transition>
    <p:randomBar dir="vert"/>
  </p:transition>
  <p:timing>
    <p:tnLst>
      <p:par>
        <p:cT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70256"/>
      </p:ext>
    </p:extLst>
  </p:cSld>
  <p:clrMapOvr>
    <a:masterClrMapping/>
  </p:clrMapOvr>
  <p:transition>
    <p:randomBar dir="vert"/>
  </p:transition>
  <p:timing>
    <p:tnLst>
      <p:par>
        <p:cTn id="1" dur="indefinite" restart="never" nodeType="tmRoot"/>
      </p:par>
    </p:tnLst>
  </p:timing>
</p:sldLayout>
</file>

<file path=ppt/slideLayouts/slideLayout1675.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46325"/>
      </p:ext>
    </p:extLst>
  </p:cSld>
  <p:clrMapOvr>
    <a:masterClrMapping/>
  </p:clrMapOvr>
  <p:transition>
    <p:randomBar dir="vert"/>
  </p:transition>
  <p:timing>
    <p:tnLst>
      <p:par>
        <p:cTn id="1" dur="indefinite" restart="never" nodeType="tmRoot"/>
      </p:par>
    </p:tnLst>
  </p:timing>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402964"/>
      </p:ext>
    </p:extLst>
  </p:cSld>
  <p:clrMapOvr>
    <a:masterClrMapping/>
  </p:clrMapOvr>
  <p:transition>
    <p:randomBar dir="vert"/>
  </p:transition>
  <p:timing>
    <p:tnLst>
      <p:par>
        <p:cTn id="1" dur="indefinite" restart="never" nodeType="tmRoot"/>
      </p:par>
    </p:tnLst>
  </p:timing>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403335"/>
      </p:ext>
    </p:extLst>
  </p:cSld>
  <p:clrMapOvr>
    <a:masterClrMapping/>
  </p:clrMapOvr>
  <p:transition>
    <p:randomBar dir="vert"/>
  </p:transition>
  <p:timing>
    <p:tnLst>
      <p:par>
        <p:cTn id="1" dur="indefinite" restart="never" nodeType="tmRoot"/>
      </p:par>
    </p:tnLst>
  </p:timing>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546646"/>
      </p:ext>
    </p:extLst>
  </p:cSld>
  <p:clrMapOvr>
    <a:masterClrMapping/>
  </p:clrMapOvr>
  <p:transition>
    <p:randomBar dir="vert"/>
  </p:transition>
  <p:timing>
    <p:tnLst>
      <p:par>
        <p:cTn id="1" dur="indefinite" restart="never" nodeType="tmRoot"/>
      </p:par>
    </p:tnLst>
  </p:timing>
</p:sldLayout>
</file>

<file path=ppt/slideLayouts/slideLayout167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66901"/>
      </p:ext>
    </p:extLst>
  </p:cSld>
  <p:clrMapOvr>
    <a:masterClrMapping/>
  </p:clrMapOvr>
  <p:transition>
    <p:randomBar dir="vert"/>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transition>
    <p:randomBar dir="vert"/>
  </p:transition>
</p:sldLayout>
</file>

<file path=ppt/slideLayouts/slideLayout168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34061"/>
      </p:ext>
    </p:extLst>
  </p:cSld>
  <p:clrMapOvr>
    <a:masterClrMapping/>
  </p:clrMapOvr>
  <p:transition>
    <p:randomBar dir="vert"/>
  </p:transition>
  <p:timing>
    <p:tnLst>
      <p:par>
        <p:cTn id="1" dur="indefinite" restart="never" nodeType="tmRoot"/>
      </p:par>
    </p:tnLst>
  </p:timing>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856596"/>
      </p:ext>
    </p:extLst>
  </p:cSld>
  <p:clrMapOvr>
    <a:masterClrMapping/>
  </p:clrMapOvr>
  <p:transition>
    <p:randomBar dir="vert"/>
  </p:transition>
  <p:timing>
    <p:tnLst>
      <p:par>
        <p:cTn id="1" dur="indefinite" restart="never" nodeType="tmRoot"/>
      </p:par>
    </p:tnLst>
  </p:timing>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97582"/>
      </p:ext>
    </p:extLst>
  </p:cSld>
  <p:clrMapOvr>
    <a:masterClrMapping/>
  </p:clrMapOvr>
  <p:transition>
    <p:randomBar dir="vert"/>
  </p:transition>
  <p:timing>
    <p:tnLst>
      <p:par>
        <p:cTn id="1" dur="indefinite" restart="never" nodeType="tmRoot"/>
      </p:par>
    </p:tnLst>
  </p:timing>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322442"/>
      </p:ext>
    </p:extLst>
  </p:cSld>
  <p:clrMapOvr>
    <a:masterClrMapping/>
  </p:clrMapOvr>
  <p:transition>
    <p:randomBar dir="vert"/>
  </p:transition>
  <p:timing>
    <p:tnLst>
      <p:par>
        <p:cTn id="1" dur="indefinite" restart="never" nodeType="tmRoot"/>
      </p:par>
    </p:tnLst>
  </p:timing>
</p:sldLayout>
</file>

<file path=ppt/slideLayouts/slideLayout1684.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748172"/>
      </p:ext>
    </p:extLst>
  </p:cSld>
  <p:clrMapOvr>
    <a:masterClrMapping/>
  </p:clrMapOvr>
  <p:transition>
    <p:randomBar dir="vert"/>
  </p:transition>
  <p:timing>
    <p:tnLst>
      <p:par>
        <p:cT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48087"/>
      </p:ext>
    </p:extLst>
  </p:cSld>
  <p:clrMapOvr>
    <a:masterClrMapping/>
  </p:clrMapOvr>
  <p:transition>
    <p:randomBar dir="vert"/>
  </p:transition>
  <p:timing>
    <p:tnLst>
      <p:par>
        <p:cTn id="1" dur="indefinite" restart="never" nodeType="tmRoot"/>
      </p:par>
    </p:tnLst>
  </p:timing>
</p:sldLayout>
</file>

<file path=ppt/slideLayouts/slideLayout1686.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58305"/>
      </p:ext>
    </p:extLst>
  </p:cSld>
  <p:clrMapOvr>
    <a:masterClrMapping/>
  </p:clrMapOvr>
  <p:transition>
    <p:randomBar dir="vert"/>
  </p:transition>
  <p:timing>
    <p:tnLst>
      <p:par>
        <p:cTn id="1" dur="indefinite" restart="never" nodeType="tmRoot"/>
      </p:par>
    </p:tnLst>
  </p:timing>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68726"/>
      </p:ext>
    </p:extLst>
  </p:cSld>
  <p:clrMapOvr>
    <a:masterClrMapping/>
  </p:clrMapOvr>
  <p:transition>
    <p:randomBar dir="vert"/>
  </p:transition>
  <p:timing>
    <p:tnLst>
      <p:par>
        <p:cTn id="1" dur="indefinite" restart="never" nodeType="tmRoot"/>
      </p:par>
    </p:tnLst>
  </p:timing>
</p:sldLayout>
</file>

<file path=ppt/slideLayouts/slideLayout1688.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208848"/>
      </p:ext>
    </p:extLst>
  </p:cSld>
  <p:clrMapOvr>
    <a:masterClrMapping/>
  </p:clrMapOvr>
  <p:transition>
    <p:randomBar dir="vert"/>
  </p:transition>
  <p:timing>
    <p:tnLst>
      <p:par>
        <p:cTn id="1" dur="indefinite" restart="never" nodeType="tmRoot"/>
      </p:par>
    </p:tnLst>
  </p:timing>
</p:sldLayout>
</file>

<file path=ppt/slideLayouts/slideLayout1689.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38782"/>
      </p:ext>
    </p:extLst>
  </p:cSld>
  <p:clrMapOvr>
    <a:masterClrMapping/>
  </p:clrMapOvr>
  <p:transition>
    <p:randomBar dir="vert"/>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690.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4686340"/>
      </p:ext>
    </p:extLst>
  </p:cSld>
  <p:clrMapOvr>
    <a:masterClrMapping/>
  </p:clrMapOvr>
  <p:transition>
    <p:randomBar dir="vert"/>
  </p:transition>
  <p:timing>
    <p:tnLst>
      <p:par>
        <p:cTn id="1" dur="indefinite" restart="never" nodeType="tmRoot"/>
      </p:par>
    </p:tnLst>
  </p:timing>
</p:sldLayout>
</file>

<file path=ppt/slideLayouts/slideLayout1691.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3169182"/>
      </p:ext>
    </p:extLst>
  </p:cSld>
  <p:clrMapOvr>
    <a:masterClrMapping/>
  </p:clrMapOvr>
  <p:transition>
    <p:randomBar dir="vert"/>
  </p:transition>
  <p:timing>
    <p:tnLst>
      <p:par>
        <p:cTn id="1" dur="indefinite" restart="never" nodeType="tmRoot"/>
      </p:par>
    </p:tnLst>
  </p:timing>
</p:sldLayout>
</file>

<file path=ppt/slideLayouts/slideLayout1692.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33855393"/>
      </p:ext>
    </p:extLst>
  </p:cSld>
  <p:clrMapOvr>
    <a:masterClrMapping/>
  </p:clrMapOvr>
  <p:transition>
    <p:randomBar dir="vert"/>
  </p:transition>
  <p:timing>
    <p:tnLst>
      <p:par>
        <p:cTn id="1" dur="indefinite" restart="never" nodeType="tmRoot"/>
      </p:par>
    </p:tnLst>
  </p:timing>
</p:sldLayout>
</file>

<file path=ppt/slideLayouts/slideLayout1693.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7179346"/>
      </p:ext>
    </p:extLst>
  </p:cSld>
  <p:clrMapOvr>
    <a:masterClrMapping/>
  </p:clrMapOvr>
  <p:transition>
    <p:randomBar dir="vert"/>
  </p:transition>
  <p:timing>
    <p:tnLst>
      <p:par>
        <p:cTn id="1" dur="indefinite" restart="never" nodeType="tmRoot"/>
      </p:par>
    </p:tnLst>
  </p:timing>
</p:sldLayout>
</file>

<file path=ppt/slideLayouts/slideLayout1694.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3360365"/>
      </p:ext>
    </p:extLst>
  </p:cSld>
  <p:clrMapOvr>
    <a:masterClrMapping/>
  </p:clrMapOvr>
  <p:transition>
    <p:randomBar dir="vert"/>
  </p:transition>
  <p:timing>
    <p:tnLst>
      <p:par>
        <p:cT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48597934"/>
      </p:ext>
    </p:extLst>
  </p:cSld>
  <p:clrMapOvr>
    <a:masterClrMapping/>
  </p:clrMapOvr>
  <p:transition>
    <p:randomBar dir="vert"/>
  </p:transition>
  <p:timing>
    <p:tnLst>
      <p:par>
        <p:cTn id="1" dur="indefinite" restart="never" nodeType="tmRoot"/>
      </p:par>
    </p:tnLst>
  </p:timing>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transition>
    <p:randomBar dir="vert"/>
  </p:transition>
</p:sldLayout>
</file>

<file path=ppt/slideLayouts/slideLayout169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66240"/>
      </p:ext>
    </p:extLst>
  </p:cSld>
  <p:clrMapOvr>
    <a:masterClrMapping/>
  </p:clrMapOvr>
  <p:transition>
    <p:randomBar dir="vert"/>
  </p:transition>
  <p:timing>
    <p:tnLst>
      <p:par>
        <p:cTn id="1" dur="indefinite" restart="never" nodeType="tmRoot"/>
      </p:par>
    </p:tnLst>
  </p:timing>
</p:sldLayout>
</file>

<file path=ppt/slideLayouts/slideLayout169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80208143"/>
      </p:ext>
    </p:extLst>
  </p:cSld>
  <p:clrMapOvr>
    <a:masterClrMapping/>
  </p:clrMapOvr>
  <p:transition>
    <p:randomBar dir="vert"/>
  </p:transition>
</p:sldLayout>
</file>

<file path=ppt/slideLayouts/slideLayout1699.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459386"/>
      </p:ext>
    </p:extLst>
  </p:cSld>
  <p:clrMapOvr>
    <a:masterClrMapping/>
  </p:clrMapOvr>
  <p:transition>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ransition>
    <p:randomBar dir="vert"/>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transition>
    <p:randomBar dir="vert"/>
  </p:transition>
</p:sldLayout>
</file>

<file path=ppt/slideLayouts/slideLayout1700.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1716434"/>
      </p:ext>
    </p:extLst>
  </p:cSld>
  <p:clrMapOvr>
    <a:masterClrMapping/>
  </p:clrMapOvr>
  <p:transition>
    <p:randomBar dir="vert"/>
  </p:transition>
</p:sldLayout>
</file>

<file path=ppt/slideLayouts/slideLayout1701.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844733"/>
      </p:ext>
    </p:extLst>
  </p:cSld>
  <p:clrMapOvr>
    <a:masterClrMapping/>
  </p:clrMapOvr>
  <p:transition>
    <p:randomBar dir="vert"/>
  </p:transition>
  <p:timing>
    <p:tnLst>
      <p:par>
        <p:cTn id="1" dur="indefinite" restart="never" nodeType="tmRoot"/>
      </p:par>
    </p:tnLst>
  </p:timing>
</p:sldLayout>
</file>

<file path=ppt/slideLayouts/slideLayout1702.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6232614"/>
      </p:ext>
    </p:extLst>
  </p:cSld>
  <p:clrMapOvr>
    <a:masterClrMapping/>
  </p:clrMapOvr>
  <p:transition>
    <p:randomBar dir="vert"/>
  </p:transition>
</p:sldLayout>
</file>

<file path=ppt/slideLayouts/slideLayout1703.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7704"/>
      </p:ext>
    </p:extLst>
  </p:cSld>
  <p:clrMapOvr>
    <a:masterClrMapping/>
  </p:clrMapOvr>
  <p:transition>
    <p:randomBar dir="vert"/>
  </p:transition>
  <p:timing>
    <p:tnLst>
      <p:par>
        <p:cTn id="1" dur="indefinite" restart="never" nodeType="tmRoot"/>
      </p:par>
    </p:tnLst>
  </p:timing>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0092532"/>
      </p:ext>
    </p:extLst>
  </p:cSld>
  <p:clrMapOvr>
    <a:masterClrMapping/>
  </p:clrMapOvr>
  <p:transition>
    <p:randomBar dir="vert"/>
  </p:transition>
</p:sldLayout>
</file>

<file path=ppt/slideLayouts/slideLayout1705.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7390"/>
      </p:ext>
    </p:extLst>
  </p:cSld>
  <p:clrMapOvr>
    <a:masterClrMapping/>
  </p:clrMapOvr>
  <p:transition>
    <p:randomBar dir="vert"/>
  </p:transition>
  <p:timing>
    <p:tnLst>
      <p:par>
        <p:cTn id="1" dur="indefinite" restart="never" nodeType="tmRoot"/>
      </p:par>
    </p:tnLst>
  </p:timing>
</p:sldLayout>
</file>

<file path=ppt/slideLayouts/slideLayout1706.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884616"/>
      </p:ext>
    </p:extLst>
  </p:cSld>
  <p:clrMapOvr>
    <a:masterClrMapping/>
  </p:clrMapOvr>
  <p:transition>
    <p:randomBar dir="vert"/>
  </p:transition>
  <p:timing>
    <p:tnLst>
      <p:par>
        <p:cTn id="1" dur="indefinite" restart="never" nodeType="tmRoot"/>
      </p:par>
    </p:tnLst>
  </p:timing>
</p:sldLayout>
</file>

<file path=ppt/slideLayouts/slideLayout170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6409708"/>
      </p:ext>
    </p:extLst>
  </p:cSld>
  <p:clrMapOvr>
    <a:masterClrMapping/>
  </p:clrMapOvr>
  <p:transition>
    <p:randomBar dir="vert"/>
  </p:transition>
  <p:timing>
    <p:tnLst>
      <p:par>
        <p:cTn id="1" dur="indefinite" restart="never" nodeType="tmRoot"/>
      </p:par>
    </p:tnLst>
  </p:timing>
</p:sldLayout>
</file>

<file path=ppt/slideLayouts/slideLayout1708.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4970199"/>
      </p:ext>
    </p:extLst>
  </p:cSld>
  <p:clrMapOvr>
    <a:masterClrMapping/>
  </p:clrMapOvr>
  <p:transition>
    <p:randomBar dir="vert"/>
  </p:transition>
  <p:timing>
    <p:tnLst>
      <p:par>
        <p:cTn id="1" dur="indefinite" restart="never" nodeType="tmRoot"/>
      </p:par>
    </p:tnLst>
  </p:timing>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7565921"/>
      </p:ext>
    </p:extLst>
  </p:cSld>
  <p:clrMapOvr>
    <a:masterClrMapping/>
  </p:clrMapOvr>
  <p:transition>
    <p:randomBar dir="vert"/>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transition>
    <p:randomBar dir="vert"/>
  </p:transition>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0653799"/>
      </p:ext>
    </p:extLst>
  </p:cSld>
  <p:clrMapOvr>
    <a:masterClrMapping/>
  </p:clrMapOvr>
  <p:transition>
    <p:randomBar dir="vert"/>
  </p:transition>
  <p:timing>
    <p:tnLst>
      <p:par>
        <p:cTn id="1" dur="indefinite" restart="never" nodeType="tmRoot"/>
      </p:par>
    </p:tnLst>
  </p:timing>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8368195"/>
      </p:ext>
    </p:extLst>
  </p:cSld>
  <p:clrMapOvr>
    <a:masterClrMapping/>
  </p:clrMapOvr>
  <p:transition>
    <p:randomBar dir="vert"/>
  </p:transition>
  <p:timing>
    <p:tnLst>
      <p:par>
        <p:cTn id="1" dur="indefinite" restart="never" nodeType="tmRoot"/>
      </p:par>
    </p:tnLst>
  </p:timing>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3967356"/>
      </p:ext>
    </p:extLst>
  </p:cSld>
  <p:clrMapOvr>
    <a:masterClrMapping/>
  </p:clrMapOvr>
  <p:transition>
    <p:randomBar dir="vert"/>
  </p:transition>
  <p:timing>
    <p:tnLst>
      <p:par>
        <p:cTn id="1" dur="indefinite" restart="never" nodeType="tmRoot"/>
      </p:par>
    </p:tnLst>
  </p:timing>
</p:sldLayout>
</file>

<file path=ppt/slideLayouts/slideLayout1713.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4077024"/>
      </p:ext>
    </p:extLst>
  </p:cSld>
  <p:clrMapOvr>
    <a:masterClrMapping/>
  </p:clrMapOvr>
  <p:transition>
    <p:randomBar dir="vert"/>
  </p:transition>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96842"/>
      </p:ext>
    </p:extLst>
  </p:cSld>
  <p:clrMapOvr>
    <a:masterClrMapping/>
  </p:clrMapOvr>
  <p:transition>
    <p:randomBar dir="vert"/>
  </p:transition>
  <p:timing>
    <p:tnLst>
      <p:par>
        <p:cTn id="1" dur="indefinite" restart="never" nodeType="tmRoot"/>
      </p:par>
    </p:tnLst>
  </p:timing>
</p:sldLayout>
</file>

<file path=ppt/slideLayouts/slideLayout1715.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40231479"/>
      </p:ext>
    </p:extLst>
  </p:cSld>
  <p:clrMapOvr>
    <a:masterClrMapping/>
  </p:clrMapOvr>
  <p:transition>
    <p:randomBar dir="vert"/>
  </p:transition>
</p:sldLayout>
</file>

<file path=ppt/slideLayouts/slideLayout1716.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181776"/>
      </p:ext>
    </p:extLst>
  </p:cSld>
  <p:clrMapOvr>
    <a:masterClrMapping/>
  </p:clrMapOvr>
  <p:transition>
    <p:randomBar dir="vert"/>
  </p:transition>
  <p:timing>
    <p:tnLst>
      <p:par>
        <p:cTn id="1" dur="indefinite" restart="never" nodeType="tmRoot"/>
      </p:par>
    </p:tnLst>
  </p:timing>
</p:sldLayout>
</file>

<file path=ppt/slideLayouts/slideLayout171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96530243"/>
      </p:ext>
    </p:extLst>
  </p:cSld>
  <p:clrMapOvr>
    <a:masterClrMapping/>
  </p:clrMapOvr>
  <p:transition>
    <p:randomBar dir="vert"/>
  </p:transition>
</p:sldLayout>
</file>

<file path=ppt/slideLayouts/slideLayout1718.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42600"/>
      </p:ext>
    </p:extLst>
  </p:cSld>
  <p:clrMapOvr>
    <a:masterClrMapping/>
  </p:clrMapOvr>
  <p:transition>
    <p:randomBar dir="vert"/>
  </p:transition>
  <p:timing>
    <p:tnLst>
      <p:par>
        <p:cTn id="1" dur="indefinite" restart="never" nodeType="tmRoot"/>
      </p:par>
    </p:tnLst>
  </p:timing>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98141302"/>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transition>
    <p:randomBar dir="vert"/>
  </p:transition>
</p:sldLayout>
</file>

<file path=ppt/slideLayouts/slideLayout1720.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00656"/>
      </p:ext>
    </p:extLst>
  </p:cSld>
  <p:clrMapOvr>
    <a:masterClrMapping/>
  </p:clrMapOvr>
  <p:transition>
    <p:randomBar dir="vert"/>
  </p:transition>
  <p:timing>
    <p:tnLst>
      <p:par>
        <p:cTn id="1" dur="indefinite" restart="never" nodeType="tmRoot"/>
      </p:par>
    </p:tnLst>
  </p:timing>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02311395"/>
      </p:ext>
    </p:extLst>
  </p:cSld>
  <p:clrMapOvr>
    <a:masterClrMapping/>
  </p:clrMapOvr>
  <p:transition>
    <p:randomBar dir="vert"/>
  </p:transition>
</p:sldLayout>
</file>

<file path=ppt/slideLayouts/slideLayout1722.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06481"/>
      </p:ext>
    </p:extLst>
  </p:cSld>
  <p:clrMapOvr>
    <a:masterClrMapping/>
  </p:clrMapOvr>
  <p:transition>
    <p:randomBar dir="vert"/>
  </p:transition>
  <p:timing>
    <p:tnLst>
      <p:par>
        <p:cTn id="1" dur="indefinite" restart="never" nodeType="tmRoot"/>
      </p:par>
    </p:tnLst>
  </p:timing>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transition>
    <p:randomBar dir="vert"/>
  </p:transition>
  <p:timing>
    <p:tnLst>
      <p:par>
        <p:cTn id="1" dur="indefinite" restart="never" nodeType="tmRoot"/>
      </p:par>
    </p:tnLst>
  </p:timing>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498756"/>
      </p:ext>
    </p:extLst>
  </p:cSld>
  <p:clrMapOvr>
    <a:masterClrMapping/>
  </p:clrMapOvr>
  <p:transition>
    <p:randomBar dir="vert"/>
  </p:transition>
</p:sldLayout>
</file>

<file path=ppt/slideLayouts/slideLayout1725.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650922"/>
      </p:ext>
    </p:extLst>
  </p:cSld>
  <p:clrMapOvr>
    <a:masterClrMapping/>
  </p:clrMapOvr>
  <p:transition>
    <p:randomBar dir="vert"/>
  </p:transition>
</p:sldLayout>
</file>

<file path=ppt/slideLayouts/slideLayout1726.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586550"/>
      </p:ext>
    </p:extLst>
  </p:cSld>
  <p:clrMapOvr>
    <a:masterClrMapping/>
  </p:clrMapOvr>
  <p:transition>
    <p:randomBar dir="vert"/>
  </p:transition>
</p:sldLayout>
</file>

<file path=ppt/slideLayouts/slideLayout1727.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714535"/>
      </p:ext>
    </p:extLst>
  </p:cSld>
  <p:clrMapOvr>
    <a:masterClrMapping/>
  </p:clrMapOvr>
  <p:transition>
    <p:randomBar dir="vert"/>
  </p:transition>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6275292"/>
      </p:ext>
    </p:extLst>
  </p:cSld>
  <p:clrMapOvr>
    <a:masterClrMapping/>
  </p:clrMapOvr>
  <p:transition>
    <p:randomBar dir="vert"/>
  </p:transition>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92147300"/>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transition>
    <p:randomBar dir="vert"/>
  </p:transition>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957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transition>
    <p:randomBar dir="vert"/>
  </p:transition>
</p:sldLayout>
</file>

<file path=ppt/slideLayouts/slideLayout1732.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65586"/>
      </p:ext>
    </p:extLst>
  </p:cSld>
  <p:clrMapOvr>
    <a:masterClrMapping/>
  </p:clrMapOvr>
  <p:transition>
    <p:randomBar dir="vert"/>
  </p:transition>
</p:sldLayout>
</file>

<file path=ppt/slideLayouts/slideLayout1733.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26364"/>
      </p:ext>
    </p:extLst>
  </p:cSld>
  <p:clrMapOvr>
    <a:masterClrMapping/>
  </p:clrMapOvr>
  <p:transition>
    <p:randomBar dir="vert"/>
  </p:transition>
</p:sldLayout>
</file>

<file path=ppt/slideLayouts/slideLayout1734.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190602"/>
      </p:ext>
    </p:extLst>
  </p:cSld>
  <p:clrMapOvr>
    <a:masterClrMapping/>
  </p:clrMapOvr>
  <p:transition>
    <p:randomBar dir="vert"/>
  </p:transition>
</p:sldLayout>
</file>

<file path=ppt/slideLayouts/slideLayout1735.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103139"/>
      </p:ext>
    </p:extLst>
  </p:cSld>
  <p:clrMapOvr>
    <a:masterClrMapping/>
  </p:clrMapOvr>
  <p:transition>
    <p:randomBar dir="vert"/>
  </p:transition>
</p:sldLayout>
</file>

<file path=ppt/slideLayouts/slideLayout1736.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20505"/>
      </p:ext>
    </p:extLst>
  </p:cSld>
  <p:clrMapOvr>
    <a:masterClrMapping/>
  </p:clrMapOvr>
  <p:transition>
    <p:randomBar dir="vert"/>
  </p:transition>
</p:sldLayout>
</file>

<file path=ppt/slideLayouts/slideLayout1737.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52273"/>
      </p:ext>
    </p:extLst>
  </p:cSld>
  <p:clrMapOvr>
    <a:masterClrMapping/>
  </p:clrMapOvr>
  <p:transition>
    <p:randomBar dir="vert"/>
  </p:transition>
</p:sldLayout>
</file>

<file path=ppt/slideLayouts/slideLayout173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transition>
    <p:randomBar dir="vert"/>
  </p:transition>
</p:sldLayout>
</file>

<file path=ppt/slideLayouts/slideLayout173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transition>
    <p:randomBar dir="vert"/>
  </p:transition>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612820"/>
      </p:ext>
    </p:extLst>
  </p:cSld>
  <p:clrMapOvr>
    <a:masterClrMapping/>
  </p:clrMapOvr>
  <p:transition>
    <p:randomBar dir="vert"/>
  </p:transition>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786523"/>
      </p:ext>
    </p:extLst>
  </p:cSld>
  <p:clrMapOvr>
    <a:masterClrMapping/>
  </p:clrMapOvr>
  <p:transition>
    <p:randomBar dir="vert"/>
  </p:transition>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09005"/>
      </p:ext>
    </p:extLst>
  </p:cSld>
  <p:clrMapOvr>
    <a:masterClrMapping/>
  </p:clrMapOvr>
  <p:transition>
    <p:randomBar dir="vert"/>
  </p:transition>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103022"/>
      </p:ext>
    </p:extLst>
  </p:cSld>
  <p:clrMapOvr>
    <a:masterClrMapping/>
  </p:clrMapOvr>
  <p:transition>
    <p:randomBar dir="vert"/>
  </p:transition>
  <p:timing>
    <p:tnLst>
      <p:par>
        <p:cTn id="1" dur="indefinite" restart="never" nodeType="tmRoot"/>
      </p:par>
    </p:tnLst>
  </p:timing>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186695"/>
      </p:ext>
    </p:extLst>
  </p:cSld>
  <p:clrMapOvr>
    <a:masterClrMapping/>
  </p:clrMapOvr>
  <p:transition>
    <p:randomBar dir="vert"/>
  </p:transition>
  <p:timing>
    <p:tnLst>
      <p:par>
        <p:cTn id="1" dur="indefinite" restart="never" nodeType="tmRoot"/>
      </p:par>
    </p:tnLst>
  </p:timing>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91139"/>
      </p:ext>
    </p:extLst>
  </p:cSld>
  <p:clrMapOvr>
    <a:masterClrMapping/>
  </p:clrMapOvr>
  <p:transition>
    <p:randomBar dir="vert"/>
  </p:transition>
  <p:timing>
    <p:tnLst>
      <p:par>
        <p:cTn id="1" dur="indefinite" restart="never" nodeType="tmRoot"/>
      </p:par>
    </p:tnLst>
  </p:timing>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247198"/>
      </p:ext>
    </p:extLst>
  </p:cSld>
  <p:clrMapOvr>
    <a:masterClrMapping/>
  </p:clrMapOvr>
  <p:transition>
    <p:randomBar dir="vert"/>
  </p:transition>
  <p:timing>
    <p:tnLst>
      <p:par>
        <p:cTn id="1" dur="indefinite" restart="never" nodeType="tmRoot"/>
      </p:par>
    </p:tnLst>
  </p:timing>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833991"/>
      </p:ext>
    </p:extLst>
  </p:cSld>
  <p:clrMapOvr>
    <a:masterClrMapping/>
  </p:clrMapOvr>
  <p:transition>
    <p:randomBar dir="vert"/>
  </p:transition>
  <p:timing>
    <p:tnLst>
      <p:par>
        <p:cTn id="1" dur="indefinite" restart="never" nodeType="tmRoot"/>
      </p:par>
    </p:tnLst>
  </p:timing>
</p:sldLayout>
</file>

<file path=ppt/slideLayouts/slideLayout1748.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498305"/>
      </p:ext>
    </p:extLst>
  </p:cSld>
  <p:clrMapOvr>
    <a:masterClrMapping/>
  </p:clrMapOvr>
  <p:transition>
    <p:randomBar dir="vert"/>
  </p:transition>
  <p:timing>
    <p:tnLst>
      <p:par>
        <p:cTn id="1" dur="indefinite" restart="never" nodeType="tmRoot"/>
      </p:par>
    </p:tnLst>
  </p:timing>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969585"/>
      </p:ext>
    </p:extLst>
  </p:cSld>
  <p:clrMapOvr>
    <a:masterClrMapping/>
  </p:clrMapOvr>
  <p:transition>
    <p:randomBar dir="vert"/>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transition>
    <p:randomBar dir="vert"/>
  </p:transition>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650116"/>
      </p:ext>
    </p:extLst>
  </p:cSld>
  <p:clrMapOvr>
    <a:masterClrMapping/>
  </p:clrMapOvr>
  <p:transition>
    <p:randomBar dir="vert"/>
  </p:transition>
  <p:timing>
    <p:tnLst>
      <p:par>
        <p:cTn id="1" dur="indefinite" restart="never" nodeType="tmRoot"/>
      </p:par>
    </p:tnLst>
  </p:timing>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41993"/>
      </p:ext>
    </p:extLst>
  </p:cSld>
  <p:clrMapOvr>
    <a:masterClrMapping/>
  </p:clrMapOvr>
  <p:transition>
    <p:randomBar dir="vert"/>
  </p:transition>
  <p:timing>
    <p:tnLst>
      <p:par>
        <p:cTn id="1" dur="indefinite" restart="never" nodeType="tmRoot"/>
      </p:par>
    </p:tnLst>
  </p:timing>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49673"/>
      </p:ext>
    </p:extLst>
  </p:cSld>
  <p:clrMapOvr>
    <a:masterClrMapping/>
  </p:clrMapOvr>
  <p:transition>
    <p:randomBar dir="vert"/>
  </p:transition>
  <p:timing>
    <p:tnLst>
      <p:par>
        <p:cTn id="1" dur="indefinite" restart="never" nodeType="tmRoot"/>
      </p:par>
    </p:tnLst>
  </p:timing>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65759"/>
      </p:ext>
    </p:extLst>
  </p:cSld>
  <p:clrMapOvr>
    <a:masterClrMapping/>
  </p:clrMapOvr>
  <p:transition>
    <p:randomBar dir="vert"/>
  </p:transition>
  <p:timing>
    <p:tnLst>
      <p:par>
        <p:cTn id="1" dur="indefinite" restart="never" nodeType="tmRoot"/>
      </p:par>
    </p:tnLst>
  </p:timing>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602135"/>
      </p:ext>
    </p:extLst>
  </p:cSld>
  <p:clrMapOvr>
    <a:masterClrMapping/>
  </p:clrMapOvr>
  <p:transition>
    <p:randomBar dir="vert"/>
  </p:transition>
  <p:timing>
    <p:tnLst>
      <p:par>
        <p:cTn id="1" dur="indefinite" restart="never" nodeType="tmRoot"/>
      </p:par>
    </p:tnLst>
  </p:timing>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807828"/>
      </p:ext>
    </p:extLst>
  </p:cSld>
  <p:clrMapOvr>
    <a:masterClrMapping/>
  </p:clrMapOvr>
  <p:transition>
    <p:randomBar dir="vert"/>
  </p:transition>
  <p:timing>
    <p:tnLst>
      <p:par>
        <p:cTn id="1" dur="indefinite" restart="never" nodeType="tmRoot"/>
      </p:par>
    </p:tnLst>
  </p:timing>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20863"/>
      </p:ext>
    </p:extLst>
  </p:cSld>
  <p:clrMapOvr>
    <a:masterClrMapping/>
  </p:clrMapOvr>
  <p:transition>
    <p:randomBar dir="vert"/>
  </p:transition>
  <p:timing>
    <p:tnLst>
      <p:par>
        <p:cTn id="1" dur="indefinite" restart="never" nodeType="tmRoot"/>
      </p:par>
    </p:tnLst>
  </p:timing>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58559"/>
      </p:ext>
    </p:extLst>
  </p:cSld>
  <p:clrMapOvr>
    <a:masterClrMapping/>
  </p:clrMapOvr>
  <p:transition>
    <p:randomBar dir="vert"/>
  </p:transition>
  <p:timing>
    <p:tnLst>
      <p:par>
        <p:cTn id="1" dur="indefinite" restart="never" nodeType="tmRoot"/>
      </p:par>
    </p:tnLst>
  </p:timing>
</p:sldLayout>
</file>

<file path=ppt/slideLayouts/slideLayout1758.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631473"/>
      </p:ext>
    </p:extLst>
  </p:cSld>
  <p:clrMapOvr>
    <a:masterClrMapping/>
  </p:clrMapOvr>
  <p:transition>
    <p:randomBar dir="vert"/>
  </p:transition>
  <p:timing>
    <p:tnLst>
      <p:par>
        <p:cTn id="1" dur="indefinite" restart="never" nodeType="tmRoot"/>
      </p:par>
    </p:tnLst>
  </p:timing>
</p:sldLayout>
</file>

<file path=ppt/slideLayouts/slideLayout1759.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982909"/>
      </p:ext>
    </p:extLst>
  </p:cSld>
  <p:clrMapOvr>
    <a:masterClrMapping/>
  </p:clrMapOvr>
  <p:transition>
    <p:randomBar dir="vert"/>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transition>
    <p:randomBar dir="vert"/>
  </p:transition>
</p:sldLayout>
</file>

<file path=ppt/slideLayouts/slideLayout1760.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701"/>
      </p:ext>
    </p:extLst>
  </p:cSld>
  <p:clrMapOvr>
    <a:masterClrMapping/>
  </p:clrMapOvr>
  <p:transition>
    <p:randomBar dir="vert"/>
  </p:transition>
  <p:timing>
    <p:tnLst>
      <p:par>
        <p:cTn id="1" dur="indefinite" restart="never" nodeType="tmRoot"/>
      </p:par>
    </p:tnLst>
  </p:timing>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31256"/>
      </p:ext>
    </p:extLst>
  </p:cSld>
  <p:clrMapOvr>
    <a:masterClrMapping/>
  </p:clrMapOvr>
  <p:transition>
    <p:randomBar dir="vert"/>
  </p:transition>
  <p:timing>
    <p:tnLst>
      <p:par>
        <p:cTn id="1" dur="indefinite" restart="never" nodeType="tmRoot"/>
      </p:par>
    </p:tnLst>
  </p:timing>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083944"/>
      </p:ext>
    </p:extLst>
  </p:cSld>
  <p:clrMapOvr>
    <a:masterClrMapping/>
  </p:clrMapOvr>
  <p:transition>
    <p:randomBar dir="vert"/>
  </p:transition>
  <p:timing>
    <p:tnLst>
      <p:par>
        <p:cTn id="1" dur="indefinite" restart="never" nodeType="tmRoot"/>
      </p:par>
    </p:tnLst>
  </p:timing>
</p:sldLayout>
</file>

<file path=ppt/slideLayouts/slideLayout1763.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097026"/>
      </p:ext>
    </p:extLst>
  </p:cSld>
  <p:clrMapOvr>
    <a:masterClrMapping/>
  </p:clrMapOvr>
  <p:transition>
    <p:randomBar dir="vert"/>
  </p:transition>
  <p:timing>
    <p:tnLst>
      <p:par>
        <p:cTn id="1" dur="indefinite" restart="never" nodeType="tmRoot"/>
      </p:par>
    </p:tnLst>
  </p:timing>
</p:sldLayout>
</file>

<file path=ppt/slideLayouts/slideLayout1764.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864112"/>
      </p:ext>
    </p:extLst>
  </p:cSld>
  <p:clrMapOvr>
    <a:masterClrMapping/>
  </p:clrMapOvr>
  <p:transition>
    <p:randomBar dir="vert"/>
  </p:transition>
  <p:timing>
    <p:tnLst>
      <p:par>
        <p:cTn id="1" dur="indefinite" restart="never" nodeType="tmRoot"/>
      </p:par>
    </p:tnLst>
  </p:timing>
</p:sldLayout>
</file>

<file path=ppt/slideLayouts/slideLayout1765.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487907"/>
      </p:ext>
    </p:extLst>
  </p:cSld>
  <p:clrMapOvr>
    <a:masterClrMapping/>
  </p:clrMapOvr>
  <p:transition>
    <p:randomBar dir="vert"/>
  </p:transition>
  <p:timing>
    <p:tnLst>
      <p:par>
        <p:cTn id="1" dur="indefinite" restart="never" nodeType="tmRoot"/>
      </p:par>
    </p:tnLst>
  </p:timing>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4188356"/>
      </p:ext>
    </p:extLst>
  </p:cSld>
  <p:clrMapOvr>
    <a:masterClrMapping/>
  </p:clrMapOvr>
  <p:transition>
    <p:randomBar dir="vert"/>
  </p:transition>
  <p:timing>
    <p:tnLst>
      <p:par>
        <p:cTn id="1" dur="indefinite" restart="never" nodeType="tmRoot"/>
      </p:par>
    </p:tnLst>
  </p:timing>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5879208"/>
      </p:ext>
    </p:extLst>
  </p:cSld>
  <p:clrMapOvr>
    <a:masterClrMapping/>
  </p:clrMapOvr>
  <p:transition>
    <p:randomBar dir="vert"/>
  </p:transition>
  <p:timing>
    <p:tnLst>
      <p:par>
        <p:cTn id="1" dur="indefinite" restart="never" nodeType="tmRoot"/>
      </p:par>
    </p:tnLst>
  </p:timing>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3407732"/>
      </p:ext>
    </p:extLst>
  </p:cSld>
  <p:clrMapOvr>
    <a:masterClrMapping/>
  </p:clrMapOvr>
  <p:transition>
    <p:randomBar dir="vert"/>
  </p:transition>
  <p:timing>
    <p:tnLst>
      <p:par>
        <p:cTn id="1" dur="indefinite" restart="never" nodeType="tmRoot"/>
      </p:par>
    </p:tnLst>
  </p:timing>
</p:sldLayout>
</file>

<file path=ppt/slideLayouts/slideLayout1769.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921369"/>
      </p:ext>
    </p:extLst>
  </p:cSld>
  <p:clrMapOvr>
    <a:masterClrMapping/>
  </p:clrMapOvr>
  <p:transition>
    <p:randomBar dir="vert"/>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transition>
    <p:randomBar dir="vert"/>
  </p:transition>
</p:sldLayout>
</file>

<file path=ppt/slideLayouts/slideLayout177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0750014"/>
      </p:ext>
    </p:extLst>
  </p:cSld>
  <p:clrMapOvr>
    <a:masterClrMapping/>
  </p:clrMapOvr>
  <p:transition>
    <p:randomBar dir="vert"/>
  </p:transition>
</p:sldLayout>
</file>

<file path=ppt/slideLayouts/slideLayout1771.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39439"/>
      </p:ext>
    </p:extLst>
  </p:cSld>
  <p:clrMapOvr>
    <a:masterClrMapping/>
  </p:clrMapOvr>
  <p:transition>
    <p:randomBar dir="vert"/>
  </p:transition>
  <p:timing>
    <p:tnLst>
      <p:par>
        <p:cTn id="1" dur="indefinite" restart="never" nodeType="tmRoot"/>
      </p:par>
    </p:tnLst>
  </p:timing>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99142212"/>
      </p:ext>
    </p:extLst>
  </p:cSld>
  <p:clrMapOvr>
    <a:masterClrMapping/>
  </p:clrMapOvr>
  <p:transition>
    <p:randomBar dir="vert"/>
  </p:transition>
</p:sldLayout>
</file>

<file path=ppt/slideLayouts/slideLayout1773.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15047"/>
      </p:ext>
    </p:extLst>
  </p:cSld>
  <p:clrMapOvr>
    <a:masterClrMapping/>
  </p:clrMapOvr>
  <p:transition>
    <p:randomBar dir="vert"/>
  </p:transition>
  <p:timing>
    <p:tnLst>
      <p:par>
        <p:cTn id="1" dur="indefinite" restart="never" nodeType="tmRoot"/>
      </p:par>
    </p:tnLst>
  </p:timing>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7241680"/>
      </p:ext>
    </p:extLst>
  </p:cSld>
  <p:clrMapOvr>
    <a:masterClrMapping/>
  </p:clrMapOvr>
  <p:transition>
    <p:randomBar dir="vert"/>
  </p:transition>
</p:sldLayout>
</file>

<file path=ppt/slideLayouts/slideLayout1775.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611558"/>
      </p:ext>
    </p:extLst>
  </p:cSld>
  <p:clrMapOvr>
    <a:masterClrMapping/>
  </p:clrMapOvr>
  <p:transition>
    <p:randomBar dir="vert"/>
  </p:transition>
  <p:timing>
    <p:tnLst>
      <p:par>
        <p:cTn id="1" dur="indefinite" restart="never" nodeType="tmRoot"/>
      </p:par>
    </p:tnLst>
  </p:timing>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3651390"/>
      </p:ext>
    </p:extLst>
  </p:cSld>
  <p:clrMapOvr>
    <a:masterClrMapping/>
  </p:clrMapOvr>
  <p:transition>
    <p:randomBar dir="vert"/>
  </p:transition>
</p:sldLayout>
</file>

<file path=ppt/slideLayouts/slideLayout1777.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650657"/>
      </p:ext>
    </p:extLst>
  </p:cSld>
  <p:clrMapOvr>
    <a:masterClrMapping/>
  </p:clrMapOvr>
  <p:transition>
    <p:randomBar dir="vert"/>
  </p:transition>
  <p:timing>
    <p:tnLst>
      <p:par>
        <p:cTn id="1" dur="indefinite" restart="never" nodeType="tmRoot"/>
      </p:par>
    </p:tnLst>
  </p:timing>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52434453"/>
      </p:ext>
    </p:extLst>
  </p:cSld>
  <p:clrMapOvr>
    <a:masterClrMapping/>
  </p:clrMapOvr>
  <p:transition>
    <p:randomBar dir="vert"/>
  </p:transition>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313555"/>
      </p:ext>
    </p:extLst>
  </p:cSld>
  <p:clrMapOvr>
    <a:masterClrMapping/>
  </p:clrMapOvr>
  <p:transition>
    <p:randomBar dir="vert"/>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transition>
    <p:randomBar dir="vert"/>
  </p:transition>
</p:sldLayout>
</file>

<file path=ppt/slideLayouts/slideLayout1780.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62485"/>
      </p:ext>
    </p:extLst>
  </p:cSld>
  <p:clrMapOvr>
    <a:masterClrMapping/>
  </p:clrMapOvr>
  <p:transition>
    <p:randomBar dir="vert"/>
  </p:transition>
  <p:timing>
    <p:tnLst>
      <p:par>
        <p:cTn id="1" dur="indefinite" restart="never" nodeType="tmRoot"/>
      </p:par>
    </p:tnLst>
  </p:timing>
</p:sldLayout>
</file>

<file path=ppt/slideLayouts/slideLayout1781.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6399844"/>
      </p:ext>
    </p:extLst>
  </p:cSld>
  <p:clrMapOvr>
    <a:masterClrMapping/>
  </p:clrMapOvr>
  <p:transition>
    <p:randomBar dir="vert"/>
  </p:transition>
  <p:timing>
    <p:tnLst>
      <p:par>
        <p:cTn id="1" dur="indefinite" restart="never" nodeType="tmRoot"/>
      </p:par>
    </p:tnLst>
  </p:timing>
</p:sldLayout>
</file>

<file path=ppt/slideLayouts/slideLayout1782.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8093140"/>
      </p:ext>
    </p:extLst>
  </p:cSld>
  <p:clrMapOvr>
    <a:masterClrMapping/>
  </p:clrMapOvr>
  <p:transition>
    <p:randomBar dir="vert"/>
  </p:transition>
  <p:timing>
    <p:tnLst>
      <p:par>
        <p:cTn id="1" dur="indefinite" restart="never" nodeType="tmRoot"/>
      </p:par>
    </p:tnLst>
  </p:timing>
</p:sldLayout>
</file>

<file path=ppt/slideLayouts/slideLayout1783.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5390122"/>
      </p:ext>
    </p:extLst>
  </p:cSld>
  <p:clrMapOvr>
    <a:masterClrMapping/>
  </p:clrMapOvr>
  <p:transition>
    <p:randomBar dir="vert"/>
  </p:transition>
  <p:timing>
    <p:tnLst>
      <p:par>
        <p:cTn id="1" dur="indefinite" restart="never" nodeType="tmRoot"/>
      </p:par>
    </p:tnLst>
  </p:timing>
</p:sldLayout>
</file>

<file path=ppt/slideLayouts/slideLayout1784.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1123214"/>
      </p:ext>
    </p:extLst>
  </p:cSld>
  <p:clrMapOvr>
    <a:masterClrMapping/>
  </p:clrMapOvr>
  <p:transition>
    <p:randomBar dir="vert"/>
  </p:transition>
  <p:timing>
    <p:tnLst>
      <p:par>
        <p:cTn id="1" dur="indefinite" restart="never" nodeType="tmRoot"/>
      </p:par>
    </p:tnLst>
  </p:timing>
</p:sldLayout>
</file>

<file path=ppt/slideLayouts/slideLayout1785.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042857"/>
      </p:ext>
    </p:extLst>
  </p:cSld>
  <p:clrMapOvr>
    <a:masterClrMapping/>
  </p:clrMapOvr>
  <p:transition>
    <p:randomBar dir="vert"/>
  </p:transition>
  <p:timing>
    <p:tnLst>
      <p:par>
        <p:cTn id="1" dur="indefinite" restart="never" nodeType="tmRoot"/>
      </p:par>
    </p:tnLst>
  </p:timing>
</p:sldLayout>
</file>

<file path=ppt/slideLayouts/slideLayout1786.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72145665"/>
      </p:ext>
    </p:extLst>
  </p:cSld>
  <p:clrMapOvr>
    <a:masterClrMapping/>
  </p:clrMapOvr>
  <p:transition>
    <p:randomBar dir="vert"/>
  </p:transition>
  <p:timing>
    <p:tnLst>
      <p:par>
        <p:cTn id="1" dur="indefinite" restart="never" nodeType="tmRoot"/>
      </p:par>
    </p:tnLst>
  </p:timing>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585134"/>
      </p:ext>
    </p:extLst>
  </p:cSld>
  <p:clrMapOvr>
    <a:masterClrMapping/>
  </p:clrMapOvr>
  <p:transition>
    <p:randomBar dir="vert"/>
  </p:transition>
</p:sldLayout>
</file>

<file path=ppt/slideLayouts/slideLayout1788.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15249"/>
      </p:ext>
    </p:extLst>
  </p:cSld>
  <p:clrMapOvr>
    <a:masterClrMapping/>
  </p:clrMapOvr>
  <p:transition>
    <p:randomBar dir="vert"/>
  </p:transition>
  <p:timing>
    <p:tnLst>
      <p:par>
        <p:cTn id="1" dur="indefinite" restart="never" nodeType="tmRoot"/>
      </p:par>
    </p:tnLst>
  </p:timing>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2927759"/>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790.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73065"/>
      </p:ext>
    </p:extLst>
  </p:cSld>
  <p:clrMapOvr>
    <a:masterClrMapping/>
  </p:clrMapOvr>
  <p:transition>
    <p:randomBar dir="vert"/>
  </p:transition>
  <p:timing>
    <p:tnLst>
      <p:par>
        <p:cTn id="1" dur="indefinite" restart="never" nodeType="tmRoot"/>
      </p:par>
    </p:tnLst>
  </p:timing>
</p:sldLayout>
</file>

<file path=ppt/slideLayouts/slideLayout179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63989531"/>
      </p:ext>
    </p:extLst>
  </p:cSld>
  <p:clrMapOvr>
    <a:masterClrMapping/>
  </p:clrMapOvr>
  <p:transition>
    <p:randomBar dir="vert"/>
  </p:transition>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067705"/>
      </p:ext>
    </p:extLst>
  </p:cSld>
  <p:clrMapOvr>
    <a:masterClrMapping/>
  </p:clrMapOvr>
  <p:transition>
    <p:randomBar dir="vert"/>
  </p:transition>
  <p:timing>
    <p:tnLst>
      <p:par>
        <p:cTn id="1" dur="indefinite" restart="never" nodeType="tmRoot"/>
      </p:par>
    </p:tnLst>
  </p:timing>
</p:sldLayout>
</file>

<file path=ppt/slideLayouts/slideLayout1793.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82221202"/>
      </p:ext>
    </p:extLst>
  </p:cSld>
  <p:clrMapOvr>
    <a:masterClrMapping/>
  </p:clrMapOvr>
  <p:transition>
    <p:randomBar dir="vert"/>
  </p:transition>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61737"/>
      </p:ext>
    </p:extLst>
  </p:cSld>
  <p:clrMapOvr>
    <a:masterClrMapping/>
  </p:clrMapOvr>
  <p:transition>
    <p:randomBar dir="vert"/>
  </p:transition>
  <p:timing>
    <p:tnLst>
      <p:par>
        <p:cTn id="1" dur="indefinite" restart="never" nodeType="tmRoot"/>
      </p:par>
    </p:tnLst>
  </p:timing>
</p:sldLayout>
</file>

<file path=ppt/slideLayouts/slideLayout1795.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74885148"/>
      </p:ext>
    </p:extLst>
  </p:cSld>
  <p:clrMapOvr>
    <a:masterClrMapping/>
  </p:clrMapOvr>
  <p:transition>
    <p:randomBar dir="vert"/>
  </p:transition>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46590"/>
      </p:ext>
    </p:extLst>
  </p:cSld>
  <p:clrMapOvr>
    <a:masterClrMapping/>
  </p:clrMapOvr>
  <p:transition>
    <p:randomBar dir="vert"/>
  </p:transition>
  <p:timing>
    <p:tnLst>
      <p:par>
        <p:cTn id="1" dur="indefinite" restart="never" nodeType="tmRoot"/>
      </p:par>
    </p:tnLst>
  </p:timing>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639682561"/>
      </p:ext>
    </p:extLst>
  </p:cSld>
  <p:clrMapOvr>
    <a:masterClrMapping/>
  </p:clrMapOvr>
  <p:transition>
    <p:randomBar dir="vert"/>
  </p:transition>
  <p:timing>
    <p:tnLst>
      <p:par>
        <p:cTn id="1" dur="indefinite" restart="never" nodeType="tmRoot"/>
      </p:par>
    </p:tnLst>
  </p:timing>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489236"/>
      </p:ext>
    </p:extLst>
  </p:cSld>
  <p:clrMapOvr>
    <a:masterClrMapping/>
  </p:clrMapOvr>
  <p:transition>
    <p:randomBar dir="vert"/>
  </p:transition>
</p:sldLayout>
</file>

<file path=ppt/slideLayouts/slideLayout1799.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96910"/>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ransition>
    <p:randomBar dir="vert"/>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800.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810689"/>
      </p:ext>
    </p:extLst>
  </p:cSld>
  <p:clrMapOvr>
    <a:masterClrMapping/>
  </p:clrMapOvr>
  <p:transition>
    <p:randomBar dir="vert"/>
  </p:transition>
</p:sldLayout>
</file>

<file path=ppt/slideLayouts/slideLayout1801.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345750"/>
      </p:ext>
    </p:extLst>
  </p:cSld>
  <p:clrMapOvr>
    <a:masterClrMapping/>
  </p:clrMapOvr>
  <p:transition>
    <p:randomBar dir="vert"/>
  </p:transition>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3734354"/>
      </p:ext>
    </p:extLst>
  </p:cSld>
  <p:clrMapOvr>
    <a:masterClrMapping/>
  </p:clrMapOvr>
  <p:transition>
    <p:randomBar dir="vert"/>
  </p:transition>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26250"/>
      </p:ext>
    </p:extLst>
  </p:cSld>
  <p:clrMapOvr>
    <a:masterClrMapping/>
  </p:clrMapOvr>
  <p:transition>
    <p:randomBar dir="vert"/>
  </p:transition>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99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80043654"/>
      </p:ext>
    </p:extLst>
  </p:cSld>
  <p:clrMapOvr>
    <a:masterClrMapping/>
  </p:clrMapOvr>
  <p:transition>
    <p:randomBar dir="vert"/>
  </p:transition>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transition>
    <p:randomBar dir="vert"/>
  </p:transition>
</p:sldLayout>
</file>

<file path=ppt/slideLayouts/slideLayout180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270836"/>
      </p:ext>
    </p:extLst>
  </p:cSld>
  <p:clrMapOvr>
    <a:masterClrMapping/>
  </p:clrMapOvr>
  <p:transition>
    <p:randomBar dir="vert"/>
  </p:transition>
  <p:timing>
    <p:tnLst>
      <p:par>
        <p:cTn id="1" dur="indefinite" restart="never" nodeType="tmRoot"/>
      </p:par>
    </p:tnLst>
  </p:timing>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51259084"/>
      </p:ext>
    </p:extLst>
  </p:cSld>
  <p:clrMapOvr>
    <a:masterClrMapping/>
  </p:clrMapOvr>
  <p:transition>
    <p:randomBar dir="vert"/>
  </p:transition>
</p:sldLayout>
</file>

<file path=ppt/slideLayouts/slideLayout1809.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7039"/>
      </p:ext>
    </p:extLst>
  </p:cSld>
  <p:clrMapOvr>
    <a:masterClrMapping/>
  </p:clrMapOvr>
  <p:transition>
    <p:randomBar dir="vert"/>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810.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0662296"/>
      </p:ext>
    </p:extLst>
  </p:cSld>
  <p:clrMapOvr>
    <a:masterClrMapping/>
  </p:clrMapOvr>
  <p:transition>
    <p:randomBar dir="vert"/>
  </p:transition>
</p:sldLayout>
</file>

<file path=ppt/slideLayouts/slideLayout18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138460"/>
      </p:ext>
    </p:extLst>
  </p:cSld>
  <p:clrMapOvr>
    <a:masterClrMapping/>
  </p:clrMapOvr>
  <p:transition>
    <p:randomBar dir="vert"/>
  </p:transition>
  <p:timing>
    <p:tnLst>
      <p:par>
        <p:cTn id="1" dur="indefinite" restart="never" nodeType="tmRoot"/>
      </p:par>
    </p:tnLst>
  </p:timing>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942425152"/>
      </p:ext>
    </p:extLst>
  </p:cSld>
  <p:clrMapOvr>
    <a:masterClrMapping/>
  </p:clrMapOvr>
  <p:transition>
    <p:randomBar dir="vert"/>
  </p:transition>
</p:sldLayout>
</file>

<file path=ppt/slideLayouts/slideLayout1813.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509894"/>
      </p:ext>
    </p:extLst>
  </p:cSld>
  <p:clrMapOvr>
    <a:masterClrMapping/>
  </p:clrMapOvr>
  <p:transition>
    <p:randomBar dir="vert"/>
  </p:transition>
  <p:timing>
    <p:tnLst>
      <p:par>
        <p:cTn id="1" dur="indefinite" restart="never" nodeType="tmRoot"/>
      </p:par>
    </p:tnLst>
  </p:timing>
</p:sldLayout>
</file>

<file path=ppt/slideLayouts/slideLayout181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070833904"/>
      </p:ext>
    </p:extLst>
  </p:cSld>
  <p:clrMapOvr>
    <a:masterClrMapping/>
  </p:clrMapOvr>
  <p:transition>
    <p:randomBar dir="vert"/>
  </p:transition>
</p:sldLayout>
</file>

<file path=ppt/slideLayouts/slideLayout1815.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730789"/>
      </p:ext>
    </p:extLst>
  </p:cSld>
  <p:clrMapOvr>
    <a:masterClrMapping/>
  </p:clrMapOvr>
  <p:transition>
    <p:randomBar dir="vert"/>
  </p:transition>
  <p:timing>
    <p:tnLst>
      <p:par>
        <p:cTn id="1" dur="indefinite" restart="never" nodeType="tmRoot"/>
      </p:par>
    </p:tnLst>
  </p:timing>
</p:sldLayout>
</file>

<file path=ppt/slideLayouts/slideLayout1816.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073421"/>
      </p:ext>
    </p:extLst>
  </p:cSld>
  <p:clrMapOvr>
    <a:masterClrMapping/>
  </p:clrMapOvr>
  <p:transition>
    <p:randomBar dir="vert"/>
  </p:transition>
  <p:timing>
    <p:tnLst>
      <p:par>
        <p:cTn id="1" dur="indefinite" restart="never" nodeType="tmRoot"/>
      </p:par>
    </p:tnLst>
  </p:timing>
</p:sldLayout>
</file>

<file path=ppt/slideLayouts/slideLayout1817.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31"/>
      </p:ext>
    </p:extLst>
  </p:cSld>
  <p:clrMapOvr>
    <a:masterClrMapping/>
  </p:clrMapOvr>
  <p:transition>
    <p:randomBar dir="vert"/>
  </p:transition>
  <p:timing>
    <p:tnLst>
      <p:par>
        <p:cTn id="1" dur="indefinite" restart="never" nodeType="tmRoot"/>
      </p:par>
    </p:tnLst>
  </p:timing>
</p:sldLayout>
</file>

<file path=ppt/slideLayouts/slideLayout1818.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481440"/>
      </p:ext>
    </p:extLst>
  </p:cSld>
  <p:clrMapOvr>
    <a:masterClrMapping/>
  </p:clrMapOvr>
  <p:transition>
    <p:randomBar dir="vert"/>
  </p:transition>
  <p:timing>
    <p:tnLst>
      <p:par>
        <p:cTn id="1" dur="indefinite" restart="never" nodeType="tmRoot"/>
      </p:par>
    </p:tnLst>
  </p:timing>
</p:sldLayout>
</file>

<file path=ppt/slideLayouts/slideLayout1819.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2009416"/>
      </p:ext>
    </p:extLst>
  </p:cSld>
  <p:clrMapOvr>
    <a:masterClrMapping/>
  </p:clrMapOvr>
  <p:transition>
    <p:randomBar dir="vert"/>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820.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250727"/>
      </p:ext>
    </p:extLst>
  </p:cSld>
  <p:clrMapOvr>
    <a:masterClrMapping/>
  </p:clrMapOvr>
  <p:transition>
    <p:randomBar dir="vert"/>
  </p:transition>
  <p:timing>
    <p:tnLst>
      <p:par>
        <p:cTn id="1" dur="indefinite" restart="never" nodeType="tmRoot"/>
      </p:par>
    </p:tnLst>
  </p:timing>
</p:sldLayout>
</file>

<file path=ppt/slideLayouts/slideLayout1821.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545344"/>
      </p:ext>
    </p:extLst>
  </p:cSld>
  <p:clrMapOvr>
    <a:masterClrMapping/>
  </p:clrMapOvr>
  <p:transition>
    <p:randomBar dir="vert"/>
  </p:transition>
  <p:timing>
    <p:tnLst>
      <p:par>
        <p:cTn id="1" dur="indefinite" restart="never" nodeType="tmRoot"/>
      </p:par>
    </p:tnLst>
  </p:timing>
</p:sldLayout>
</file>

<file path=ppt/slideLayouts/slideLayout1822.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3591145"/>
      </p:ext>
    </p:extLst>
  </p:cSld>
  <p:clrMapOvr>
    <a:masterClrMapping/>
  </p:clrMapOvr>
  <p:transition>
    <p:randomBar dir="vert"/>
  </p:transition>
  <p:timing>
    <p:tnLst>
      <p:par>
        <p:cTn id="1" dur="indefinite" restart="never" nodeType="tmRoot"/>
      </p:par>
    </p:tnLst>
  </p:timing>
</p:sldLayout>
</file>

<file path=ppt/slideLayouts/slideLayout182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transition>
    <p:randomBar dir="vert"/>
  </p:transition>
</p:sldLayout>
</file>

<file path=ppt/slideLayouts/slideLayout1824.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322525"/>
      </p:ext>
    </p:extLst>
  </p:cSld>
  <p:clrMapOvr>
    <a:masterClrMapping/>
  </p:clrMapOvr>
  <p:transition>
    <p:randomBar dir="vert"/>
  </p:transition>
  <p:timing>
    <p:tnLst>
      <p:par>
        <p:cTn id="1" dur="indefinite" restart="never" nodeType="tmRoot"/>
      </p:par>
    </p:tnLst>
  </p:timing>
</p:sldLayout>
</file>

<file path=ppt/slideLayouts/slideLayout182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78208318"/>
      </p:ext>
    </p:extLst>
  </p:cSld>
  <p:clrMapOvr>
    <a:masterClrMapping/>
  </p:clrMapOvr>
  <p:transition>
    <p:randomBar dir="vert"/>
  </p:transition>
</p:sldLayout>
</file>

<file path=ppt/slideLayouts/slideLayout1826.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792689"/>
      </p:ext>
    </p:extLst>
  </p:cSld>
  <p:clrMapOvr>
    <a:masterClrMapping/>
  </p:clrMapOvr>
  <p:transition>
    <p:randomBar dir="vert"/>
  </p:transition>
  <p:timing>
    <p:tnLst>
      <p:par>
        <p:cTn id="1" dur="indefinite" restart="never" nodeType="tmRoot"/>
      </p:par>
    </p:tnLst>
  </p:timing>
</p:sldLayout>
</file>

<file path=ppt/slideLayouts/slideLayout1827.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474191165"/>
      </p:ext>
    </p:extLst>
  </p:cSld>
  <p:clrMapOvr>
    <a:masterClrMapping/>
  </p:clrMapOvr>
  <p:transition>
    <p:randomBar dir="vert"/>
  </p:transition>
</p:sldLayout>
</file>

<file path=ppt/slideLayouts/slideLayout1828.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24060"/>
      </p:ext>
    </p:extLst>
  </p:cSld>
  <p:clrMapOvr>
    <a:masterClrMapping/>
  </p:clrMapOvr>
  <p:transition>
    <p:randomBar dir="vert"/>
  </p:transition>
  <p:timing>
    <p:tnLst>
      <p:par>
        <p:cTn id="1" dur="indefinite" restart="never" nodeType="tmRoot"/>
      </p:par>
    </p:tnLst>
  </p:timing>
</p:sldLayout>
</file>

<file path=ppt/slideLayouts/slideLayout1829.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183570727"/>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transition>
    <p:randomBar dir="vert"/>
  </p:transition>
</p:sldLayout>
</file>

<file path=ppt/slideLayouts/slideLayout1830.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19308"/>
      </p:ext>
    </p:extLst>
  </p:cSld>
  <p:clrMapOvr>
    <a:masterClrMapping/>
  </p:clrMapOvr>
  <p:transition>
    <p:randomBar dir="vert"/>
  </p:transition>
  <p:timing>
    <p:tnLst>
      <p:par>
        <p:cTn id="1" dur="indefinite" restart="never" nodeType="tmRoot"/>
      </p:par>
    </p:tnLst>
  </p:timing>
</p:sldLayout>
</file>

<file path=ppt/slideLayouts/slideLayout183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00082400"/>
      </p:ext>
    </p:extLst>
  </p:cSld>
  <p:clrMapOvr>
    <a:masterClrMapping/>
  </p:clrMapOvr>
  <p:transition>
    <p:randomBar dir="vert"/>
  </p:transition>
</p:sldLayout>
</file>

<file path=ppt/slideLayouts/slideLayout1832.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2058"/>
      </p:ext>
    </p:extLst>
  </p:cSld>
  <p:clrMapOvr>
    <a:masterClrMapping/>
  </p:clrMapOvr>
  <p:transition>
    <p:randomBar dir="vert"/>
  </p:transition>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62207"/>
      </p:ext>
    </p:extLst>
  </p:cSld>
  <p:clrMapOvr>
    <a:masterClrMapping/>
  </p:clrMapOvr>
  <p:transition>
    <p:randomBar dir="vert"/>
  </p:transition>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1606175"/>
      </p:ext>
    </p:extLst>
  </p:cSld>
  <p:clrMapOvr>
    <a:masterClrMapping/>
  </p:clrMapOvr>
  <p:transition>
    <p:randomBar dir="vert"/>
  </p:transition>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8456871"/>
      </p:ext>
    </p:extLst>
  </p:cSld>
  <p:clrMapOvr>
    <a:masterClrMapping/>
  </p:clrMapOvr>
  <p:transition>
    <p:randomBar dir="vert"/>
  </p:transition>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8867152"/>
      </p:ext>
    </p:extLst>
  </p:cSld>
  <p:clrMapOvr>
    <a:masterClrMapping/>
  </p:clrMapOvr>
  <p:transition>
    <p:randomBar dir="vert"/>
  </p:transition>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5984450"/>
      </p:ext>
    </p:extLst>
  </p:cSld>
  <p:clrMapOvr>
    <a:masterClrMapping/>
  </p:clrMapOvr>
  <p:transition>
    <p:randomBar dir="vert"/>
  </p:transition>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23058"/>
      </p:ext>
    </p:extLst>
  </p:cSld>
  <p:clrMapOvr>
    <a:masterClrMapping/>
  </p:clrMapOvr>
  <p:transition>
    <p:randomBar dir="vert"/>
  </p:transition>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5306160"/>
      </p:ext>
    </p:extLst>
  </p:cSld>
  <p:clrMapOvr>
    <a:masterClrMapping/>
  </p:clrMapOvr>
  <p:transition>
    <p:randomBar dir="vert"/>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840.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2171079"/>
      </p:ext>
    </p:extLst>
  </p:cSld>
  <p:clrMapOvr>
    <a:masterClrMapping/>
  </p:clrMapOvr>
  <p:transition>
    <p:randomBar dir="vert"/>
  </p:transition>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72361"/>
      </p:ext>
    </p:extLst>
  </p:cSld>
  <p:clrMapOvr>
    <a:masterClrMapping/>
  </p:clrMapOvr>
  <p:transition>
    <p:randomBar dir="vert"/>
  </p:transition>
  <p:timing>
    <p:tnLst>
      <p:par>
        <p:cTn id="1" dur="indefinite" restart="never" nodeType="tmRoot"/>
      </p:par>
    </p:tnLst>
  </p:timing>
</p:sldLayout>
</file>

<file path=ppt/slideLayouts/slideLayout1842.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93869604"/>
      </p:ext>
    </p:extLst>
  </p:cSld>
  <p:clrMapOvr>
    <a:masterClrMapping/>
  </p:clrMapOvr>
  <p:transition>
    <p:randomBar dir="vert"/>
  </p:transition>
</p:sldLayout>
</file>

<file path=ppt/slideLayouts/slideLayout1843.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507968"/>
      </p:ext>
    </p:extLst>
  </p:cSld>
  <p:clrMapOvr>
    <a:masterClrMapping/>
  </p:clrMapOvr>
  <p:transition>
    <p:randomBar dir="vert"/>
  </p:transition>
  <p:timing>
    <p:tnLst>
      <p:par>
        <p:cTn id="1" dur="indefinite" restart="never" nodeType="tmRoot"/>
      </p:par>
    </p:tnLst>
  </p:timing>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48624553"/>
      </p:ext>
    </p:extLst>
  </p:cSld>
  <p:clrMapOvr>
    <a:masterClrMapping/>
  </p:clrMapOvr>
  <p:transition>
    <p:randomBar dir="vert"/>
  </p:transition>
</p:sldLayout>
</file>

<file path=ppt/slideLayouts/slideLayout1845.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72950"/>
      </p:ext>
    </p:extLst>
  </p:cSld>
  <p:clrMapOvr>
    <a:masterClrMapping/>
  </p:clrMapOvr>
  <p:transition>
    <p:randomBar dir="vert"/>
  </p:transition>
  <p:timing>
    <p:tnLst>
      <p:par>
        <p:cTn id="1" dur="indefinite" restart="never" nodeType="tmRoot"/>
      </p:par>
    </p:tnLst>
  </p:timing>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13665026"/>
      </p:ext>
    </p:extLst>
  </p:cSld>
  <p:clrMapOvr>
    <a:masterClrMapping/>
  </p:clrMapOvr>
  <p:transition>
    <p:randomBar dir="vert"/>
  </p:transition>
</p:sldLayout>
</file>

<file path=ppt/slideLayouts/slideLayout1847.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387130"/>
      </p:ext>
    </p:extLst>
  </p:cSld>
  <p:clrMapOvr>
    <a:masterClrMapping/>
  </p:clrMapOvr>
  <p:transition>
    <p:randomBar dir="vert"/>
  </p:transition>
  <p:timing>
    <p:tnLst>
      <p:par>
        <p:cTn id="1" dur="indefinite" restart="never" nodeType="tmRoot"/>
      </p:par>
    </p:tnLst>
  </p:timing>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864094748"/>
      </p:ext>
    </p:extLst>
  </p:cSld>
  <p:clrMapOvr>
    <a:masterClrMapping/>
  </p:clrMapOvr>
  <p:transition>
    <p:randomBar dir="vert"/>
  </p:transition>
</p:sldLayout>
</file>

<file path=ppt/slideLayouts/slideLayout1849.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2615"/>
      </p:ext>
    </p:extLst>
  </p:cSld>
  <p:clrMapOvr>
    <a:masterClrMapping/>
  </p:clrMapOvr>
  <p:transition>
    <p:randomBar dir="vert"/>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2021/11/20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transition>
    <p:randomBar dir="vert"/>
  </p:transition>
  <p:timing>
    <p:tnLst>
      <p:par>
        <p:cTn id="1" dur="indefinite" restart="never" nodeType="tmRoot"/>
      </p:par>
    </p:tnLst>
  </p:timing>
</p:sldLayout>
</file>

<file path=ppt/slideLayouts/slideLayout185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954467769"/>
      </p:ext>
    </p:extLst>
  </p:cSld>
  <p:clrMapOvr>
    <a:masterClrMapping/>
  </p:clrMapOvr>
  <p:transition>
    <p:randomBar dir="vert"/>
  </p:transition>
</p:sldLayout>
</file>

<file path=ppt/slideLayouts/slideLayout1852.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53326"/>
      </p:ext>
    </p:extLst>
  </p:cSld>
  <p:clrMapOvr>
    <a:masterClrMapping/>
  </p:clrMapOvr>
  <p:transition>
    <p:randomBar dir="vert"/>
  </p:transition>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47484"/>
      </p:ext>
    </p:extLst>
  </p:cSld>
  <p:clrMapOvr>
    <a:masterClrMapping/>
  </p:clrMapOvr>
  <p:transition>
    <p:randomBar dir="vert"/>
  </p:transition>
</p:sldLayout>
</file>

<file path=ppt/slideLayouts/slideLayout1854.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139418"/>
      </p:ext>
    </p:extLst>
  </p:cSld>
  <p:clrMapOvr>
    <a:masterClrMapping/>
  </p:clrMapOvr>
  <p:transition>
    <p:randomBar dir="vert"/>
  </p:transition>
</p:sldLayout>
</file>

<file path=ppt/slideLayouts/slideLayout1855.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761942995"/>
      </p:ext>
    </p:extLst>
  </p:cSld>
  <p:clrMapOvr>
    <a:masterClrMapping/>
  </p:clrMapOvr>
  <p:transition>
    <p:randomBar dir="vert"/>
  </p:transition>
</p:sldLayout>
</file>

<file path=ppt/slideLayouts/slideLayout1856.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380439700"/>
      </p:ext>
    </p:extLst>
  </p:cSld>
  <p:clrMapOvr>
    <a:masterClrMapping/>
  </p:clrMapOvr>
  <p:transition>
    <p:randomBar dir="vert"/>
  </p:transition>
</p:sldLayout>
</file>

<file path=ppt/slideLayouts/slideLayout1857.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4349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transition>
    <p:randomBar dir="vert"/>
  </p:transition>
</p:sldLayout>
</file>

<file path=ppt/slideLayouts/slideLayout1859.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372417"/>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86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transition>
    <p:randomBar dir="vert"/>
  </p:transition>
</p:sldLayout>
</file>

<file path=ppt/slideLayouts/slideLayout186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transition>
    <p:randomBar dir="vert"/>
  </p:transition>
</p:sldLayout>
</file>

<file path=ppt/slideLayouts/slideLayout186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transition>
    <p:randomBar dir="vert"/>
  </p:transition>
</p:sldLayout>
</file>

<file path=ppt/slideLayouts/slideLayout186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transition>
    <p:randomBar dir="vert"/>
  </p:transition>
</p:sldLayout>
</file>

<file path=ppt/slideLayouts/slideLayout186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transition>
    <p:randomBar dir="vert"/>
  </p:transition>
</p:sldLayout>
</file>

<file path=ppt/slideLayouts/slideLayout186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transition>
    <p:randomBar dir="vert"/>
  </p:transition>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transition>
    <p:randomBar dir="vert"/>
  </p:transition>
</p:sldLayout>
</file>

<file path=ppt/slideLayouts/slideLayout1867.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09296"/>
      </p:ext>
    </p:extLst>
  </p:cSld>
  <p:clrMapOvr>
    <a:masterClrMapping/>
  </p:clrMapOvr>
  <p:transition>
    <p:randomBar dir="vert"/>
  </p:transition>
</p:sldLayout>
</file>

<file path=ppt/slideLayouts/slideLayout1868.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transition>
    <p:randomBar dir="vert"/>
  </p:transition>
</p:sldLayout>
</file>

<file path=ppt/slideLayouts/slideLayout1869.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53547"/>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transition>
    <p:randomBar dir="vert"/>
  </p:transition>
</p:sldLayout>
</file>

<file path=ppt/slideLayouts/slideLayout187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transition>
    <p:randomBar dir="vert"/>
  </p:transition>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684734"/>
      </p:ext>
    </p:extLst>
  </p:cSld>
  <p:clrMapOvr>
    <a:masterClrMapping/>
  </p:clrMapOvr>
  <p:transition>
    <p:randomBar dir="vert"/>
  </p:transition>
</p:sldLayout>
</file>

<file path=ppt/slideLayouts/slideLayout18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transition>
    <p:randomBar dir="vert"/>
  </p:transition>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1089"/>
      </p:ext>
    </p:extLst>
  </p:cSld>
  <p:clrMapOvr>
    <a:masterClrMapping/>
  </p:clrMapOvr>
  <p:transition>
    <p:randomBar dir="vert"/>
  </p:transition>
</p:sldLayout>
</file>

<file path=ppt/slideLayouts/slideLayout187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transition>
    <p:randomBar dir="vert"/>
  </p:transition>
</p:sldLayout>
</file>

<file path=ppt/slideLayouts/slideLayout187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056895"/>
      </p:ext>
    </p:extLst>
  </p:cSld>
  <p:clrMapOvr>
    <a:masterClrMapping/>
  </p:clrMapOvr>
  <p:transition>
    <p:randomBar dir="vert"/>
  </p:transition>
</p:sldLayout>
</file>

<file path=ppt/slideLayouts/slideLayout1876.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08457"/>
      </p:ext>
    </p:extLst>
  </p:cSld>
  <p:clrMapOvr>
    <a:masterClrMapping/>
  </p:clrMapOvr>
  <p:transition>
    <p:randomBar dir="vert"/>
  </p:transition>
</p:sldLayout>
</file>

<file path=ppt/slideLayouts/slideLayout1877.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9532976"/>
      </p:ext>
    </p:extLst>
  </p:cSld>
  <p:clrMapOvr>
    <a:masterClrMapping/>
  </p:clrMapOvr>
  <p:transition>
    <p:randomBar dir="vert"/>
  </p:transition>
</p:sldLayout>
</file>

<file path=ppt/slideLayouts/slideLayout1878.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1236391"/>
      </p:ext>
    </p:extLst>
  </p:cSld>
  <p:clrMapOvr>
    <a:masterClrMapping/>
  </p:clrMapOvr>
  <p:transition>
    <p:randomBar dir="vert"/>
  </p:transition>
</p:sldLayout>
</file>

<file path=ppt/slideLayouts/slideLayout1879.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2382637"/>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880.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6210014"/>
      </p:ext>
    </p:extLst>
  </p:cSld>
  <p:clrMapOvr>
    <a:masterClrMapping/>
  </p:clrMapOvr>
  <p:transition>
    <p:randomBar dir="vert"/>
  </p:transition>
</p:sldLayout>
</file>

<file path=ppt/slideLayouts/slideLayout1881.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45266781"/>
      </p:ext>
    </p:extLst>
  </p:cSld>
  <p:clrMapOvr>
    <a:masterClrMapping/>
  </p:clrMapOvr>
  <p:transition>
    <p:randomBar dir="vert"/>
  </p:transition>
</p:sldLayout>
</file>

<file path=ppt/slideLayouts/slideLayout1882.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54634840"/>
      </p:ext>
    </p:extLst>
  </p:cSld>
  <p:clrMapOvr>
    <a:masterClrMapping/>
  </p:clrMapOvr>
  <p:transition>
    <p:randomBar dir="vert"/>
  </p:transition>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transition>
    <p:randomBar dir="vert"/>
  </p:transition>
</p:sldLayout>
</file>

<file path=ppt/slideLayouts/slideLayout1884.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789386"/>
      </p:ext>
    </p:extLst>
  </p:cSld>
  <p:clrMapOvr>
    <a:masterClrMapping/>
  </p:clrMapOvr>
  <p:transition>
    <p:randomBar dir="vert"/>
  </p:transition>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transition>
    <p:randomBar dir="vert"/>
  </p:transition>
</p:sldLayout>
</file>

<file path=ppt/slideLayouts/slideLayout1886.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73354"/>
      </p:ext>
    </p:extLst>
  </p:cSld>
  <p:clrMapOvr>
    <a:masterClrMapping/>
  </p:clrMapOvr>
  <p:transition>
    <p:randomBar dir="vert"/>
  </p:transition>
</p:sldLayout>
</file>

<file path=ppt/slideLayouts/slideLayout188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transition>
    <p:randomBar dir="vert"/>
  </p:transition>
</p:sldLayout>
</file>

<file path=ppt/slideLayouts/slideLayout188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21373"/>
      </p:ext>
    </p:extLst>
  </p:cSld>
  <p:clrMapOvr>
    <a:masterClrMapping/>
  </p:clrMapOvr>
  <p:transition>
    <p:randomBar dir="vert"/>
  </p:transition>
</p:sldLayout>
</file>

<file path=ppt/slideLayouts/slideLayout188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transition>
    <p:randomBar dir="vert"/>
  </p:transition>
</p:sldLayout>
</file>

<file path=ppt/slideLayouts/slideLayout189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070819"/>
      </p:ext>
    </p:extLst>
  </p:cSld>
  <p:clrMapOvr>
    <a:masterClrMapping/>
  </p:clrMapOvr>
  <p:transition>
    <p:randomBar dir="vert"/>
  </p:transition>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transition>
    <p:randomBar dir="vert"/>
  </p:transition>
</p:sldLayout>
</file>

<file path=ppt/slideLayouts/slideLayout189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446726"/>
      </p:ext>
    </p:extLst>
  </p:cSld>
  <p:clrMapOvr>
    <a:masterClrMapping/>
  </p:clrMapOvr>
  <p:transition>
    <p:randomBar dir="vert"/>
  </p:transition>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transition>
    <p:randomBar dir="vert"/>
  </p:transition>
</p:sldLayout>
</file>

<file path=ppt/slideLayouts/slideLayout189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transition>
    <p:randomBar dir="vert"/>
  </p:transition>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642592"/>
      </p:ext>
    </p:extLst>
  </p:cSld>
  <p:clrMapOvr>
    <a:masterClrMapping/>
  </p:clrMapOvr>
  <p:transition>
    <p:randomBar dir="vert"/>
  </p:transition>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18537"/>
      </p:ext>
    </p:extLst>
  </p:cSld>
  <p:clrMapOvr>
    <a:masterClrMapping/>
  </p:clrMapOvr>
  <p:transition>
    <p:randomBar dir="vert"/>
  </p:transition>
</p:sldLayout>
</file>

<file path=ppt/slideLayouts/slideLayout1897.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672261"/>
      </p:ext>
    </p:extLst>
  </p:cSld>
  <p:clrMapOvr>
    <a:masterClrMapping/>
  </p:clrMapOvr>
  <p:transition>
    <p:randomBar dir="vert"/>
  </p:transition>
</p:sldLayout>
</file>

<file path=ppt/slideLayouts/slideLayout189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transition>
    <p:randomBar dir="vert"/>
  </p:transition>
</p:sldLayout>
</file>

<file path=ppt/slideLayouts/slideLayout189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ransition>
    <p:randomBar dir="vert"/>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transition>
    <p:randomBar dir="vert"/>
  </p:transition>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transition>
    <p:randomBar dir="vert"/>
  </p:transition>
</p:sldLayout>
</file>

<file path=ppt/slideLayouts/slideLayout190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1903.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785100"/>
      </p:ext>
    </p:extLst>
  </p:cSld>
  <p:clrMapOvr>
    <a:masterClrMapping/>
  </p:clrMapOvr>
  <p:transition spd="slow" advTm="3000"/>
</p:sldLayout>
</file>

<file path=ppt/slideLayouts/slideLayout190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63670"/>
      </p:ext>
    </p:extLst>
  </p:cSld>
  <p:clrMapOvr>
    <a:masterClrMapping/>
  </p:clrMapOvr>
  <p:transition spd="slow" advTm="3000"/>
</p:sldLayout>
</file>

<file path=ppt/slideLayouts/slideLayout1905.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33019"/>
      </p:ext>
    </p:extLst>
  </p:cSld>
  <p:clrMapOvr>
    <a:masterClrMapping/>
  </p:clrMapOvr>
  <p:transition spd="slow" advTm="3000"/>
</p:sldLayout>
</file>

<file path=ppt/slideLayouts/slideLayout1906.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transition>
    <p:randomBar dir="vert"/>
  </p:transition>
</p:sldLayout>
</file>

<file path=ppt/slideLayouts/slideLayout190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956"/>
      </p:ext>
    </p:extLst>
  </p:cSld>
  <p:clrMapOvr>
    <a:masterClrMapping/>
  </p:clrMapOvr>
  <p:transition spd="slow" advTm="3000"/>
</p:sldLayout>
</file>

<file path=ppt/slideLayouts/slideLayout1908.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936110"/>
      </p:ext>
    </p:extLst>
  </p:cSld>
  <p:clrMapOvr>
    <a:masterClrMapping/>
  </p:clrMapOvr>
  <p:transition spd="slow" advTm="3000"/>
</p:sldLayout>
</file>

<file path=ppt/slideLayouts/slideLayout1909.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917660"/>
      </p:ext>
    </p:extLst>
  </p:cSld>
  <p:clrMapOvr>
    <a:masterClrMapping/>
  </p:clrMapOvr>
  <p:transition spd="slow" advTm="3000"/>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transition>
    <p:randomBar dir="vert"/>
  </p:transition>
</p:sldLayout>
</file>

<file path=ppt/slideLayouts/slideLayout191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transition>
    <p:randomBar dir="vert"/>
  </p:transition>
</p:sldLayout>
</file>

<file path=ppt/slideLayouts/slideLayout191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1912.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79983"/>
      </p:ext>
    </p:extLst>
  </p:cSld>
  <p:clrMapOvr>
    <a:masterClrMapping/>
  </p:clrMapOvr>
  <p:transition>
    <p:randomBar dir="vert"/>
  </p:transition>
</p:sldLayout>
</file>

<file path=ppt/slideLayouts/slideLayout1913.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204415"/>
      </p:ext>
    </p:extLst>
  </p:cSld>
  <p:clrMapOvr>
    <a:masterClrMapping/>
  </p:clrMapOvr>
  <p:transition>
    <p:randomBar dir="vert"/>
  </p:transition>
</p:sldLayout>
</file>

<file path=ppt/slideLayouts/slideLayout1914.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520649"/>
      </p:ext>
    </p:extLst>
  </p:cSld>
  <p:clrMapOvr>
    <a:masterClrMapping/>
  </p:clrMapOvr>
  <p:transition>
    <p:randomBar dir="vert"/>
  </p:transition>
</p:sldLayout>
</file>

<file path=ppt/slideLayouts/slideLayout1915.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955302"/>
      </p:ext>
    </p:extLst>
  </p:cSld>
  <p:clrMapOvr>
    <a:masterClrMapping/>
  </p:clrMapOvr>
  <p:transition>
    <p:randomBar dir="vert"/>
  </p:transition>
</p:sldLayout>
</file>

<file path=ppt/slideLayouts/slideLayout191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428076"/>
      </p:ext>
    </p:extLst>
  </p:cSld>
  <p:clrMapOvr>
    <a:masterClrMapping/>
  </p:clrMapOvr>
  <p:transition>
    <p:randomBar dir="vert"/>
  </p:transition>
</p:sldLayout>
</file>

<file path=ppt/slideLayouts/slideLayout1917.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254893"/>
      </p:ext>
    </p:extLst>
  </p:cSld>
  <p:clrMapOvr>
    <a:masterClrMapping/>
  </p:clrMapOvr>
  <p:transition>
    <p:randomBar dir="vert"/>
  </p:transition>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107571"/>
      </p:ext>
    </p:extLst>
  </p:cSld>
  <p:clrMapOvr>
    <a:masterClrMapping/>
  </p:clrMapOvr>
  <p:transition>
    <p:randomBar dir="vert"/>
  </p:transition>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25530"/>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transition>
    <p:randomBar dir="vert"/>
  </p:transition>
</p:sldLayout>
</file>

<file path=ppt/slideLayouts/slideLayout192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transition>
    <p:randomBar dir="vert"/>
  </p:transition>
</p:sldLayout>
</file>

<file path=ppt/slideLayouts/slideLayout19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18427"/>
      </p:ext>
    </p:extLst>
  </p:cSld>
  <p:clrMapOvr>
    <a:masterClrMapping/>
  </p:clrMapOvr>
  <p:transition>
    <p:randomBar dir="vert"/>
  </p:transition>
</p:sldLayout>
</file>

<file path=ppt/slideLayouts/slideLayout1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22037"/>
      </p:ext>
    </p:extLst>
  </p:cSld>
  <p:clrMapOvr>
    <a:masterClrMapping/>
  </p:clrMapOvr>
  <p:transition>
    <p:randomBar dir="vert"/>
  </p:transition>
</p:sldLayout>
</file>

<file path=ppt/slideLayouts/slideLayout1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595205"/>
      </p:ext>
    </p:extLst>
  </p:cSld>
  <p:clrMapOvr>
    <a:masterClrMapping/>
  </p:clrMapOvr>
  <p:transition>
    <p:randomBar dir="vert"/>
  </p:transition>
</p:sldLayout>
</file>

<file path=ppt/slideLayouts/slideLayout1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104976"/>
      </p:ext>
    </p:extLst>
  </p:cSld>
  <p:clrMapOvr>
    <a:masterClrMapping/>
  </p:clrMapOvr>
  <p:transition>
    <p:randomBar dir="vert"/>
  </p:transition>
</p:sldLayout>
</file>

<file path=ppt/slideLayouts/slideLayout1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201782"/>
      </p:ext>
    </p:extLst>
  </p:cSld>
  <p:clrMapOvr>
    <a:masterClrMapping/>
  </p:clrMapOvr>
  <p:transition>
    <p:randomBar dir="vert"/>
  </p:transition>
</p:sldLayout>
</file>

<file path=ppt/slideLayouts/slideLayout1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044736"/>
      </p:ext>
    </p:extLst>
  </p:cSld>
  <p:clrMapOvr>
    <a:masterClrMapping/>
  </p:clrMapOvr>
  <p:transition>
    <p:randomBar dir="vert"/>
  </p:transition>
</p:sldLayout>
</file>

<file path=ppt/slideLayouts/slideLayout1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452389"/>
      </p:ext>
    </p:extLst>
  </p:cSld>
  <p:clrMapOvr>
    <a:masterClrMapping/>
  </p:clrMapOvr>
  <p:transition>
    <p:randomBar dir="vert"/>
  </p:transition>
</p:sldLayout>
</file>

<file path=ppt/slideLayouts/slideLayout1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536854"/>
      </p:ext>
    </p:extLst>
  </p:cSld>
  <p:clrMapOvr>
    <a:masterClrMapping/>
  </p:clrMapOvr>
  <p:transition>
    <p:randomBar dir="vert"/>
  </p:transition>
</p:sldLayout>
</file>

<file path=ppt/slideLayouts/slideLayout1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882409"/>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transition>
    <p:randomBar dir="vert"/>
  </p:transition>
</p:sldLayout>
</file>

<file path=ppt/slideLayouts/slideLayout1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78662"/>
      </p:ext>
    </p:extLst>
  </p:cSld>
  <p:clrMapOvr>
    <a:masterClrMapping/>
  </p:clrMapOvr>
  <p:transition>
    <p:randomBar dir="vert"/>
  </p:transition>
</p:sldLayout>
</file>

<file path=ppt/slideLayouts/slideLayout1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675694"/>
      </p:ext>
    </p:extLst>
  </p:cSld>
  <p:clrMapOvr>
    <a:masterClrMapping/>
  </p:clrMapOvr>
  <p:transition>
    <p:randomBar dir="vert"/>
  </p:transition>
</p:sldLayout>
</file>

<file path=ppt/slideLayouts/slideLayout19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236243"/>
      </p:ext>
    </p:extLst>
  </p:cSld>
  <p:clrMapOvr>
    <a:masterClrMapping/>
  </p:clrMapOvr>
  <p:transition>
    <p:randomBar dir="vert"/>
  </p:transition>
</p:sldLayout>
</file>

<file path=ppt/slideLayouts/slideLayout19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19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19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19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19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19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19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transition>
    <p:randomBar dir="vert"/>
  </p:transition>
</p:sldLayout>
</file>

<file path=ppt/slideLayouts/slideLayout19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19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19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19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19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6555765"/>
      </p:ext>
    </p:extLst>
  </p:cSld>
  <p:clrMapOvr>
    <a:masterClrMapping/>
  </p:clrMapOvr>
  <p:transition>
    <p:randomBar dir="vert"/>
  </p:transition>
</p:sldLayout>
</file>

<file path=ppt/slideLayouts/slideLayout19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041532"/>
      </p:ext>
    </p:extLst>
  </p:cSld>
  <p:clrMapOvr>
    <a:masterClrMapping/>
  </p:clrMapOvr>
  <p:transition>
    <p:randomBar dir="vert"/>
  </p:transition>
</p:sldLayout>
</file>

<file path=ppt/slideLayouts/slideLayout19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5168320"/>
      </p:ext>
    </p:extLst>
  </p:cSld>
  <p:clrMapOvr>
    <a:masterClrMapping/>
  </p:clrMapOvr>
  <p:transition>
    <p:randomBar dir="vert"/>
  </p:transition>
</p:sldLayout>
</file>

<file path=ppt/slideLayouts/slideLayout19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1358657"/>
      </p:ext>
    </p:extLst>
  </p:cSld>
  <p:clrMapOvr>
    <a:masterClrMapping/>
  </p:clrMapOvr>
  <p:transition>
    <p:randomBar dir="vert"/>
  </p:transition>
</p:sldLayout>
</file>

<file path=ppt/slideLayouts/slideLayout19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3522542"/>
      </p:ext>
    </p:extLst>
  </p:cSld>
  <p:clrMapOvr>
    <a:masterClrMapping/>
  </p:clrMapOvr>
  <p:transition>
    <p:randomBar dir="vert"/>
  </p:transition>
</p:sldLayout>
</file>

<file path=ppt/slideLayouts/slideLayout19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6771310"/>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transition>
    <p:randomBar dir="vert"/>
  </p:transition>
</p:sldLayout>
</file>

<file path=ppt/slideLayouts/slideLayout19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96319"/>
      </p:ext>
    </p:extLst>
  </p:cSld>
  <p:clrMapOvr>
    <a:masterClrMapping/>
  </p:clrMapOvr>
  <p:transition>
    <p:randomBar dir="vert"/>
  </p:transition>
</p:sldLayout>
</file>

<file path=ppt/slideLayouts/slideLayout19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955838"/>
      </p:ext>
    </p:extLst>
  </p:cSld>
  <p:clrMapOvr>
    <a:masterClrMapping/>
  </p:clrMapOvr>
  <p:transition>
    <p:randomBar dir="vert"/>
  </p:transition>
</p:sldLayout>
</file>

<file path=ppt/slideLayouts/slideLayout19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4327736"/>
      </p:ext>
    </p:extLst>
  </p:cSld>
  <p:clrMapOvr>
    <a:masterClrMapping/>
  </p:clrMapOvr>
  <p:transition>
    <p:randomBar dir="vert"/>
  </p:transition>
</p:sldLayout>
</file>

<file path=ppt/slideLayouts/slideLayout19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280741"/>
      </p:ext>
    </p:extLst>
  </p:cSld>
  <p:clrMapOvr>
    <a:masterClrMapping/>
  </p:clrMapOvr>
  <p:transition>
    <p:randomBar dir="vert"/>
  </p:transition>
</p:sldLayout>
</file>

<file path=ppt/slideLayouts/slideLayout19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752715"/>
      </p:ext>
    </p:extLst>
  </p:cSld>
  <p:clrMapOvr>
    <a:masterClrMapping/>
  </p:clrMapOvr>
  <p:transition>
    <p:randomBar dir="vert"/>
  </p:transition>
</p:sldLayout>
</file>

<file path=ppt/slideLayouts/slideLayout19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3427326"/>
      </p:ext>
    </p:extLst>
  </p:cSld>
  <p:clrMapOvr>
    <a:masterClrMapping/>
  </p:clrMapOvr>
  <p:transition>
    <p:randomBar dir="vert"/>
  </p:transition>
</p:sldLayout>
</file>

<file path=ppt/slideLayouts/slideLayout19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2006776"/>
      </p:ext>
    </p:extLst>
  </p:cSld>
  <p:clrMapOvr>
    <a:masterClrMapping/>
  </p:clrMapOvr>
  <p:transition>
    <p:randomBar dir="vert"/>
  </p:transition>
</p:sldLayout>
</file>

<file path=ppt/slideLayouts/slideLayout19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7594"/>
      </p:ext>
    </p:extLst>
  </p:cSld>
  <p:clrMapOvr>
    <a:masterClrMapping/>
  </p:clrMapOvr>
  <p:transition>
    <p:randomBar dir="vert"/>
  </p:transition>
</p:sldLayout>
</file>

<file path=ppt/slideLayouts/slideLayout19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229851"/>
      </p:ext>
    </p:extLst>
  </p:cSld>
  <p:clrMapOvr>
    <a:masterClrMapping/>
  </p:clrMapOvr>
  <p:transition>
    <p:randomBar dir="vert"/>
  </p:transition>
</p:sldLayout>
</file>

<file path=ppt/slideLayouts/slideLayout19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761"/>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transition>
    <p:randomBar dir="vert"/>
  </p:transition>
</p:sldLayout>
</file>

<file path=ppt/slideLayouts/slideLayout19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894903"/>
      </p:ext>
    </p:extLst>
  </p:cSld>
  <p:clrMapOvr>
    <a:masterClrMapping/>
  </p:clrMapOvr>
  <p:transition>
    <p:randomBar dir="vert"/>
  </p:transition>
</p:sldLayout>
</file>

<file path=ppt/slideLayouts/slideLayout19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412429"/>
      </p:ext>
    </p:extLst>
  </p:cSld>
  <p:clrMapOvr>
    <a:masterClrMapping/>
  </p:clrMapOvr>
  <p:transition>
    <p:randomBar dir="vert"/>
  </p:transition>
</p:sldLayout>
</file>

<file path=ppt/slideLayouts/slideLayout19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803579"/>
      </p:ext>
    </p:extLst>
  </p:cSld>
  <p:clrMapOvr>
    <a:masterClrMapping/>
  </p:clrMapOvr>
  <p:transition>
    <p:randomBar dir="vert"/>
  </p:transition>
</p:sldLayout>
</file>

<file path=ppt/slideLayouts/slideLayout19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6037654"/>
      </p:ext>
    </p:extLst>
  </p:cSld>
  <p:clrMapOvr>
    <a:masterClrMapping/>
  </p:clrMapOvr>
  <p:transition>
    <p:randomBar dir="vert"/>
  </p:transition>
</p:sldLayout>
</file>

<file path=ppt/slideLayouts/slideLayout19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790931"/>
      </p:ext>
    </p:extLst>
  </p:cSld>
  <p:clrMapOvr>
    <a:masterClrMapping/>
  </p:clrMapOvr>
  <p:transition>
    <p:randomBar dir="vert"/>
  </p:transition>
</p:sldLayout>
</file>

<file path=ppt/slideLayouts/slideLayout19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337004"/>
      </p:ext>
    </p:extLst>
  </p:cSld>
  <p:clrMapOvr>
    <a:masterClrMapping/>
  </p:clrMapOvr>
  <p:transition>
    <p:randomBar dir="vert"/>
  </p:transition>
</p:sldLayout>
</file>

<file path=ppt/slideLayouts/slideLayout19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7173539"/>
      </p:ext>
    </p:extLst>
  </p:cSld>
  <p:clrMapOvr>
    <a:masterClrMapping/>
  </p:clrMapOvr>
  <p:transition>
    <p:randomBar dir="vert"/>
  </p:transition>
</p:sldLayout>
</file>

<file path=ppt/slideLayouts/slideLayout19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50988"/>
      </p:ext>
    </p:extLst>
  </p:cSld>
  <p:clrMapOvr>
    <a:masterClrMapping/>
  </p:clrMapOvr>
  <p:transition>
    <p:randomBar dir="vert"/>
  </p:transition>
</p:sldLayout>
</file>

<file path=ppt/slideLayouts/slideLayout19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4039016"/>
      </p:ext>
    </p:extLst>
  </p:cSld>
  <p:clrMapOvr>
    <a:masterClrMapping/>
  </p:clrMapOvr>
  <p:transition>
    <p:randomBar dir="vert"/>
  </p:transition>
</p:sldLayout>
</file>

<file path=ppt/slideLayouts/slideLayout19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69776"/>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transition>
    <p:randomBar dir="vert"/>
  </p:transition>
</p:sldLayout>
</file>

<file path=ppt/slideLayouts/slideLayout19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013401"/>
      </p:ext>
    </p:extLst>
  </p:cSld>
  <p:clrMapOvr>
    <a:masterClrMapping/>
  </p:clrMapOvr>
  <p:transition>
    <p:randomBar dir="vert"/>
  </p:transition>
</p:sldLayout>
</file>

<file path=ppt/slideLayouts/slideLayout19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8154455"/>
      </p:ext>
    </p:extLst>
  </p:cSld>
  <p:clrMapOvr>
    <a:masterClrMapping/>
  </p:clrMapOvr>
  <p:transition>
    <p:randomBar dir="vert"/>
  </p:transition>
</p:sldLayout>
</file>

<file path=ppt/slideLayouts/slideLayout19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509770"/>
      </p:ext>
    </p:extLst>
  </p:cSld>
  <p:clrMapOvr>
    <a:masterClrMapping/>
  </p:clrMapOvr>
  <p:transition>
    <p:randomBar dir="vert"/>
  </p:transition>
</p:sldLayout>
</file>

<file path=ppt/slideLayouts/slideLayout19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7756474"/>
      </p:ext>
    </p:extLst>
  </p:cSld>
  <p:clrMapOvr>
    <a:masterClrMapping/>
  </p:clrMapOvr>
  <p:transition>
    <p:randomBar dir="vert"/>
  </p:transition>
</p:sldLayout>
</file>

<file path=ppt/slideLayouts/slideLayout19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128846"/>
      </p:ext>
    </p:extLst>
  </p:cSld>
  <p:clrMapOvr>
    <a:masterClrMapping/>
  </p:clrMapOvr>
  <p:transition>
    <p:randomBar dir="vert"/>
  </p:transition>
</p:sldLayout>
</file>

<file path=ppt/slideLayouts/slideLayout19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807440"/>
      </p:ext>
    </p:extLst>
  </p:cSld>
  <p:clrMapOvr>
    <a:masterClrMapping/>
  </p:clrMapOvr>
  <p:transition>
    <p:randomBar dir="vert"/>
  </p:transition>
</p:sldLayout>
</file>

<file path=ppt/slideLayouts/slideLayout19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798488"/>
      </p:ext>
    </p:extLst>
  </p:cSld>
  <p:clrMapOvr>
    <a:masterClrMapping/>
  </p:clrMapOvr>
  <p:transition>
    <p:randomBar dir="vert"/>
  </p:transition>
</p:sldLayout>
</file>

<file path=ppt/slideLayouts/slideLayout19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9164001"/>
      </p:ext>
    </p:extLst>
  </p:cSld>
  <p:clrMapOvr>
    <a:masterClrMapping/>
  </p:clrMapOvr>
  <p:transition>
    <p:randomBar dir="vert"/>
  </p:transition>
</p:sldLayout>
</file>

<file path=ppt/slideLayouts/slideLayout19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530759"/>
      </p:ext>
    </p:extLst>
  </p:cSld>
  <p:clrMapOvr>
    <a:masterClrMapping/>
  </p:clrMapOvr>
  <p:transition>
    <p:randomBar dir="vert"/>
  </p:transition>
</p:sldLayout>
</file>

<file path=ppt/slideLayouts/slideLayout19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799111"/>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64631"/>
      </p:ext>
    </p:extLst>
  </p:cSld>
  <p:clrMapOvr>
    <a:masterClrMapping/>
  </p:clrMapOvr>
  <p:transition spd="slow" advTm="3000"/>
</p:sldLayout>
</file>

<file path=ppt/slideLayouts/slideLayout19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06481293"/>
      </p:ext>
    </p:extLst>
  </p:cSld>
  <p:clrMapOvr>
    <a:masterClrMapping/>
  </p:clrMapOvr>
</p:sldLayout>
</file>

<file path=ppt/slideLayouts/slideLayout19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5330135"/>
      </p:ext>
    </p:extLst>
  </p:cSld>
  <p:clrMapOvr>
    <a:masterClrMapping/>
  </p:clrMapOvr>
  <p:hf sldNum="0" hdr="0" ftr="0" dt="0"/>
</p:sldLayout>
</file>

<file path=ppt/slideLayouts/slideLayout19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127554"/>
      </p:ext>
    </p:extLst>
  </p:cSld>
  <p:clrMapOvr>
    <a:masterClrMapping/>
  </p:clrMapOvr>
  <p:hf sldNum="0" hdr="0" ftr="0" dt="0"/>
</p:sldLayout>
</file>

<file path=ppt/slideLayouts/slideLayout19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98288"/>
      </p:ext>
    </p:extLst>
  </p:cSld>
  <p:clrMapOvr>
    <a:masterClrMapping/>
  </p:clrMapOvr>
  <p:hf sldNum="0" hdr="0" ftr="0" dt="0"/>
</p:sldLayout>
</file>

<file path=ppt/slideLayouts/slideLayout19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3920257"/>
      </p:ext>
    </p:extLst>
  </p:cSld>
  <p:clrMapOvr>
    <a:masterClrMapping/>
  </p:clrMapOvr>
  <p:hf sldNum="0" hdr="0" ftr="0" dt="0"/>
</p:sldLayout>
</file>

<file path=ppt/slideLayouts/slideLayout19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4030597"/>
      </p:ext>
    </p:extLst>
  </p:cSld>
  <p:clrMapOvr>
    <a:masterClrMapping/>
  </p:clrMapOvr>
  <p:hf sldNum="0" hdr="0" ftr="0" dt="0"/>
</p:sldLayout>
</file>

<file path=ppt/slideLayouts/slideLayout19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1740197"/>
      </p:ext>
    </p:extLst>
  </p:cSld>
  <p:clrMapOvr>
    <a:masterClrMapping/>
  </p:clrMapOvr>
  <p:hf sldNum="0" hdr="0" ftr="0" dt="0"/>
</p:sldLayout>
</file>

<file path=ppt/slideLayouts/slideLayout19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9633664"/>
      </p:ext>
    </p:extLst>
  </p:cSld>
  <p:clrMapOvr>
    <a:masterClrMapping/>
  </p:clrMapOvr>
  <p:hf sldNum="0" hdr="0" ftr="0" dt="0"/>
</p:sldLayout>
</file>

<file path=ppt/slideLayouts/slideLayout19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32830035"/>
      </p:ext>
    </p:extLst>
  </p:cSld>
  <p:clrMapOvr>
    <a:masterClrMapping/>
  </p:clrMapOvr>
  <p:hf sldNum="0" hdr="0" ftr="0" dt="0"/>
</p:sldLayout>
</file>

<file path=ppt/slideLayouts/slideLayout19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774321"/>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42846"/>
      </p:ext>
    </p:extLst>
  </p:cSld>
  <p:clrMapOvr>
    <a:masterClrMapping/>
  </p:clrMapOvr>
  <p:transition spd="slow" advTm="3000"/>
</p:sldLayout>
</file>

<file path=ppt/slideLayouts/slideLayout1990.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2431977414"/>
      </p:ext>
    </p:extLst>
  </p:cSld>
  <p:clrMapOvr>
    <a:masterClrMapping/>
  </p:clrMapOvr>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1143007476"/>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10604"/>
      </p:ext>
    </p:extLst>
  </p:cSld>
  <p:clrMapOvr>
    <a:masterClrMapping/>
  </p:clrMapOvr>
</p:sldLayout>
</file>

<file path=ppt/slideLayouts/slideLayout19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6582769"/>
      </p:ext>
    </p:extLst>
  </p:cSld>
  <p:clrMapOvr>
    <a:masterClrMapping/>
  </p:clrMapOvr>
  <p:hf sldNum="0" hdr="0" ftr="0" dt="0"/>
</p:sldLayout>
</file>

<file path=ppt/slideLayouts/slideLayout19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23638594"/>
      </p:ext>
    </p:extLst>
  </p:cSld>
  <p:clrMapOvr>
    <a:masterClrMapping/>
  </p:clrMapOvr>
</p:sldLayout>
</file>

<file path=ppt/slideLayouts/slideLayout19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1659641"/>
      </p:ext>
    </p:extLst>
  </p:cSld>
  <p:clrMapOvr>
    <a:masterClrMapping/>
  </p:clrMapOvr>
  <p:hf sldNum="0" hdr="0" ftr="0" dt="0"/>
</p:sldLayout>
</file>

<file path=ppt/slideLayouts/slideLayout19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6122840"/>
      </p:ext>
    </p:extLst>
  </p:cSld>
  <p:clrMapOvr>
    <a:masterClrMapping/>
  </p:clrMapOvr>
  <p:hf sldNum="0" hdr="0" ftr="0" dt="0"/>
</p:sldLayout>
</file>

<file path=ppt/slideLayouts/slideLayout19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5371750"/>
      </p:ext>
    </p:extLst>
  </p:cSld>
  <p:clrMapOvr>
    <a:masterClrMapping/>
  </p:clrMapOvr>
  <p:hf sldNum="0" hdr="0" ftr="0" dt="0"/>
</p:sldLayout>
</file>

<file path=ppt/slideLayouts/slideLayout19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6826376"/>
      </p:ext>
    </p:extLst>
  </p:cSld>
  <p:clrMapOvr>
    <a:masterClrMapping/>
  </p:clrMapOvr>
  <p:hf sldNum="0" hdr="0" ftr="0" dt="0"/>
</p:sldLayout>
</file>

<file path=ppt/slideLayouts/slideLayout19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96019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ransition>
    <p:randomBar dir="vert"/>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66544"/>
      </p:ext>
    </p:extLst>
  </p:cSld>
  <p:clrMapOvr>
    <a:masterClrMapping/>
  </p:clrMapOvr>
  <p:transition spd="slow" advTm="3000"/>
</p:sldLayout>
</file>

<file path=ppt/slideLayouts/slideLayout20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220059"/>
      </p:ext>
    </p:extLst>
  </p:cSld>
  <p:clrMapOvr>
    <a:masterClrMapping/>
  </p:clrMapOvr>
  <p:hf sldNum="0" hdr="0" ftr="0" dt="0"/>
</p:sldLayout>
</file>

<file path=ppt/slideLayouts/slideLayout20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5201531"/>
      </p:ext>
    </p:extLst>
  </p:cSld>
  <p:clrMapOvr>
    <a:masterClrMapping/>
  </p:clrMapOvr>
  <p:hf sldNum="0" hdr="0" ftr="0" dt="0"/>
</p:sldLayout>
</file>

<file path=ppt/slideLayouts/slideLayout20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6202301"/>
      </p:ext>
    </p:extLst>
  </p:cSld>
  <p:clrMapOvr>
    <a:masterClrMapping/>
  </p:clrMapOvr>
  <p:hf sldNum="0" hdr="0" ftr="0" dt="0"/>
</p:sldLayout>
</file>

<file path=ppt/slideLayouts/slideLayout20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11/20/2021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0912901"/>
      </p:ext>
    </p:extLst>
  </p:cSld>
  <p:clrMapOvr>
    <a:masterClrMapping/>
  </p:clrMapOvr>
  <p:hf sldNum="0" hdr="0" ftr="0" dt="0"/>
</p:sldLayout>
</file>

<file path=ppt/slideLayouts/slideLayout2004.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66947251"/>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smtClean="0"/>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smtClean="0"/>
              <a:t>Edit Master text styles</a:t>
            </a:r>
          </a:p>
        </p:txBody>
      </p:sp>
    </p:spTree>
    <p:extLst>
      <p:ext uri="{BB962C8B-B14F-4D97-AF65-F5344CB8AC3E}">
        <p14:creationId xmlns:p14="http://schemas.microsoft.com/office/powerpoint/2010/main" val="1063701977"/>
      </p:ext>
    </p:extLst>
  </p:cSld>
  <p:clrMapOvr>
    <a:masterClrMapping/>
  </p:clrMapOvr>
</p:sldLayout>
</file>

<file path=ppt/slideLayouts/slideLayout2006.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09175"/>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3EA599-CF68-4AF2-B69B-6CE3F9174A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86A3251A-2671-4671-A628-0AB6BCF0F0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FD6C7911-794E-4E4B-83D2-EBFA4326D959}"/>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18A68233-9EF5-4393-94AA-9377FC8D58F9}"/>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4BA41C3C-5F3D-40F1-9C6B-A8357DC8EA53}"/>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66741541"/>
      </p:ext>
    </p:extLst>
  </p:cSld>
  <p:clrMapOvr>
    <a:masterClrMapping/>
  </p:clrMapOvr>
</p:sldLayout>
</file>

<file path=ppt/slideLayouts/slideLayout200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0CC09F-6CD3-4721-8C7B-50D2781FEE92}"/>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973AA5B-A940-4589-8152-2E6A8C07C144}"/>
              </a:ext>
            </a:extLst>
          </p:cNvPr>
          <p:cNvSpPr>
            <a:spLocks noGrp="1"/>
          </p:cNvSpPr>
          <p:nvPr>
            <p:ph idx="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327FBA34-C041-4973-B372-2DB6A318370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1E6BFB5B-BCF9-4046-B3FC-42995A1CB09E}"/>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5E652E0A-0A67-45A4-BCE7-71F8EA95407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274670071"/>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724B36-D400-49E1-8C1D-01410D0C74B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7BB2041-40C4-41F2-B9FD-FB88151B0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a:extLst>
              <a:ext uri="{FF2B5EF4-FFF2-40B4-BE49-F238E27FC236}">
                <a16:creationId xmlns:a16="http://schemas.microsoft.com/office/drawing/2014/main" id="{A91C2F86-D893-4919-94D0-399BFA359062}"/>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364BFB3E-CA28-4434-94F1-13592EA33DF4}"/>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A417194F-70D6-44C8-BE96-A326EBE0AFFF}"/>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2938028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40183"/>
      </p:ext>
    </p:extLst>
  </p:cSld>
  <p:clrMapOvr>
    <a:masterClrMapping/>
  </p:clrMapOvr>
  <p:transition spd="slow" advTm="3000"/>
</p:sldLayout>
</file>

<file path=ppt/slideLayouts/slideLayout20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ACEAFE-324A-4E3B-8B70-85AF71137DE4}"/>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75C914C8-7D66-462F-9766-1D77FB4C7476}"/>
              </a:ext>
            </a:extLst>
          </p:cNvPr>
          <p:cNvSpPr>
            <a:spLocks noGrp="1"/>
          </p:cNvSpPr>
          <p:nvPr>
            <p:ph sz="half" idx="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22F0048E-3090-4C59-AA96-C255A819CF35}"/>
              </a:ext>
            </a:extLst>
          </p:cNvPr>
          <p:cNvSpPr>
            <a:spLocks noGrp="1"/>
          </p:cNvSpPr>
          <p:nvPr>
            <p:ph sz="half" idx="2"/>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0EBC973C-B484-49CC-8F52-6B4F6A94F8B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77645208-673F-4206-9FA2-2D0E4DE1715C}"/>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08DB07DE-73DF-4C3E-9BAB-3B4A4EB9F931}"/>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71966404"/>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DE99A0-8A50-4A2B-8C0D-B7B1D428B591}"/>
              </a:ext>
            </a:extLst>
          </p:cNvPr>
          <p:cNvSpPr>
            <a:spLocks noGrp="1"/>
          </p:cNvSpPr>
          <p:nvPr>
            <p:ph type="title"/>
          </p:nvPr>
        </p:nvSpPr>
        <p:spPr>
          <a:xfrm>
            <a:off x="839788" y="365125"/>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94957FD8-7AFB-4710-9436-BFD958FFD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a:extLst>
              <a:ext uri="{FF2B5EF4-FFF2-40B4-BE49-F238E27FC236}">
                <a16:creationId xmlns:a16="http://schemas.microsoft.com/office/drawing/2014/main" id="{FFF12657-6D29-46F4-AF82-A4A8CB6F9E76}"/>
              </a:ext>
            </a:extLst>
          </p:cNvPr>
          <p:cNvSpPr>
            <a:spLocks noGrp="1"/>
          </p:cNvSpPr>
          <p:nvPr>
            <p:ph sz="half" idx="2"/>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F656B918-1278-426E-A06F-C707A1DB0B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a:extLst>
              <a:ext uri="{FF2B5EF4-FFF2-40B4-BE49-F238E27FC236}">
                <a16:creationId xmlns:a16="http://schemas.microsoft.com/office/drawing/2014/main" id="{217814EF-ED56-411E-8CF3-C861DC4A34FB}"/>
              </a:ext>
            </a:extLst>
          </p:cNvPr>
          <p:cNvSpPr>
            <a:spLocks noGrp="1"/>
          </p:cNvSpPr>
          <p:nvPr>
            <p:ph sz="quarter" idx="4"/>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7E985119-E3A4-4F9F-AF5F-B2D4DE0CC307}"/>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8" name="Chỗ dành sẵn cho Chân trang 7">
            <a:extLst>
              <a:ext uri="{FF2B5EF4-FFF2-40B4-BE49-F238E27FC236}">
                <a16:creationId xmlns:a16="http://schemas.microsoft.com/office/drawing/2014/main" id="{321C4A7A-BAF6-4507-946A-0C46BAAAEF08}"/>
              </a:ext>
            </a:extLst>
          </p:cNvPr>
          <p:cNvSpPr>
            <a:spLocks noGrp="1"/>
          </p:cNvSpPr>
          <p:nvPr>
            <p:ph type="ftr" sz="quarter" idx="11"/>
          </p:nvPr>
        </p:nvSpPr>
        <p:spPr/>
        <p:txBody>
          <a:bodyPr/>
          <a:lstStyle/>
          <a:p>
            <a:endParaRPr lang="en-BZ">
              <a:solidFill>
                <a:prstClr val="black">
                  <a:tint val="75000"/>
                </a:prstClr>
              </a:solidFill>
            </a:endParaRPr>
          </a:p>
        </p:txBody>
      </p:sp>
      <p:sp>
        <p:nvSpPr>
          <p:cNvPr id="9" name="Chỗ dành sẵn cho Số hiệu Bản chiếu 8">
            <a:extLst>
              <a:ext uri="{FF2B5EF4-FFF2-40B4-BE49-F238E27FC236}">
                <a16:creationId xmlns:a16="http://schemas.microsoft.com/office/drawing/2014/main" id="{568FF2F1-D6B4-4B49-8D1A-A35FF1CA83F6}"/>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476308886"/>
      </p:ext>
    </p:extLst>
  </p:cSld>
  <p:clrMapOvr>
    <a:masterClrMapping/>
  </p:clrMapOvr>
</p:sldLayout>
</file>

<file path=ppt/slideLayouts/slideLayout20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C48FD5-2E3A-4FA3-951A-282F1C2E7814}"/>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D7477AD9-77FB-4C7A-85C7-3C9815E6A493}"/>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4" name="Chỗ dành sẵn cho Chân trang 3">
            <a:extLst>
              <a:ext uri="{FF2B5EF4-FFF2-40B4-BE49-F238E27FC236}">
                <a16:creationId xmlns:a16="http://schemas.microsoft.com/office/drawing/2014/main" id="{334524F2-1960-4383-B921-59D6B7756347}"/>
              </a:ext>
            </a:extLst>
          </p:cNvPr>
          <p:cNvSpPr>
            <a:spLocks noGrp="1"/>
          </p:cNvSpPr>
          <p:nvPr>
            <p:ph type="ftr" sz="quarter" idx="11"/>
          </p:nvPr>
        </p:nvSpPr>
        <p:spPr/>
        <p:txBody>
          <a:bodyPr/>
          <a:lstStyle/>
          <a:p>
            <a:endParaRPr lang="en-BZ">
              <a:solidFill>
                <a:prstClr val="black">
                  <a:tint val="75000"/>
                </a:prstClr>
              </a:solidFill>
            </a:endParaRPr>
          </a:p>
        </p:txBody>
      </p:sp>
      <p:sp>
        <p:nvSpPr>
          <p:cNvPr id="5" name="Chỗ dành sẵn cho Số hiệu Bản chiếu 4">
            <a:extLst>
              <a:ext uri="{FF2B5EF4-FFF2-40B4-BE49-F238E27FC236}">
                <a16:creationId xmlns:a16="http://schemas.microsoft.com/office/drawing/2014/main" id="{4FB435DF-04A2-427B-82B0-5E36AEED2F16}"/>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28331966"/>
      </p:ext>
    </p:extLst>
  </p:cSld>
  <p:clrMapOvr>
    <a:masterClrMapping/>
  </p:clrMapOvr>
</p:sldLayout>
</file>

<file path=ppt/slideLayouts/slideLayout20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8288DD8-AF3D-4DCC-B5A6-08D84AF8A8E6}"/>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3" name="Chỗ dành sẵn cho Chân trang 2">
            <a:extLst>
              <a:ext uri="{FF2B5EF4-FFF2-40B4-BE49-F238E27FC236}">
                <a16:creationId xmlns:a16="http://schemas.microsoft.com/office/drawing/2014/main" id="{D8B1A5B7-832C-4FE2-AB81-387E6EF1DD7C}"/>
              </a:ext>
            </a:extLst>
          </p:cNvPr>
          <p:cNvSpPr>
            <a:spLocks noGrp="1"/>
          </p:cNvSpPr>
          <p:nvPr>
            <p:ph type="ftr" sz="quarter" idx="11"/>
          </p:nvPr>
        </p:nvSpPr>
        <p:spPr/>
        <p:txBody>
          <a:bodyPr/>
          <a:lstStyle/>
          <a:p>
            <a:endParaRPr lang="en-BZ">
              <a:solidFill>
                <a:prstClr val="black">
                  <a:tint val="75000"/>
                </a:prstClr>
              </a:solidFill>
            </a:endParaRPr>
          </a:p>
        </p:txBody>
      </p:sp>
      <p:sp>
        <p:nvSpPr>
          <p:cNvPr id="4" name="Chỗ dành sẵn cho Số hiệu Bản chiếu 3">
            <a:extLst>
              <a:ext uri="{FF2B5EF4-FFF2-40B4-BE49-F238E27FC236}">
                <a16:creationId xmlns:a16="http://schemas.microsoft.com/office/drawing/2014/main" id="{1683D9E2-26C7-47C7-9F15-55CE0AE84DBE}"/>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621697896"/>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80C190-B412-4045-B73E-78B6D41E4A3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89675DC1-9AEE-41A7-92D6-0A96DD81B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3CF2A16C-C82A-4B46-A77D-E971D8D76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F0FAE0C9-9008-4AD4-AE70-BC760B0A66D8}"/>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C73263C1-0DE6-4607-8B6D-269A7B0105CF}"/>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A1CE4B58-7F97-46B3-8554-4CB6168DCE9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879550528"/>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DC4BF4-0733-4313-AC2F-191FA7E2A5F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704DCCE3-D53A-4743-8FC3-ECFC13D85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a:extLst>
              <a:ext uri="{FF2B5EF4-FFF2-40B4-BE49-F238E27FC236}">
                <a16:creationId xmlns:a16="http://schemas.microsoft.com/office/drawing/2014/main" id="{A5C55E2E-5E1A-48AA-B138-CCD38C898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a:extLst>
              <a:ext uri="{FF2B5EF4-FFF2-40B4-BE49-F238E27FC236}">
                <a16:creationId xmlns:a16="http://schemas.microsoft.com/office/drawing/2014/main" id="{369CA7F7-E52C-4B8E-B309-469CC9526145}"/>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6" name="Chỗ dành sẵn cho Chân trang 5">
            <a:extLst>
              <a:ext uri="{FF2B5EF4-FFF2-40B4-BE49-F238E27FC236}">
                <a16:creationId xmlns:a16="http://schemas.microsoft.com/office/drawing/2014/main" id="{B3938BDC-F709-461C-9137-F2EB8859E355}"/>
              </a:ext>
            </a:extLst>
          </p:cNvPr>
          <p:cNvSpPr>
            <a:spLocks noGrp="1"/>
          </p:cNvSpPr>
          <p:nvPr>
            <p:ph type="ftr" sz="quarter" idx="11"/>
          </p:nvPr>
        </p:nvSpPr>
        <p:spPr/>
        <p:txBody>
          <a:bodyPr/>
          <a:lstStyle/>
          <a:p>
            <a:endParaRPr lang="en-BZ">
              <a:solidFill>
                <a:prstClr val="black">
                  <a:tint val="75000"/>
                </a:prstClr>
              </a:solidFill>
            </a:endParaRPr>
          </a:p>
        </p:txBody>
      </p:sp>
      <p:sp>
        <p:nvSpPr>
          <p:cNvPr id="7" name="Chỗ dành sẵn cho Số hiệu Bản chiếu 6">
            <a:extLst>
              <a:ext uri="{FF2B5EF4-FFF2-40B4-BE49-F238E27FC236}">
                <a16:creationId xmlns:a16="http://schemas.microsoft.com/office/drawing/2014/main" id="{67B91B44-9742-490E-85F6-CC41AC3F9854}"/>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4258787656"/>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59D776-3136-433A-BA3B-D2457079D4DE}"/>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3F6DDFCC-C0B2-4A13-922D-F5ED247ED0AD}"/>
              </a:ext>
            </a:extLst>
          </p:cNvPr>
          <p:cNvSpPr>
            <a:spLocks noGrp="1"/>
          </p:cNvSpPr>
          <p:nvPr>
            <p:ph type="body" orient="vert" idx="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210A080E-ED39-488F-9270-ED0D4DA917FD}"/>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8571D0E6-D9CD-472E-9B5B-7492B93604DB}"/>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74F67BDB-6D26-49C7-875E-F564EDC544CA}"/>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581364800"/>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F2C545-C9AD-42EB-8212-F721546165C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7CDBD7B3-A5C9-4CD4-85C9-F2782B1C687B}"/>
              </a:ext>
            </a:extLst>
          </p:cNvPr>
          <p:cNvSpPr>
            <a:spLocks noGrp="1"/>
          </p:cNvSpPr>
          <p:nvPr>
            <p:ph type="body" orient="vert" idx="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767685A7-F6B8-4AD1-B7AD-355ED5C8A361}"/>
              </a:ext>
            </a:extLst>
          </p:cNvPr>
          <p:cNvSpPr>
            <a:spLocks noGrp="1"/>
          </p:cNvSpPr>
          <p:nvPr>
            <p:ph type="dt" sz="half" idx="10"/>
          </p:nvPr>
        </p:nvSpPr>
        <p:spPr/>
        <p:txBody>
          <a:bodyPr/>
          <a:lstStyle/>
          <a:p>
            <a:fld id="{1107C782-D80A-4515-A20C-CD80DACBD0AE}" type="datetimeFigureOut">
              <a:rPr lang="en-BZ" smtClean="0">
                <a:solidFill>
                  <a:prstClr val="black">
                    <a:tint val="75000"/>
                  </a:prstClr>
                </a:solidFill>
              </a:rPr>
              <a:pPr/>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98BE0E01-BBBB-4B7B-9899-348C44549F20}"/>
              </a:ext>
            </a:extLst>
          </p:cNvPr>
          <p:cNvSpPr>
            <a:spLocks noGrp="1"/>
          </p:cNvSpPr>
          <p:nvPr>
            <p:ph type="ftr" sz="quarter" idx="11"/>
          </p:nvPr>
        </p:nvSpPr>
        <p:spPr/>
        <p:txBody>
          <a:bodyPr/>
          <a:lstStyle/>
          <a:p>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29BA36A1-BDE3-417D-83DB-6AA6D3764A73}"/>
              </a:ext>
            </a:extLst>
          </p:cNvPr>
          <p:cNvSpPr>
            <a:spLocks noGrp="1"/>
          </p:cNvSpPr>
          <p:nvPr>
            <p:ph type="sldNum" sz="quarter" idx="12"/>
          </p:nvPr>
        </p:nvSpPr>
        <p:spPr/>
        <p:txBody>
          <a:bodyPr/>
          <a:lstStyle/>
          <a:p>
            <a:fld id="{EBF405D9-9F15-43C7-B285-3395148FB8D8}" type="slidenum">
              <a:rPr lang="en-BZ" smtClean="0">
                <a:solidFill>
                  <a:prstClr val="black">
                    <a:tint val="75000"/>
                  </a:prstClr>
                </a:solidFill>
              </a:rPr>
              <a:pPr/>
              <a:t>‹#›</a:t>
            </a:fld>
            <a:endParaRPr lang="en-BZ">
              <a:solidFill>
                <a:prstClr val="black">
                  <a:tint val="75000"/>
                </a:prstClr>
              </a:solidFill>
            </a:endParaRPr>
          </a:p>
        </p:txBody>
      </p:sp>
    </p:spTree>
    <p:extLst>
      <p:ext uri="{BB962C8B-B14F-4D97-AF65-F5344CB8AC3E}">
        <p14:creationId xmlns:p14="http://schemas.microsoft.com/office/powerpoint/2010/main" val="1097264558"/>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724322"/>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850841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971387354"/>
      </p:ext>
    </p:extLst>
  </p:cSld>
  <p:clrMapOvr>
    <a:masterClrMapping/>
  </p:clrMapOvr>
  <p:transition>
    <p:randomBar dir="vert"/>
  </p:transition>
</p:sldLayout>
</file>

<file path=ppt/slideLayouts/slideLayout20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88998217"/>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73989043"/>
      </p:ext>
    </p:extLst>
  </p:cSld>
  <p:clrMapOvr>
    <a:masterClrMapping/>
  </p:clrMapOvr>
</p:sldLayout>
</file>

<file path=ppt/slideLayouts/slideLayout20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9057503"/>
      </p:ext>
    </p:extLst>
  </p:cSld>
  <p:clrMapOvr>
    <a:masterClrMapping/>
  </p:clrMapOvr>
</p:sldLayout>
</file>

<file path=ppt/slideLayouts/slideLayout20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37222417"/>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3649738"/>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76573277"/>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1249281"/>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44544022"/>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43186204"/>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157762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674130"/>
      </p:ext>
    </p:extLst>
  </p:cSld>
  <p:clrMapOvr>
    <a:masterClrMapping/>
  </p:clrMapOvr>
  <p:transition spd="slow" advTm="3000"/>
</p:sldLayout>
</file>

<file path=ppt/slideLayouts/slideLayout20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7232153"/>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910874839"/>
      </p:ext>
    </p:extLst>
  </p:cSld>
  <p:clrMapOvr>
    <a:masterClrMapping/>
  </p:clrMapOvr>
</p:sldLayout>
</file>

<file path=ppt/slideLayouts/slideLayout20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672688211"/>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80835980"/>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36372699"/>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15581756"/>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10512287"/>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3601373"/>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283306905"/>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125433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01626"/>
      </p:ext>
    </p:extLst>
  </p:cSld>
  <p:clrMapOvr>
    <a:masterClrMapping/>
  </p:clrMapOvr>
  <p:transition spd="slow" advTm="3000"/>
</p:sldLayout>
</file>

<file path=ppt/slideLayouts/slideLayout20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753908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39598"/>
      </p:ext>
    </p:extLst>
  </p:cSld>
  <p:clrMapOvr>
    <a:masterClrMapping/>
  </p:clrMapOvr>
  <p:transition spd="slow" advTm="3000"/>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83688823"/>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2021/11/20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57170136"/>
      </p:ext>
    </p:extLst>
  </p:cSld>
  <p:clrMapOvr>
    <a:masterClrMapping/>
  </p:clrMapOvr>
  <p:transition spd="slow" advTm="3000">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4904"/>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68527"/>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ransition>
    <p:randomBar dir="vert"/>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361998"/>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25573"/>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216016"/>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515150"/>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41171"/>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34456"/>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2021/11/20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998705462"/>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2021/11/20</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312334"/>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86493"/>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ransition>
    <p:randomBar dir="vert"/>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309741"/>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950248"/>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05889"/>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733239"/>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82355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769021"/>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69164503"/>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ransition>
    <p:randomBar dir="vert"/>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ransition>
    <p:randomBar dir="vert"/>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ransition>
    <p:randomBar dir="vert"/>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ransition>
    <p:randomBar dir="vert"/>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ransition>
    <p:randomBar dir="vert"/>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ransition>
    <p:randomBar dir="vert"/>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ransition>
    <p:randomBar dir="vert"/>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ransition>
    <p:randomBar dir="vert"/>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ransition>
    <p:randomBar dir="vert"/>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ransition>
    <p:randomBar dir="vert"/>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ransition>
    <p:randomBar dir="vert"/>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ransition>
    <p:randomBar dir="vert"/>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ransition>
    <p:randomBar dir="vert"/>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ransition>
    <p:randomBar dir="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ransition>
    <p:randomBar dir="vert"/>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ransition>
    <p:randomBar dir="vert"/>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ransition>
    <p:randomBar dir="vert"/>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ransition>
    <p:randomBar dir="vert"/>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ransition>
    <p:randomBar dir="vert"/>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ransition>
    <p:randomBar dir="vert"/>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ransition>
    <p:randomBar dir="vert"/>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ransition>
    <p:randomBar dir="vert"/>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ransition>
    <p:randomBar dir="vert"/>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ransition>
    <p:randomBar dir="vert"/>
  </p:transition>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ransition>
    <p:randomBar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ransition>
    <p:randomBar dir="vert"/>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ransition>
    <p:randomBar dir="vert"/>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ransition>
    <p:randomBar dir="vert"/>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ransition>
    <p:randomBar dir="vert"/>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ransition>
    <p:randomBar dir="vert"/>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ransition>
    <p:randomBar dir="vert"/>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ransition>
    <p:randomBar dir="vert"/>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ransition>
    <p:randomBar dir="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ransition>
    <p:randomBar dir="vert"/>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ransition>
    <p:randomBar dir="vert"/>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ransition>
    <p:randomBar dir="vert"/>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ransition>
    <p:randomBar dir="vert"/>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ransition>
    <p:randomBar dir="vert"/>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ransition>
    <p:randomBar dir="vert"/>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ransition>
    <p:randomBar dir="vert"/>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ransition>
    <p:randomBar dir="vert"/>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ransition>
    <p:randomBar dir="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ransition>
    <p:randomBar dir="vert"/>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ransition>
    <p:randomBar dir="vert"/>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ransition>
    <p:randomBar dir="vert"/>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ransition>
    <p:randomBar dir="vert"/>
  </p:transition>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ransition>
    <p:randomBar dir="vert"/>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ransition>
    <p:randomBar dir="vert"/>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ransition>
    <p:randomBar dir="vert"/>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ransition>
    <p:randomBar dir="vert"/>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ransition>
    <p:randomBar dir="vert"/>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ransition>
    <p:randomBar dir="vert"/>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ransition>
    <p:randomBar dir="vert"/>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ransition>
    <p:randomBar dir="vert"/>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ransition>
    <p:randomBar dir="vert"/>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ransition>
    <p:randomBar dir="vert"/>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ransition>
    <p:randomBar dir="vert"/>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ransition>
    <p:randomBar dir="vert"/>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ransition>
    <p:randomBar dir="vert"/>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ransition>
    <p:randomBar dir="vert"/>
  </p:transition>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ransition>
    <p:randomBar dir="vert"/>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ransition>
    <p:randomBar dir="vert"/>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ransition>
    <p:randomBar dir="vert"/>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ransition>
    <p:randomBar dir="vert"/>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ransition>
    <p:randomBar dir="vert"/>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ransition>
    <p:randomBar dir="vert"/>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ransition>
    <p:randomBar dir="vert"/>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ransition>
    <p:randomBar dir="vert"/>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ransition>
    <p:randomBar dir="vert"/>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ransition>
    <p:randomBar dir="vert"/>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ransition>
    <p:randomBar dir="vert"/>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ransition>
    <p:randomBar dir="vert"/>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ransition>
    <p:randomBar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ransition>
    <p:randomBar dir="vert"/>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ransition>
    <p:randomBar dir="vert"/>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ransition>
    <p:randomBar dir="vert"/>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ransition>
    <p:randomBar dir="vert"/>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ransition>
    <p:randomBar dir="vert"/>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ransition>
    <p:randomBar dir="vert"/>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ransition>
    <p:randomBar dir="vert"/>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ransition>
    <p:randomBar dir="vert"/>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ransition>
    <p:randomBar dir="vert"/>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ransition>
    <p:randomBar dir="vert"/>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ransition>
    <p:randomBar dir="vert"/>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ransition>
    <p:randomBar dir="vert"/>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ransition>
    <p:randomBar dir="vert"/>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ransition>
    <p:randomBar dir="vert"/>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ransition>
    <p:randomBar dir="vert"/>
  </p:transition>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ransition>
    <p:randomBar dir="vert"/>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ransition>
    <p:randomBar dir="vert"/>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ransition>
    <p:randomBar dir="vert"/>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ransition>
    <p:randomBar dir="vert"/>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ransition>
    <p:randomBar dir="vert"/>
  </p:transition>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ransition>
    <p:randomBar dir="vert"/>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ransition>
    <p:randomBar dir="vert"/>
  </p:transition>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ransition>
    <p:randomBar dir="vert"/>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ransition>
    <p:randomBar dir="vert"/>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ransition>
    <p:randomBar dir="vert"/>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ransition>
    <p:randomBar dir="vert"/>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ransition>
    <p:randomBar dir="vert"/>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ransition>
    <p:randomBar dir="vert"/>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ransition>
    <p:randomBar dir="vert"/>
  </p:transition>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2021/11/20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ransition>
    <p:randomBar dir="vert"/>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ransition>
    <p:randomBar dir="vert"/>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2021/11/20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ransition>
    <p:randomBar dir="vert"/>
  </p:transition>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ransition>
    <p:randomBar dir="vert"/>
  </p:transition>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transition>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ransition>
    <p:randomBar dir="vert"/>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ransition>
    <p:randomBar dir="vert"/>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ransition>
    <p:randomBar dir="vert"/>
  </p:transition>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ransition>
    <p:randomBar dir="vert"/>
  </p:transition>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ransition>
    <p:randomBar dir="vert"/>
  </p:transition>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ransition>
    <p:randomBar dir="vert"/>
  </p:transition>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ransition>
    <p:randomBar dir="vert"/>
  </p:transition>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ransition>
    <p:randomBar dir="vert"/>
  </p:transition>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ransition>
    <p:randomBar dir="vert"/>
  </p:transition>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ransition>
    <p:randomBar dir="vert"/>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ransition>
    <p:randomBar dir="vert"/>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ransition>
    <p:randomBar dir="vert"/>
  </p:transition>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ransition>
    <p:randomBar dir="vert"/>
  </p:transition>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ransition>
    <p:randomBar dir="vert"/>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ransition>
    <p:randomBar dir="vert"/>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ransition>
    <p:randomBar dir="vert"/>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ransition>
    <p:randomBar dir="vert"/>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ransition>
    <p:randomBar dir="vert"/>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ransition>
    <p:randomBar dir="vert"/>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ransition>
    <p:randomBar dir="vert"/>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ransition>
    <p:randomBar dir="vert"/>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ransition>
    <p:randomBar dir="vert"/>
  </p:transition>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ransition>
    <p:randomBar dir="vert"/>
  </p:transition>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ransition>
    <p:randomBar dir="vert"/>
  </p:transition>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ransition>
    <p:randomBar dir="vert"/>
  </p:transition>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ransition>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ransition>
    <p:randomBar dir="vert"/>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ransition>
    <p:randomBar dir="vert"/>
  </p:transition>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ransition>
    <p:randomBar dir="vert"/>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ransition>
    <p:randomBar dir="vert"/>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ransition>
    <p:randomBar dir="vert"/>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2021/11/20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ransition>
    <p:randomBar dir="vert"/>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transition>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ransition>
    <p:randomBar dir="vert"/>
  </p:transition>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ransition>
    <p:randomBar dir="vert"/>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transition>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transition>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ransition>
    <p:randomBar dir="vert"/>
  </p:transition>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ransition>
    <p:randomBar dir="vert"/>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transition>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ransition>
    <p:randomBar dir="vert"/>
  </p:transition>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ransition>
    <p:randomBar dir="vert"/>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transition>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ransition>
    <p:randomBar dir="vert"/>
  </p:transition>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ransition>
    <p:randomBar dir="vert"/>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ransition>
    <p:randomBar dir="vert"/>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ransition>
    <p:randomBar dir="vert"/>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2021/11/20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ransition>
    <p:randomBar dir="vert"/>
  </p:transition>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ransition>
    <p:randomBar dir="vert"/>
  </p:transition>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ransition>
    <p:randomBar dir="vert"/>
  </p:transition>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ransition>
    <p:randomBar dir="vert"/>
  </p:transition>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ransition>
    <p:randomBar dir="vert"/>
  </p:transition>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ransition>
    <p:randomBar dir="vert"/>
  </p:transition>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ransition>
    <p:randomBar dir="vert"/>
  </p:transition>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ransition>
    <p:randomBar dir="vert"/>
  </p:transition>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ransition>
    <p:randomBar dir="vert"/>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ransition>
    <p:randomBar dir="vert"/>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ransition>
    <p:randomBar dir="vert"/>
  </p:transition>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ransition>
    <p:randomBar dir="vert"/>
  </p:transition>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ransition>
    <p:randomBar dir="vert"/>
  </p:transition>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ransition>
    <p:randomBar dir="vert"/>
  </p:transition>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ransition>
    <p:randomBar dir="vert"/>
  </p:transition>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ransition>
    <p:randomBar dir="vert"/>
  </p:transition>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ransition>
    <p:randomBar dir="vert"/>
  </p:transition>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ransition>
    <p:randomBar dir="vert"/>
  </p:transition>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ransition>
    <p:randomBar dir="vert"/>
  </p:transition>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ransition>
    <p:randomBar dir="vert"/>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ransition>
    <p:randomBar dir="vert"/>
  </p:transition>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ransition>
    <p:randomBar dir="vert"/>
  </p:transition>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ransition>
    <p:randomBar dir="vert"/>
  </p:transition>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ransition>
    <p:randomBar dir="vert"/>
  </p:transition>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ransition>
    <p:randomBar dir="vert"/>
  </p:transition>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ransition>
    <p:randomBar dir="vert"/>
  </p:transition>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ransition>
    <p:randomBar dir="vert"/>
  </p:transition>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ransition>
    <p:randomBar dir="vert"/>
  </p:transition>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ransition>
    <p:randomBar dir="vert"/>
  </p:transition>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ransition>
    <p:randomBar dir="vert"/>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ransition>
    <p:randomBar dir="vert"/>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ransition>
    <p:randomBar dir="vert"/>
  </p:transition>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ransition>
    <p:randomBar dir="vert"/>
  </p:transition>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ransition>
    <p:randomBar dir="vert"/>
  </p:transition>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ransition>
    <p:randomBar dir="vert"/>
  </p:transition>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ransition>
    <p:randomBar dir="vert"/>
  </p:transition>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ransition>
    <p:randomBar dir="vert"/>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ransition>
    <p:randomBar dir="vert"/>
  </p:transition>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ransition>
    <p:randomBar dir="vert"/>
  </p:transition>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ransition>
    <p:randomBar dir="vert"/>
  </p:transition>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ransition>
    <p:randomBar dir="vert"/>
  </p:transition>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ransition>
    <p:randomBar dir="vert"/>
  </p:transition>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ransition>
    <p:randomBar dir="vert"/>
  </p:transition>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ransition>
    <p:randomBar dir="vert"/>
  </p:transition>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ransition>
    <p:randomBar dir="vert"/>
  </p:transition>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ransition>
    <p:randomBar dir="vert"/>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ransition>
    <p:randomBar dir="vert"/>
  </p:transition>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ransition>
    <p:randomBar dir="vert"/>
  </p:transition>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ransition>
    <p:randomBar dir="vert"/>
  </p:transition>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ransition>
    <p:randomBar dir="vert"/>
  </p:transition>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transition>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ransition>
    <p:randomBar dir="vert"/>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ransition>
    <p:randomBar dir="vert"/>
  </p:transition>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ransition>
    <p:randomBar dir="vert"/>
  </p:transition>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ransition>
    <p:randomBar dir="vert"/>
  </p:transition>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ransition>
    <p:randomBar dir="vert"/>
  </p:transition>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ransition>
    <p:randomBar dir="vert"/>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transition>
    <p:randomBar dir="ver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ransition>
    <p:randomBar dir="vert"/>
  </p:transition>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ransition>
    <p:randomBar dir="vert"/>
  </p:transition>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ransition>
    <p:randomBar dir="vert"/>
  </p:transition>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ransition>
    <p:randomBar dir="vert"/>
  </p:transition>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ransition>
    <p:randomBar dir="vert"/>
  </p:transition>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ransition>
    <p:randomBar dir="vert"/>
  </p:transition>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ransition>
    <p:randomBar dir="vert"/>
  </p:transition>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ransition>
    <p:randomBar dir="vert"/>
  </p:transition>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ransition>
    <p:randomBar dir="vert"/>
  </p:transition>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ransition>
    <p:randomBar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ransition>
    <p:randomBar dir="vert"/>
  </p:transition>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ransition>
    <p:randomBar dir="vert"/>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ransition>
    <p:randomBar dir="vert"/>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ransition>
    <p:randomBar dir="vert"/>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ransition>
    <p:randomBar dir="vert"/>
  </p:transition>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ransition>
    <p:randomBar dir="vert"/>
  </p:transition>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ransition>
    <p:randomBar dir="vert"/>
  </p:transition>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ransition>
    <p:randomBar dir="vert"/>
  </p:transition>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ransition>
    <p:randomBar dir="vert"/>
  </p:transition>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ransition>
    <p:randomBar dir="vert"/>
  </p:transition>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ransition>
    <p:randomBar dir="vert"/>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transition>
    <p:randomBar dir="vert"/>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ransition>
    <p:randomBar dir="vert"/>
  </p:transition>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ransition>
    <p:randomBar dir="vert"/>
  </p:transition>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ransition>
    <p:randomBar dir="vert"/>
  </p:transition>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ransition>
    <p:randomBar dir="vert"/>
  </p:transition>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ransition>
    <p:randomBar dir="vert"/>
  </p:transition>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ransition>
    <p:randomBar dir="vert"/>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ransition>
    <p:randomBar dir="vert"/>
  </p:transition>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ransition>
    <p:randomBar dir="vert"/>
  </p:transition>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ransition>
    <p:randomBar dir="vert"/>
  </p:transition>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ransition>
    <p:randomBar dir="vert"/>
  </p:transition>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ransition>
    <p:randomBar dir="vert"/>
  </p:transition>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ransition>
    <p:randomBar dir="vert"/>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ransition>
    <p:randomBar dir="vert"/>
  </p:transition>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ransition>
    <p:randomBar dir="vert"/>
  </p:transition>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ransition>
    <p:randomBar dir="vert"/>
  </p:transition>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transition>
    <p:randomBar dir="vert"/>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ransition>
    <p:randomBar dir="vert"/>
  </p:transition>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ransition>
    <p:randomBar dir="vert"/>
  </p:transition>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ransition>
    <p:randomBar dir="vert"/>
  </p:transition>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ransition>
    <p:randomBar dir="vert"/>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ransition>
    <p:randomBar dir="vert"/>
  </p:transition>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ransition>
    <p:randomBar dir="vert"/>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ransition>
    <p:randomBar dir="vert"/>
  </p:transition>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ransition>
    <p:randomBar dir="vert"/>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transition>
    <p:randomBar dir="vert"/>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ransition>
    <p:randomBar dir="vert"/>
  </p:transition>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transition>
    <p:randomBar dir="vert"/>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ransition>
    <p:randomBar dir="vert"/>
  </p:transition>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transition>
    <p:randomBar dir="vert"/>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ransition>
    <p:randomBar dir="vert"/>
  </p:transition>
  <p:timing>
    <p:tnLst>
      <p:par>
        <p:cTn id="1" dur="indefinite" restart="never" nodeType="tmRoot"/>
      </p:par>
    </p:tnLst>
  </p:timing>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transition>
    <p:randomBar dir="vert"/>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ransition>
    <p:randomBar dir="vert"/>
  </p:transition>
  <p:timing>
    <p:tnLst>
      <p:par>
        <p:cT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ransition>
    <p:randomBar dir="vert"/>
  </p:transition>
  <p:timing>
    <p:tnLst>
      <p:par>
        <p:cTn id="1" dur="indefinite" restart="never" nodeType="tmRoot"/>
      </p:par>
    </p:tn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ransition>
    <p:randomBar dir="vert"/>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ransition>
    <p:randomBar dir="vert"/>
  </p:transition>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ransition>
    <p:randomBar dir="vert"/>
  </p:transition>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ransition>
    <p:randomBar dir="vert"/>
  </p:transition>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ransition>
    <p:randomBar dir="vert"/>
  </p:transition>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ransition>
    <p:randomBar dir="vert"/>
  </p:transition>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ransition>
    <p:randomBar dir="vert"/>
  </p:transition>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ransition>
    <p:randomBar dir="vert"/>
  </p:transition>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ransition>
    <p:randomBar dir="vert"/>
  </p:transition>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2021/11/20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ransition>
    <p:randomBar dir="vert"/>
  </p:transition>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ransition>
    <p:randomBar dir="vert"/>
  </p:transition>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transition>
    <p:randomBar dir="vert"/>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ransition>
    <p:randomBar dir="vert"/>
  </p:transition>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transition>
    <p:randomBar dir="vert"/>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ransition>
    <p:randomBar dir="vert"/>
  </p:transition>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ransition>
    <p:randomBar dir="vert"/>
  </p:transition>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ransition>
    <p:randomBar dir="vert"/>
  </p:transition>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ransition>
    <p:randomBar dir="vert"/>
  </p:transition>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ransition>
    <p:randomBar dir="vert"/>
  </p:transition>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ransition>
    <p:randomBar dir="vert"/>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transition>
    <p:randomBar dir="vert"/>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ransition>
    <p:randomBar dir="vert"/>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ransition>
    <p:randomBar dir="vert"/>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transition>
    <p:randomBar dir="vert"/>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ransition>
    <p:randomBar dir="vert"/>
  </p:transition>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transition>
    <p:randomBar dir="vert"/>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ransition>
    <p:randomBar dir="vert"/>
  </p:transition>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transition>
    <p:randomBar dir="vert"/>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ransition>
    <p:randomBar dir="vert"/>
  </p:transition>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transition>
    <p:randomBar dir="vert"/>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ransition>
    <p:randomBar dir="vert"/>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transition>
    <p:randomBar dir="ver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transition>
    <p:randomBar dir="vert"/>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ransition>
    <p:randomBar dir="vert"/>
  </p:transition>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2021/11/20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ransition>
    <p:randomBar dir="vert"/>
  </p:transition>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transition>
    <p:randomBar dir="vert"/>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transition>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transition>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transition>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transition>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transition>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transition>
    <p:randomBar dir="ver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transition>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transition>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transition>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transition>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transition>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transition>
    <p:randomBar dir="vert"/>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transition>
    <p:randomBar dir="vert"/>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transition>
    <p:randomBar dir="vert"/>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transition>
    <p:randomBar dir="vert"/>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transition>
    <p:randomBar dir="ver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transition>
    <p:randomBar dir="vert"/>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transition>
    <p:randomBar dir="vert"/>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transition>
    <p:randomBar dir="vert"/>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transition>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transition>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transition>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transition>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transition>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transition>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transition>
    <p:randomBar dir="ver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transition>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transition>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transition>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transition>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transition>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transition>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transition>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transition>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transition>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transition>
    <p:randomBar dir="ver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transition>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transition>
    <p:randomBar dir="vert"/>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transition>
    <p:randomBar dir="ver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transition>
    <p:randomBar dir="vert"/>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transition>
    <p:randomBar dir="vert"/>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2021/11/20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transition>
    <p:randomBar dir="vert"/>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transition>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transition>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transition>
    <p:randomBar dir="vert"/>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transition>
    <p:randomBar dir="vert"/>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transition>
    <p:randomBar dir="vert"/>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transition>
    <p:randomBar dir="vert"/>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721975"/>
      </p:ext>
    </p:extLst>
  </p:cSld>
  <p:clrMapOvr>
    <a:masterClrMapping/>
  </p:clrMapOvr>
  <p:transition>
    <p:randomBar dir="vert"/>
  </p:transition>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1903683"/>
      </p:ext>
    </p:extLst>
  </p:cSld>
  <p:clrMapOvr>
    <a:masterClrMapping/>
  </p:clrMapOvr>
  <p:transition>
    <p:randomBar dir="vert"/>
  </p:transition>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52156041"/>
      </p:ext>
    </p:extLst>
  </p:cSld>
  <p:clrMapOvr>
    <a:masterClrMapping/>
  </p:clrMapOvr>
  <p:transition>
    <p:randomBar dir="vert"/>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8509019"/>
      </p:ext>
    </p:extLst>
  </p:cSld>
  <p:clrMapOvr>
    <a:masterClrMapping/>
  </p:clrMapOvr>
  <p:transition>
    <p:randomBar dir="vert"/>
  </p:transition>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9191797"/>
      </p:ext>
    </p:extLst>
  </p:cSld>
  <p:clrMapOvr>
    <a:masterClrMapping/>
  </p:clrMapOvr>
  <p:transition>
    <p:randomBar dir="vert"/>
  </p:transition>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9791978"/>
      </p:ext>
    </p:extLst>
  </p:cSld>
  <p:clrMapOvr>
    <a:masterClrMapping/>
  </p:clrMapOvr>
  <p:transition>
    <p:randomBar dir="vert"/>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2021/11/20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transition>
    <p:randomBar dir="ver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9193538"/>
      </p:ext>
    </p:extLst>
  </p:cSld>
  <p:clrMapOvr>
    <a:masterClrMapping/>
  </p:clrMapOvr>
  <p:transition>
    <p:randomBar dir="vert"/>
  </p:transition>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transition>
    <p:randomBar dir="vert"/>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994518"/>
      </p:ext>
    </p:extLst>
  </p:cSld>
  <p:clrMapOvr>
    <a:masterClrMapping/>
  </p:clrMapOvr>
  <p:transition>
    <p:randomBar dir="vert"/>
  </p:transition>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675138524"/>
      </p:ext>
    </p:extLst>
  </p:cSld>
  <p:clrMapOvr>
    <a:masterClrMapping/>
  </p:clrMapOvr>
  <p:transition>
    <p:randomBar dir="vert"/>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00593"/>
      </p:ext>
    </p:extLst>
  </p:cSld>
  <p:clrMapOvr>
    <a:masterClrMapping/>
  </p:clrMapOvr>
  <p:transition>
    <p:randomBar dir="vert"/>
  </p:transition>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35473520"/>
      </p:ext>
    </p:extLst>
  </p:cSld>
  <p:clrMapOvr>
    <a:masterClrMapping/>
  </p:clrMapOvr>
  <p:transition>
    <p:randomBar dir="vert"/>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40515"/>
      </p:ext>
    </p:extLst>
  </p:cSld>
  <p:clrMapOvr>
    <a:masterClrMapping/>
  </p:clrMapOvr>
  <p:transition>
    <p:randomBar dir="vert"/>
  </p:transition>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99386034"/>
      </p:ext>
    </p:extLst>
  </p:cSld>
  <p:clrMapOvr>
    <a:masterClrMapping/>
  </p:clrMapOvr>
  <p:transition>
    <p:randomBar dir="vert"/>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30269"/>
      </p:ext>
    </p:extLst>
  </p:cSld>
  <p:clrMapOvr>
    <a:masterClrMapping/>
  </p:clrMapOvr>
  <p:transition>
    <p:randomBar dir="vert"/>
  </p:transition>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99487815"/>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transition>
    <p:randomBar dir="ver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131793"/>
      </p:ext>
    </p:extLst>
  </p:cSld>
  <p:clrMapOvr>
    <a:masterClrMapping/>
  </p:clrMapOvr>
  <p:transition>
    <p:randomBar dir="vert"/>
  </p:transition>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352155"/>
      </p:ext>
    </p:extLst>
  </p:cSld>
  <p:clrMapOvr>
    <a:masterClrMapping/>
  </p:clrMapOvr>
  <p:transition>
    <p:randomBar dir="vert"/>
  </p:transition>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1013757"/>
      </p:ext>
    </p:extLst>
  </p:cSld>
  <p:clrMapOvr>
    <a:masterClrMapping/>
  </p:clrMapOvr>
  <p:transition>
    <p:randomBar dir="vert"/>
  </p:transition>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10989"/>
      </p:ext>
    </p:extLst>
  </p:cSld>
  <p:clrMapOvr>
    <a:masterClrMapping/>
  </p:clrMapOvr>
  <p:transition>
    <p:randomBar dir="vert"/>
  </p:transition>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250743"/>
      </p:ext>
    </p:extLst>
  </p:cSld>
  <p:clrMapOvr>
    <a:masterClrMapping/>
  </p:clrMapOvr>
  <p:transition>
    <p:randomBar dir="vert"/>
  </p:transition>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245206"/>
      </p:ext>
    </p:extLst>
  </p:cSld>
  <p:clrMapOvr>
    <a:masterClrMapping/>
  </p:clrMapOvr>
  <p:transition>
    <p:randomBar dir="vert"/>
  </p:transition>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7380050"/>
      </p:ext>
    </p:extLst>
  </p:cSld>
  <p:clrMapOvr>
    <a:masterClrMapping/>
  </p:clrMapOvr>
  <p:transition>
    <p:randomBar dir="vert"/>
  </p:transition>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1226740"/>
      </p:ext>
    </p:extLst>
  </p:cSld>
  <p:clrMapOvr>
    <a:masterClrMapping/>
  </p:clrMapOvr>
  <p:transition>
    <p:randomBar dir="vert"/>
  </p:transition>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07323786"/>
      </p:ext>
    </p:extLst>
  </p:cSld>
  <p:clrMapOvr>
    <a:masterClrMapping/>
  </p:clrMapOvr>
  <p:transition>
    <p:randomBar dir="vert"/>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720185"/>
      </p:ext>
    </p:extLst>
  </p:cSld>
  <p:clrMapOvr>
    <a:masterClrMapping/>
  </p:clrMapOvr>
  <p:transition>
    <p:randomBar dir="vert"/>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transition>
    <p:randomBar dir="ver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54611756"/>
      </p:ext>
    </p:extLst>
  </p:cSld>
  <p:clrMapOvr>
    <a:masterClrMapping/>
  </p:clrMapOvr>
  <p:transition>
    <p:randomBar dir="vert"/>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747982"/>
      </p:ext>
    </p:extLst>
  </p:cSld>
  <p:clrMapOvr>
    <a:masterClrMapping/>
  </p:clrMapOvr>
  <p:transition>
    <p:randomBar dir="vert"/>
  </p:transition>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2792784"/>
      </p:ext>
    </p:extLst>
  </p:cSld>
  <p:clrMapOvr>
    <a:masterClrMapping/>
  </p:clrMapOvr>
  <p:transition>
    <p:randomBar dir="vert"/>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38179"/>
      </p:ext>
    </p:extLst>
  </p:cSld>
  <p:clrMapOvr>
    <a:masterClrMapping/>
  </p:clrMapOvr>
  <p:transition>
    <p:randomBar dir="vert"/>
  </p:transition>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21402784"/>
      </p:ext>
    </p:extLst>
  </p:cSld>
  <p:clrMapOvr>
    <a:masterClrMapping/>
  </p:clrMapOvr>
  <p:transition>
    <p:randomBar dir="vert"/>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39537"/>
      </p:ext>
    </p:extLst>
  </p:cSld>
  <p:clrMapOvr>
    <a:masterClrMapping/>
  </p:clrMapOvr>
  <p:transition>
    <p:randomBar dir="vert"/>
  </p:transition>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74505181"/>
      </p:ext>
    </p:extLst>
  </p:cSld>
  <p:clrMapOvr>
    <a:masterClrMapping/>
  </p:clrMapOvr>
  <p:transition>
    <p:randomBar dir="vert"/>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676035"/>
      </p:ext>
    </p:extLst>
  </p:cSld>
  <p:clrMapOvr>
    <a:masterClrMapping/>
  </p:clrMapOvr>
  <p:transition>
    <p:randomBar dir="vert"/>
  </p:transition>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2021/11/20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transition>
    <p:randomBar dir="vert"/>
  </p:transition>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transition>
    <p:randomBar dir="vert"/>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56853"/>
      </p:ext>
    </p:extLst>
  </p:cSld>
  <p:clrMapOvr>
    <a:masterClrMapping/>
  </p:clrMapOvr>
  <p:transition>
    <p:randomBar dir="vert"/>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47450"/>
      </p:ext>
    </p:extLst>
  </p:cSld>
  <p:clrMapOvr>
    <a:masterClrMapping/>
  </p:clrMapOvr>
  <p:transition>
    <p:randomBar dir="vert"/>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095177"/>
      </p:ext>
    </p:extLst>
  </p:cSld>
  <p:clrMapOvr>
    <a:masterClrMapping/>
  </p:clrMapOvr>
  <p:transition>
    <p:randomBar dir="vert"/>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transition>
    <p:randomBar dir="vert"/>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21135894"/>
      </p:ext>
    </p:extLst>
  </p:cSld>
  <p:clrMapOvr>
    <a:masterClrMapping/>
  </p:clrMapOvr>
  <p:transition>
    <p:randomBar dir="vert"/>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2021/11/20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5709316"/>
      </p:ext>
    </p:extLst>
  </p:cSld>
  <p:clrMapOvr>
    <a:masterClrMapping/>
  </p:clrMapOvr>
  <p:transition>
    <p:randomBar dir="vert"/>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640214"/>
      </p:ext>
    </p:extLst>
  </p:cSld>
  <p:clrMapOvr>
    <a:masterClrMapping/>
  </p:clrMapOvr>
  <p:transition>
    <p:randomBar dir="vert"/>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42211"/>
      </p:ext>
    </p:extLst>
  </p:cSld>
  <p:clrMapOvr>
    <a:masterClrMapping/>
  </p:clrMapOvr>
  <p:transition>
    <p:randomBar dir="vert"/>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387466"/>
      </p:ext>
    </p:extLst>
  </p:cSld>
  <p:clrMapOvr>
    <a:masterClrMapping/>
  </p:clrMapOvr>
  <p:transition>
    <p:randomBar dir="vert"/>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593083"/>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transition>
    <p:randomBar dir="vert"/>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804327"/>
      </p:ext>
    </p:extLst>
  </p:cSld>
  <p:clrMapOvr>
    <a:masterClrMapping/>
  </p:clrMapOvr>
  <p:transition>
    <p:randomBar dir="vert"/>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257435"/>
      </p:ext>
    </p:extLst>
  </p:cSld>
  <p:clrMapOvr>
    <a:masterClrMapping/>
  </p:clrMapOvr>
  <p:transition>
    <p:randomBar dir="vert"/>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521272"/>
      </p:ext>
    </p:extLst>
  </p:cSld>
  <p:clrMapOvr>
    <a:masterClrMapping/>
  </p:clrMapOvr>
  <p:transition>
    <p:randomBar dir="vert"/>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845714"/>
      </p:ext>
    </p:extLst>
  </p:cSld>
  <p:clrMapOvr>
    <a:masterClrMapping/>
  </p:clrMapOvr>
  <p:transition>
    <p:randomBar dir="vert"/>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2603948"/>
      </p:ext>
    </p:extLst>
  </p:cSld>
  <p:clrMapOvr>
    <a:masterClrMapping/>
  </p:clrMapOvr>
  <p:transition>
    <p:randomBar dir="vert"/>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786470"/>
      </p:ext>
    </p:extLst>
  </p:cSld>
  <p:clrMapOvr>
    <a:masterClrMapping/>
  </p:clrMapOvr>
  <p:transition>
    <p:randomBar dir="vert"/>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92929"/>
      </p:ext>
    </p:extLst>
  </p:cSld>
  <p:clrMapOvr>
    <a:masterClrMapping/>
  </p:clrMapOvr>
  <p:transition>
    <p:randomBar dir="vert"/>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163936"/>
      </p:ext>
    </p:extLst>
  </p:cSld>
  <p:clrMapOvr>
    <a:masterClrMapping/>
  </p:clrMapOvr>
  <p:transition>
    <p:randomBar dir="vert"/>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30405"/>
      </p:ext>
    </p:extLst>
  </p:cSld>
  <p:clrMapOvr>
    <a:masterClrMapping/>
  </p:clrMapOvr>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10343"/>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transition>
    <p:randomBar dir="vert"/>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8479659"/>
      </p:ext>
    </p:extLst>
  </p:cSld>
  <p:clrMapOvr>
    <a:masterClrMapping/>
  </p:clrMapOvr>
  <p:transition>
    <p:randomBar dir="vert"/>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640364"/>
      </p:ext>
    </p:extLst>
  </p:cSld>
  <p:clrMapOvr>
    <a:masterClrMapping/>
  </p:clrMapOvr>
  <p:transition>
    <p:randomBar dir="vert"/>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80241"/>
      </p:ext>
    </p:extLst>
  </p:cSld>
  <p:clrMapOvr>
    <a:masterClrMapping/>
  </p:clrMapOvr>
  <p:transition>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934210"/>
      </p:ext>
    </p:extLst>
  </p:cSld>
  <p:clrMapOvr>
    <a:masterClrMapping/>
  </p:clrMapOvr>
  <p:transition>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59420"/>
      </p:ext>
    </p:extLst>
  </p:cSld>
  <p:clrMapOvr>
    <a:masterClrMapping/>
  </p:clrMapOvr>
  <p:transition>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1675208"/>
      </p:ext>
    </p:extLst>
  </p:cSld>
  <p:clrMapOvr>
    <a:masterClrMapping/>
  </p:clrMapOvr>
  <p:transition>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24214"/>
      </p:ext>
    </p:extLst>
  </p:cSld>
  <p:clrMapOvr>
    <a:masterClrMapping/>
  </p:clrMapOvr>
  <p:transition>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254495"/>
      </p:ext>
    </p:extLst>
  </p:cSld>
  <p:clrMapOvr>
    <a:masterClrMapping/>
  </p:clrMapOvr>
  <p:transition>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989145"/>
      </p:ext>
    </p:extLst>
  </p:cSld>
  <p:clrMapOvr>
    <a:masterClrMapping/>
  </p:clrMapOvr>
  <p:transition>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034993"/>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transition>
    <p:randomBar dir="vert"/>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196292"/>
      </p:ext>
    </p:extLst>
  </p:cSld>
  <p:clrMapOvr>
    <a:masterClrMapping/>
  </p:clrMapOvr>
  <p:transition>
    <p:randomBar dir="vert"/>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ransition>
    <p:randomBar dir="vert"/>
  </p:transition>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ransition>
    <p:randomBar dir="vert"/>
  </p:transition>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ransition>
    <p:randomBar dir="vert"/>
  </p:transition>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ransition>
    <p:randomBar dir="vert"/>
  </p:transition>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ransition>
    <p:randomBar dir="vert"/>
  </p:transition>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ransition>
    <p:randomBar dir="vert"/>
  </p:transition>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ransition>
    <p:randomBar dir="vert"/>
  </p:transition>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ransition>
    <p:randomBar dir="vert"/>
  </p:transition>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ransition>
    <p:randomBar dir="vert"/>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transition>
    <p:randomBar dir="vert"/>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ransition>
    <p:randomBar dir="vert"/>
  </p:transition>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ransition>
    <p:randomBar dir="vert"/>
  </p:transition>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ransition>
    <p:randomBar dir="vert"/>
  </p:transition>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ransition>
    <p:randomBar dir="vert"/>
  </p:transition>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ransition>
    <p:randomBar dir="vert"/>
  </p:transition>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ransition>
    <p:randomBar dir="vert"/>
  </p:transition>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ransition>
    <p:randomBar dir="vert"/>
  </p:transition>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ransition>
    <p:randomBar dir="vert"/>
  </p:transition>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ransition>
    <p:randomBar dir="vert"/>
  </p:transition>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ransition>
    <p:randomBar dir="vert"/>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2021/11/20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transition>
    <p:randomBar dir="vert"/>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ransition>
    <p:randomBar dir="vert"/>
  </p:transition>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ransition>
    <p:randomBar dir="vert"/>
  </p:transition>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ransition>
    <p:randomBar dir="vert"/>
  </p:transition>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ransition>
    <p:randomBar dir="vert"/>
  </p:transition>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ransition>
    <p:randomBar dir="vert"/>
  </p:transition>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ransition>
    <p:randomBar dir="vert"/>
  </p:transition>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ransition>
    <p:randomBar dir="vert"/>
  </p:transition>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ransition>
    <p:randomBar dir="vert"/>
  </p:transition>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transition>
    <p:randomBar dir="vert"/>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ransition>
    <p:randomBar dir="vert"/>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transition>
    <p:randomBar dir="vert"/>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transition>
    <p:randomBar dir="vert"/>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ransition>
    <p:randomBar dir="vert"/>
  </p:transition>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transition>
    <p:randomBar dir="vert"/>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ransition>
    <p:randomBar dir="vert"/>
  </p:transition>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transition>
    <p:randomBar dir="vert"/>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ransition>
    <p:randomBar dir="vert"/>
  </p:transition>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transition>
    <p:randomBar dir="vert"/>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ransition>
    <p:randomBar dir="vert"/>
  </p:transition>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ransition>
    <p:randomBar dir="vert"/>
  </p:transition>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ransition>
    <p:randomBar dir="vert"/>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transition>
    <p:randomBar dir="vert"/>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ransition>
    <p:randomBar dir="vert"/>
  </p:transition>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ransition>
    <p:randomBar dir="vert"/>
  </p:transition>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ransition>
    <p:randomBar dir="vert"/>
  </p:transition>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ransition>
    <p:randomBar dir="vert"/>
  </p:transition>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ransition>
    <p:randomBar dir="vert"/>
  </p:transition>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transition>
    <p:randomBar dir="vert"/>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ransition>
    <p:randomBar dir="vert"/>
  </p:transition>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transition>
    <p:randomBar dir="vert"/>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ransition>
    <p:randomBar dir="vert"/>
  </p:transition>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transition>
    <p:randomBar dir="vert"/>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ransition>
    <p:randomBar dir="vert"/>
  </p:transition>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transition>
    <p:randomBar dir="vert"/>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ransition>
    <p:randomBar dir="vert"/>
  </p:transition>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transition>
    <p:randomBar dir="vert"/>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ransition>
    <p:randomBar dir="vert"/>
  </p:transition>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2021/11/20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ransition>
    <p:randomBar dir="vert"/>
  </p:transition>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transition>
    <p:randomBar dir="vert"/>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transition>
    <p:randomBar dir="vert"/>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transition>
    <p:randomBar dir="vert"/>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ransition>
    <p:randomBar dir="vert"/>
  </p:transition>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transition>
    <p:randomBar dir="vert"/>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transition>
    <p:randomBar dir="vert"/>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transition>
    <p:randomBar dir="vert"/>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transition>
    <p:randomBar dir="vert"/>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transition>
    <p:randomBar dir="vert"/>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transition>
    <p:randomBar dir="vert"/>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transition>
    <p:randomBar dir="vert"/>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transition>
    <p:randomBar dir="vert"/>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ransition>
    <p:randomBar dir="vert"/>
  </p:transition>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transition>
    <p:randomBar dir="vert"/>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transition>
    <p:randomBar dir="vert"/>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transition>
    <p:randomBar dir="vert"/>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transition>
    <p:randomBar dir="vert"/>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transition>
    <p:randomBar dir="vert"/>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ransition>
    <p:randomBar dir="vert"/>
  </p:transition>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ransition>
    <p:randomBar dir="vert"/>
  </p:transition>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ransition>
    <p:randomBar dir="vert"/>
  </p:transition>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ransition>
    <p:randomBar dir="vert"/>
  </p:transition>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ransition>
    <p:randomBar dir="vert"/>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ransition>
    <p:randomBar dir="vert"/>
  </p:transition>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ransition>
    <p:randomBar dir="vert"/>
  </p:transition>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ransition>
    <p:randomBar dir="vert"/>
  </p:transition>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ransition>
    <p:randomBar dir="vert"/>
  </p:transition>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ransition>
    <p:randomBar dir="vert"/>
  </p:transition>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ransition>
    <p:randomBar dir="vert"/>
  </p:transition>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ransition>
    <p:randomBar dir="vert"/>
  </p:transition>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ransition>
    <p:randomBar dir="vert"/>
  </p:transition>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ransition>
    <p:randomBar dir="vert"/>
  </p:transition>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ransition>
    <p:randomBar dir="vert"/>
  </p:transition>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ransition>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ransition>
    <p:randomBar dir="vert"/>
  </p:transition>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ransition>
    <p:randomBar dir="vert"/>
  </p:transition>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ransition>
    <p:randomBar dir="vert"/>
  </p:transition>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ransition>
    <p:randomBar dir="vert"/>
  </p:transition>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ransition>
    <p:randomBar dir="vert"/>
  </p:transition>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ransition>
    <p:randomBar dir="vert"/>
  </p:transition>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ransition>
    <p:randomBar dir="vert"/>
  </p:transition>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ransition>
    <p:randomBar dir="vert"/>
  </p:transition>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ransition>
    <p:randomBar dir="vert"/>
  </p:transition>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ransition>
    <p:randomBar dir="vert"/>
  </p:transition>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ransition>
    <p:randomBar dir="vert"/>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ransition>
    <p:randomBar dir="vert"/>
  </p:transition>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ransition>
    <p:randomBar dir="vert"/>
  </p:transition>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ransition>
    <p:randomBar dir="vert"/>
  </p:transition>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transition>
    <p:randomBar dir="vert"/>
  </p:transition>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ransition>
    <p:randomBar dir="vert"/>
  </p:transition>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transition>
    <p:randomBar dir="vert"/>
  </p:transition>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ransition>
    <p:randomBar dir="vert"/>
  </p:transition>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transition>
    <p:randomBar dir="vert"/>
  </p:transition>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ransition>
    <p:randomBar dir="vert"/>
  </p:transition>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transition>
    <p:randomBar dir="vert"/>
  </p:transition>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ransition>
    <p:randomBar dir="vert"/>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ransition>
    <p:randomBar dir="vert"/>
  </p:transition>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transition>
    <p:randomBar dir="vert"/>
  </p:transition>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ransition>
    <p:randomBar dir="vert"/>
  </p:transition>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ransition>
    <p:randomBar dir="vert"/>
  </p:transition>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ransition>
    <p:randomBar dir="vert"/>
  </p:transition>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ransition>
    <p:randomBar dir="vert"/>
  </p:transition>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ransition>
    <p:randomBar dir="vert"/>
  </p:transition>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ransition>
    <p:randomBar dir="vert"/>
  </p:transition>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ransition>
    <p:randomBar dir="vert"/>
  </p:transition>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ransition>
    <p:randomBar dir="vert"/>
  </p:transition>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transition>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ransition>
    <p:randomBar dir="vert"/>
  </p:transition>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ransition>
    <p:randomBar dir="vert"/>
  </p:transition>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transition>
    <p:randomBar dir="vert"/>
  </p:transition>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ransition>
    <p:randomBar dir="vert"/>
  </p:transition>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transition>
    <p:randomBar dir="vert"/>
  </p:transition>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ransition>
    <p:randomBar dir="vert"/>
  </p:transition>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transition>
    <p:randomBar dir="vert"/>
  </p:transition>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ransition>
    <p:randomBar dir="vert"/>
  </p:transition>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transition>
    <p:randomBar dir="vert"/>
  </p:transition>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ransition>
    <p:randomBar dir="vert"/>
  </p:transition>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2021/11/20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ransition>
    <p:randomBar dir="vert"/>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ransition>
    <p:randomBar dir="vert"/>
  </p:transition>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transition>
    <p:randomBar dir="vert"/>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transition>
    <p:randomBar dir="vert"/>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transition>
    <p:randomBar dir="vert"/>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transition>
    <p:randomBar dir="vert"/>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2021/11/20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transition>
    <p:randomBar dir="vert"/>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transition>
    <p:randomBar dir="vert"/>
  </p:transition>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2021/11/20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transition>
    <p:randomBar dir="vert"/>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transition>
    <p:randomBar dir="vert"/>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ransition>
    <p:randomBar dir="vert"/>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ransition>
    <p:randomBar dir="vert"/>
  </p:transition>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transition>
    <p:randomBar dir="vert"/>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ransition>
    <p:randomBar dir="vert"/>
  </p:transition>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transition>
    <p:randomBar dir="vert"/>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ransition>
    <p:randomBar dir="vert"/>
  </p:transition>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transition>
    <p:randomBar dir="vert"/>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ransition>
    <p:randomBar dir="vert"/>
  </p:transition>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transition>
    <p:randomBar dir="vert"/>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ransition>
    <p:randomBar dir="vert"/>
  </p:transition>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ransition>
    <p:randomBar dir="vert"/>
  </p:transition>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ransition>
    <p:randomBar dir="vert"/>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ransition>
    <p:randomBar dir="vert"/>
  </p:transition>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ransition>
    <p:randomBar dir="vert"/>
  </p:transition>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ransition>
    <p:randomBar dir="vert"/>
  </p:transition>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ransition>
    <p:randomBar dir="vert"/>
  </p:transition>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ransition>
    <p:randomBar dir="vert"/>
  </p:transition>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ransition>
    <p:randomBar dir="vert"/>
  </p:transition>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transition>
    <p:randomBar dir="vert"/>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ransition>
    <p:randomBar dir="vert"/>
  </p:transition>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transition>
    <p:randomBar dir="vert"/>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ransition>
    <p:randomBar dir="vert"/>
  </p:transition>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transition>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ransition>
    <p:randomBar dir="vert"/>
  </p:transition>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ransition>
    <p:randomBar dir="vert"/>
  </p:transition>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transition>
    <p:randomBar dir="vert"/>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ransition>
    <p:randomBar dir="vert"/>
  </p:transition>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transition>
    <p:randomBar dir="vert"/>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ransition>
    <p:randomBar dir="vert"/>
  </p:transition>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ransition>
    <p:randomBar dir="vert"/>
  </p:transition>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ransition>
    <p:randomBar dir="vert"/>
  </p:transition>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ransition>
    <p:randomBar dir="vert"/>
  </p:transition>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ransition>
    <p:randomBar dir="vert"/>
  </p:transition>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ransition>
    <p:randomBar dir="vert"/>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ransition>
    <p:randomBar dir="vert"/>
  </p:transition>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ransition>
    <p:randomBar dir="vert"/>
  </p:transition>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ransition>
    <p:randomBar dir="vert"/>
  </p:transition>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transition>
    <p:randomBar dir="vert"/>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ransition>
    <p:randomBar dir="vert"/>
  </p:transition>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transition>
    <p:randomBar dir="vert"/>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ransition>
    <p:randomBar dir="vert"/>
  </p:transition>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transition>
    <p:randomBar dir="vert"/>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ransition>
    <p:randomBar dir="vert"/>
  </p:transition>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transition>
    <p:randomBar dir="vert"/>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ransition>
    <p:randomBar dir="vert"/>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ransition>
    <p:randomBar dir="vert"/>
  </p:transition>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transition>
    <p:randomBar dir="vert"/>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ransition>
    <p:randomBar dir="vert"/>
  </p:transition>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2021/11/20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ransition>
    <p:randomBar dir="vert"/>
  </p:transition>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transition>
    <p:randomBar dir="vert"/>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transition>
    <p:randomBar dir="vert"/>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transition>
    <p:randomBar dir="vert"/>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transition>
    <p:randomBar dir="vert"/>
  </p:transition>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2021/11/20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transition>
    <p:randomBar dir="vert"/>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2021/11/20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transition>
    <p:randomBar dir="vert"/>
  </p:transition>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671" Type="http://schemas.openxmlformats.org/officeDocument/2006/relationships/slideLayout" Target="../slideLayouts/slideLayout671.xml"/><Relationship Id="rId769" Type="http://schemas.openxmlformats.org/officeDocument/2006/relationships/slideLayout" Target="../slideLayouts/slideLayout769.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531" Type="http://schemas.openxmlformats.org/officeDocument/2006/relationships/slideLayout" Target="../slideLayouts/slideLayout531.xml"/><Relationship Id="rId629" Type="http://schemas.openxmlformats.org/officeDocument/2006/relationships/slideLayout" Target="../slideLayouts/slideLayout629.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640" Type="http://schemas.openxmlformats.org/officeDocument/2006/relationships/slideLayout" Target="../slideLayouts/slideLayout640.xml"/><Relationship Id="rId682" Type="http://schemas.openxmlformats.org/officeDocument/2006/relationships/slideLayout" Target="../slideLayouts/slideLayout682.xml"/><Relationship Id="rId738" Type="http://schemas.openxmlformats.org/officeDocument/2006/relationships/slideLayout" Target="../slideLayouts/slideLayout73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42" Type="http://schemas.openxmlformats.org/officeDocument/2006/relationships/slideLayout" Target="../slideLayouts/slideLayout542.xml"/><Relationship Id="rId584" Type="http://schemas.openxmlformats.org/officeDocument/2006/relationships/slideLayout" Target="../slideLayouts/slideLayout584.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651" Type="http://schemas.openxmlformats.org/officeDocument/2006/relationships/slideLayout" Target="../slideLayouts/slideLayout651.xml"/><Relationship Id="rId693" Type="http://schemas.openxmlformats.org/officeDocument/2006/relationships/slideLayout" Target="../slideLayouts/slideLayout693.xml"/><Relationship Id="rId707" Type="http://schemas.openxmlformats.org/officeDocument/2006/relationships/slideLayout" Target="../slideLayouts/slideLayout707.xml"/><Relationship Id="rId749" Type="http://schemas.openxmlformats.org/officeDocument/2006/relationships/slideLayout" Target="../slideLayouts/slideLayout74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553" Type="http://schemas.openxmlformats.org/officeDocument/2006/relationships/slideLayout" Target="../slideLayouts/slideLayout553.xml"/><Relationship Id="rId609" Type="http://schemas.openxmlformats.org/officeDocument/2006/relationships/slideLayout" Target="../slideLayouts/slideLayout609.xml"/><Relationship Id="rId760" Type="http://schemas.openxmlformats.org/officeDocument/2006/relationships/slideLayout" Target="../slideLayouts/slideLayout76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595" Type="http://schemas.openxmlformats.org/officeDocument/2006/relationships/slideLayout" Target="../slideLayouts/slideLayout595.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620" Type="http://schemas.openxmlformats.org/officeDocument/2006/relationships/slideLayout" Target="../slideLayouts/slideLayout620.xml"/><Relationship Id="rId662" Type="http://schemas.openxmlformats.org/officeDocument/2006/relationships/slideLayout" Target="../slideLayouts/slideLayout662.xml"/><Relationship Id="rId718" Type="http://schemas.openxmlformats.org/officeDocument/2006/relationships/slideLayout" Target="../slideLayouts/slideLayout71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slideLayout" Target="../slideLayouts/slideLayout522.xm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564" Type="http://schemas.openxmlformats.org/officeDocument/2006/relationships/slideLayout" Target="../slideLayouts/slideLayout564.xml"/><Relationship Id="rId771" Type="http://schemas.openxmlformats.org/officeDocument/2006/relationships/slideLayout" Target="../slideLayouts/slideLayout771.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631" Type="http://schemas.openxmlformats.org/officeDocument/2006/relationships/slideLayout" Target="../slideLayouts/slideLayout631.xml"/><Relationship Id="rId673" Type="http://schemas.openxmlformats.org/officeDocument/2006/relationships/slideLayout" Target="../slideLayouts/slideLayout673.xml"/><Relationship Id="rId729" Type="http://schemas.openxmlformats.org/officeDocument/2006/relationships/slideLayout" Target="../slideLayouts/slideLayout72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533" Type="http://schemas.openxmlformats.org/officeDocument/2006/relationships/slideLayout" Target="../slideLayouts/slideLayout533.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575" Type="http://schemas.openxmlformats.org/officeDocument/2006/relationships/slideLayout" Target="../slideLayouts/slideLayout575.xml"/><Relationship Id="rId740" Type="http://schemas.openxmlformats.org/officeDocument/2006/relationships/slideLayout" Target="../slideLayouts/slideLayout740.xml"/><Relationship Id="rId782" Type="http://schemas.openxmlformats.org/officeDocument/2006/relationships/slideLayout" Target="../slideLayouts/slideLayout782.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600" Type="http://schemas.openxmlformats.org/officeDocument/2006/relationships/slideLayout" Target="../slideLayouts/slideLayout600.xml"/><Relationship Id="rId642" Type="http://schemas.openxmlformats.org/officeDocument/2006/relationships/slideLayout" Target="../slideLayouts/slideLayout642.xml"/><Relationship Id="rId684" Type="http://schemas.openxmlformats.org/officeDocument/2006/relationships/slideLayout" Target="../slideLayouts/slideLayout684.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544" Type="http://schemas.openxmlformats.org/officeDocument/2006/relationships/slideLayout" Target="../slideLayouts/slideLayout544.xml"/><Relationship Id="rId586" Type="http://schemas.openxmlformats.org/officeDocument/2006/relationships/slideLayout" Target="../slideLayouts/slideLayout586.xml"/><Relationship Id="rId751" Type="http://schemas.openxmlformats.org/officeDocument/2006/relationships/slideLayout" Target="../slideLayouts/slideLayout751.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611" Type="http://schemas.openxmlformats.org/officeDocument/2006/relationships/slideLayout" Target="../slideLayouts/slideLayout611.xml"/><Relationship Id="rId653" Type="http://schemas.openxmlformats.org/officeDocument/2006/relationships/slideLayout" Target="../slideLayouts/slideLayout653.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695" Type="http://schemas.openxmlformats.org/officeDocument/2006/relationships/slideLayout" Target="../slideLayouts/slideLayout695.xml"/><Relationship Id="rId709" Type="http://schemas.openxmlformats.org/officeDocument/2006/relationships/slideLayout" Target="../slideLayouts/slideLayout709.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555" Type="http://schemas.openxmlformats.org/officeDocument/2006/relationships/slideLayout" Target="../slideLayouts/slideLayout555.xml"/><Relationship Id="rId597" Type="http://schemas.openxmlformats.org/officeDocument/2006/relationships/slideLayout" Target="../slideLayouts/slideLayout597.xml"/><Relationship Id="rId720" Type="http://schemas.openxmlformats.org/officeDocument/2006/relationships/slideLayout" Target="../slideLayouts/slideLayout720.xml"/><Relationship Id="rId762" Type="http://schemas.openxmlformats.org/officeDocument/2006/relationships/slideLayout" Target="../slideLayouts/slideLayout762.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622" Type="http://schemas.openxmlformats.org/officeDocument/2006/relationships/slideLayout" Target="../slideLayouts/slideLayout622.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664" Type="http://schemas.openxmlformats.org/officeDocument/2006/relationships/slideLayout" Target="../slideLayouts/slideLayout664.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slideLayout" Target="../slideLayouts/slideLayout524.xml"/><Relationship Id="rId566" Type="http://schemas.openxmlformats.org/officeDocument/2006/relationships/slideLayout" Target="../slideLayouts/slideLayout566.xml"/><Relationship Id="rId731" Type="http://schemas.openxmlformats.org/officeDocument/2006/relationships/slideLayout" Target="../slideLayouts/slideLayout731.xml"/><Relationship Id="rId773" Type="http://schemas.openxmlformats.org/officeDocument/2006/relationships/slideLayout" Target="../slideLayouts/slideLayout77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633" Type="http://schemas.openxmlformats.org/officeDocument/2006/relationships/slideLayout" Target="../slideLayouts/slideLayout633.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675" Type="http://schemas.openxmlformats.org/officeDocument/2006/relationships/slideLayout" Target="../slideLayouts/slideLayout675.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535" Type="http://schemas.openxmlformats.org/officeDocument/2006/relationships/slideLayout" Target="../slideLayouts/slideLayout535.xml"/><Relationship Id="rId577" Type="http://schemas.openxmlformats.org/officeDocument/2006/relationships/slideLayout" Target="../slideLayouts/slideLayout577.xml"/><Relationship Id="rId700" Type="http://schemas.openxmlformats.org/officeDocument/2006/relationships/slideLayout" Target="../slideLayouts/slideLayout700.xml"/><Relationship Id="rId742" Type="http://schemas.openxmlformats.org/officeDocument/2006/relationships/slideLayout" Target="../slideLayouts/slideLayout742.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602" Type="http://schemas.openxmlformats.org/officeDocument/2006/relationships/slideLayout" Target="../slideLayouts/slideLayout602.xml"/><Relationship Id="rId784" Type="http://schemas.openxmlformats.org/officeDocument/2006/relationships/slideLayout" Target="../slideLayouts/slideLayout784.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644" Type="http://schemas.openxmlformats.org/officeDocument/2006/relationships/slideLayout" Target="../slideLayouts/slideLayout644.xml"/><Relationship Id="rId686" Type="http://schemas.openxmlformats.org/officeDocument/2006/relationships/slideLayout" Target="../slideLayouts/slideLayout686.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46" Type="http://schemas.openxmlformats.org/officeDocument/2006/relationships/slideLayout" Target="../slideLayouts/slideLayout546.xml"/><Relationship Id="rId711" Type="http://schemas.openxmlformats.org/officeDocument/2006/relationships/slideLayout" Target="../slideLayouts/slideLayout711.xml"/><Relationship Id="rId753" Type="http://schemas.openxmlformats.org/officeDocument/2006/relationships/slideLayout" Target="../slideLayouts/slideLayout753.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588" Type="http://schemas.openxmlformats.org/officeDocument/2006/relationships/slideLayout" Target="../slideLayouts/slideLayout588.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613" Type="http://schemas.openxmlformats.org/officeDocument/2006/relationships/slideLayout" Target="../slideLayouts/slideLayout613.xml"/><Relationship Id="rId655" Type="http://schemas.openxmlformats.org/officeDocument/2006/relationships/slideLayout" Target="../slideLayouts/slideLayout655.xml"/><Relationship Id="rId697" Type="http://schemas.openxmlformats.org/officeDocument/2006/relationships/slideLayout" Target="../slideLayouts/slideLayout697.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722" Type="http://schemas.openxmlformats.org/officeDocument/2006/relationships/slideLayout" Target="../slideLayouts/slideLayout722.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557" Type="http://schemas.openxmlformats.org/officeDocument/2006/relationships/slideLayout" Target="../slideLayouts/slideLayout557.xml"/><Relationship Id="rId599" Type="http://schemas.openxmlformats.org/officeDocument/2006/relationships/slideLayout" Target="../slideLayouts/slideLayout599.xml"/><Relationship Id="rId764" Type="http://schemas.openxmlformats.org/officeDocument/2006/relationships/slideLayout" Target="../slideLayouts/slideLayout764.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624" Type="http://schemas.openxmlformats.org/officeDocument/2006/relationships/slideLayout" Target="../slideLayouts/slideLayout624.xml"/><Relationship Id="rId666" Type="http://schemas.openxmlformats.org/officeDocument/2006/relationships/slideLayout" Target="../slideLayouts/slideLayout666.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slideLayout" Target="../slideLayouts/slideLayout526.xml"/><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568" Type="http://schemas.openxmlformats.org/officeDocument/2006/relationships/slideLayout" Target="../slideLayouts/slideLayout568.xml"/><Relationship Id="rId733" Type="http://schemas.openxmlformats.org/officeDocument/2006/relationships/slideLayout" Target="../slideLayouts/slideLayout733.xml"/><Relationship Id="rId775" Type="http://schemas.openxmlformats.org/officeDocument/2006/relationships/slideLayout" Target="../slideLayouts/slideLayout775.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635" Type="http://schemas.openxmlformats.org/officeDocument/2006/relationships/slideLayout" Target="../slideLayouts/slideLayout635.xml"/><Relationship Id="rId677" Type="http://schemas.openxmlformats.org/officeDocument/2006/relationships/slideLayout" Target="../slideLayouts/slideLayout677.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702" Type="http://schemas.openxmlformats.org/officeDocument/2006/relationships/slideLayout" Target="../slideLayouts/slideLayout702.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537" Type="http://schemas.openxmlformats.org/officeDocument/2006/relationships/slideLayout" Target="../slideLayouts/slideLayout537.xml"/><Relationship Id="rId579" Type="http://schemas.openxmlformats.org/officeDocument/2006/relationships/slideLayout" Target="../slideLayouts/slideLayout579.xml"/><Relationship Id="rId744" Type="http://schemas.openxmlformats.org/officeDocument/2006/relationships/slideLayout" Target="../slideLayouts/slideLayout744.xml"/><Relationship Id="rId786" Type="http://schemas.openxmlformats.org/officeDocument/2006/relationships/theme" Target="../theme/theme1.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590" Type="http://schemas.openxmlformats.org/officeDocument/2006/relationships/slideLayout" Target="../slideLayouts/slideLayout590.xml"/><Relationship Id="rId604" Type="http://schemas.openxmlformats.org/officeDocument/2006/relationships/slideLayout" Target="../slideLayouts/slideLayout604.xml"/><Relationship Id="rId646" Type="http://schemas.openxmlformats.org/officeDocument/2006/relationships/slideLayout" Target="../slideLayouts/slideLayout646.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688" Type="http://schemas.openxmlformats.org/officeDocument/2006/relationships/slideLayout" Target="../slideLayouts/slideLayout688.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48" Type="http://schemas.openxmlformats.org/officeDocument/2006/relationships/slideLayout" Target="../slideLayouts/slideLayout548.xml"/><Relationship Id="rId713" Type="http://schemas.openxmlformats.org/officeDocument/2006/relationships/slideLayout" Target="../slideLayouts/slideLayout713.xml"/><Relationship Id="rId755" Type="http://schemas.openxmlformats.org/officeDocument/2006/relationships/slideLayout" Target="../slideLayouts/slideLayout755.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615" Type="http://schemas.openxmlformats.org/officeDocument/2006/relationships/slideLayout" Target="../slideLayouts/slideLayout615.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657" Type="http://schemas.openxmlformats.org/officeDocument/2006/relationships/slideLayout" Target="../slideLayouts/slideLayout657.xml"/><Relationship Id="rId699" Type="http://schemas.openxmlformats.org/officeDocument/2006/relationships/slideLayout" Target="../slideLayouts/slideLayout699.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559" Type="http://schemas.openxmlformats.org/officeDocument/2006/relationships/slideLayout" Target="../slideLayouts/slideLayout559.xml"/><Relationship Id="rId724" Type="http://schemas.openxmlformats.org/officeDocument/2006/relationships/slideLayout" Target="../slideLayouts/slideLayout724.xml"/><Relationship Id="rId766" Type="http://schemas.openxmlformats.org/officeDocument/2006/relationships/slideLayout" Target="../slideLayouts/slideLayout766.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570" Type="http://schemas.openxmlformats.org/officeDocument/2006/relationships/slideLayout" Target="../slideLayouts/slideLayout570.xml"/><Relationship Id="rId626" Type="http://schemas.openxmlformats.org/officeDocument/2006/relationships/slideLayout" Target="../slideLayouts/slideLayout626.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668" Type="http://schemas.openxmlformats.org/officeDocument/2006/relationships/slideLayout" Target="../slideLayouts/slideLayout668.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slideLayout" Target="../slideLayouts/slideLayout528.xml"/><Relationship Id="rId735" Type="http://schemas.openxmlformats.org/officeDocument/2006/relationships/slideLayout" Target="../slideLayouts/slideLayout735.xml"/><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581" Type="http://schemas.openxmlformats.org/officeDocument/2006/relationships/slideLayout" Target="../slideLayouts/slideLayout581.xml"/><Relationship Id="rId777" Type="http://schemas.openxmlformats.org/officeDocument/2006/relationships/slideLayout" Target="../slideLayouts/slideLayout777.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637" Type="http://schemas.openxmlformats.org/officeDocument/2006/relationships/slideLayout" Target="../slideLayouts/slideLayout637.xml"/><Relationship Id="rId679" Type="http://schemas.openxmlformats.org/officeDocument/2006/relationships/slideLayout" Target="../slideLayouts/slideLayout67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539" Type="http://schemas.openxmlformats.org/officeDocument/2006/relationships/slideLayout" Target="../slideLayouts/slideLayout539.xml"/><Relationship Id="rId690" Type="http://schemas.openxmlformats.org/officeDocument/2006/relationships/slideLayout" Target="../slideLayouts/slideLayout690.xml"/><Relationship Id="rId704" Type="http://schemas.openxmlformats.org/officeDocument/2006/relationships/slideLayout" Target="../slideLayouts/slideLayout704.xml"/><Relationship Id="rId746" Type="http://schemas.openxmlformats.org/officeDocument/2006/relationships/slideLayout" Target="../slideLayouts/slideLayout746.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550" Type="http://schemas.openxmlformats.org/officeDocument/2006/relationships/slideLayout" Target="../slideLayouts/slideLayout550.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592" Type="http://schemas.openxmlformats.org/officeDocument/2006/relationships/slideLayout" Target="../slideLayouts/slideLayout592.xml"/><Relationship Id="rId606" Type="http://schemas.openxmlformats.org/officeDocument/2006/relationships/slideLayout" Target="../slideLayouts/slideLayout606.xml"/><Relationship Id="rId648" Type="http://schemas.openxmlformats.org/officeDocument/2006/relationships/slideLayout" Target="../slideLayouts/slideLayout648.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715" Type="http://schemas.openxmlformats.org/officeDocument/2006/relationships/slideLayout" Target="../slideLayouts/slideLayout715.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757" Type="http://schemas.openxmlformats.org/officeDocument/2006/relationships/slideLayout" Target="../slideLayouts/slideLayout757.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561" Type="http://schemas.openxmlformats.org/officeDocument/2006/relationships/slideLayout" Target="../slideLayouts/slideLayout561.xml"/><Relationship Id="rId617" Type="http://schemas.openxmlformats.org/officeDocument/2006/relationships/slideLayout" Target="../slideLayouts/slideLayout617.xml"/><Relationship Id="rId659" Type="http://schemas.openxmlformats.org/officeDocument/2006/relationships/slideLayout" Target="../slideLayouts/slideLayout659.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670" Type="http://schemas.openxmlformats.org/officeDocument/2006/relationships/slideLayout" Target="../slideLayouts/slideLayout670.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slideLayout" Target="../slideLayouts/slideLayout530.xml"/><Relationship Id="rId726" Type="http://schemas.openxmlformats.org/officeDocument/2006/relationships/slideLayout" Target="../slideLayouts/slideLayout726.xml"/><Relationship Id="rId768" Type="http://schemas.openxmlformats.org/officeDocument/2006/relationships/slideLayout" Target="../slideLayouts/slideLayout768.xml"/><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572" Type="http://schemas.openxmlformats.org/officeDocument/2006/relationships/slideLayout" Target="../slideLayouts/slideLayout572.xml"/><Relationship Id="rId628" Type="http://schemas.openxmlformats.org/officeDocument/2006/relationships/slideLayout" Target="../slideLayouts/slideLayout628.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681" Type="http://schemas.openxmlformats.org/officeDocument/2006/relationships/slideLayout" Target="../slideLayouts/slideLayout681.xml"/><Relationship Id="rId737" Type="http://schemas.openxmlformats.org/officeDocument/2006/relationships/slideLayout" Target="../slideLayouts/slideLayout737.xml"/><Relationship Id="rId779" Type="http://schemas.openxmlformats.org/officeDocument/2006/relationships/slideLayout" Target="../slideLayouts/slideLayout779.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541" Type="http://schemas.openxmlformats.org/officeDocument/2006/relationships/slideLayout" Target="../slideLayouts/slideLayout541.xml"/><Relationship Id="rId583" Type="http://schemas.openxmlformats.org/officeDocument/2006/relationships/slideLayout" Target="../slideLayouts/slideLayout583.xml"/><Relationship Id="rId639" Type="http://schemas.openxmlformats.org/officeDocument/2006/relationships/slideLayout" Target="../slideLayouts/slideLayout63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650" Type="http://schemas.openxmlformats.org/officeDocument/2006/relationships/slideLayout" Target="../slideLayouts/slideLayout650.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692" Type="http://schemas.openxmlformats.org/officeDocument/2006/relationships/slideLayout" Target="../slideLayouts/slideLayout692.xml"/><Relationship Id="rId706" Type="http://schemas.openxmlformats.org/officeDocument/2006/relationships/slideLayout" Target="../slideLayouts/slideLayout706.xml"/><Relationship Id="rId748" Type="http://schemas.openxmlformats.org/officeDocument/2006/relationships/slideLayout" Target="../slideLayouts/slideLayout74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552" Type="http://schemas.openxmlformats.org/officeDocument/2006/relationships/slideLayout" Target="../slideLayouts/slideLayout552.xml"/><Relationship Id="rId594" Type="http://schemas.openxmlformats.org/officeDocument/2006/relationships/slideLayout" Target="../slideLayouts/slideLayout594.xml"/><Relationship Id="rId608" Type="http://schemas.openxmlformats.org/officeDocument/2006/relationships/slideLayout" Target="../slideLayouts/slideLayout60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661" Type="http://schemas.openxmlformats.org/officeDocument/2006/relationships/slideLayout" Target="../slideLayouts/slideLayout661.xml"/><Relationship Id="rId717" Type="http://schemas.openxmlformats.org/officeDocument/2006/relationships/slideLayout" Target="../slideLayouts/slideLayout717.xml"/><Relationship Id="rId759" Type="http://schemas.openxmlformats.org/officeDocument/2006/relationships/slideLayout" Target="../slideLayouts/slideLayout75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slideLayout" Target="../slideLayouts/slideLayout521.xml"/><Relationship Id="rId563" Type="http://schemas.openxmlformats.org/officeDocument/2006/relationships/slideLayout" Target="../slideLayouts/slideLayout563.xml"/><Relationship Id="rId619" Type="http://schemas.openxmlformats.org/officeDocument/2006/relationships/slideLayout" Target="../slideLayouts/slideLayout619.xml"/><Relationship Id="rId770" Type="http://schemas.openxmlformats.org/officeDocument/2006/relationships/slideLayout" Target="../slideLayouts/slideLayout77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630" Type="http://schemas.openxmlformats.org/officeDocument/2006/relationships/slideLayout" Target="../slideLayouts/slideLayout630.xml"/><Relationship Id="rId672" Type="http://schemas.openxmlformats.org/officeDocument/2006/relationships/slideLayout" Target="../slideLayouts/slideLayout672.xml"/><Relationship Id="rId728" Type="http://schemas.openxmlformats.org/officeDocument/2006/relationships/slideLayout" Target="../slideLayouts/slideLayout72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532" Type="http://schemas.openxmlformats.org/officeDocument/2006/relationships/slideLayout" Target="../slideLayouts/slideLayout532.xml"/><Relationship Id="rId574" Type="http://schemas.openxmlformats.org/officeDocument/2006/relationships/slideLayout" Target="../slideLayouts/slideLayout574.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781" Type="http://schemas.openxmlformats.org/officeDocument/2006/relationships/slideLayout" Target="../slideLayouts/slideLayout781.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641" Type="http://schemas.openxmlformats.org/officeDocument/2006/relationships/slideLayout" Target="../slideLayouts/slideLayout641.xml"/><Relationship Id="rId683" Type="http://schemas.openxmlformats.org/officeDocument/2006/relationships/slideLayout" Target="../slideLayouts/slideLayout683.xml"/><Relationship Id="rId739" Type="http://schemas.openxmlformats.org/officeDocument/2006/relationships/slideLayout" Target="../slideLayouts/slideLayout73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543" Type="http://schemas.openxmlformats.org/officeDocument/2006/relationships/slideLayout" Target="../slideLayouts/slideLayout543.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585" Type="http://schemas.openxmlformats.org/officeDocument/2006/relationships/slideLayout" Target="../slideLayouts/slideLayout585.xml"/><Relationship Id="rId750" Type="http://schemas.openxmlformats.org/officeDocument/2006/relationships/slideLayout" Target="../slideLayouts/slideLayout750.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610" Type="http://schemas.openxmlformats.org/officeDocument/2006/relationships/slideLayout" Target="../slideLayouts/slideLayout610.xml"/><Relationship Id="rId652" Type="http://schemas.openxmlformats.org/officeDocument/2006/relationships/slideLayout" Target="../slideLayouts/slideLayout652.xml"/><Relationship Id="rId694" Type="http://schemas.openxmlformats.org/officeDocument/2006/relationships/slideLayout" Target="../slideLayouts/slideLayout694.xml"/><Relationship Id="rId708" Type="http://schemas.openxmlformats.org/officeDocument/2006/relationships/slideLayout" Target="../slideLayouts/slideLayout70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554" Type="http://schemas.openxmlformats.org/officeDocument/2006/relationships/slideLayout" Target="../slideLayouts/slideLayout554.xml"/><Relationship Id="rId596" Type="http://schemas.openxmlformats.org/officeDocument/2006/relationships/slideLayout" Target="../slideLayouts/slideLayout596.xml"/><Relationship Id="rId761" Type="http://schemas.openxmlformats.org/officeDocument/2006/relationships/slideLayout" Target="../slideLayouts/slideLayout761.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621" Type="http://schemas.openxmlformats.org/officeDocument/2006/relationships/slideLayout" Target="../slideLayouts/slideLayout621.xml"/><Relationship Id="rId663" Type="http://schemas.openxmlformats.org/officeDocument/2006/relationships/slideLayout" Target="../slideLayouts/slideLayout663.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slideLayout" Target="../slideLayouts/slideLayout523.xml"/><Relationship Id="rId719" Type="http://schemas.openxmlformats.org/officeDocument/2006/relationships/slideLayout" Target="../slideLayouts/slideLayout719.xml"/><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565" Type="http://schemas.openxmlformats.org/officeDocument/2006/relationships/slideLayout" Target="../slideLayouts/slideLayout565.xml"/><Relationship Id="rId730" Type="http://schemas.openxmlformats.org/officeDocument/2006/relationships/slideLayout" Target="../slideLayouts/slideLayout730.xml"/><Relationship Id="rId772" Type="http://schemas.openxmlformats.org/officeDocument/2006/relationships/slideLayout" Target="../slideLayouts/slideLayout772.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632" Type="http://schemas.openxmlformats.org/officeDocument/2006/relationships/slideLayout" Target="../slideLayouts/slideLayout632.xml"/><Relationship Id="rId271" Type="http://schemas.openxmlformats.org/officeDocument/2006/relationships/slideLayout" Target="../slideLayouts/slideLayout271.xml"/><Relationship Id="rId674" Type="http://schemas.openxmlformats.org/officeDocument/2006/relationships/slideLayout" Target="../slideLayouts/slideLayout674.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534" Type="http://schemas.openxmlformats.org/officeDocument/2006/relationships/slideLayout" Target="../slideLayouts/slideLayout534.xml"/><Relationship Id="rId576" Type="http://schemas.openxmlformats.org/officeDocument/2006/relationships/slideLayout" Target="../slideLayouts/slideLayout576.xml"/><Relationship Id="rId741" Type="http://schemas.openxmlformats.org/officeDocument/2006/relationships/slideLayout" Target="../slideLayouts/slideLayout741.xml"/><Relationship Id="rId783" Type="http://schemas.openxmlformats.org/officeDocument/2006/relationships/slideLayout" Target="../slideLayouts/slideLayout783.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601" Type="http://schemas.openxmlformats.org/officeDocument/2006/relationships/slideLayout" Target="../slideLayouts/slideLayout601.xml"/><Relationship Id="rId643" Type="http://schemas.openxmlformats.org/officeDocument/2006/relationships/slideLayout" Target="../slideLayouts/slideLayout643.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685" Type="http://schemas.openxmlformats.org/officeDocument/2006/relationships/slideLayout" Target="../slideLayouts/slideLayout685.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545" Type="http://schemas.openxmlformats.org/officeDocument/2006/relationships/slideLayout" Target="../slideLayouts/slideLayout545.xml"/><Relationship Id="rId587" Type="http://schemas.openxmlformats.org/officeDocument/2006/relationships/slideLayout" Target="../slideLayouts/slideLayout587.xml"/><Relationship Id="rId710" Type="http://schemas.openxmlformats.org/officeDocument/2006/relationships/slideLayout" Target="../slideLayouts/slideLayout710.xml"/><Relationship Id="rId752" Type="http://schemas.openxmlformats.org/officeDocument/2006/relationships/slideLayout" Target="../slideLayouts/slideLayout752.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612" Type="http://schemas.openxmlformats.org/officeDocument/2006/relationships/slideLayout" Target="../slideLayouts/slideLayout612.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654" Type="http://schemas.openxmlformats.org/officeDocument/2006/relationships/slideLayout" Target="../slideLayouts/slideLayout654.xml"/><Relationship Id="rId696" Type="http://schemas.openxmlformats.org/officeDocument/2006/relationships/slideLayout" Target="../slideLayouts/slideLayout696.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556" Type="http://schemas.openxmlformats.org/officeDocument/2006/relationships/slideLayout" Target="../slideLayouts/slideLayout556.xml"/><Relationship Id="rId721" Type="http://schemas.openxmlformats.org/officeDocument/2006/relationships/slideLayout" Target="../slideLayouts/slideLayout721.xml"/><Relationship Id="rId763" Type="http://schemas.openxmlformats.org/officeDocument/2006/relationships/slideLayout" Target="../slideLayouts/slideLayout76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598" Type="http://schemas.openxmlformats.org/officeDocument/2006/relationships/slideLayout" Target="../slideLayouts/slideLayout598.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623" Type="http://schemas.openxmlformats.org/officeDocument/2006/relationships/slideLayout" Target="../slideLayouts/slideLayout623.xml"/><Relationship Id="rId665" Type="http://schemas.openxmlformats.org/officeDocument/2006/relationships/slideLayout" Target="../slideLayouts/slideLayout665.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slideLayout" Target="../slideLayouts/slideLayout525.xml"/><Relationship Id="rId567" Type="http://schemas.openxmlformats.org/officeDocument/2006/relationships/slideLayout" Target="../slideLayouts/slideLayout567.xml"/><Relationship Id="rId732" Type="http://schemas.openxmlformats.org/officeDocument/2006/relationships/slideLayout" Target="../slideLayouts/slideLayout732.xml"/><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774" Type="http://schemas.openxmlformats.org/officeDocument/2006/relationships/slideLayout" Target="../slideLayouts/slideLayout774.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634" Type="http://schemas.openxmlformats.org/officeDocument/2006/relationships/slideLayout" Target="../slideLayouts/slideLayout634.xml"/><Relationship Id="rId676" Type="http://schemas.openxmlformats.org/officeDocument/2006/relationships/slideLayout" Target="../slideLayouts/slideLayout676.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36" Type="http://schemas.openxmlformats.org/officeDocument/2006/relationships/slideLayout" Target="../slideLayouts/slideLayout536.xml"/><Relationship Id="rId701" Type="http://schemas.openxmlformats.org/officeDocument/2006/relationships/slideLayout" Target="../slideLayouts/slideLayout701.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578" Type="http://schemas.openxmlformats.org/officeDocument/2006/relationships/slideLayout" Target="../slideLayouts/slideLayout578.xml"/><Relationship Id="rId743" Type="http://schemas.openxmlformats.org/officeDocument/2006/relationships/slideLayout" Target="../slideLayouts/slideLayout743.xml"/><Relationship Id="rId785" Type="http://schemas.openxmlformats.org/officeDocument/2006/relationships/slideLayout" Target="../slideLayouts/slideLayout785.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603" Type="http://schemas.openxmlformats.org/officeDocument/2006/relationships/slideLayout" Target="../slideLayouts/slideLayout603.xml"/><Relationship Id="rId645" Type="http://schemas.openxmlformats.org/officeDocument/2006/relationships/slideLayout" Target="../slideLayouts/slideLayout645.xml"/><Relationship Id="rId687" Type="http://schemas.openxmlformats.org/officeDocument/2006/relationships/slideLayout" Target="../slideLayouts/slideLayout687.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712" Type="http://schemas.openxmlformats.org/officeDocument/2006/relationships/slideLayout" Target="../slideLayouts/slideLayout712.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547" Type="http://schemas.openxmlformats.org/officeDocument/2006/relationships/slideLayout" Target="../slideLayouts/slideLayout547.xml"/><Relationship Id="rId589" Type="http://schemas.openxmlformats.org/officeDocument/2006/relationships/slideLayout" Target="../slideLayouts/slideLayout589.xml"/><Relationship Id="rId754" Type="http://schemas.openxmlformats.org/officeDocument/2006/relationships/slideLayout" Target="../slideLayouts/slideLayout75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614" Type="http://schemas.openxmlformats.org/officeDocument/2006/relationships/slideLayout" Target="../slideLayouts/slideLayout614.xml"/><Relationship Id="rId656" Type="http://schemas.openxmlformats.org/officeDocument/2006/relationships/slideLayout" Target="../slideLayouts/slideLayout656.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698" Type="http://schemas.openxmlformats.org/officeDocument/2006/relationships/slideLayout" Target="../slideLayouts/slideLayout698.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558" Type="http://schemas.openxmlformats.org/officeDocument/2006/relationships/slideLayout" Target="../slideLayouts/slideLayout558.xml"/><Relationship Id="rId723" Type="http://schemas.openxmlformats.org/officeDocument/2006/relationships/slideLayout" Target="../slideLayouts/slideLayout723.xml"/><Relationship Id="rId765" Type="http://schemas.openxmlformats.org/officeDocument/2006/relationships/slideLayout" Target="../slideLayouts/slideLayout765.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625" Type="http://schemas.openxmlformats.org/officeDocument/2006/relationships/slideLayout" Target="../slideLayouts/slideLayout625.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667" Type="http://schemas.openxmlformats.org/officeDocument/2006/relationships/slideLayout" Target="../slideLayouts/slideLayout667.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slideLayout" Target="../slideLayouts/slideLayout527.xml"/><Relationship Id="rId569" Type="http://schemas.openxmlformats.org/officeDocument/2006/relationships/slideLayout" Target="../slideLayouts/slideLayout569.xml"/><Relationship Id="rId734" Type="http://schemas.openxmlformats.org/officeDocument/2006/relationships/slideLayout" Target="../slideLayouts/slideLayout734.xml"/><Relationship Id="rId776" Type="http://schemas.openxmlformats.org/officeDocument/2006/relationships/slideLayout" Target="../slideLayouts/slideLayout776.xml"/><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580" Type="http://schemas.openxmlformats.org/officeDocument/2006/relationships/slideLayout" Target="../slideLayouts/slideLayout580.xml"/><Relationship Id="rId636" Type="http://schemas.openxmlformats.org/officeDocument/2006/relationships/slideLayout" Target="../slideLayouts/slideLayout636.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678" Type="http://schemas.openxmlformats.org/officeDocument/2006/relationships/slideLayout" Target="../slideLayouts/slideLayout678.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538" Type="http://schemas.openxmlformats.org/officeDocument/2006/relationships/slideLayout" Target="../slideLayouts/slideLayout538.xml"/><Relationship Id="rId703" Type="http://schemas.openxmlformats.org/officeDocument/2006/relationships/slideLayout" Target="../slideLayouts/slideLayout703.xml"/><Relationship Id="rId745" Type="http://schemas.openxmlformats.org/officeDocument/2006/relationships/slideLayout" Target="../slideLayouts/slideLayout745.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591" Type="http://schemas.openxmlformats.org/officeDocument/2006/relationships/slideLayout" Target="../slideLayouts/slideLayout591.xml"/><Relationship Id="rId605" Type="http://schemas.openxmlformats.org/officeDocument/2006/relationships/slideLayout" Target="../slideLayouts/slideLayout605.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647" Type="http://schemas.openxmlformats.org/officeDocument/2006/relationships/slideLayout" Target="../slideLayouts/slideLayout647.xml"/><Relationship Id="rId689" Type="http://schemas.openxmlformats.org/officeDocument/2006/relationships/slideLayout" Target="../slideLayouts/slideLayout689.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49" Type="http://schemas.openxmlformats.org/officeDocument/2006/relationships/slideLayout" Target="../slideLayouts/slideLayout549.xml"/><Relationship Id="rId714" Type="http://schemas.openxmlformats.org/officeDocument/2006/relationships/slideLayout" Target="../slideLayouts/slideLayout714.xml"/><Relationship Id="rId756" Type="http://schemas.openxmlformats.org/officeDocument/2006/relationships/slideLayout" Target="../slideLayouts/slideLayout75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560" Type="http://schemas.openxmlformats.org/officeDocument/2006/relationships/slideLayout" Target="../slideLayouts/slideLayout560.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616" Type="http://schemas.openxmlformats.org/officeDocument/2006/relationships/slideLayout" Target="../slideLayouts/slideLayout616.xml"/><Relationship Id="rId658" Type="http://schemas.openxmlformats.org/officeDocument/2006/relationships/slideLayout" Target="../slideLayouts/slideLayout658.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725" Type="http://schemas.openxmlformats.org/officeDocument/2006/relationships/slideLayout" Target="../slideLayouts/slideLayout725.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767" Type="http://schemas.openxmlformats.org/officeDocument/2006/relationships/slideLayout" Target="../slideLayouts/slideLayout767.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571" Type="http://schemas.openxmlformats.org/officeDocument/2006/relationships/slideLayout" Target="../slideLayouts/slideLayout571.xml"/><Relationship Id="rId627" Type="http://schemas.openxmlformats.org/officeDocument/2006/relationships/slideLayout" Target="../slideLayouts/slideLayout627.xml"/><Relationship Id="rId669" Type="http://schemas.openxmlformats.org/officeDocument/2006/relationships/slideLayout" Target="../slideLayouts/slideLayout66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slideLayout" Target="../slideLayouts/slideLayout529.xml"/><Relationship Id="rId680" Type="http://schemas.openxmlformats.org/officeDocument/2006/relationships/slideLayout" Target="../slideLayouts/slideLayout680.xml"/><Relationship Id="rId736" Type="http://schemas.openxmlformats.org/officeDocument/2006/relationships/slideLayout" Target="../slideLayouts/slideLayout736.xml"/><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540" Type="http://schemas.openxmlformats.org/officeDocument/2006/relationships/slideLayout" Target="../slideLayouts/slideLayout540.xml"/><Relationship Id="rId778" Type="http://schemas.openxmlformats.org/officeDocument/2006/relationships/slideLayout" Target="../slideLayouts/slideLayout778.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582" Type="http://schemas.openxmlformats.org/officeDocument/2006/relationships/slideLayout" Target="../slideLayouts/slideLayout582.xml"/><Relationship Id="rId638" Type="http://schemas.openxmlformats.org/officeDocument/2006/relationships/slideLayout" Target="../slideLayouts/slideLayout638.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705" Type="http://schemas.openxmlformats.org/officeDocument/2006/relationships/slideLayout" Target="../slideLayouts/slideLayout705.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691" Type="http://schemas.openxmlformats.org/officeDocument/2006/relationships/slideLayout" Target="../slideLayouts/slideLayout691.xml"/><Relationship Id="rId747" Type="http://schemas.openxmlformats.org/officeDocument/2006/relationships/slideLayout" Target="../slideLayouts/slideLayout747.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551" Type="http://schemas.openxmlformats.org/officeDocument/2006/relationships/slideLayout" Target="../slideLayouts/slideLayout551.xml"/><Relationship Id="rId593" Type="http://schemas.openxmlformats.org/officeDocument/2006/relationships/slideLayout" Target="../slideLayouts/slideLayout593.xml"/><Relationship Id="rId607" Type="http://schemas.openxmlformats.org/officeDocument/2006/relationships/slideLayout" Target="../slideLayouts/slideLayout607.xml"/><Relationship Id="rId649" Type="http://schemas.openxmlformats.org/officeDocument/2006/relationships/slideLayout" Target="../slideLayouts/slideLayout64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660" Type="http://schemas.openxmlformats.org/officeDocument/2006/relationships/slideLayout" Target="../slideLayouts/slideLayout660.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716" Type="http://schemas.openxmlformats.org/officeDocument/2006/relationships/slideLayout" Target="../slideLayouts/slideLayout716.xml"/><Relationship Id="rId758" Type="http://schemas.openxmlformats.org/officeDocument/2006/relationships/slideLayout" Target="../slideLayouts/slideLayout758.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562" Type="http://schemas.openxmlformats.org/officeDocument/2006/relationships/slideLayout" Target="../slideLayouts/slideLayout562.xml"/><Relationship Id="rId618" Type="http://schemas.openxmlformats.org/officeDocument/2006/relationships/slideLayout" Target="../slideLayouts/slideLayout618.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727" Type="http://schemas.openxmlformats.org/officeDocument/2006/relationships/slideLayout" Target="../slideLayouts/slideLayout727.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573" Type="http://schemas.openxmlformats.org/officeDocument/2006/relationships/slideLayout" Target="../slideLayouts/slideLayout573.xml"/><Relationship Id="rId780" Type="http://schemas.openxmlformats.org/officeDocument/2006/relationships/slideLayout" Target="../slideLayouts/slideLayout78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6.xml"/><Relationship Id="rId13" Type="http://schemas.openxmlformats.org/officeDocument/2006/relationships/slideLayout" Target="../slideLayouts/slideLayout1991.xml"/><Relationship Id="rId3" Type="http://schemas.openxmlformats.org/officeDocument/2006/relationships/slideLayout" Target="../slideLayouts/slideLayout1981.xml"/><Relationship Id="rId7" Type="http://schemas.openxmlformats.org/officeDocument/2006/relationships/slideLayout" Target="../slideLayouts/slideLayout1985.xml"/><Relationship Id="rId12" Type="http://schemas.openxmlformats.org/officeDocument/2006/relationships/slideLayout" Target="../slideLayouts/slideLayout1990.xml"/><Relationship Id="rId2" Type="http://schemas.openxmlformats.org/officeDocument/2006/relationships/slideLayout" Target="../slideLayouts/slideLayout1980.xml"/><Relationship Id="rId1" Type="http://schemas.openxmlformats.org/officeDocument/2006/relationships/slideLayout" Target="../slideLayouts/slideLayout1979.xml"/><Relationship Id="rId6" Type="http://schemas.openxmlformats.org/officeDocument/2006/relationships/slideLayout" Target="../slideLayouts/slideLayout1984.xml"/><Relationship Id="rId11" Type="http://schemas.openxmlformats.org/officeDocument/2006/relationships/slideLayout" Target="../slideLayouts/slideLayout1989.xml"/><Relationship Id="rId5" Type="http://schemas.openxmlformats.org/officeDocument/2006/relationships/slideLayout" Target="../slideLayouts/slideLayout1983.xml"/><Relationship Id="rId15" Type="http://schemas.openxmlformats.org/officeDocument/2006/relationships/theme" Target="../theme/theme10.xml"/><Relationship Id="rId10" Type="http://schemas.openxmlformats.org/officeDocument/2006/relationships/slideLayout" Target="../slideLayouts/slideLayout1988.xml"/><Relationship Id="rId4" Type="http://schemas.openxmlformats.org/officeDocument/2006/relationships/slideLayout" Target="../slideLayouts/slideLayout1982.xml"/><Relationship Id="rId9" Type="http://schemas.openxmlformats.org/officeDocument/2006/relationships/slideLayout" Target="../slideLayouts/slideLayout1987.xml"/><Relationship Id="rId14" Type="http://schemas.openxmlformats.org/officeDocument/2006/relationships/slideLayout" Target="../slideLayouts/slideLayout19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00.xml"/><Relationship Id="rId13" Type="http://schemas.openxmlformats.org/officeDocument/2006/relationships/slideLayout" Target="../slideLayouts/slideLayout2005.xml"/><Relationship Id="rId3" Type="http://schemas.openxmlformats.org/officeDocument/2006/relationships/slideLayout" Target="../slideLayouts/slideLayout1995.xml"/><Relationship Id="rId7" Type="http://schemas.openxmlformats.org/officeDocument/2006/relationships/slideLayout" Target="../slideLayouts/slideLayout1999.xml"/><Relationship Id="rId12" Type="http://schemas.openxmlformats.org/officeDocument/2006/relationships/slideLayout" Target="../slideLayouts/slideLayout2004.xml"/><Relationship Id="rId2" Type="http://schemas.openxmlformats.org/officeDocument/2006/relationships/slideLayout" Target="../slideLayouts/slideLayout1994.xml"/><Relationship Id="rId1" Type="http://schemas.openxmlformats.org/officeDocument/2006/relationships/slideLayout" Target="../slideLayouts/slideLayout1993.xml"/><Relationship Id="rId6" Type="http://schemas.openxmlformats.org/officeDocument/2006/relationships/slideLayout" Target="../slideLayouts/slideLayout1998.xml"/><Relationship Id="rId11" Type="http://schemas.openxmlformats.org/officeDocument/2006/relationships/slideLayout" Target="../slideLayouts/slideLayout2003.xml"/><Relationship Id="rId5" Type="http://schemas.openxmlformats.org/officeDocument/2006/relationships/slideLayout" Target="../slideLayouts/slideLayout1997.xml"/><Relationship Id="rId15" Type="http://schemas.openxmlformats.org/officeDocument/2006/relationships/theme" Target="../theme/theme11.xml"/><Relationship Id="rId10" Type="http://schemas.openxmlformats.org/officeDocument/2006/relationships/slideLayout" Target="../slideLayouts/slideLayout2002.xml"/><Relationship Id="rId4" Type="http://schemas.openxmlformats.org/officeDocument/2006/relationships/slideLayout" Target="../slideLayouts/slideLayout1996.xml"/><Relationship Id="rId9" Type="http://schemas.openxmlformats.org/officeDocument/2006/relationships/slideLayout" Target="../slideLayouts/slideLayout2001.xml"/><Relationship Id="rId14" Type="http://schemas.openxmlformats.org/officeDocument/2006/relationships/slideLayout" Target="../slideLayouts/slideLayout20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14.xml"/><Relationship Id="rId3" Type="http://schemas.openxmlformats.org/officeDocument/2006/relationships/slideLayout" Target="../slideLayouts/slideLayout2009.xml"/><Relationship Id="rId7" Type="http://schemas.openxmlformats.org/officeDocument/2006/relationships/slideLayout" Target="../slideLayouts/slideLayout2013.xml"/><Relationship Id="rId12" Type="http://schemas.openxmlformats.org/officeDocument/2006/relationships/theme" Target="../theme/theme12.xml"/><Relationship Id="rId2" Type="http://schemas.openxmlformats.org/officeDocument/2006/relationships/slideLayout" Target="../slideLayouts/slideLayout2008.xml"/><Relationship Id="rId1" Type="http://schemas.openxmlformats.org/officeDocument/2006/relationships/slideLayout" Target="../slideLayouts/slideLayout2007.xml"/><Relationship Id="rId6" Type="http://schemas.openxmlformats.org/officeDocument/2006/relationships/slideLayout" Target="../slideLayouts/slideLayout2012.xml"/><Relationship Id="rId11" Type="http://schemas.openxmlformats.org/officeDocument/2006/relationships/slideLayout" Target="../slideLayouts/slideLayout2017.xml"/><Relationship Id="rId5" Type="http://schemas.openxmlformats.org/officeDocument/2006/relationships/slideLayout" Target="../slideLayouts/slideLayout2011.xml"/><Relationship Id="rId10" Type="http://schemas.openxmlformats.org/officeDocument/2006/relationships/slideLayout" Target="../slideLayouts/slideLayout2016.xml"/><Relationship Id="rId4" Type="http://schemas.openxmlformats.org/officeDocument/2006/relationships/slideLayout" Target="../slideLayouts/slideLayout2010.xml"/><Relationship Id="rId9" Type="http://schemas.openxmlformats.org/officeDocument/2006/relationships/slideLayout" Target="../slideLayouts/slideLayout20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5.xml"/><Relationship Id="rId3" Type="http://schemas.openxmlformats.org/officeDocument/2006/relationships/slideLayout" Target="../slideLayouts/slideLayout2020.xml"/><Relationship Id="rId7" Type="http://schemas.openxmlformats.org/officeDocument/2006/relationships/slideLayout" Target="../slideLayouts/slideLayout2024.xml"/><Relationship Id="rId12" Type="http://schemas.openxmlformats.org/officeDocument/2006/relationships/theme" Target="../theme/theme13.xml"/><Relationship Id="rId2" Type="http://schemas.openxmlformats.org/officeDocument/2006/relationships/slideLayout" Target="../slideLayouts/slideLayout2019.xml"/><Relationship Id="rId1" Type="http://schemas.openxmlformats.org/officeDocument/2006/relationships/slideLayout" Target="../slideLayouts/slideLayout2018.xml"/><Relationship Id="rId6" Type="http://schemas.openxmlformats.org/officeDocument/2006/relationships/slideLayout" Target="../slideLayouts/slideLayout2023.xml"/><Relationship Id="rId11" Type="http://schemas.openxmlformats.org/officeDocument/2006/relationships/slideLayout" Target="../slideLayouts/slideLayout2028.xml"/><Relationship Id="rId5" Type="http://schemas.openxmlformats.org/officeDocument/2006/relationships/slideLayout" Target="../slideLayouts/slideLayout2022.xml"/><Relationship Id="rId10" Type="http://schemas.openxmlformats.org/officeDocument/2006/relationships/slideLayout" Target="../slideLayouts/slideLayout2027.xml"/><Relationship Id="rId4" Type="http://schemas.openxmlformats.org/officeDocument/2006/relationships/slideLayout" Target="../slideLayouts/slideLayout2021.xml"/><Relationship Id="rId9" Type="http://schemas.openxmlformats.org/officeDocument/2006/relationships/slideLayout" Target="../slideLayouts/slideLayout202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6.xml"/><Relationship Id="rId13" Type="http://schemas.openxmlformats.org/officeDocument/2006/relationships/theme" Target="../theme/theme14.xml"/><Relationship Id="rId3" Type="http://schemas.openxmlformats.org/officeDocument/2006/relationships/slideLayout" Target="../slideLayouts/slideLayout2031.xml"/><Relationship Id="rId7" Type="http://schemas.openxmlformats.org/officeDocument/2006/relationships/slideLayout" Target="../slideLayouts/slideLayout2035.xml"/><Relationship Id="rId12" Type="http://schemas.openxmlformats.org/officeDocument/2006/relationships/slideLayout" Target="../slideLayouts/slideLayout2040.xml"/><Relationship Id="rId2" Type="http://schemas.openxmlformats.org/officeDocument/2006/relationships/slideLayout" Target="../slideLayouts/slideLayout2030.xml"/><Relationship Id="rId1" Type="http://schemas.openxmlformats.org/officeDocument/2006/relationships/slideLayout" Target="../slideLayouts/slideLayout2029.xml"/><Relationship Id="rId6" Type="http://schemas.openxmlformats.org/officeDocument/2006/relationships/slideLayout" Target="../slideLayouts/slideLayout2034.xml"/><Relationship Id="rId11" Type="http://schemas.openxmlformats.org/officeDocument/2006/relationships/slideLayout" Target="../slideLayouts/slideLayout2039.xml"/><Relationship Id="rId5" Type="http://schemas.openxmlformats.org/officeDocument/2006/relationships/slideLayout" Target="../slideLayouts/slideLayout2033.xml"/><Relationship Id="rId10" Type="http://schemas.openxmlformats.org/officeDocument/2006/relationships/slideLayout" Target="../slideLayouts/slideLayout2038.xml"/><Relationship Id="rId4" Type="http://schemas.openxmlformats.org/officeDocument/2006/relationships/slideLayout" Target="../slideLayouts/slideLayout2032.xml"/><Relationship Id="rId9" Type="http://schemas.openxmlformats.org/officeDocument/2006/relationships/slideLayout" Target="../slideLayouts/slideLayout20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slideLayout" Target="../slideLayouts/slideLayout798.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915.xml"/><Relationship Id="rId299" Type="http://schemas.openxmlformats.org/officeDocument/2006/relationships/slideLayout" Target="../slideLayouts/slideLayout1097.xml"/><Relationship Id="rId21" Type="http://schemas.openxmlformats.org/officeDocument/2006/relationships/slideLayout" Target="../slideLayouts/slideLayout819.xml"/><Relationship Id="rId63" Type="http://schemas.openxmlformats.org/officeDocument/2006/relationships/slideLayout" Target="../slideLayouts/slideLayout861.xml"/><Relationship Id="rId159" Type="http://schemas.openxmlformats.org/officeDocument/2006/relationships/slideLayout" Target="../slideLayouts/slideLayout957.xml"/><Relationship Id="rId324" Type="http://schemas.openxmlformats.org/officeDocument/2006/relationships/slideLayout" Target="../slideLayouts/slideLayout1122.xml"/><Relationship Id="rId366" Type="http://schemas.openxmlformats.org/officeDocument/2006/relationships/slideLayout" Target="../slideLayouts/slideLayout1164.xml"/><Relationship Id="rId531" Type="http://schemas.openxmlformats.org/officeDocument/2006/relationships/slideLayout" Target="../slideLayouts/slideLayout1329.xml"/><Relationship Id="rId573" Type="http://schemas.openxmlformats.org/officeDocument/2006/relationships/slideLayout" Target="../slideLayouts/slideLayout1371.xml"/><Relationship Id="rId170" Type="http://schemas.openxmlformats.org/officeDocument/2006/relationships/slideLayout" Target="../slideLayouts/slideLayout968.xml"/><Relationship Id="rId226" Type="http://schemas.openxmlformats.org/officeDocument/2006/relationships/slideLayout" Target="../slideLayouts/slideLayout1024.xml"/><Relationship Id="rId433" Type="http://schemas.openxmlformats.org/officeDocument/2006/relationships/slideLayout" Target="../slideLayouts/slideLayout1231.xml"/><Relationship Id="rId268" Type="http://schemas.openxmlformats.org/officeDocument/2006/relationships/slideLayout" Target="../slideLayouts/slideLayout1066.xml"/><Relationship Id="rId475" Type="http://schemas.openxmlformats.org/officeDocument/2006/relationships/slideLayout" Target="../slideLayouts/slideLayout1273.xml"/><Relationship Id="rId32" Type="http://schemas.openxmlformats.org/officeDocument/2006/relationships/slideLayout" Target="../slideLayouts/slideLayout830.xml"/><Relationship Id="rId74" Type="http://schemas.openxmlformats.org/officeDocument/2006/relationships/slideLayout" Target="../slideLayouts/slideLayout872.xml"/><Relationship Id="rId128" Type="http://schemas.openxmlformats.org/officeDocument/2006/relationships/slideLayout" Target="../slideLayouts/slideLayout926.xml"/><Relationship Id="rId335" Type="http://schemas.openxmlformats.org/officeDocument/2006/relationships/slideLayout" Target="../slideLayouts/slideLayout1133.xml"/><Relationship Id="rId377" Type="http://schemas.openxmlformats.org/officeDocument/2006/relationships/slideLayout" Target="../slideLayouts/slideLayout1175.xml"/><Relationship Id="rId500" Type="http://schemas.openxmlformats.org/officeDocument/2006/relationships/slideLayout" Target="../slideLayouts/slideLayout1298.xml"/><Relationship Id="rId542" Type="http://schemas.openxmlformats.org/officeDocument/2006/relationships/slideLayout" Target="../slideLayouts/slideLayout1340.xml"/><Relationship Id="rId5" Type="http://schemas.openxmlformats.org/officeDocument/2006/relationships/slideLayout" Target="../slideLayouts/slideLayout803.xml"/><Relationship Id="rId181" Type="http://schemas.openxmlformats.org/officeDocument/2006/relationships/slideLayout" Target="../slideLayouts/slideLayout979.xml"/><Relationship Id="rId237" Type="http://schemas.openxmlformats.org/officeDocument/2006/relationships/slideLayout" Target="../slideLayouts/slideLayout1035.xml"/><Relationship Id="rId402" Type="http://schemas.openxmlformats.org/officeDocument/2006/relationships/slideLayout" Target="../slideLayouts/slideLayout1200.xml"/><Relationship Id="rId279" Type="http://schemas.openxmlformats.org/officeDocument/2006/relationships/slideLayout" Target="../slideLayouts/slideLayout1077.xml"/><Relationship Id="rId444" Type="http://schemas.openxmlformats.org/officeDocument/2006/relationships/slideLayout" Target="../slideLayouts/slideLayout1242.xml"/><Relationship Id="rId486" Type="http://schemas.openxmlformats.org/officeDocument/2006/relationships/slideLayout" Target="../slideLayouts/slideLayout1284.xml"/><Relationship Id="rId43" Type="http://schemas.openxmlformats.org/officeDocument/2006/relationships/slideLayout" Target="../slideLayouts/slideLayout841.xml"/><Relationship Id="rId139" Type="http://schemas.openxmlformats.org/officeDocument/2006/relationships/slideLayout" Target="../slideLayouts/slideLayout937.xml"/><Relationship Id="rId290" Type="http://schemas.openxmlformats.org/officeDocument/2006/relationships/slideLayout" Target="../slideLayouts/slideLayout1088.xml"/><Relationship Id="rId304" Type="http://schemas.openxmlformats.org/officeDocument/2006/relationships/slideLayout" Target="../slideLayouts/slideLayout1102.xml"/><Relationship Id="rId346" Type="http://schemas.openxmlformats.org/officeDocument/2006/relationships/slideLayout" Target="../slideLayouts/slideLayout1144.xml"/><Relationship Id="rId388" Type="http://schemas.openxmlformats.org/officeDocument/2006/relationships/slideLayout" Target="../slideLayouts/slideLayout1186.xml"/><Relationship Id="rId511" Type="http://schemas.openxmlformats.org/officeDocument/2006/relationships/slideLayout" Target="../slideLayouts/slideLayout1309.xml"/><Relationship Id="rId553" Type="http://schemas.openxmlformats.org/officeDocument/2006/relationships/slideLayout" Target="../slideLayouts/slideLayout1351.xml"/><Relationship Id="rId85" Type="http://schemas.openxmlformats.org/officeDocument/2006/relationships/slideLayout" Target="../slideLayouts/slideLayout883.xml"/><Relationship Id="rId150" Type="http://schemas.openxmlformats.org/officeDocument/2006/relationships/slideLayout" Target="../slideLayouts/slideLayout948.xml"/><Relationship Id="rId192" Type="http://schemas.openxmlformats.org/officeDocument/2006/relationships/slideLayout" Target="../slideLayouts/slideLayout990.xml"/><Relationship Id="rId206" Type="http://schemas.openxmlformats.org/officeDocument/2006/relationships/slideLayout" Target="../slideLayouts/slideLayout1004.xml"/><Relationship Id="rId413" Type="http://schemas.openxmlformats.org/officeDocument/2006/relationships/slideLayout" Target="../slideLayouts/slideLayout1211.xml"/><Relationship Id="rId248" Type="http://schemas.openxmlformats.org/officeDocument/2006/relationships/slideLayout" Target="../slideLayouts/slideLayout1046.xml"/><Relationship Id="rId455" Type="http://schemas.openxmlformats.org/officeDocument/2006/relationships/slideLayout" Target="../slideLayouts/slideLayout1253.xml"/><Relationship Id="rId497" Type="http://schemas.openxmlformats.org/officeDocument/2006/relationships/slideLayout" Target="../slideLayouts/slideLayout1295.xml"/><Relationship Id="rId12" Type="http://schemas.openxmlformats.org/officeDocument/2006/relationships/slideLayout" Target="../slideLayouts/slideLayout810.xml"/><Relationship Id="rId108" Type="http://schemas.openxmlformats.org/officeDocument/2006/relationships/slideLayout" Target="../slideLayouts/slideLayout906.xml"/><Relationship Id="rId315" Type="http://schemas.openxmlformats.org/officeDocument/2006/relationships/slideLayout" Target="../slideLayouts/slideLayout1113.xml"/><Relationship Id="rId357" Type="http://schemas.openxmlformats.org/officeDocument/2006/relationships/slideLayout" Target="../slideLayouts/slideLayout1155.xml"/><Relationship Id="rId522" Type="http://schemas.openxmlformats.org/officeDocument/2006/relationships/slideLayout" Target="../slideLayouts/slideLayout1320.xml"/><Relationship Id="rId54" Type="http://schemas.openxmlformats.org/officeDocument/2006/relationships/slideLayout" Target="../slideLayouts/slideLayout852.xml"/><Relationship Id="rId96" Type="http://schemas.openxmlformats.org/officeDocument/2006/relationships/slideLayout" Target="../slideLayouts/slideLayout894.xml"/><Relationship Id="rId161" Type="http://schemas.openxmlformats.org/officeDocument/2006/relationships/slideLayout" Target="../slideLayouts/slideLayout959.xml"/><Relationship Id="rId217" Type="http://schemas.openxmlformats.org/officeDocument/2006/relationships/slideLayout" Target="../slideLayouts/slideLayout1015.xml"/><Relationship Id="rId399" Type="http://schemas.openxmlformats.org/officeDocument/2006/relationships/slideLayout" Target="../slideLayouts/slideLayout1197.xml"/><Relationship Id="rId564" Type="http://schemas.openxmlformats.org/officeDocument/2006/relationships/slideLayout" Target="../slideLayouts/slideLayout1362.xml"/><Relationship Id="rId259" Type="http://schemas.openxmlformats.org/officeDocument/2006/relationships/slideLayout" Target="../slideLayouts/slideLayout1057.xml"/><Relationship Id="rId424" Type="http://schemas.openxmlformats.org/officeDocument/2006/relationships/slideLayout" Target="../slideLayouts/slideLayout1222.xml"/><Relationship Id="rId466" Type="http://schemas.openxmlformats.org/officeDocument/2006/relationships/slideLayout" Target="../slideLayouts/slideLayout1264.xml"/><Relationship Id="rId23" Type="http://schemas.openxmlformats.org/officeDocument/2006/relationships/slideLayout" Target="../slideLayouts/slideLayout821.xml"/><Relationship Id="rId119" Type="http://schemas.openxmlformats.org/officeDocument/2006/relationships/slideLayout" Target="../slideLayouts/slideLayout917.xml"/><Relationship Id="rId270" Type="http://schemas.openxmlformats.org/officeDocument/2006/relationships/slideLayout" Target="../slideLayouts/slideLayout1068.xml"/><Relationship Id="rId326" Type="http://schemas.openxmlformats.org/officeDocument/2006/relationships/slideLayout" Target="../slideLayouts/slideLayout1124.xml"/><Relationship Id="rId533" Type="http://schemas.openxmlformats.org/officeDocument/2006/relationships/slideLayout" Target="../slideLayouts/slideLayout1331.xml"/><Relationship Id="rId65" Type="http://schemas.openxmlformats.org/officeDocument/2006/relationships/slideLayout" Target="../slideLayouts/slideLayout863.xml"/><Relationship Id="rId130" Type="http://schemas.openxmlformats.org/officeDocument/2006/relationships/slideLayout" Target="../slideLayouts/slideLayout928.xml"/><Relationship Id="rId368" Type="http://schemas.openxmlformats.org/officeDocument/2006/relationships/slideLayout" Target="../slideLayouts/slideLayout1166.xml"/><Relationship Id="rId575" Type="http://schemas.openxmlformats.org/officeDocument/2006/relationships/theme" Target="../theme/theme3.xml"/><Relationship Id="rId172" Type="http://schemas.openxmlformats.org/officeDocument/2006/relationships/slideLayout" Target="../slideLayouts/slideLayout970.xml"/><Relationship Id="rId228" Type="http://schemas.openxmlformats.org/officeDocument/2006/relationships/slideLayout" Target="../slideLayouts/slideLayout1026.xml"/><Relationship Id="rId435" Type="http://schemas.openxmlformats.org/officeDocument/2006/relationships/slideLayout" Target="../slideLayouts/slideLayout1233.xml"/><Relationship Id="rId477" Type="http://schemas.openxmlformats.org/officeDocument/2006/relationships/slideLayout" Target="../slideLayouts/slideLayout1275.xml"/><Relationship Id="rId281" Type="http://schemas.openxmlformats.org/officeDocument/2006/relationships/slideLayout" Target="../slideLayouts/slideLayout1079.xml"/><Relationship Id="rId337" Type="http://schemas.openxmlformats.org/officeDocument/2006/relationships/slideLayout" Target="../slideLayouts/slideLayout1135.xml"/><Relationship Id="rId502" Type="http://schemas.openxmlformats.org/officeDocument/2006/relationships/slideLayout" Target="../slideLayouts/slideLayout1300.xml"/><Relationship Id="rId34" Type="http://schemas.openxmlformats.org/officeDocument/2006/relationships/slideLayout" Target="../slideLayouts/slideLayout832.xml"/><Relationship Id="rId76" Type="http://schemas.openxmlformats.org/officeDocument/2006/relationships/slideLayout" Target="../slideLayouts/slideLayout874.xml"/><Relationship Id="rId141" Type="http://schemas.openxmlformats.org/officeDocument/2006/relationships/slideLayout" Target="../slideLayouts/slideLayout939.xml"/><Relationship Id="rId379" Type="http://schemas.openxmlformats.org/officeDocument/2006/relationships/slideLayout" Target="../slideLayouts/slideLayout1177.xml"/><Relationship Id="rId544" Type="http://schemas.openxmlformats.org/officeDocument/2006/relationships/slideLayout" Target="../slideLayouts/slideLayout1342.xml"/><Relationship Id="rId7" Type="http://schemas.openxmlformats.org/officeDocument/2006/relationships/slideLayout" Target="../slideLayouts/slideLayout805.xml"/><Relationship Id="rId183" Type="http://schemas.openxmlformats.org/officeDocument/2006/relationships/slideLayout" Target="../slideLayouts/slideLayout981.xml"/><Relationship Id="rId239" Type="http://schemas.openxmlformats.org/officeDocument/2006/relationships/slideLayout" Target="../slideLayouts/slideLayout1037.xml"/><Relationship Id="rId390" Type="http://schemas.openxmlformats.org/officeDocument/2006/relationships/slideLayout" Target="../slideLayouts/slideLayout1188.xml"/><Relationship Id="rId404" Type="http://schemas.openxmlformats.org/officeDocument/2006/relationships/slideLayout" Target="../slideLayouts/slideLayout1202.xml"/><Relationship Id="rId446" Type="http://schemas.openxmlformats.org/officeDocument/2006/relationships/slideLayout" Target="../slideLayouts/slideLayout1244.xml"/><Relationship Id="rId250" Type="http://schemas.openxmlformats.org/officeDocument/2006/relationships/slideLayout" Target="../slideLayouts/slideLayout1048.xml"/><Relationship Id="rId292" Type="http://schemas.openxmlformats.org/officeDocument/2006/relationships/slideLayout" Target="../slideLayouts/slideLayout1090.xml"/><Relationship Id="rId306" Type="http://schemas.openxmlformats.org/officeDocument/2006/relationships/slideLayout" Target="../slideLayouts/slideLayout1104.xml"/><Relationship Id="rId488" Type="http://schemas.openxmlformats.org/officeDocument/2006/relationships/slideLayout" Target="../slideLayouts/slideLayout1286.xml"/><Relationship Id="rId45" Type="http://schemas.openxmlformats.org/officeDocument/2006/relationships/slideLayout" Target="../slideLayouts/slideLayout843.xml"/><Relationship Id="rId87" Type="http://schemas.openxmlformats.org/officeDocument/2006/relationships/slideLayout" Target="../slideLayouts/slideLayout885.xml"/><Relationship Id="rId110" Type="http://schemas.openxmlformats.org/officeDocument/2006/relationships/slideLayout" Target="../slideLayouts/slideLayout908.xml"/><Relationship Id="rId348" Type="http://schemas.openxmlformats.org/officeDocument/2006/relationships/slideLayout" Target="../slideLayouts/slideLayout1146.xml"/><Relationship Id="rId513" Type="http://schemas.openxmlformats.org/officeDocument/2006/relationships/slideLayout" Target="../slideLayouts/slideLayout1311.xml"/><Relationship Id="rId555" Type="http://schemas.openxmlformats.org/officeDocument/2006/relationships/slideLayout" Target="../slideLayouts/slideLayout1353.xml"/><Relationship Id="rId152" Type="http://schemas.openxmlformats.org/officeDocument/2006/relationships/slideLayout" Target="../slideLayouts/slideLayout950.xml"/><Relationship Id="rId194" Type="http://schemas.openxmlformats.org/officeDocument/2006/relationships/slideLayout" Target="../slideLayouts/slideLayout992.xml"/><Relationship Id="rId208" Type="http://schemas.openxmlformats.org/officeDocument/2006/relationships/slideLayout" Target="../slideLayouts/slideLayout1006.xml"/><Relationship Id="rId415" Type="http://schemas.openxmlformats.org/officeDocument/2006/relationships/slideLayout" Target="../slideLayouts/slideLayout1213.xml"/><Relationship Id="rId457" Type="http://schemas.openxmlformats.org/officeDocument/2006/relationships/slideLayout" Target="../slideLayouts/slideLayout1255.xml"/><Relationship Id="rId261" Type="http://schemas.openxmlformats.org/officeDocument/2006/relationships/slideLayout" Target="../slideLayouts/slideLayout1059.xml"/><Relationship Id="rId499" Type="http://schemas.openxmlformats.org/officeDocument/2006/relationships/slideLayout" Target="../slideLayouts/slideLayout1297.xml"/><Relationship Id="rId14" Type="http://schemas.openxmlformats.org/officeDocument/2006/relationships/slideLayout" Target="../slideLayouts/slideLayout812.xml"/><Relationship Id="rId56" Type="http://schemas.openxmlformats.org/officeDocument/2006/relationships/slideLayout" Target="../slideLayouts/slideLayout854.xml"/><Relationship Id="rId317" Type="http://schemas.openxmlformats.org/officeDocument/2006/relationships/slideLayout" Target="../slideLayouts/slideLayout1115.xml"/><Relationship Id="rId359" Type="http://schemas.openxmlformats.org/officeDocument/2006/relationships/slideLayout" Target="../slideLayouts/slideLayout1157.xml"/><Relationship Id="rId524" Type="http://schemas.openxmlformats.org/officeDocument/2006/relationships/slideLayout" Target="../slideLayouts/slideLayout1322.xml"/><Relationship Id="rId566" Type="http://schemas.openxmlformats.org/officeDocument/2006/relationships/slideLayout" Target="../slideLayouts/slideLayout1364.xml"/><Relationship Id="rId98" Type="http://schemas.openxmlformats.org/officeDocument/2006/relationships/slideLayout" Target="../slideLayouts/slideLayout896.xml"/><Relationship Id="rId121" Type="http://schemas.openxmlformats.org/officeDocument/2006/relationships/slideLayout" Target="../slideLayouts/slideLayout919.xml"/><Relationship Id="rId163" Type="http://schemas.openxmlformats.org/officeDocument/2006/relationships/slideLayout" Target="../slideLayouts/slideLayout961.xml"/><Relationship Id="rId219" Type="http://schemas.openxmlformats.org/officeDocument/2006/relationships/slideLayout" Target="../slideLayouts/slideLayout1017.xml"/><Relationship Id="rId370" Type="http://schemas.openxmlformats.org/officeDocument/2006/relationships/slideLayout" Target="../slideLayouts/slideLayout1168.xml"/><Relationship Id="rId426" Type="http://schemas.openxmlformats.org/officeDocument/2006/relationships/slideLayout" Target="../slideLayouts/slideLayout1224.xml"/><Relationship Id="rId230" Type="http://schemas.openxmlformats.org/officeDocument/2006/relationships/slideLayout" Target="../slideLayouts/slideLayout1028.xml"/><Relationship Id="rId468" Type="http://schemas.openxmlformats.org/officeDocument/2006/relationships/slideLayout" Target="../slideLayouts/slideLayout1266.xml"/><Relationship Id="rId25" Type="http://schemas.openxmlformats.org/officeDocument/2006/relationships/slideLayout" Target="../slideLayouts/slideLayout823.xml"/><Relationship Id="rId67" Type="http://schemas.openxmlformats.org/officeDocument/2006/relationships/slideLayout" Target="../slideLayouts/slideLayout865.xml"/><Relationship Id="rId272" Type="http://schemas.openxmlformats.org/officeDocument/2006/relationships/slideLayout" Target="../slideLayouts/slideLayout1070.xml"/><Relationship Id="rId328" Type="http://schemas.openxmlformats.org/officeDocument/2006/relationships/slideLayout" Target="../slideLayouts/slideLayout1126.xml"/><Relationship Id="rId535" Type="http://schemas.openxmlformats.org/officeDocument/2006/relationships/slideLayout" Target="../slideLayouts/slideLayout1333.xml"/><Relationship Id="rId132" Type="http://schemas.openxmlformats.org/officeDocument/2006/relationships/slideLayout" Target="../slideLayouts/slideLayout930.xml"/><Relationship Id="rId174" Type="http://schemas.openxmlformats.org/officeDocument/2006/relationships/slideLayout" Target="../slideLayouts/slideLayout972.xml"/><Relationship Id="rId381" Type="http://schemas.openxmlformats.org/officeDocument/2006/relationships/slideLayout" Target="../slideLayouts/slideLayout1179.xml"/><Relationship Id="rId241" Type="http://schemas.openxmlformats.org/officeDocument/2006/relationships/slideLayout" Target="../slideLayouts/slideLayout1039.xml"/><Relationship Id="rId437" Type="http://schemas.openxmlformats.org/officeDocument/2006/relationships/slideLayout" Target="../slideLayouts/slideLayout1235.xml"/><Relationship Id="rId479" Type="http://schemas.openxmlformats.org/officeDocument/2006/relationships/slideLayout" Target="../slideLayouts/slideLayout1277.xml"/><Relationship Id="rId36" Type="http://schemas.openxmlformats.org/officeDocument/2006/relationships/slideLayout" Target="../slideLayouts/slideLayout834.xml"/><Relationship Id="rId283" Type="http://schemas.openxmlformats.org/officeDocument/2006/relationships/slideLayout" Target="../slideLayouts/slideLayout1081.xml"/><Relationship Id="rId339" Type="http://schemas.openxmlformats.org/officeDocument/2006/relationships/slideLayout" Target="../slideLayouts/slideLayout1137.xml"/><Relationship Id="rId490" Type="http://schemas.openxmlformats.org/officeDocument/2006/relationships/slideLayout" Target="../slideLayouts/slideLayout1288.xml"/><Relationship Id="rId504" Type="http://schemas.openxmlformats.org/officeDocument/2006/relationships/slideLayout" Target="../slideLayouts/slideLayout1302.xml"/><Relationship Id="rId546" Type="http://schemas.openxmlformats.org/officeDocument/2006/relationships/slideLayout" Target="../slideLayouts/slideLayout1344.xml"/><Relationship Id="rId78" Type="http://schemas.openxmlformats.org/officeDocument/2006/relationships/slideLayout" Target="../slideLayouts/slideLayout876.xml"/><Relationship Id="rId101" Type="http://schemas.openxmlformats.org/officeDocument/2006/relationships/slideLayout" Target="../slideLayouts/slideLayout899.xml"/><Relationship Id="rId143" Type="http://schemas.openxmlformats.org/officeDocument/2006/relationships/slideLayout" Target="../slideLayouts/slideLayout941.xml"/><Relationship Id="rId185" Type="http://schemas.openxmlformats.org/officeDocument/2006/relationships/slideLayout" Target="../slideLayouts/slideLayout983.xml"/><Relationship Id="rId350" Type="http://schemas.openxmlformats.org/officeDocument/2006/relationships/slideLayout" Target="../slideLayouts/slideLayout1148.xml"/><Relationship Id="rId406" Type="http://schemas.openxmlformats.org/officeDocument/2006/relationships/slideLayout" Target="../slideLayouts/slideLayout1204.xml"/><Relationship Id="rId9" Type="http://schemas.openxmlformats.org/officeDocument/2006/relationships/slideLayout" Target="../slideLayouts/slideLayout807.xml"/><Relationship Id="rId210" Type="http://schemas.openxmlformats.org/officeDocument/2006/relationships/slideLayout" Target="../slideLayouts/slideLayout1008.xml"/><Relationship Id="rId392" Type="http://schemas.openxmlformats.org/officeDocument/2006/relationships/slideLayout" Target="../slideLayouts/slideLayout1190.xml"/><Relationship Id="rId448" Type="http://schemas.openxmlformats.org/officeDocument/2006/relationships/slideLayout" Target="../slideLayouts/slideLayout1246.xml"/><Relationship Id="rId26" Type="http://schemas.openxmlformats.org/officeDocument/2006/relationships/slideLayout" Target="../slideLayouts/slideLayout824.xml"/><Relationship Id="rId231" Type="http://schemas.openxmlformats.org/officeDocument/2006/relationships/slideLayout" Target="../slideLayouts/slideLayout1029.xml"/><Relationship Id="rId252" Type="http://schemas.openxmlformats.org/officeDocument/2006/relationships/slideLayout" Target="../slideLayouts/slideLayout1050.xml"/><Relationship Id="rId273" Type="http://schemas.openxmlformats.org/officeDocument/2006/relationships/slideLayout" Target="../slideLayouts/slideLayout1071.xml"/><Relationship Id="rId294" Type="http://schemas.openxmlformats.org/officeDocument/2006/relationships/slideLayout" Target="../slideLayouts/slideLayout1092.xml"/><Relationship Id="rId308" Type="http://schemas.openxmlformats.org/officeDocument/2006/relationships/slideLayout" Target="../slideLayouts/slideLayout1106.xml"/><Relationship Id="rId329" Type="http://schemas.openxmlformats.org/officeDocument/2006/relationships/slideLayout" Target="../slideLayouts/slideLayout1127.xml"/><Relationship Id="rId480" Type="http://schemas.openxmlformats.org/officeDocument/2006/relationships/slideLayout" Target="../slideLayouts/slideLayout1278.xml"/><Relationship Id="rId515" Type="http://schemas.openxmlformats.org/officeDocument/2006/relationships/slideLayout" Target="../slideLayouts/slideLayout1313.xml"/><Relationship Id="rId536" Type="http://schemas.openxmlformats.org/officeDocument/2006/relationships/slideLayout" Target="../slideLayouts/slideLayout1334.xml"/><Relationship Id="rId47" Type="http://schemas.openxmlformats.org/officeDocument/2006/relationships/slideLayout" Target="../slideLayouts/slideLayout845.xml"/><Relationship Id="rId68" Type="http://schemas.openxmlformats.org/officeDocument/2006/relationships/slideLayout" Target="../slideLayouts/slideLayout866.xml"/><Relationship Id="rId89" Type="http://schemas.openxmlformats.org/officeDocument/2006/relationships/slideLayout" Target="../slideLayouts/slideLayout887.xml"/><Relationship Id="rId112" Type="http://schemas.openxmlformats.org/officeDocument/2006/relationships/slideLayout" Target="../slideLayouts/slideLayout910.xml"/><Relationship Id="rId133" Type="http://schemas.openxmlformats.org/officeDocument/2006/relationships/slideLayout" Target="../slideLayouts/slideLayout931.xml"/><Relationship Id="rId154" Type="http://schemas.openxmlformats.org/officeDocument/2006/relationships/slideLayout" Target="../slideLayouts/slideLayout952.xml"/><Relationship Id="rId175" Type="http://schemas.openxmlformats.org/officeDocument/2006/relationships/slideLayout" Target="../slideLayouts/slideLayout973.xml"/><Relationship Id="rId340" Type="http://schemas.openxmlformats.org/officeDocument/2006/relationships/slideLayout" Target="../slideLayouts/slideLayout1138.xml"/><Relationship Id="rId361" Type="http://schemas.openxmlformats.org/officeDocument/2006/relationships/slideLayout" Target="../slideLayouts/slideLayout1159.xml"/><Relationship Id="rId557" Type="http://schemas.openxmlformats.org/officeDocument/2006/relationships/slideLayout" Target="../slideLayouts/slideLayout1355.xml"/><Relationship Id="rId196" Type="http://schemas.openxmlformats.org/officeDocument/2006/relationships/slideLayout" Target="../slideLayouts/slideLayout994.xml"/><Relationship Id="rId200" Type="http://schemas.openxmlformats.org/officeDocument/2006/relationships/slideLayout" Target="../slideLayouts/slideLayout998.xml"/><Relationship Id="rId382" Type="http://schemas.openxmlformats.org/officeDocument/2006/relationships/slideLayout" Target="../slideLayouts/slideLayout1180.xml"/><Relationship Id="rId417" Type="http://schemas.openxmlformats.org/officeDocument/2006/relationships/slideLayout" Target="../slideLayouts/slideLayout1215.xml"/><Relationship Id="rId438" Type="http://schemas.openxmlformats.org/officeDocument/2006/relationships/slideLayout" Target="../slideLayouts/slideLayout1236.xml"/><Relationship Id="rId459" Type="http://schemas.openxmlformats.org/officeDocument/2006/relationships/slideLayout" Target="../slideLayouts/slideLayout1257.xml"/><Relationship Id="rId16" Type="http://schemas.openxmlformats.org/officeDocument/2006/relationships/slideLayout" Target="../slideLayouts/slideLayout814.xml"/><Relationship Id="rId221" Type="http://schemas.openxmlformats.org/officeDocument/2006/relationships/slideLayout" Target="../slideLayouts/slideLayout1019.xml"/><Relationship Id="rId242" Type="http://schemas.openxmlformats.org/officeDocument/2006/relationships/slideLayout" Target="../slideLayouts/slideLayout1040.xml"/><Relationship Id="rId263" Type="http://schemas.openxmlformats.org/officeDocument/2006/relationships/slideLayout" Target="../slideLayouts/slideLayout1061.xml"/><Relationship Id="rId284" Type="http://schemas.openxmlformats.org/officeDocument/2006/relationships/slideLayout" Target="../slideLayouts/slideLayout1082.xml"/><Relationship Id="rId319" Type="http://schemas.openxmlformats.org/officeDocument/2006/relationships/slideLayout" Target="../slideLayouts/slideLayout1117.xml"/><Relationship Id="rId470" Type="http://schemas.openxmlformats.org/officeDocument/2006/relationships/slideLayout" Target="../slideLayouts/slideLayout1268.xml"/><Relationship Id="rId491" Type="http://schemas.openxmlformats.org/officeDocument/2006/relationships/slideLayout" Target="../slideLayouts/slideLayout1289.xml"/><Relationship Id="rId505" Type="http://schemas.openxmlformats.org/officeDocument/2006/relationships/slideLayout" Target="../slideLayouts/slideLayout1303.xml"/><Relationship Id="rId526" Type="http://schemas.openxmlformats.org/officeDocument/2006/relationships/slideLayout" Target="../slideLayouts/slideLayout1324.xml"/><Relationship Id="rId37" Type="http://schemas.openxmlformats.org/officeDocument/2006/relationships/slideLayout" Target="../slideLayouts/slideLayout835.xml"/><Relationship Id="rId58" Type="http://schemas.openxmlformats.org/officeDocument/2006/relationships/slideLayout" Target="../slideLayouts/slideLayout856.xml"/><Relationship Id="rId79" Type="http://schemas.openxmlformats.org/officeDocument/2006/relationships/slideLayout" Target="../slideLayouts/slideLayout877.xml"/><Relationship Id="rId102" Type="http://schemas.openxmlformats.org/officeDocument/2006/relationships/slideLayout" Target="../slideLayouts/slideLayout900.xml"/><Relationship Id="rId123" Type="http://schemas.openxmlformats.org/officeDocument/2006/relationships/slideLayout" Target="../slideLayouts/slideLayout921.xml"/><Relationship Id="rId144" Type="http://schemas.openxmlformats.org/officeDocument/2006/relationships/slideLayout" Target="../slideLayouts/slideLayout942.xml"/><Relationship Id="rId330" Type="http://schemas.openxmlformats.org/officeDocument/2006/relationships/slideLayout" Target="../slideLayouts/slideLayout1128.xml"/><Relationship Id="rId547" Type="http://schemas.openxmlformats.org/officeDocument/2006/relationships/slideLayout" Target="../slideLayouts/slideLayout1345.xml"/><Relationship Id="rId568" Type="http://schemas.openxmlformats.org/officeDocument/2006/relationships/slideLayout" Target="../slideLayouts/slideLayout1366.xml"/><Relationship Id="rId90" Type="http://schemas.openxmlformats.org/officeDocument/2006/relationships/slideLayout" Target="../slideLayouts/slideLayout888.xml"/><Relationship Id="rId165" Type="http://schemas.openxmlformats.org/officeDocument/2006/relationships/slideLayout" Target="../slideLayouts/slideLayout963.xml"/><Relationship Id="rId186" Type="http://schemas.openxmlformats.org/officeDocument/2006/relationships/slideLayout" Target="../slideLayouts/slideLayout984.xml"/><Relationship Id="rId351" Type="http://schemas.openxmlformats.org/officeDocument/2006/relationships/slideLayout" Target="../slideLayouts/slideLayout1149.xml"/><Relationship Id="rId372" Type="http://schemas.openxmlformats.org/officeDocument/2006/relationships/slideLayout" Target="../slideLayouts/slideLayout1170.xml"/><Relationship Id="rId393" Type="http://schemas.openxmlformats.org/officeDocument/2006/relationships/slideLayout" Target="../slideLayouts/slideLayout1191.xml"/><Relationship Id="rId407" Type="http://schemas.openxmlformats.org/officeDocument/2006/relationships/slideLayout" Target="../slideLayouts/slideLayout1205.xml"/><Relationship Id="rId428" Type="http://schemas.openxmlformats.org/officeDocument/2006/relationships/slideLayout" Target="../slideLayouts/slideLayout1226.xml"/><Relationship Id="rId449" Type="http://schemas.openxmlformats.org/officeDocument/2006/relationships/slideLayout" Target="../slideLayouts/slideLayout1247.xml"/><Relationship Id="rId211" Type="http://schemas.openxmlformats.org/officeDocument/2006/relationships/slideLayout" Target="../slideLayouts/slideLayout1009.xml"/><Relationship Id="rId232" Type="http://schemas.openxmlformats.org/officeDocument/2006/relationships/slideLayout" Target="../slideLayouts/slideLayout1030.xml"/><Relationship Id="rId253" Type="http://schemas.openxmlformats.org/officeDocument/2006/relationships/slideLayout" Target="../slideLayouts/slideLayout1051.xml"/><Relationship Id="rId274" Type="http://schemas.openxmlformats.org/officeDocument/2006/relationships/slideLayout" Target="../slideLayouts/slideLayout1072.xml"/><Relationship Id="rId295" Type="http://schemas.openxmlformats.org/officeDocument/2006/relationships/slideLayout" Target="../slideLayouts/slideLayout1093.xml"/><Relationship Id="rId309" Type="http://schemas.openxmlformats.org/officeDocument/2006/relationships/slideLayout" Target="../slideLayouts/slideLayout1107.xml"/><Relationship Id="rId460" Type="http://schemas.openxmlformats.org/officeDocument/2006/relationships/slideLayout" Target="../slideLayouts/slideLayout1258.xml"/><Relationship Id="rId481" Type="http://schemas.openxmlformats.org/officeDocument/2006/relationships/slideLayout" Target="../slideLayouts/slideLayout1279.xml"/><Relationship Id="rId516" Type="http://schemas.openxmlformats.org/officeDocument/2006/relationships/slideLayout" Target="../slideLayouts/slideLayout1314.xml"/><Relationship Id="rId27" Type="http://schemas.openxmlformats.org/officeDocument/2006/relationships/slideLayout" Target="../slideLayouts/slideLayout825.xml"/><Relationship Id="rId48" Type="http://schemas.openxmlformats.org/officeDocument/2006/relationships/slideLayout" Target="../slideLayouts/slideLayout846.xml"/><Relationship Id="rId69" Type="http://schemas.openxmlformats.org/officeDocument/2006/relationships/slideLayout" Target="../slideLayouts/slideLayout867.xml"/><Relationship Id="rId113" Type="http://schemas.openxmlformats.org/officeDocument/2006/relationships/slideLayout" Target="../slideLayouts/slideLayout911.xml"/><Relationship Id="rId134" Type="http://schemas.openxmlformats.org/officeDocument/2006/relationships/slideLayout" Target="../slideLayouts/slideLayout932.xml"/><Relationship Id="rId320" Type="http://schemas.openxmlformats.org/officeDocument/2006/relationships/slideLayout" Target="../slideLayouts/slideLayout1118.xml"/><Relationship Id="rId537" Type="http://schemas.openxmlformats.org/officeDocument/2006/relationships/slideLayout" Target="../slideLayouts/slideLayout1335.xml"/><Relationship Id="rId558" Type="http://schemas.openxmlformats.org/officeDocument/2006/relationships/slideLayout" Target="../slideLayouts/slideLayout1356.xml"/><Relationship Id="rId80" Type="http://schemas.openxmlformats.org/officeDocument/2006/relationships/slideLayout" Target="../slideLayouts/slideLayout878.xml"/><Relationship Id="rId155" Type="http://schemas.openxmlformats.org/officeDocument/2006/relationships/slideLayout" Target="../slideLayouts/slideLayout953.xml"/><Relationship Id="rId176" Type="http://schemas.openxmlformats.org/officeDocument/2006/relationships/slideLayout" Target="../slideLayouts/slideLayout974.xml"/><Relationship Id="rId197" Type="http://schemas.openxmlformats.org/officeDocument/2006/relationships/slideLayout" Target="../slideLayouts/slideLayout995.xml"/><Relationship Id="rId341" Type="http://schemas.openxmlformats.org/officeDocument/2006/relationships/slideLayout" Target="../slideLayouts/slideLayout1139.xml"/><Relationship Id="rId362" Type="http://schemas.openxmlformats.org/officeDocument/2006/relationships/slideLayout" Target="../slideLayouts/slideLayout1160.xml"/><Relationship Id="rId383" Type="http://schemas.openxmlformats.org/officeDocument/2006/relationships/slideLayout" Target="../slideLayouts/slideLayout1181.xml"/><Relationship Id="rId418" Type="http://schemas.openxmlformats.org/officeDocument/2006/relationships/slideLayout" Target="../slideLayouts/slideLayout1216.xml"/><Relationship Id="rId439" Type="http://schemas.openxmlformats.org/officeDocument/2006/relationships/slideLayout" Target="../slideLayouts/slideLayout1237.xml"/><Relationship Id="rId201" Type="http://schemas.openxmlformats.org/officeDocument/2006/relationships/slideLayout" Target="../slideLayouts/slideLayout999.xml"/><Relationship Id="rId222" Type="http://schemas.openxmlformats.org/officeDocument/2006/relationships/slideLayout" Target="../slideLayouts/slideLayout1020.xml"/><Relationship Id="rId243" Type="http://schemas.openxmlformats.org/officeDocument/2006/relationships/slideLayout" Target="../slideLayouts/slideLayout1041.xml"/><Relationship Id="rId264" Type="http://schemas.openxmlformats.org/officeDocument/2006/relationships/slideLayout" Target="../slideLayouts/slideLayout1062.xml"/><Relationship Id="rId285" Type="http://schemas.openxmlformats.org/officeDocument/2006/relationships/slideLayout" Target="../slideLayouts/slideLayout1083.xml"/><Relationship Id="rId450" Type="http://schemas.openxmlformats.org/officeDocument/2006/relationships/slideLayout" Target="../slideLayouts/slideLayout1248.xml"/><Relationship Id="rId471" Type="http://schemas.openxmlformats.org/officeDocument/2006/relationships/slideLayout" Target="../slideLayouts/slideLayout1269.xml"/><Relationship Id="rId506" Type="http://schemas.openxmlformats.org/officeDocument/2006/relationships/slideLayout" Target="../slideLayouts/slideLayout1304.xml"/><Relationship Id="rId17" Type="http://schemas.openxmlformats.org/officeDocument/2006/relationships/slideLayout" Target="../slideLayouts/slideLayout815.xml"/><Relationship Id="rId38" Type="http://schemas.openxmlformats.org/officeDocument/2006/relationships/slideLayout" Target="../slideLayouts/slideLayout836.xml"/><Relationship Id="rId59" Type="http://schemas.openxmlformats.org/officeDocument/2006/relationships/slideLayout" Target="../slideLayouts/slideLayout857.xml"/><Relationship Id="rId103" Type="http://schemas.openxmlformats.org/officeDocument/2006/relationships/slideLayout" Target="../slideLayouts/slideLayout901.xml"/><Relationship Id="rId124" Type="http://schemas.openxmlformats.org/officeDocument/2006/relationships/slideLayout" Target="../slideLayouts/slideLayout922.xml"/><Relationship Id="rId310" Type="http://schemas.openxmlformats.org/officeDocument/2006/relationships/slideLayout" Target="../slideLayouts/slideLayout1108.xml"/><Relationship Id="rId492" Type="http://schemas.openxmlformats.org/officeDocument/2006/relationships/slideLayout" Target="../slideLayouts/slideLayout1290.xml"/><Relationship Id="rId527" Type="http://schemas.openxmlformats.org/officeDocument/2006/relationships/slideLayout" Target="../slideLayouts/slideLayout1325.xml"/><Relationship Id="rId548" Type="http://schemas.openxmlformats.org/officeDocument/2006/relationships/slideLayout" Target="../slideLayouts/slideLayout1346.xml"/><Relationship Id="rId569" Type="http://schemas.openxmlformats.org/officeDocument/2006/relationships/slideLayout" Target="../slideLayouts/slideLayout1367.xml"/><Relationship Id="rId70" Type="http://schemas.openxmlformats.org/officeDocument/2006/relationships/slideLayout" Target="../slideLayouts/slideLayout868.xml"/><Relationship Id="rId91" Type="http://schemas.openxmlformats.org/officeDocument/2006/relationships/slideLayout" Target="../slideLayouts/slideLayout889.xml"/><Relationship Id="rId145" Type="http://schemas.openxmlformats.org/officeDocument/2006/relationships/slideLayout" Target="../slideLayouts/slideLayout943.xml"/><Relationship Id="rId166" Type="http://schemas.openxmlformats.org/officeDocument/2006/relationships/slideLayout" Target="../slideLayouts/slideLayout964.xml"/><Relationship Id="rId187" Type="http://schemas.openxmlformats.org/officeDocument/2006/relationships/slideLayout" Target="../slideLayouts/slideLayout985.xml"/><Relationship Id="rId331" Type="http://schemas.openxmlformats.org/officeDocument/2006/relationships/slideLayout" Target="../slideLayouts/slideLayout1129.xml"/><Relationship Id="rId352" Type="http://schemas.openxmlformats.org/officeDocument/2006/relationships/slideLayout" Target="../slideLayouts/slideLayout1150.xml"/><Relationship Id="rId373" Type="http://schemas.openxmlformats.org/officeDocument/2006/relationships/slideLayout" Target="../slideLayouts/slideLayout1171.xml"/><Relationship Id="rId394" Type="http://schemas.openxmlformats.org/officeDocument/2006/relationships/slideLayout" Target="../slideLayouts/slideLayout1192.xml"/><Relationship Id="rId408" Type="http://schemas.openxmlformats.org/officeDocument/2006/relationships/slideLayout" Target="../slideLayouts/slideLayout1206.xml"/><Relationship Id="rId429" Type="http://schemas.openxmlformats.org/officeDocument/2006/relationships/slideLayout" Target="../slideLayouts/slideLayout1227.xml"/><Relationship Id="rId1" Type="http://schemas.openxmlformats.org/officeDocument/2006/relationships/slideLayout" Target="../slideLayouts/slideLayout799.xml"/><Relationship Id="rId212" Type="http://schemas.openxmlformats.org/officeDocument/2006/relationships/slideLayout" Target="../slideLayouts/slideLayout1010.xml"/><Relationship Id="rId233" Type="http://schemas.openxmlformats.org/officeDocument/2006/relationships/slideLayout" Target="../slideLayouts/slideLayout1031.xml"/><Relationship Id="rId254" Type="http://schemas.openxmlformats.org/officeDocument/2006/relationships/slideLayout" Target="../slideLayouts/slideLayout1052.xml"/><Relationship Id="rId440" Type="http://schemas.openxmlformats.org/officeDocument/2006/relationships/slideLayout" Target="../slideLayouts/slideLayout1238.xml"/><Relationship Id="rId28" Type="http://schemas.openxmlformats.org/officeDocument/2006/relationships/slideLayout" Target="../slideLayouts/slideLayout826.xml"/><Relationship Id="rId49" Type="http://schemas.openxmlformats.org/officeDocument/2006/relationships/slideLayout" Target="../slideLayouts/slideLayout847.xml"/><Relationship Id="rId114" Type="http://schemas.openxmlformats.org/officeDocument/2006/relationships/slideLayout" Target="../slideLayouts/slideLayout912.xml"/><Relationship Id="rId275" Type="http://schemas.openxmlformats.org/officeDocument/2006/relationships/slideLayout" Target="../slideLayouts/slideLayout1073.xml"/><Relationship Id="rId296" Type="http://schemas.openxmlformats.org/officeDocument/2006/relationships/slideLayout" Target="../slideLayouts/slideLayout1094.xml"/><Relationship Id="rId300" Type="http://schemas.openxmlformats.org/officeDocument/2006/relationships/slideLayout" Target="../slideLayouts/slideLayout1098.xml"/><Relationship Id="rId461" Type="http://schemas.openxmlformats.org/officeDocument/2006/relationships/slideLayout" Target="../slideLayouts/slideLayout1259.xml"/><Relationship Id="rId482" Type="http://schemas.openxmlformats.org/officeDocument/2006/relationships/slideLayout" Target="../slideLayouts/slideLayout1280.xml"/><Relationship Id="rId517" Type="http://schemas.openxmlformats.org/officeDocument/2006/relationships/slideLayout" Target="../slideLayouts/slideLayout1315.xml"/><Relationship Id="rId538" Type="http://schemas.openxmlformats.org/officeDocument/2006/relationships/slideLayout" Target="../slideLayouts/slideLayout1336.xml"/><Relationship Id="rId559" Type="http://schemas.openxmlformats.org/officeDocument/2006/relationships/slideLayout" Target="../slideLayouts/slideLayout1357.xml"/><Relationship Id="rId60" Type="http://schemas.openxmlformats.org/officeDocument/2006/relationships/slideLayout" Target="../slideLayouts/slideLayout858.xml"/><Relationship Id="rId81" Type="http://schemas.openxmlformats.org/officeDocument/2006/relationships/slideLayout" Target="../slideLayouts/slideLayout879.xml"/><Relationship Id="rId135" Type="http://schemas.openxmlformats.org/officeDocument/2006/relationships/slideLayout" Target="../slideLayouts/slideLayout933.xml"/><Relationship Id="rId156" Type="http://schemas.openxmlformats.org/officeDocument/2006/relationships/slideLayout" Target="../slideLayouts/slideLayout954.xml"/><Relationship Id="rId177" Type="http://schemas.openxmlformats.org/officeDocument/2006/relationships/slideLayout" Target="../slideLayouts/slideLayout975.xml"/><Relationship Id="rId198" Type="http://schemas.openxmlformats.org/officeDocument/2006/relationships/slideLayout" Target="../slideLayouts/slideLayout996.xml"/><Relationship Id="rId321" Type="http://schemas.openxmlformats.org/officeDocument/2006/relationships/slideLayout" Target="../slideLayouts/slideLayout1119.xml"/><Relationship Id="rId342" Type="http://schemas.openxmlformats.org/officeDocument/2006/relationships/slideLayout" Target="../slideLayouts/slideLayout1140.xml"/><Relationship Id="rId363" Type="http://schemas.openxmlformats.org/officeDocument/2006/relationships/slideLayout" Target="../slideLayouts/slideLayout1161.xml"/><Relationship Id="rId384" Type="http://schemas.openxmlformats.org/officeDocument/2006/relationships/slideLayout" Target="../slideLayouts/slideLayout1182.xml"/><Relationship Id="rId419" Type="http://schemas.openxmlformats.org/officeDocument/2006/relationships/slideLayout" Target="../slideLayouts/slideLayout1217.xml"/><Relationship Id="rId570" Type="http://schemas.openxmlformats.org/officeDocument/2006/relationships/slideLayout" Target="../slideLayouts/slideLayout1368.xml"/><Relationship Id="rId202" Type="http://schemas.openxmlformats.org/officeDocument/2006/relationships/slideLayout" Target="../slideLayouts/slideLayout1000.xml"/><Relationship Id="rId223" Type="http://schemas.openxmlformats.org/officeDocument/2006/relationships/slideLayout" Target="../slideLayouts/slideLayout1021.xml"/><Relationship Id="rId244" Type="http://schemas.openxmlformats.org/officeDocument/2006/relationships/slideLayout" Target="../slideLayouts/slideLayout1042.xml"/><Relationship Id="rId430" Type="http://schemas.openxmlformats.org/officeDocument/2006/relationships/slideLayout" Target="../slideLayouts/slideLayout1228.xml"/><Relationship Id="rId18" Type="http://schemas.openxmlformats.org/officeDocument/2006/relationships/slideLayout" Target="../slideLayouts/slideLayout816.xml"/><Relationship Id="rId39" Type="http://schemas.openxmlformats.org/officeDocument/2006/relationships/slideLayout" Target="../slideLayouts/slideLayout837.xml"/><Relationship Id="rId265" Type="http://schemas.openxmlformats.org/officeDocument/2006/relationships/slideLayout" Target="../slideLayouts/slideLayout1063.xml"/><Relationship Id="rId286" Type="http://schemas.openxmlformats.org/officeDocument/2006/relationships/slideLayout" Target="../slideLayouts/slideLayout1084.xml"/><Relationship Id="rId451" Type="http://schemas.openxmlformats.org/officeDocument/2006/relationships/slideLayout" Target="../slideLayouts/slideLayout1249.xml"/><Relationship Id="rId472" Type="http://schemas.openxmlformats.org/officeDocument/2006/relationships/slideLayout" Target="../slideLayouts/slideLayout1270.xml"/><Relationship Id="rId493" Type="http://schemas.openxmlformats.org/officeDocument/2006/relationships/slideLayout" Target="../slideLayouts/slideLayout1291.xml"/><Relationship Id="rId507" Type="http://schemas.openxmlformats.org/officeDocument/2006/relationships/slideLayout" Target="../slideLayouts/slideLayout1305.xml"/><Relationship Id="rId528" Type="http://schemas.openxmlformats.org/officeDocument/2006/relationships/slideLayout" Target="../slideLayouts/slideLayout1326.xml"/><Relationship Id="rId549" Type="http://schemas.openxmlformats.org/officeDocument/2006/relationships/slideLayout" Target="../slideLayouts/slideLayout1347.xml"/><Relationship Id="rId50" Type="http://schemas.openxmlformats.org/officeDocument/2006/relationships/slideLayout" Target="../slideLayouts/slideLayout848.xml"/><Relationship Id="rId104" Type="http://schemas.openxmlformats.org/officeDocument/2006/relationships/slideLayout" Target="../slideLayouts/slideLayout902.xml"/><Relationship Id="rId125" Type="http://schemas.openxmlformats.org/officeDocument/2006/relationships/slideLayout" Target="../slideLayouts/slideLayout923.xml"/><Relationship Id="rId146" Type="http://schemas.openxmlformats.org/officeDocument/2006/relationships/slideLayout" Target="../slideLayouts/slideLayout944.xml"/><Relationship Id="rId167" Type="http://schemas.openxmlformats.org/officeDocument/2006/relationships/slideLayout" Target="../slideLayouts/slideLayout965.xml"/><Relationship Id="rId188" Type="http://schemas.openxmlformats.org/officeDocument/2006/relationships/slideLayout" Target="../slideLayouts/slideLayout986.xml"/><Relationship Id="rId311" Type="http://schemas.openxmlformats.org/officeDocument/2006/relationships/slideLayout" Target="../slideLayouts/slideLayout1109.xml"/><Relationship Id="rId332" Type="http://schemas.openxmlformats.org/officeDocument/2006/relationships/slideLayout" Target="../slideLayouts/slideLayout1130.xml"/><Relationship Id="rId353" Type="http://schemas.openxmlformats.org/officeDocument/2006/relationships/slideLayout" Target="../slideLayouts/slideLayout1151.xml"/><Relationship Id="rId374" Type="http://schemas.openxmlformats.org/officeDocument/2006/relationships/slideLayout" Target="../slideLayouts/slideLayout1172.xml"/><Relationship Id="rId395" Type="http://schemas.openxmlformats.org/officeDocument/2006/relationships/slideLayout" Target="../slideLayouts/slideLayout1193.xml"/><Relationship Id="rId409" Type="http://schemas.openxmlformats.org/officeDocument/2006/relationships/slideLayout" Target="../slideLayouts/slideLayout1207.xml"/><Relationship Id="rId560" Type="http://schemas.openxmlformats.org/officeDocument/2006/relationships/slideLayout" Target="../slideLayouts/slideLayout1358.xml"/><Relationship Id="rId71" Type="http://schemas.openxmlformats.org/officeDocument/2006/relationships/slideLayout" Target="../slideLayouts/slideLayout869.xml"/><Relationship Id="rId92" Type="http://schemas.openxmlformats.org/officeDocument/2006/relationships/slideLayout" Target="../slideLayouts/slideLayout890.xml"/><Relationship Id="rId213" Type="http://schemas.openxmlformats.org/officeDocument/2006/relationships/slideLayout" Target="../slideLayouts/slideLayout1011.xml"/><Relationship Id="rId234" Type="http://schemas.openxmlformats.org/officeDocument/2006/relationships/slideLayout" Target="../slideLayouts/slideLayout1032.xml"/><Relationship Id="rId420" Type="http://schemas.openxmlformats.org/officeDocument/2006/relationships/slideLayout" Target="../slideLayouts/slideLayout1218.xml"/><Relationship Id="rId2" Type="http://schemas.openxmlformats.org/officeDocument/2006/relationships/slideLayout" Target="../slideLayouts/slideLayout800.xml"/><Relationship Id="rId29" Type="http://schemas.openxmlformats.org/officeDocument/2006/relationships/slideLayout" Target="../slideLayouts/slideLayout827.xml"/><Relationship Id="rId255" Type="http://schemas.openxmlformats.org/officeDocument/2006/relationships/slideLayout" Target="../slideLayouts/slideLayout1053.xml"/><Relationship Id="rId276" Type="http://schemas.openxmlformats.org/officeDocument/2006/relationships/slideLayout" Target="../slideLayouts/slideLayout1074.xml"/><Relationship Id="rId297" Type="http://schemas.openxmlformats.org/officeDocument/2006/relationships/slideLayout" Target="../slideLayouts/slideLayout1095.xml"/><Relationship Id="rId441" Type="http://schemas.openxmlformats.org/officeDocument/2006/relationships/slideLayout" Target="../slideLayouts/slideLayout1239.xml"/><Relationship Id="rId462" Type="http://schemas.openxmlformats.org/officeDocument/2006/relationships/slideLayout" Target="../slideLayouts/slideLayout1260.xml"/><Relationship Id="rId483" Type="http://schemas.openxmlformats.org/officeDocument/2006/relationships/slideLayout" Target="../slideLayouts/slideLayout1281.xml"/><Relationship Id="rId518" Type="http://schemas.openxmlformats.org/officeDocument/2006/relationships/slideLayout" Target="../slideLayouts/slideLayout1316.xml"/><Relationship Id="rId539" Type="http://schemas.openxmlformats.org/officeDocument/2006/relationships/slideLayout" Target="../slideLayouts/slideLayout1337.xml"/><Relationship Id="rId40" Type="http://schemas.openxmlformats.org/officeDocument/2006/relationships/slideLayout" Target="../slideLayouts/slideLayout838.xml"/><Relationship Id="rId115" Type="http://schemas.openxmlformats.org/officeDocument/2006/relationships/slideLayout" Target="../slideLayouts/slideLayout913.xml"/><Relationship Id="rId136" Type="http://schemas.openxmlformats.org/officeDocument/2006/relationships/slideLayout" Target="../slideLayouts/slideLayout934.xml"/><Relationship Id="rId157" Type="http://schemas.openxmlformats.org/officeDocument/2006/relationships/slideLayout" Target="../slideLayouts/slideLayout955.xml"/><Relationship Id="rId178" Type="http://schemas.openxmlformats.org/officeDocument/2006/relationships/slideLayout" Target="../slideLayouts/slideLayout976.xml"/><Relationship Id="rId301" Type="http://schemas.openxmlformats.org/officeDocument/2006/relationships/slideLayout" Target="../slideLayouts/slideLayout1099.xml"/><Relationship Id="rId322" Type="http://schemas.openxmlformats.org/officeDocument/2006/relationships/slideLayout" Target="../slideLayouts/slideLayout1120.xml"/><Relationship Id="rId343" Type="http://schemas.openxmlformats.org/officeDocument/2006/relationships/slideLayout" Target="../slideLayouts/slideLayout1141.xml"/><Relationship Id="rId364" Type="http://schemas.openxmlformats.org/officeDocument/2006/relationships/slideLayout" Target="../slideLayouts/slideLayout1162.xml"/><Relationship Id="rId550" Type="http://schemas.openxmlformats.org/officeDocument/2006/relationships/slideLayout" Target="../slideLayouts/slideLayout1348.xml"/><Relationship Id="rId61" Type="http://schemas.openxmlformats.org/officeDocument/2006/relationships/slideLayout" Target="../slideLayouts/slideLayout859.xml"/><Relationship Id="rId82" Type="http://schemas.openxmlformats.org/officeDocument/2006/relationships/slideLayout" Target="../slideLayouts/slideLayout880.xml"/><Relationship Id="rId199" Type="http://schemas.openxmlformats.org/officeDocument/2006/relationships/slideLayout" Target="../slideLayouts/slideLayout997.xml"/><Relationship Id="rId203" Type="http://schemas.openxmlformats.org/officeDocument/2006/relationships/slideLayout" Target="../slideLayouts/slideLayout1001.xml"/><Relationship Id="rId385" Type="http://schemas.openxmlformats.org/officeDocument/2006/relationships/slideLayout" Target="../slideLayouts/slideLayout1183.xml"/><Relationship Id="rId571" Type="http://schemas.openxmlformats.org/officeDocument/2006/relationships/slideLayout" Target="../slideLayouts/slideLayout1369.xml"/><Relationship Id="rId19" Type="http://schemas.openxmlformats.org/officeDocument/2006/relationships/slideLayout" Target="../slideLayouts/slideLayout817.xml"/><Relationship Id="rId224" Type="http://schemas.openxmlformats.org/officeDocument/2006/relationships/slideLayout" Target="../slideLayouts/slideLayout1022.xml"/><Relationship Id="rId245" Type="http://schemas.openxmlformats.org/officeDocument/2006/relationships/slideLayout" Target="../slideLayouts/slideLayout1043.xml"/><Relationship Id="rId266" Type="http://schemas.openxmlformats.org/officeDocument/2006/relationships/slideLayout" Target="../slideLayouts/slideLayout1064.xml"/><Relationship Id="rId287" Type="http://schemas.openxmlformats.org/officeDocument/2006/relationships/slideLayout" Target="../slideLayouts/slideLayout1085.xml"/><Relationship Id="rId410" Type="http://schemas.openxmlformats.org/officeDocument/2006/relationships/slideLayout" Target="../slideLayouts/slideLayout1208.xml"/><Relationship Id="rId431" Type="http://schemas.openxmlformats.org/officeDocument/2006/relationships/slideLayout" Target="../slideLayouts/slideLayout1229.xml"/><Relationship Id="rId452" Type="http://schemas.openxmlformats.org/officeDocument/2006/relationships/slideLayout" Target="../slideLayouts/slideLayout1250.xml"/><Relationship Id="rId473" Type="http://schemas.openxmlformats.org/officeDocument/2006/relationships/slideLayout" Target="../slideLayouts/slideLayout1271.xml"/><Relationship Id="rId494" Type="http://schemas.openxmlformats.org/officeDocument/2006/relationships/slideLayout" Target="../slideLayouts/slideLayout1292.xml"/><Relationship Id="rId508" Type="http://schemas.openxmlformats.org/officeDocument/2006/relationships/slideLayout" Target="../slideLayouts/slideLayout1306.xml"/><Relationship Id="rId529" Type="http://schemas.openxmlformats.org/officeDocument/2006/relationships/slideLayout" Target="../slideLayouts/slideLayout1327.xml"/><Relationship Id="rId30" Type="http://schemas.openxmlformats.org/officeDocument/2006/relationships/slideLayout" Target="../slideLayouts/slideLayout828.xml"/><Relationship Id="rId105" Type="http://schemas.openxmlformats.org/officeDocument/2006/relationships/slideLayout" Target="../slideLayouts/slideLayout903.xml"/><Relationship Id="rId126" Type="http://schemas.openxmlformats.org/officeDocument/2006/relationships/slideLayout" Target="../slideLayouts/slideLayout924.xml"/><Relationship Id="rId147" Type="http://schemas.openxmlformats.org/officeDocument/2006/relationships/slideLayout" Target="../slideLayouts/slideLayout945.xml"/><Relationship Id="rId168" Type="http://schemas.openxmlformats.org/officeDocument/2006/relationships/slideLayout" Target="../slideLayouts/slideLayout966.xml"/><Relationship Id="rId312" Type="http://schemas.openxmlformats.org/officeDocument/2006/relationships/slideLayout" Target="../slideLayouts/slideLayout1110.xml"/><Relationship Id="rId333" Type="http://schemas.openxmlformats.org/officeDocument/2006/relationships/slideLayout" Target="../slideLayouts/slideLayout1131.xml"/><Relationship Id="rId354" Type="http://schemas.openxmlformats.org/officeDocument/2006/relationships/slideLayout" Target="../slideLayouts/slideLayout1152.xml"/><Relationship Id="rId540" Type="http://schemas.openxmlformats.org/officeDocument/2006/relationships/slideLayout" Target="../slideLayouts/slideLayout1338.xml"/><Relationship Id="rId51" Type="http://schemas.openxmlformats.org/officeDocument/2006/relationships/slideLayout" Target="../slideLayouts/slideLayout849.xml"/><Relationship Id="rId72" Type="http://schemas.openxmlformats.org/officeDocument/2006/relationships/slideLayout" Target="../slideLayouts/slideLayout870.xml"/><Relationship Id="rId93" Type="http://schemas.openxmlformats.org/officeDocument/2006/relationships/slideLayout" Target="../slideLayouts/slideLayout891.xml"/><Relationship Id="rId189" Type="http://schemas.openxmlformats.org/officeDocument/2006/relationships/slideLayout" Target="../slideLayouts/slideLayout987.xml"/><Relationship Id="rId375" Type="http://schemas.openxmlformats.org/officeDocument/2006/relationships/slideLayout" Target="../slideLayouts/slideLayout1173.xml"/><Relationship Id="rId396" Type="http://schemas.openxmlformats.org/officeDocument/2006/relationships/slideLayout" Target="../slideLayouts/slideLayout1194.xml"/><Relationship Id="rId561" Type="http://schemas.openxmlformats.org/officeDocument/2006/relationships/slideLayout" Target="../slideLayouts/slideLayout1359.xml"/><Relationship Id="rId3" Type="http://schemas.openxmlformats.org/officeDocument/2006/relationships/slideLayout" Target="../slideLayouts/slideLayout801.xml"/><Relationship Id="rId214" Type="http://schemas.openxmlformats.org/officeDocument/2006/relationships/slideLayout" Target="../slideLayouts/slideLayout1012.xml"/><Relationship Id="rId235" Type="http://schemas.openxmlformats.org/officeDocument/2006/relationships/slideLayout" Target="../slideLayouts/slideLayout1033.xml"/><Relationship Id="rId256" Type="http://schemas.openxmlformats.org/officeDocument/2006/relationships/slideLayout" Target="../slideLayouts/slideLayout1054.xml"/><Relationship Id="rId277" Type="http://schemas.openxmlformats.org/officeDocument/2006/relationships/slideLayout" Target="../slideLayouts/slideLayout1075.xml"/><Relationship Id="rId298" Type="http://schemas.openxmlformats.org/officeDocument/2006/relationships/slideLayout" Target="../slideLayouts/slideLayout1096.xml"/><Relationship Id="rId400" Type="http://schemas.openxmlformats.org/officeDocument/2006/relationships/slideLayout" Target="../slideLayouts/slideLayout1198.xml"/><Relationship Id="rId421" Type="http://schemas.openxmlformats.org/officeDocument/2006/relationships/slideLayout" Target="../slideLayouts/slideLayout1219.xml"/><Relationship Id="rId442" Type="http://schemas.openxmlformats.org/officeDocument/2006/relationships/slideLayout" Target="../slideLayouts/slideLayout1240.xml"/><Relationship Id="rId463" Type="http://schemas.openxmlformats.org/officeDocument/2006/relationships/slideLayout" Target="../slideLayouts/slideLayout1261.xml"/><Relationship Id="rId484" Type="http://schemas.openxmlformats.org/officeDocument/2006/relationships/slideLayout" Target="../slideLayouts/slideLayout1282.xml"/><Relationship Id="rId519" Type="http://schemas.openxmlformats.org/officeDocument/2006/relationships/slideLayout" Target="../slideLayouts/slideLayout1317.xml"/><Relationship Id="rId116" Type="http://schemas.openxmlformats.org/officeDocument/2006/relationships/slideLayout" Target="../slideLayouts/slideLayout914.xml"/><Relationship Id="rId137" Type="http://schemas.openxmlformats.org/officeDocument/2006/relationships/slideLayout" Target="../slideLayouts/slideLayout935.xml"/><Relationship Id="rId158" Type="http://schemas.openxmlformats.org/officeDocument/2006/relationships/slideLayout" Target="../slideLayouts/slideLayout956.xml"/><Relationship Id="rId302" Type="http://schemas.openxmlformats.org/officeDocument/2006/relationships/slideLayout" Target="../slideLayouts/slideLayout1100.xml"/><Relationship Id="rId323" Type="http://schemas.openxmlformats.org/officeDocument/2006/relationships/slideLayout" Target="../slideLayouts/slideLayout1121.xml"/><Relationship Id="rId344" Type="http://schemas.openxmlformats.org/officeDocument/2006/relationships/slideLayout" Target="../slideLayouts/slideLayout1142.xml"/><Relationship Id="rId530" Type="http://schemas.openxmlformats.org/officeDocument/2006/relationships/slideLayout" Target="../slideLayouts/slideLayout1328.xml"/><Relationship Id="rId20" Type="http://schemas.openxmlformats.org/officeDocument/2006/relationships/slideLayout" Target="../slideLayouts/slideLayout818.xml"/><Relationship Id="rId41" Type="http://schemas.openxmlformats.org/officeDocument/2006/relationships/slideLayout" Target="../slideLayouts/slideLayout839.xml"/><Relationship Id="rId62" Type="http://schemas.openxmlformats.org/officeDocument/2006/relationships/slideLayout" Target="../slideLayouts/slideLayout860.xml"/><Relationship Id="rId83" Type="http://schemas.openxmlformats.org/officeDocument/2006/relationships/slideLayout" Target="../slideLayouts/slideLayout881.xml"/><Relationship Id="rId179" Type="http://schemas.openxmlformats.org/officeDocument/2006/relationships/slideLayout" Target="../slideLayouts/slideLayout977.xml"/><Relationship Id="rId365" Type="http://schemas.openxmlformats.org/officeDocument/2006/relationships/slideLayout" Target="../slideLayouts/slideLayout1163.xml"/><Relationship Id="rId386" Type="http://schemas.openxmlformats.org/officeDocument/2006/relationships/slideLayout" Target="../slideLayouts/slideLayout1184.xml"/><Relationship Id="rId551" Type="http://schemas.openxmlformats.org/officeDocument/2006/relationships/slideLayout" Target="../slideLayouts/slideLayout1349.xml"/><Relationship Id="rId572" Type="http://schemas.openxmlformats.org/officeDocument/2006/relationships/slideLayout" Target="../slideLayouts/slideLayout1370.xml"/><Relationship Id="rId190" Type="http://schemas.openxmlformats.org/officeDocument/2006/relationships/slideLayout" Target="../slideLayouts/slideLayout988.xml"/><Relationship Id="rId204" Type="http://schemas.openxmlformats.org/officeDocument/2006/relationships/slideLayout" Target="../slideLayouts/slideLayout1002.xml"/><Relationship Id="rId225" Type="http://schemas.openxmlformats.org/officeDocument/2006/relationships/slideLayout" Target="../slideLayouts/slideLayout1023.xml"/><Relationship Id="rId246" Type="http://schemas.openxmlformats.org/officeDocument/2006/relationships/slideLayout" Target="../slideLayouts/slideLayout1044.xml"/><Relationship Id="rId267" Type="http://schemas.openxmlformats.org/officeDocument/2006/relationships/slideLayout" Target="../slideLayouts/slideLayout1065.xml"/><Relationship Id="rId288" Type="http://schemas.openxmlformats.org/officeDocument/2006/relationships/slideLayout" Target="../slideLayouts/slideLayout1086.xml"/><Relationship Id="rId411" Type="http://schemas.openxmlformats.org/officeDocument/2006/relationships/slideLayout" Target="../slideLayouts/slideLayout1209.xml"/><Relationship Id="rId432" Type="http://schemas.openxmlformats.org/officeDocument/2006/relationships/slideLayout" Target="../slideLayouts/slideLayout1230.xml"/><Relationship Id="rId453" Type="http://schemas.openxmlformats.org/officeDocument/2006/relationships/slideLayout" Target="../slideLayouts/slideLayout1251.xml"/><Relationship Id="rId474" Type="http://schemas.openxmlformats.org/officeDocument/2006/relationships/slideLayout" Target="../slideLayouts/slideLayout1272.xml"/><Relationship Id="rId509" Type="http://schemas.openxmlformats.org/officeDocument/2006/relationships/slideLayout" Target="../slideLayouts/slideLayout1307.xml"/><Relationship Id="rId106" Type="http://schemas.openxmlformats.org/officeDocument/2006/relationships/slideLayout" Target="../slideLayouts/slideLayout904.xml"/><Relationship Id="rId127" Type="http://schemas.openxmlformats.org/officeDocument/2006/relationships/slideLayout" Target="../slideLayouts/slideLayout925.xml"/><Relationship Id="rId313" Type="http://schemas.openxmlformats.org/officeDocument/2006/relationships/slideLayout" Target="../slideLayouts/slideLayout1111.xml"/><Relationship Id="rId495" Type="http://schemas.openxmlformats.org/officeDocument/2006/relationships/slideLayout" Target="../slideLayouts/slideLayout1293.xml"/><Relationship Id="rId10" Type="http://schemas.openxmlformats.org/officeDocument/2006/relationships/slideLayout" Target="../slideLayouts/slideLayout808.xml"/><Relationship Id="rId31" Type="http://schemas.openxmlformats.org/officeDocument/2006/relationships/slideLayout" Target="../slideLayouts/slideLayout829.xml"/><Relationship Id="rId52" Type="http://schemas.openxmlformats.org/officeDocument/2006/relationships/slideLayout" Target="../slideLayouts/slideLayout850.xml"/><Relationship Id="rId73" Type="http://schemas.openxmlformats.org/officeDocument/2006/relationships/slideLayout" Target="../slideLayouts/slideLayout871.xml"/><Relationship Id="rId94" Type="http://schemas.openxmlformats.org/officeDocument/2006/relationships/slideLayout" Target="../slideLayouts/slideLayout892.xml"/><Relationship Id="rId148" Type="http://schemas.openxmlformats.org/officeDocument/2006/relationships/slideLayout" Target="../slideLayouts/slideLayout946.xml"/><Relationship Id="rId169" Type="http://schemas.openxmlformats.org/officeDocument/2006/relationships/slideLayout" Target="../slideLayouts/slideLayout967.xml"/><Relationship Id="rId334" Type="http://schemas.openxmlformats.org/officeDocument/2006/relationships/slideLayout" Target="../slideLayouts/slideLayout1132.xml"/><Relationship Id="rId355" Type="http://schemas.openxmlformats.org/officeDocument/2006/relationships/slideLayout" Target="../slideLayouts/slideLayout1153.xml"/><Relationship Id="rId376" Type="http://schemas.openxmlformats.org/officeDocument/2006/relationships/slideLayout" Target="../slideLayouts/slideLayout1174.xml"/><Relationship Id="rId397" Type="http://schemas.openxmlformats.org/officeDocument/2006/relationships/slideLayout" Target="../slideLayouts/slideLayout1195.xml"/><Relationship Id="rId520" Type="http://schemas.openxmlformats.org/officeDocument/2006/relationships/slideLayout" Target="../slideLayouts/slideLayout1318.xml"/><Relationship Id="rId541" Type="http://schemas.openxmlformats.org/officeDocument/2006/relationships/slideLayout" Target="../slideLayouts/slideLayout1339.xml"/><Relationship Id="rId562" Type="http://schemas.openxmlformats.org/officeDocument/2006/relationships/slideLayout" Target="../slideLayouts/slideLayout1360.xml"/><Relationship Id="rId4" Type="http://schemas.openxmlformats.org/officeDocument/2006/relationships/slideLayout" Target="../slideLayouts/slideLayout802.xml"/><Relationship Id="rId180" Type="http://schemas.openxmlformats.org/officeDocument/2006/relationships/slideLayout" Target="../slideLayouts/slideLayout978.xml"/><Relationship Id="rId215" Type="http://schemas.openxmlformats.org/officeDocument/2006/relationships/slideLayout" Target="../slideLayouts/slideLayout1013.xml"/><Relationship Id="rId236" Type="http://schemas.openxmlformats.org/officeDocument/2006/relationships/slideLayout" Target="../slideLayouts/slideLayout1034.xml"/><Relationship Id="rId257" Type="http://schemas.openxmlformats.org/officeDocument/2006/relationships/slideLayout" Target="../slideLayouts/slideLayout1055.xml"/><Relationship Id="rId278" Type="http://schemas.openxmlformats.org/officeDocument/2006/relationships/slideLayout" Target="../slideLayouts/slideLayout1076.xml"/><Relationship Id="rId401" Type="http://schemas.openxmlformats.org/officeDocument/2006/relationships/slideLayout" Target="../slideLayouts/slideLayout1199.xml"/><Relationship Id="rId422" Type="http://schemas.openxmlformats.org/officeDocument/2006/relationships/slideLayout" Target="../slideLayouts/slideLayout1220.xml"/><Relationship Id="rId443" Type="http://schemas.openxmlformats.org/officeDocument/2006/relationships/slideLayout" Target="../slideLayouts/slideLayout1241.xml"/><Relationship Id="rId464" Type="http://schemas.openxmlformats.org/officeDocument/2006/relationships/slideLayout" Target="../slideLayouts/slideLayout1262.xml"/><Relationship Id="rId303" Type="http://schemas.openxmlformats.org/officeDocument/2006/relationships/slideLayout" Target="../slideLayouts/slideLayout1101.xml"/><Relationship Id="rId485" Type="http://schemas.openxmlformats.org/officeDocument/2006/relationships/slideLayout" Target="../slideLayouts/slideLayout1283.xml"/><Relationship Id="rId42" Type="http://schemas.openxmlformats.org/officeDocument/2006/relationships/slideLayout" Target="../slideLayouts/slideLayout840.xml"/><Relationship Id="rId84" Type="http://schemas.openxmlformats.org/officeDocument/2006/relationships/slideLayout" Target="../slideLayouts/slideLayout882.xml"/><Relationship Id="rId138" Type="http://schemas.openxmlformats.org/officeDocument/2006/relationships/slideLayout" Target="../slideLayouts/slideLayout936.xml"/><Relationship Id="rId345" Type="http://schemas.openxmlformats.org/officeDocument/2006/relationships/slideLayout" Target="../slideLayouts/slideLayout1143.xml"/><Relationship Id="rId387" Type="http://schemas.openxmlformats.org/officeDocument/2006/relationships/slideLayout" Target="../slideLayouts/slideLayout1185.xml"/><Relationship Id="rId510" Type="http://schemas.openxmlformats.org/officeDocument/2006/relationships/slideLayout" Target="../slideLayouts/slideLayout1308.xml"/><Relationship Id="rId552" Type="http://schemas.openxmlformats.org/officeDocument/2006/relationships/slideLayout" Target="../slideLayouts/slideLayout1350.xml"/><Relationship Id="rId191" Type="http://schemas.openxmlformats.org/officeDocument/2006/relationships/slideLayout" Target="../slideLayouts/slideLayout989.xml"/><Relationship Id="rId205" Type="http://schemas.openxmlformats.org/officeDocument/2006/relationships/slideLayout" Target="../slideLayouts/slideLayout1003.xml"/><Relationship Id="rId247" Type="http://schemas.openxmlformats.org/officeDocument/2006/relationships/slideLayout" Target="../slideLayouts/slideLayout1045.xml"/><Relationship Id="rId412" Type="http://schemas.openxmlformats.org/officeDocument/2006/relationships/slideLayout" Target="../slideLayouts/slideLayout1210.xml"/><Relationship Id="rId107" Type="http://schemas.openxmlformats.org/officeDocument/2006/relationships/slideLayout" Target="../slideLayouts/slideLayout905.xml"/><Relationship Id="rId289" Type="http://schemas.openxmlformats.org/officeDocument/2006/relationships/slideLayout" Target="../slideLayouts/slideLayout1087.xml"/><Relationship Id="rId454" Type="http://schemas.openxmlformats.org/officeDocument/2006/relationships/slideLayout" Target="../slideLayouts/slideLayout1252.xml"/><Relationship Id="rId496" Type="http://schemas.openxmlformats.org/officeDocument/2006/relationships/slideLayout" Target="../slideLayouts/slideLayout1294.xml"/><Relationship Id="rId11" Type="http://schemas.openxmlformats.org/officeDocument/2006/relationships/slideLayout" Target="../slideLayouts/slideLayout809.xml"/><Relationship Id="rId53" Type="http://schemas.openxmlformats.org/officeDocument/2006/relationships/slideLayout" Target="../slideLayouts/slideLayout851.xml"/><Relationship Id="rId149" Type="http://schemas.openxmlformats.org/officeDocument/2006/relationships/slideLayout" Target="../slideLayouts/slideLayout947.xml"/><Relationship Id="rId314" Type="http://schemas.openxmlformats.org/officeDocument/2006/relationships/slideLayout" Target="../slideLayouts/slideLayout1112.xml"/><Relationship Id="rId356" Type="http://schemas.openxmlformats.org/officeDocument/2006/relationships/slideLayout" Target="../slideLayouts/slideLayout1154.xml"/><Relationship Id="rId398" Type="http://schemas.openxmlformats.org/officeDocument/2006/relationships/slideLayout" Target="../slideLayouts/slideLayout1196.xml"/><Relationship Id="rId521" Type="http://schemas.openxmlformats.org/officeDocument/2006/relationships/slideLayout" Target="../slideLayouts/slideLayout1319.xml"/><Relationship Id="rId563" Type="http://schemas.openxmlformats.org/officeDocument/2006/relationships/slideLayout" Target="../slideLayouts/slideLayout1361.xml"/><Relationship Id="rId95" Type="http://schemas.openxmlformats.org/officeDocument/2006/relationships/slideLayout" Target="../slideLayouts/slideLayout893.xml"/><Relationship Id="rId160" Type="http://schemas.openxmlformats.org/officeDocument/2006/relationships/slideLayout" Target="../slideLayouts/slideLayout958.xml"/><Relationship Id="rId216" Type="http://schemas.openxmlformats.org/officeDocument/2006/relationships/slideLayout" Target="../slideLayouts/slideLayout1014.xml"/><Relationship Id="rId423" Type="http://schemas.openxmlformats.org/officeDocument/2006/relationships/slideLayout" Target="../slideLayouts/slideLayout1221.xml"/><Relationship Id="rId258" Type="http://schemas.openxmlformats.org/officeDocument/2006/relationships/slideLayout" Target="../slideLayouts/slideLayout1056.xml"/><Relationship Id="rId465" Type="http://schemas.openxmlformats.org/officeDocument/2006/relationships/slideLayout" Target="../slideLayouts/slideLayout1263.xml"/><Relationship Id="rId22" Type="http://schemas.openxmlformats.org/officeDocument/2006/relationships/slideLayout" Target="../slideLayouts/slideLayout820.xml"/><Relationship Id="rId64" Type="http://schemas.openxmlformats.org/officeDocument/2006/relationships/slideLayout" Target="../slideLayouts/slideLayout862.xml"/><Relationship Id="rId118" Type="http://schemas.openxmlformats.org/officeDocument/2006/relationships/slideLayout" Target="../slideLayouts/slideLayout916.xml"/><Relationship Id="rId325" Type="http://schemas.openxmlformats.org/officeDocument/2006/relationships/slideLayout" Target="../slideLayouts/slideLayout1123.xml"/><Relationship Id="rId367" Type="http://schemas.openxmlformats.org/officeDocument/2006/relationships/slideLayout" Target="../slideLayouts/slideLayout1165.xml"/><Relationship Id="rId532" Type="http://schemas.openxmlformats.org/officeDocument/2006/relationships/slideLayout" Target="../slideLayouts/slideLayout1330.xml"/><Relationship Id="rId574" Type="http://schemas.openxmlformats.org/officeDocument/2006/relationships/slideLayout" Target="../slideLayouts/slideLayout1372.xml"/><Relationship Id="rId171" Type="http://schemas.openxmlformats.org/officeDocument/2006/relationships/slideLayout" Target="../slideLayouts/slideLayout969.xml"/><Relationship Id="rId227" Type="http://schemas.openxmlformats.org/officeDocument/2006/relationships/slideLayout" Target="../slideLayouts/slideLayout1025.xml"/><Relationship Id="rId269" Type="http://schemas.openxmlformats.org/officeDocument/2006/relationships/slideLayout" Target="../slideLayouts/slideLayout1067.xml"/><Relationship Id="rId434" Type="http://schemas.openxmlformats.org/officeDocument/2006/relationships/slideLayout" Target="../slideLayouts/slideLayout1232.xml"/><Relationship Id="rId476" Type="http://schemas.openxmlformats.org/officeDocument/2006/relationships/slideLayout" Target="../slideLayouts/slideLayout1274.xml"/><Relationship Id="rId33" Type="http://schemas.openxmlformats.org/officeDocument/2006/relationships/slideLayout" Target="../slideLayouts/slideLayout831.xml"/><Relationship Id="rId129" Type="http://schemas.openxmlformats.org/officeDocument/2006/relationships/slideLayout" Target="../slideLayouts/slideLayout927.xml"/><Relationship Id="rId280" Type="http://schemas.openxmlformats.org/officeDocument/2006/relationships/slideLayout" Target="../slideLayouts/slideLayout1078.xml"/><Relationship Id="rId336" Type="http://schemas.openxmlformats.org/officeDocument/2006/relationships/slideLayout" Target="../slideLayouts/slideLayout1134.xml"/><Relationship Id="rId501" Type="http://schemas.openxmlformats.org/officeDocument/2006/relationships/slideLayout" Target="../slideLayouts/slideLayout1299.xml"/><Relationship Id="rId543" Type="http://schemas.openxmlformats.org/officeDocument/2006/relationships/slideLayout" Target="../slideLayouts/slideLayout1341.xml"/><Relationship Id="rId75" Type="http://schemas.openxmlformats.org/officeDocument/2006/relationships/slideLayout" Target="../slideLayouts/slideLayout873.xml"/><Relationship Id="rId140" Type="http://schemas.openxmlformats.org/officeDocument/2006/relationships/slideLayout" Target="../slideLayouts/slideLayout938.xml"/><Relationship Id="rId182" Type="http://schemas.openxmlformats.org/officeDocument/2006/relationships/slideLayout" Target="../slideLayouts/slideLayout980.xml"/><Relationship Id="rId378" Type="http://schemas.openxmlformats.org/officeDocument/2006/relationships/slideLayout" Target="../slideLayouts/slideLayout1176.xml"/><Relationship Id="rId403" Type="http://schemas.openxmlformats.org/officeDocument/2006/relationships/slideLayout" Target="../slideLayouts/slideLayout1201.xml"/><Relationship Id="rId6" Type="http://schemas.openxmlformats.org/officeDocument/2006/relationships/slideLayout" Target="../slideLayouts/slideLayout804.xml"/><Relationship Id="rId238" Type="http://schemas.openxmlformats.org/officeDocument/2006/relationships/slideLayout" Target="../slideLayouts/slideLayout1036.xml"/><Relationship Id="rId445" Type="http://schemas.openxmlformats.org/officeDocument/2006/relationships/slideLayout" Target="../slideLayouts/slideLayout1243.xml"/><Relationship Id="rId487" Type="http://schemas.openxmlformats.org/officeDocument/2006/relationships/slideLayout" Target="../slideLayouts/slideLayout1285.xml"/><Relationship Id="rId291" Type="http://schemas.openxmlformats.org/officeDocument/2006/relationships/slideLayout" Target="../slideLayouts/slideLayout1089.xml"/><Relationship Id="rId305" Type="http://schemas.openxmlformats.org/officeDocument/2006/relationships/slideLayout" Target="../slideLayouts/slideLayout1103.xml"/><Relationship Id="rId347" Type="http://schemas.openxmlformats.org/officeDocument/2006/relationships/slideLayout" Target="../slideLayouts/slideLayout1145.xml"/><Relationship Id="rId512" Type="http://schemas.openxmlformats.org/officeDocument/2006/relationships/slideLayout" Target="../slideLayouts/slideLayout1310.xml"/><Relationship Id="rId44" Type="http://schemas.openxmlformats.org/officeDocument/2006/relationships/slideLayout" Target="../slideLayouts/slideLayout842.xml"/><Relationship Id="rId86" Type="http://schemas.openxmlformats.org/officeDocument/2006/relationships/slideLayout" Target="../slideLayouts/slideLayout884.xml"/><Relationship Id="rId151" Type="http://schemas.openxmlformats.org/officeDocument/2006/relationships/slideLayout" Target="../slideLayouts/slideLayout949.xml"/><Relationship Id="rId389" Type="http://schemas.openxmlformats.org/officeDocument/2006/relationships/slideLayout" Target="../slideLayouts/slideLayout1187.xml"/><Relationship Id="rId554" Type="http://schemas.openxmlformats.org/officeDocument/2006/relationships/slideLayout" Target="../slideLayouts/slideLayout1352.xml"/><Relationship Id="rId193" Type="http://schemas.openxmlformats.org/officeDocument/2006/relationships/slideLayout" Target="../slideLayouts/slideLayout991.xml"/><Relationship Id="rId207" Type="http://schemas.openxmlformats.org/officeDocument/2006/relationships/slideLayout" Target="../slideLayouts/slideLayout1005.xml"/><Relationship Id="rId249" Type="http://schemas.openxmlformats.org/officeDocument/2006/relationships/slideLayout" Target="../slideLayouts/slideLayout1047.xml"/><Relationship Id="rId414" Type="http://schemas.openxmlformats.org/officeDocument/2006/relationships/slideLayout" Target="../slideLayouts/slideLayout1212.xml"/><Relationship Id="rId456" Type="http://schemas.openxmlformats.org/officeDocument/2006/relationships/slideLayout" Target="../slideLayouts/slideLayout1254.xml"/><Relationship Id="rId498" Type="http://schemas.openxmlformats.org/officeDocument/2006/relationships/slideLayout" Target="../slideLayouts/slideLayout1296.xml"/><Relationship Id="rId13" Type="http://schemas.openxmlformats.org/officeDocument/2006/relationships/slideLayout" Target="../slideLayouts/slideLayout811.xml"/><Relationship Id="rId109" Type="http://schemas.openxmlformats.org/officeDocument/2006/relationships/slideLayout" Target="../slideLayouts/slideLayout907.xml"/><Relationship Id="rId260" Type="http://schemas.openxmlformats.org/officeDocument/2006/relationships/slideLayout" Target="../slideLayouts/slideLayout1058.xml"/><Relationship Id="rId316" Type="http://schemas.openxmlformats.org/officeDocument/2006/relationships/slideLayout" Target="../slideLayouts/slideLayout1114.xml"/><Relationship Id="rId523" Type="http://schemas.openxmlformats.org/officeDocument/2006/relationships/slideLayout" Target="../slideLayouts/slideLayout1321.xml"/><Relationship Id="rId55" Type="http://schemas.openxmlformats.org/officeDocument/2006/relationships/slideLayout" Target="../slideLayouts/slideLayout853.xml"/><Relationship Id="rId97" Type="http://schemas.openxmlformats.org/officeDocument/2006/relationships/slideLayout" Target="../slideLayouts/slideLayout895.xml"/><Relationship Id="rId120" Type="http://schemas.openxmlformats.org/officeDocument/2006/relationships/slideLayout" Target="../slideLayouts/slideLayout918.xml"/><Relationship Id="rId358" Type="http://schemas.openxmlformats.org/officeDocument/2006/relationships/slideLayout" Target="../slideLayouts/slideLayout1156.xml"/><Relationship Id="rId565" Type="http://schemas.openxmlformats.org/officeDocument/2006/relationships/slideLayout" Target="../slideLayouts/slideLayout1363.xml"/><Relationship Id="rId162" Type="http://schemas.openxmlformats.org/officeDocument/2006/relationships/slideLayout" Target="../slideLayouts/slideLayout960.xml"/><Relationship Id="rId218" Type="http://schemas.openxmlformats.org/officeDocument/2006/relationships/slideLayout" Target="../slideLayouts/slideLayout1016.xml"/><Relationship Id="rId425" Type="http://schemas.openxmlformats.org/officeDocument/2006/relationships/slideLayout" Target="../slideLayouts/slideLayout1223.xml"/><Relationship Id="rId467" Type="http://schemas.openxmlformats.org/officeDocument/2006/relationships/slideLayout" Target="../slideLayouts/slideLayout1265.xml"/><Relationship Id="rId271" Type="http://schemas.openxmlformats.org/officeDocument/2006/relationships/slideLayout" Target="../slideLayouts/slideLayout1069.xml"/><Relationship Id="rId24" Type="http://schemas.openxmlformats.org/officeDocument/2006/relationships/slideLayout" Target="../slideLayouts/slideLayout822.xml"/><Relationship Id="rId66" Type="http://schemas.openxmlformats.org/officeDocument/2006/relationships/slideLayout" Target="../slideLayouts/slideLayout864.xml"/><Relationship Id="rId131" Type="http://schemas.openxmlformats.org/officeDocument/2006/relationships/slideLayout" Target="../slideLayouts/slideLayout929.xml"/><Relationship Id="rId327" Type="http://schemas.openxmlformats.org/officeDocument/2006/relationships/slideLayout" Target="../slideLayouts/slideLayout1125.xml"/><Relationship Id="rId369" Type="http://schemas.openxmlformats.org/officeDocument/2006/relationships/slideLayout" Target="../slideLayouts/slideLayout1167.xml"/><Relationship Id="rId534" Type="http://schemas.openxmlformats.org/officeDocument/2006/relationships/slideLayout" Target="../slideLayouts/slideLayout1332.xml"/><Relationship Id="rId173" Type="http://schemas.openxmlformats.org/officeDocument/2006/relationships/slideLayout" Target="../slideLayouts/slideLayout971.xml"/><Relationship Id="rId229" Type="http://schemas.openxmlformats.org/officeDocument/2006/relationships/slideLayout" Target="../slideLayouts/slideLayout1027.xml"/><Relationship Id="rId380" Type="http://schemas.openxmlformats.org/officeDocument/2006/relationships/slideLayout" Target="../slideLayouts/slideLayout1178.xml"/><Relationship Id="rId436" Type="http://schemas.openxmlformats.org/officeDocument/2006/relationships/slideLayout" Target="../slideLayouts/slideLayout1234.xml"/><Relationship Id="rId240" Type="http://schemas.openxmlformats.org/officeDocument/2006/relationships/slideLayout" Target="../slideLayouts/slideLayout1038.xml"/><Relationship Id="rId478" Type="http://schemas.openxmlformats.org/officeDocument/2006/relationships/slideLayout" Target="../slideLayouts/slideLayout1276.xml"/><Relationship Id="rId35" Type="http://schemas.openxmlformats.org/officeDocument/2006/relationships/slideLayout" Target="../slideLayouts/slideLayout833.xml"/><Relationship Id="rId77" Type="http://schemas.openxmlformats.org/officeDocument/2006/relationships/slideLayout" Target="../slideLayouts/slideLayout875.xml"/><Relationship Id="rId100" Type="http://schemas.openxmlformats.org/officeDocument/2006/relationships/slideLayout" Target="../slideLayouts/slideLayout898.xml"/><Relationship Id="rId282" Type="http://schemas.openxmlformats.org/officeDocument/2006/relationships/slideLayout" Target="../slideLayouts/slideLayout1080.xml"/><Relationship Id="rId338" Type="http://schemas.openxmlformats.org/officeDocument/2006/relationships/slideLayout" Target="../slideLayouts/slideLayout1136.xml"/><Relationship Id="rId503" Type="http://schemas.openxmlformats.org/officeDocument/2006/relationships/slideLayout" Target="../slideLayouts/slideLayout1301.xml"/><Relationship Id="rId545" Type="http://schemas.openxmlformats.org/officeDocument/2006/relationships/slideLayout" Target="../slideLayouts/slideLayout1343.xml"/><Relationship Id="rId8" Type="http://schemas.openxmlformats.org/officeDocument/2006/relationships/slideLayout" Target="../slideLayouts/slideLayout806.xml"/><Relationship Id="rId142" Type="http://schemas.openxmlformats.org/officeDocument/2006/relationships/slideLayout" Target="../slideLayouts/slideLayout940.xml"/><Relationship Id="rId184" Type="http://schemas.openxmlformats.org/officeDocument/2006/relationships/slideLayout" Target="../slideLayouts/slideLayout982.xml"/><Relationship Id="rId391" Type="http://schemas.openxmlformats.org/officeDocument/2006/relationships/slideLayout" Target="../slideLayouts/slideLayout1189.xml"/><Relationship Id="rId405" Type="http://schemas.openxmlformats.org/officeDocument/2006/relationships/slideLayout" Target="../slideLayouts/slideLayout1203.xml"/><Relationship Id="rId447" Type="http://schemas.openxmlformats.org/officeDocument/2006/relationships/slideLayout" Target="../slideLayouts/slideLayout1245.xml"/><Relationship Id="rId251" Type="http://schemas.openxmlformats.org/officeDocument/2006/relationships/slideLayout" Target="../slideLayouts/slideLayout1049.xml"/><Relationship Id="rId489" Type="http://schemas.openxmlformats.org/officeDocument/2006/relationships/slideLayout" Target="../slideLayouts/slideLayout1287.xml"/><Relationship Id="rId46" Type="http://schemas.openxmlformats.org/officeDocument/2006/relationships/slideLayout" Target="../slideLayouts/slideLayout844.xml"/><Relationship Id="rId293" Type="http://schemas.openxmlformats.org/officeDocument/2006/relationships/slideLayout" Target="../slideLayouts/slideLayout1091.xml"/><Relationship Id="rId307" Type="http://schemas.openxmlformats.org/officeDocument/2006/relationships/slideLayout" Target="../slideLayouts/slideLayout1105.xml"/><Relationship Id="rId349" Type="http://schemas.openxmlformats.org/officeDocument/2006/relationships/slideLayout" Target="../slideLayouts/slideLayout1147.xml"/><Relationship Id="rId514" Type="http://schemas.openxmlformats.org/officeDocument/2006/relationships/slideLayout" Target="../slideLayouts/slideLayout1312.xml"/><Relationship Id="rId556" Type="http://schemas.openxmlformats.org/officeDocument/2006/relationships/slideLayout" Target="../slideLayouts/slideLayout1354.xml"/><Relationship Id="rId88" Type="http://schemas.openxmlformats.org/officeDocument/2006/relationships/slideLayout" Target="../slideLayouts/slideLayout886.xml"/><Relationship Id="rId111" Type="http://schemas.openxmlformats.org/officeDocument/2006/relationships/slideLayout" Target="../slideLayouts/slideLayout909.xml"/><Relationship Id="rId153" Type="http://schemas.openxmlformats.org/officeDocument/2006/relationships/slideLayout" Target="../slideLayouts/slideLayout951.xml"/><Relationship Id="rId195" Type="http://schemas.openxmlformats.org/officeDocument/2006/relationships/slideLayout" Target="../slideLayouts/slideLayout993.xml"/><Relationship Id="rId209" Type="http://schemas.openxmlformats.org/officeDocument/2006/relationships/slideLayout" Target="../slideLayouts/slideLayout1007.xml"/><Relationship Id="rId360" Type="http://schemas.openxmlformats.org/officeDocument/2006/relationships/slideLayout" Target="../slideLayouts/slideLayout1158.xml"/><Relationship Id="rId416" Type="http://schemas.openxmlformats.org/officeDocument/2006/relationships/slideLayout" Target="../slideLayouts/slideLayout1214.xml"/><Relationship Id="rId220" Type="http://schemas.openxmlformats.org/officeDocument/2006/relationships/slideLayout" Target="../slideLayouts/slideLayout1018.xml"/><Relationship Id="rId458" Type="http://schemas.openxmlformats.org/officeDocument/2006/relationships/slideLayout" Target="../slideLayouts/slideLayout1256.xml"/><Relationship Id="rId15" Type="http://schemas.openxmlformats.org/officeDocument/2006/relationships/slideLayout" Target="../slideLayouts/slideLayout813.xml"/><Relationship Id="rId57" Type="http://schemas.openxmlformats.org/officeDocument/2006/relationships/slideLayout" Target="../slideLayouts/slideLayout855.xml"/><Relationship Id="rId262" Type="http://schemas.openxmlformats.org/officeDocument/2006/relationships/slideLayout" Target="../slideLayouts/slideLayout1060.xml"/><Relationship Id="rId318" Type="http://schemas.openxmlformats.org/officeDocument/2006/relationships/slideLayout" Target="../slideLayouts/slideLayout1116.xml"/><Relationship Id="rId525" Type="http://schemas.openxmlformats.org/officeDocument/2006/relationships/slideLayout" Target="../slideLayouts/slideLayout1323.xml"/><Relationship Id="rId567" Type="http://schemas.openxmlformats.org/officeDocument/2006/relationships/slideLayout" Target="../slideLayouts/slideLayout1365.xml"/><Relationship Id="rId99" Type="http://schemas.openxmlformats.org/officeDocument/2006/relationships/slideLayout" Target="../slideLayouts/slideLayout897.xml"/><Relationship Id="rId122" Type="http://schemas.openxmlformats.org/officeDocument/2006/relationships/slideLayout" Target="../slideLayouts/slideLayout920.xml"/><Relationship Id="rId164" Type="http://schemas.openxmlformats.org/officeDocument/2006/relationships/slideLayout" Target="../slideLayouts/slideLayout962.xml"/><Relationship Id="rId371" Type="http://schemas.openxmlformats.org/officeDocument/2006/relationships/slideLayout" Target="../slideLayouts/slideLayout1169.xml"/><Relationship Id="rId427" Type="http://schemas.openxmlformats.org/officeDocument/2006/relationships/slideLayout" Target="../slideLayouts/slideLayout1225.xml"/><Relationship Id="rId469" Type="http://schemas.openxmlformats.org/officeDocument/2006/relationships/slideLayout" Target="../slideLayouts/slideLayout1267.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489.xml"/><Relationship Id="rId299" Type="http://schemas.openxmlformats.org/officeDocument/2006/relationships/slideLayout" Target="../slideLayouts/slideLayout1671.xml"/><Relationship Id="rId21" Type="http://schemas.openxmlformats.org/officeDocument/2006/relationships/slideLayout" Target="../slideLayouts/slideLayout1393.xml"/><Relationship Id="rId63" Type="http://schemas.openxmlformats.org/officeDocument/2006/relationships/slideLayout" Target="../slideLayouts/slideLayout1435.xml"/><Relationship Id="rId159" Type="http://schemas.openxmlformats.org/officeDocument/2006/relationships/slideLayout" Target="../slideLayouts/slideLayout1531.xml"/><Relationship Id="rId324" Type="http://schemas.openxmlformats.org/officeDocument/2006/relationships/slideLayout" Target="../slideLayouts/slideLayout1696.xml"/><Relationship Id="rId366" Type="http://schemas.openxmlformats.org/officeDocument/2006/relationships/slideLayout" Target="../slideLayouts/slideLayout1738.xml"/><Relationship Id="rId531" Type="http://schemas.openxmlformats.org/officeDocument/2006/relationships/slideLayout" Target="../slideLayouts/slideLayout1903.xml"/><Relationship Id="rId170" Type="http://schemas.openxmlformats.org/officeDocument/2006/relationships/slideLayout" Target="../slideLayouts/slideLayout1542.xml"/><Relationship Id="rId226" Type="http://schemas.openxmlformats.org/officeDocument/2006/relationships/slideLayout" Target="../slideLayouts/slideLayout1598.xml"/><Relationship Id="rId433" Type="http://schemas.openxmlformats.org/officeDocument/2006/relationships/slideLayout" Target="../slideLayouts/slideLayout1805.xml"/><Relationship Id="rId268" Type="http://schemas.openxmlformats.org/officeDocument/2006/relationships/slideLayout" Target="../slideLayouts/slideLayout1640.xml"/><Relationship Id="rId475" Type="http://schemas.openxmlformats.org/officeDocument/2006/relationships/slideLayout" Target="../slideLayouts/slideLayout1847.xml"/><Relationship Id="rId32" Type="http://schemas.openxmlformats.org/officeDocument/2006/relationships/slideLayout" Target="../slideLayouts/slideLayout1404.xml"/><Relationship Id="rId74" Type="http://schemas.openxmlformats.org/officeDocument/2006/relationships/slideLayout" Target="../slideLayouts/slideLayout1446.xml"/><Relationship Id="rId128" Type="http://schemas.openxmlformats.org/officeDocument/2006/relationships/slideLayout" Target="../slideLayouts/slideLayout1500.xml"/><Relationship Id="rId335" Type="http://schemas.openxmlformats.org/officeDocument/2006/relationships/slideLayout" Target="../slideLayouts/slideLayout1707.xml"/><Relationship Id="rId377" Type="http://schemas.openxmlformats.org/officeDocument/2006/relationships/slideLayout" Target="../slideLayouts/slideLayout1749.xml"/><Relationship Id="rId500" Type="http://schemas.openxmlformats.org/officeDocument/2006/relationships/slideLayout" Target="../slideLayouts/slideLayout1872.xml"/><Relationship Id="rId542" Type="http://schemas.openxmlformats.org/officeDocument/2006/relationships/slideLayout" Target="../slideLayouts/slideLayout1914.xml"/><Relationship Id="rId5" Type="http://schemas.openxmlformats.org/officeDocument/2006/relationships/slideLayout" Target="../slideLayouts/slideLayout1377.xml"/><Relationship Id="rId181" Type="http://schemas.openxmlformats.org/officeDocument/2006/relationships/slideLayout" Target="../slideLayouts/slideLayout1553.xml"/><Relationship Id="rId237" Type="http://schemas.openxmlformats.org/officeDocument/2006/relationships/slideLayout" Target="../slideLayouts/slideLayout1609.xml"/><Relationship Id="rId402" Type="http://schemas.openxmlformats.org/officeDocument/2006/relationships/slideLayout" Target="../slideLayouts/slideLayout1774.xml"/><Relationship Id="rId279" Type="http://schemas.openxmlformats.org/officeDocument/2006/relationships/slideLayout" Target="../slideLayouts/slideLayout1651.xml"/><Relationship Id="rId444" Type="http://schemas.openxmlformats.org/officeDocument/2006/relationships/slideLayout" Target="../slideLayouts/slideLayout1816.xml"/><Relationship Id="rId486" Type="http://schemas.openxmlformats.org/officeDocument/2006/relationships/slideLayout" Target="../slideLayouts/slideLayout1858.xml"/><Relationship Id="rId43" Type="http://schemas.openxmlformats.org/officeDocument/2006/relationships/slideLayout" Target="../slideLayouts/slideLayout1415.xml"/><Relationship Id="rId139" Type="http://schemas.openxmlformats.org/officeDocument/2006/relationships/slideLayout" Target="../slideLayouts/slideLayout1511.xml"/><Relationship Id="rId290" Type="http://schemas.openxmlformats.org/officeDocument/2006/relationships/slideLayout" Target="../slideLayouts/slideLayout1662.xml"/><Relationship Id="rId304" Type="http://schemas.openxmlformats.org/officeDocument/2006/relationships/slideLayout" Target="../slideLayouts/slideLayout1676.xml"/><Relationship Id="rId346" Type="http://schemas.openxmlformats.org/officeDocument/2006/relationships/slideLayout" Target="../slideLayouts/slideLayout1718.xml"/><Relationship Id="rId388" Type="http://schemas.openxmlformats.org/officeDocument/2006/relationships/slideLayout" Target="../slideLayouts/slideLayout1760.xml"/><Relationship Id="rId511" Type="http://schemas.openxmlformats.org/officeDocument/2006/relationships/slideLayout" Target="../slideLayouts/slideLayout1883.xml"/><Relationship Id="rId85" Type="http://schemas.openxmlformats.org/officeDocument/2006/relationships/slideLayout" Target="../slideLayouts/slideLayout1457.xml"/><Relationship Id="rId150" Type="http://schemas.openxmlformats.org/officeDocument/2006/relationships/slideLayout" Target="../slideLayouts/slideLayout1522.xml"/><Relationship Id="rId192" Type="http://schemas.openxmlformats.org/officeDocument/2006/relationships/slideLayout" Target="../slideLayouts/slideLayout1564.xml"/><Relationship Id="rId206" Type="http://schemas.openxmlformats.org/officeDocument/2006/relationships/slideLayout" Target="../slideLayouts/slideLayout1578.xml"/><Relationship Id="rId413" Type="http://schemas.openxmlformats.org/officeDocument/2006/relationships/slideLayout" Target="../slideLayouts/slideLayout1785.xml"/><Relationship Id="rId248" Type="http://schemas.openxmlformats.org/officeDocument/2006/relationships/slideLayout" Target="../slideLayouts/slideLayout1620.xml"/><Relationship Id="rId455" Type="http://schemas.openxmlformats.org/officeDocument/2006/relationships/slideLayout" Target="../slideLayouts/slideLayout1827.xml"/><Relationship Id="rId497" Type="http://schemas.openxmlformats.org/officeDocument/2006/relationships/slideLayout" Target="../slideLayouts/slideLayout1869.xml"/><Relationship Id="rId12" Type="http://schemas.openxmlformats.org/officeDocument/2006/relationships/slideLayout" Target="../slideLayouts/slideLayout1384.xml"/><Relationship Id="rId108" Type="http://schemas.openxmlformats.org/officeDocument/2006/relationships/slideLayout" Target="../slideLayouts/slideLayout1480.xml"/><Relationship Id="rId315" Type="http://schemas.openxmlformats.org/officeDocument/2006/relationships/slideLayout" Target="../slideLayouts/slideLayout1687.xml"/><Relationship Id="rId357" Type="http://schemas.openxmlformats.org/officeDocument/2006/relationships/slideLayout" Target="../slideLayouts/slideLayout1729.xml"/><Relationship Id="rId522" Type="http://schemas.openxmlformats.org/officeDocument/2006/relationships/slideLayout" Target="../slideLayouts/slideLayout1894.xml"/><Relationship Id="rId54" Type="http://schemas.openxmlformats.org/officeDocument/2006/relationships/slideLayout" Target="../slideLayouts/slideLayout1426.xml"/><Relationship Id="rId96" Type="http://schemas.openxmlformats.org/officeDocument/2006/relationships/slideLayout" Target="../slideLayouts/slideLayout1468.xml"/><Relationship Id="rId161" Type="http://schemas.openxmlformats.org/officeDocument/2006/relationships/slideLayout" Target="../slideLayouts/slideLayout1533.xml"/><Relationship Id="rId217" Type="http://schemas.openxmlformats.org/officeDocument/2006/relationships/slideLayout" Target="../slideLayouts/slideLayout1589.xml"/><Relationship Id="rId399" Type="http://schemas.openxmlformats.org/officeDocument/2006/relationships/slideLayout" Target="../slideLayouts/slideLayout1771.xml"/><Relationship Id="rId259" Type="http://schemas.openxmlformats.org/officeDocument/2006/relationships/slideLayout" Target="../slideLayouts/slideLayout1631.xml"/><Relationship Id="rId424" Type="http://schemas.openxmlformats.org/officeDocument/2006/relationships/slideLayout" Target="../slideLayouts/slideLayout1796.xml"/><Relationship Id="rId466" Type="http://schemas.openxmlformats.org/officeDocument/2006/relationships/slideLayout" Target="../slideLayouts/slideLayout1838.xml"/><Relationship Id="rId23" Type="http://schemas.openxmlformats.org/officeDocument/2006/relationships/slideLayout" Target="../slideLayouts/slideLayout1395.xml"/><Relationship Id="rId119" Type="http://schemas.openxmlformats.org/officeDocument/2006/relationships/slideLayout" Target="../slideLayouts/slideLayout1491.xml"/><Relationship Id="rId270" Type="http://schemas.openxmlformats.org/officeDocument/2006/relationships/slideLayout" Target="../slideLayouts/slideLayout1642.xml"/><Relationship Id="rId326" Type="http://schemas.openxmlformats.org/officeDocument/2006/relationships/slideLayout" Target="../slideLayouts/slideLayout1698.xml"/><Relationship Id="rId533" Type="http://schemas.openxmlformats.org/officeDocument/2006/relationships/slideLayout" Target="../slideLayouts/slideLayout1905.xml"/><Relationship Id="rId65" Type="http://schemas.openxmlformats.org/officeDocument/2006/relationships/slideLayout" Target="../slideLayouts/slideLayout1437.xml"/><Relationship Id="rId130" Type="http://schemas.openxmlformats.org/officeDocument/2006/relationships/slideLayout" Target="../slideLayouts/slideLayout1502.xml"/><Relationship Id="rId368" Type="http://schemas.openxmlformats.org/officeDocument/2006/relationships/slideLayout" Target="../slideLayouts/slideLayout1740.xml"/><Relationship Id="rId172" Type="http://schemas.openxmlformats.org/officeDocument/2006/relationships/slideLayout" Target="../slideLayouts/slideLayout1544.xml"/><Relationship Id="rId228" Type="http://schemas.openxmlformats.org/officeDocument/2006/relationships/slideLayout" Target="../slideLayouts/slideLayout1600.xml"/><Relationship Id="rId435" Type="http://schemas.openxmlformats.org/officeDocument/2006/relationships/slideLayout" Target="../slideLayouts/slideLayout1807.xml"/><Relationship Id="rId477" Type="http://schemas.openxmlformats.org/officeDocument/2006/relationships/slideLayout" Target="../slideLayouts/slideLayout1849.xml"/><Relationship Id="rId281" Type="http://schemas.openxmlformats.org/officeDocument/2006/relationships/slideLayout" Target="../slideLayouts/slideLayout1653.xml"/><Relationship Id="rId337" Type="http://schemas.openxmlformats.org/officeDocument/2006/relationships/slideLayout" Target="../slideLayouts/slideLayout1709.xml"/><Relationship Id="rId502" Type="http://schemas.openxmlformats.org/officeDocument/2006/relationships/slideLayout" Target="../slideLayouts/slideLayout1874.xml"/><Relationship Id="rId34" Type="http://schemas.openxmlformats.org/officeDocument/2006/relationships/slideLayout" Target="../slideLayouts/slideLayout1406.xml"/><Relationship Id="rId76" Type="http://schemas.openxmlformats.org/officeDocument/2006/relationships/slideLayout" Target="../slideLayouts/slideLayout1448.xml"/><Relationship Id="rId141" Type="http://schemas.openxmlformats.org/officeDocument/2006/relationships/slideLayout" Target="../slideLayouts/slideLayout1513.xml"/><Relationship Id="rId379" Type="http://schemas.openxmlformats.org/officeDocument/2006/relationships/slideLayout" Target="../slideLayouts/slideLayout1751.xml"/><Relationship Id="rId544" Type="http://schemas.openxmlformats.org/officeDocument/2006/relationships/slideLayout" Target="../slideLayouts/slideLayout1916.xml"/><Relationship Id="rId7" Type="http://schemas.openxmlformats.org/officeDocument/2006/relationships/slideLayout" Target="../slideLayouts/slideLayout1379.xml"/><Relationship Id="rId183" Type="http://schemas.openxmlformats.org/officeDocument/2006/relationships/slideLayout" Target="../slideLayouts/slideLayout1555.xml"/><Relationship Id="rId239" Type="http://schemas.openxmlformats.org/officeDocument/2006/relationships/slideLayout" Target="../slideLayouts/slideLayout1611.xml"/><Relationship Id="rId390" Type="http://schemas.openxmlformats.org/officeDocument/2006/relationships/slideLayout" Target="../slideLayouts/slideLayout1762.xml"/><Relationship Id="rId404" Type="http://schemas.openxmlformats.org/officeDocument/2006/relationships/slideLayout" Target="../slideLayouts/slideLayout1776.xml"/><Relationship Id="rId446" Type="http://schemas.openxmlformats.org/officeDocument/2006/relationships/slideLayout" Target="../slideLayouts/slideLayout1818.xml"/><Relationship Id="rId250" Type="http://schemas.openxmlformats.org/officeDocument/2006/relationships/slideLayout" Target="../slideLayouts/slideLayout1622.xml"/><Relationship Id="rId292" Type="http://schemas.openxmlformats.org/officeDocument/2006/relationships/slideLayout" Target="../slideLayouts/slideLayout1664.xml"/><Relationship Id="rId306" Type="http://schemas.openxmlformats.org/officeDocument/2006/relationships/slideLayout" Target="../slideLayouts/slideLayout1678.xml"/><Relationship Id="rId488" Type="http://schemas.openxmlformats.org/officeDocument/2006/relationships/slideLayout" Target="../slideLayouts/slideLayout1860.xml"/><Relationship Id="rId45" Type="http://schemas.openxmlformats.org/officeDocument/2006/relationships/slideLayout" Target="../slideLayouts/slideLayout1417.xml"/><Relationship Id="rId87" Type="http://schemas.openxmlformats.org/officeDocument/2006/relationships/slideLayout" Target="../slideLayouts/slideLayout1459.xml"/><Relationship Id="rId110" Type="http://schemas.openxmlformats.org/officeDocument/2006/relationships/slideLayout" Target="../slideLayouts/slideLayout1482.xml"/><Relationship Id="rId348" Type="http://schemas.openxmlformats.org/officeDocument/2006/relationships/slideLayout" Target="../slideLayouts/slideLayout1720.xml"/><Relationship Id="rId513" Type="http://schemas.openxmlformats.org/officeDocument/2006/relationships/slideLayout" Target="../slideLayouts/slideLayout1885.xml"/><Relationship Id="rId152" Type="http://schemas.openxmlformats.org/officeDocument/2006/relationships/slideLayout" Target="../slideLayouts/slideLayout1524.xml"/><Relationship Id="rId194" Type="http://schemas.openxmlformats.org/officeDocument/2006/relationships/slideLayout" Target="../slideLayouts/slideLayout1566.xml"/><Relationship Id="rId208" Type="http://schemas.openxmlformats.org/officeDocument/2006/relationships/slideLayout" Target="../slideLayouts/slideLayout1580.xml"/><Relationship Id="rId415" Type="http://schemas.openxmlformats.org/officeDocument/2006/relationships/slideLayout" Target="../slideLayouts/slideLayout1787.xml"/><Relationship Id="rId457" Type="http://schemas.openxmlformats.org/officeDocument/2006/relationships/slideLayout" Target="../slideLayouts/slideLayout1829.xml"/><Relationship Id="rId261" Type="http://schemas.openxmlformats.org/officeDocument/2006/relationships/slideLayout" Target="../slideLayouts/slideLayout1633.xml"/><Relationship Id="rId499" Type="http://schemas.openxmlformats.org/officeDocument/2006/relationships/slideLayout" Target="../slideLayouts/slideLayout1871.xml"/><Relationship Id="rId14" Type="http://schemas.openxmlformats.org/officeDocument/2006/relationships/slideLayout" Target="../slideLayouts/slideLayout1386.xml"/><Relationship Id="rId56" Type="http://schemas.openxmlformats.org/officeDocument/2006/relationships/slideLayout" Target="../slideLayouts/slideLayout1428.xml"/><Relationship Id="rId317" Type="http://schemas.openxmlformats.org/officeDocument/2006/relationships/slideLayout" Target="../slideLayouts/slideLayout1689.xml"/><Relationship Id="rId359" Type="http://schemas.openxmlformats.org/officeDocument/2006/relationships/slideLayout" Target="../slideLayouts/slideLayout1731.xml"/><Relationship Id="rId524" Type="http://schemas.openxmlformats.org/officeDocument/2006/relationships/slideLayout" Target="../slideLayouts/slideLayout1896.xml"/><Relationship Id="rId98" Type="http://schemas.openxmlformats.org/officeDocument/2006/relationships/slideLayout" Target="../slideLayouts/slideLayout1470.xml"/><Relationship Id="rId121" Type="http://schemas.openxmlformats.org/officeDocument/2006/relationships/slideLayout" Target="../slideLayouts/slideLayout1493.xml"/><Relationship Id="rId163" Type="http://schemas.openxmlformats.org/officeDocument/2006/relationships/slideLayout" Target="../slideLayouts/slideLayout1535.xml"/><Relationship Id="rId219" Type="http://schemas.openxmlformats.org/officeDocument/2006/relationships/slideLayout" Target="../slideLayouts/slideLayout1591.xml"/><Relationship Id="rId370" Type="http://schemas.openxmlformats.org/officeDocument/2006/relationships/slideLayout" Target="../slideLayouts/slideLayout1742.xml"/><Relationship Id="rId426" Type="http://schemas.openxmlformats.org/officeDocument/2006/relationships/slideLayout" Target="../slideLayouts/slideLayout1798.xml"/><Relationship Id="rId230" Type="http://schemas.openxmlformats.org/officeDocument/2006/relationships/slideLayout" Target="../slideLayouts/slideLayout1602.xml"/><Relationship Id="rId468" Type="http://schemas.openxmlformats.org/officeDocument/2006/relationships/slideLayout" Target="../slideLayouts/slideLayout1840.xml"/><Relationship Id="rId25" Type="http://schemas.openxmlformats.org/officeDocument/2006/relationships/slideLayout" Target="../slideLayouts/slideLayout1397.xml"/><Relationship Id="rId67" Type="http://schemas.openxmlformats.org/officeDocument/2006/relationships/slideLayout" Target="../slideLayouts/slideLayout1439.xml"/><Relationship Id="rId272" Type="http://schemas.openxmlformats.org/officeDocument/2006/relationships/slideLayout" Target="../slideLayouts/slideLayout1644.xml"/><Relationship Id="rId328" Type="http://schemas.openxmlformats.org/officeDocument/2006/relationships/slideLayout" Target="../slideLayouts/slideLayout1700.xml"/><Relationship Id="rId535" Type="http://schemas.openxmlformats.org/officeDocument/2006/relationships/slideLayout" Target="../slideLayouts/slideLayout1907.xml"/><Relationship Id="rId132" Type="http://schemas.openxmlformats.org/officeDocument/2006/relationships/slideLayout" Target="../slideLayouts/slideLayout1504.xml"/><Relationship Id="rId174" Type="http://schemas.openxmlformats.org/officeDocument/2006/relationships/slideLayout" Target="../slideLayouts/slideLayout1546.xml"/><Relationship Id="rId381" Type="http://schemas.openxmlformats.org/officeDocument/2006/relationships/slideLayout" Target="../slideLayouts/slideLayout1753.xml"/><Relationship Id="rId220" Type="http://schemas.openxmlformats.org/officeDocument/2006/relationships/slideLayout" Target="../slideLayouts/slideLayout1592.xml"/><Relationship Id="rId241" Type="http://schemas.openxmlformats.org/officeDocument/2006/relationships/slideLayout" Target="../slideLayouts/slideLayout1613.xml"/><Relationship Id="rId437" Type="http://schemas.openxmlformats.org/officeDocument/2006/relationships/slideLayout" Target="../slideLayouts/slideLayout1809.xml"/><Relationship Id="rId458" Type="http://schemas.openxmlformats.org/officeDocument/2006/relationships/slideLayout" Target="../slideLayouts/slideLayout1830.xml"/><Relationship Id="rId479" Type="http://schemas.openxmlformats.org/officeDocument/2006/relationships/slideLayout" Target="../slideLayouts/slideLayout1851.xml"/><Relationship Id="rId15" Type="http://schemas.openxmlformats.org/officeDocument/2006/relationships/slideLayout" Target="../slideLayouts/slideLayout1387.xml"/><Relationship Id="rId36" Type="http://schemas.openxmlformats.org/officeDocument/2006/relationships/slideLayout" Target="../slideLayouts/slideLayout1408.xml"/><Relationship Id="rId57" Type="http://schemas.openxmlformats.org/officeDocument/2006/relationships/slideLayout" Target="../slideLayouts/slideLayout1429.xml"/><Relationship Id="rId262" Type="http://schemas.openxmlformats.org/officeDocument/2006/relationships/slideLayout" Target="../slideLayouts/slideLayout1634.xml"/><Relationship Id="rId283" Type="http://schemas.openxmlformats.org/officeDocument/2006/relationships/slideLayout" Target="../slideLayouts/slideLayout1655.xml"/><Relationship Id="rId318" Type="http://schemas.openxmlformats.org/officeDocument/2006/relationships/slideLayout" Target="../slideLayouts/slideLayout1690.xml"/><Relationship Id="rId339" Type="http://schemas.openxmlformats.org/officeDocument/2006/relationships/slideLayout" Target="../slideLayouts/slideLayout1711.xml"/><Relationship Id="rId490" Type="http://schemas.openxmlformats.org/officeDocument/2006/relationships/slideLayout" Target="../slideLayouts/slideLayout1862.xml"/><Relationship Id="rId504" Type="http://schemas.openxmlformats.org/officeDocument/2006/relationships/slideLayout" Target="../slideLayouts/slideLayout1876.xml"/><Relationship Id="rId525" Type="http://schemas.openxmlformats.org/officeDocument/2006/relationships/slideLayout" Target="../slideLayouts/slideLayout1897.xml"/><Relationship Id="rId546" Type="http://schemas.openxmlformats.org/officeDocument/2006/relationships/slideLayout" Target="../slideLayouts/slideLayout1918.xml"/><Relationship Id="rId78" Type="http://schemas.openxmlformats.org/officeDocument/2006/relationships/slideLayout" Target="../slideLayouts/slideLayout1450.xml"/><Relationship Id="rId99" Type="http://schemas.openxmlformats.org/officeDocument/2006/relationships/slideLayout" Target="../slideLayouts/slideLayout1471.xml"/><Relationship Id="rId101" Type="http://schemas.openxmlformats.org/officeDocument/2006/relationships/slideLayout" Target="../slideLayouts/slideLayout1473.xml"/><Relationship Id="rId122" Type="http://schemas.openxmlformats.org/officeDocument/2006/relationships/slideLayout" Target="../slideLayouts/slideLayout1494.xml"/><Relationship Id="rId143" Type="http://schemas.openxmlformats.org/officeDocument/2006/relationships/slideLayout" Target="../slideLayouts/slideLayout1515.xml"/><Relationship Id="rId164" Type="http://schemas.openxmlformats.org/officeDocument/2006/relationships/slideLayout" Target="../slideLayouts/slideLayout1536.xml"/><Relationship Id="rId185" Type="http://schemas.openxmlformats.org/officeDocument/2006/relationships/slideLayout" Target="../slideLayouts/slideLayout1557.xml"/><Relationship Id="rId350" Type="http://schemas.openxmlformats.org/officeDocument/2006/relationships/slideLayout" Target="../slideLayouts/slideLayout1722.xml"/><Relationship Id="rId371" Type="http://schemas.openxmlformats.org/officeDocument/2006/relationships/slideLayout" Target="../slideLayouts/slideLayout1743.xml"/><Relationship Id="rId406" Type="http://schemas.openxmlformats.org/officeDocument/2006/relationships/slideLayout" Target="../slideLayouts/slideLayout1778.xml"/><Relationship Id="rId9" Type="http://schemas.openxmlformats.org/officeDocument/2006/relationships/slideLayout" Target="../slideLayouts/slideLayout1381.xml"/><Relationship Id="rId210" Type="http://schemas.openxmlformats.org/officeDocument/2006/relationships/slideLayout" Target="../slideLayouts/slideLayout1582.xml"/><Relationship Id="rId392" Type="http://schemas.openxmlformats.org/officeDocument/2006/relationships/slideLayout" Target="../slideLayouts/slideLayout1764.xml"/><Relationship Id="rId427" Type="http://schemas.openxmlformats.org/officeDocument/2006/relationships/slideLayout" Target="../slideLayouts/slideLayout1799.xml"/><Relationship Id="rId448" Type="http://schemas.openxmlformats.org/officeDocument/2006/relationships/slideLayout" Target="../slideLayouts/slideLayout1820.xml"/><Relationship Id="rId469" Type="http://schemas.openxmlformats.org/officeDocument/2006/relationships/slideLayout" Target="../slideLayouts/slideLayout1841.xml"/><Relationship Id="rId26" Type="http://schemas.openxmlformats.org/officeDocument/2006/relationships/slideLayout" Target="../slideLayouts/slideLayout1398.xml"/><Relationship Id="rId231" Type="http://schemas.openxmlformats.org/officeDocument/2006/relationships/slideLayout" Target="../slideLayouts/slideLayout1603.xml"/><Relationship Id="rId252" Type="http://schemas.openxmlformats.org/officeDocument/2006/relationships/slideLayout" Target="../slideLayouts/slideLayout1624.xml"/><Relationship Id="rId273" Type="http://schemas.openxmlformats.org/officeDocument/2006/relationships/slideLayout" Target="../slideLayouts/slideLayout1645.xml"/><Relationship Id="rId294" Type="http://schemas.openxmlformats.org/officeDocument/2006/relationships/slideLayout" Target="../slideLayouts/slideLayout1666.xml"/><Relationship Id="rId308" Type="http://schemas.openxmlformats.org/officeDocument/2006/relationships/slideLayout" Target="../slideLayouts/slideLayout1680.xml"/><Relationship Id="rId329" Type="http://schemas.openxmlformats.org/officeDocument/2006/relationships/slideLayout" Target="../slideLayouts/slideLayout1701.xml"/><Relationship Id="rId480" Type="http://schemas.openxmlformats.org/officeDocument/2006/relationships/slideLayout" Target="../slideLayouts/slideLayout1852.xml"/><Relationship Id="rId515" Type="http://schemas.openxmlformats.org/officeDocument/2006/relationships/slideLayout" Target="../slideLayouts/slideLayout1887.xml"/><Relationship Id="rId536" Type="http://schemas.openxmlformats.org/officeDocument/2006/relationships/slideLayout" Target="../slideLayouts/slideLayout1908.xml"/><Relationship Id="rId47" Type="http://schemas.openxmlformats.org/officeDocument/2006/relationships/slideLayout" Target="../slideLayouts/slideLayout1419.xml"/><Relationship Id="rId68" Type="http://schemas.openxmlformats.org/officeDocument/2006/relationships/slideLayout" Target="../slideLayouts/slideLayout1440.xml"/><Relationship Id="rId89" Type="http://schemas.openxmlformats.org/officeDocument/2006/relationships/slideLayout" Target="../slideLayouts/slideLayout1461.xml"/><Relationship Id="rId112" Type="http://schemas.openxmlformats.org/officeDocument/2006/relationships/slideLayout" Target="../slideLayouts/slideLayout1484.xml"/><Relationship Id="rId133" Type="http://schemas.openxmlformats.org/officeDocument/2006/relationships/slideLayout" Target="../slideLayouts/slideLayout1505.xml"/><Relationship Id="rId154" Type="http://schemas.openxmlformats.org/officeDocument/2006/relationships/slideLayout" Target="../slideLayouts/slideLayout1526.xml"/><Relationship Id="rId175" Type="http://schemas.openxmlformats.org/officeDocument/2006/relationships/slideLayout" Target="../slideLayouts/slideLayout1547.xml"/><Relationship Id="rId340" Type="http://schemas.openxmlformats.org/officeDocument/2006/relationships/slideLayout" Target="../slideLayouts/slideLayout1712.xml"/><Relationship Id="rId361" Type="http://schemas.openxmlformats.org/officeDocument/2006/relationships/slideLayout" Target="../slideLayouts/slideLayout1733.xml"/><Relationship Id="rId196" Type="http://schemas.openxmlformats.org/officeDocument/2006/relationships/slideLayout" Target="../slideLayouts/slideLayout1568.xml"/><Relationship Id="rId200" Type="http://schemas.openxmlformats.org/officeDocument/2006/relationships/slideLayout" Target="../slideLayouts/slideLayout1572.xml"/><Relationship Id="rId382" Type="http://schemas.openxmlformats.org/officeDocument/2006/relationships/slideLayout" Target="../slideLayouts/slideLayout1754.xml"/><Relationship Id="rId417" Type="http://schemas.openxmlformats.org/officeDocument/2006/relationships/slideLayout" Target="../slideLayouts/slideLayout1789.xml"/><Relationship Id="rId438" Type="http://schemas.openxmlformats.org/officeDocument/2006/relationships/slideLayout" Target="../slideLayouts/slideLayout1810.xml"/><Relationship Id="rId459" Type="http://schemas.openxmlformats.org/officeDocument/2006/relationships/slideLayout" Target="../slideLayouts/slideLayout1831.xml"/><Relationship Id="rId16" Type="http://schemas.openxmlformats.org/officeDocument/2006/relationships/slideLayout" Target="../slideLayouts/slideLayout1388.xml"/><Relationship Id="rId221" Type="http://schemas.openxmlformats.org/officeDocument/2006/relationships/slideLayout" Target="../slideLayouts/slideLayout1593.xml"/><Relationship Id="rId242" Type="http://schemas.openxmlformats.org/officeDocument/2006/relationships/slideLayout" Target="../slideLayouts/slideLayout1614.xml"/><Relationship Id="rId263" Type="http://schemas.openxmlformats.org/officeDocument/2006/relationships/slideLayout" Target="../slideLayouts/slideLayout1635.xml"/><Relationship Id="rId284" Type="http://schemas.openxmlformats.org/officeDocument/2006/relationships/slideLayout" Target="../slideLayouts/slideLayout1656.xml"/><Relationship Id="rId319" Type="http://schemas.openxmlformats.org/officeDocument/2006/relationships/slideLayout" Target="../slideLayouts/slideLayout1691.xml"/><Relationship Id="rId470" Type="http://schemas.openxmlformats.org/officeDocument/2006/relationships/slideLayout" Target="../slideLayouts/slideLayout1842.xml"/><Relationship Id="rId491" Type="http://schemas.openxmlformats.org/officeDocument/2006/relationships/slideLayout" Target="../slideLayouts/slideLayout1863.xml"/><Relationship Id="rId505" Type="http://schemas.openxmlformats.org/officeDocument/2006/relationships/slideLayout" Target="../slideLayouts/slideLayout1877.xml"/><Relationship Id="rId526" Type="http://schemas.openxmlformats.org/officeDocument/2006/relationships/slideLayout" Target="../slideLayouts/slideLayout1898.xml"/><Relationship Id="rId37" Type="http://schemas.openxmlformats.org/officeDocument/2006/relationships/slideLayout" Target="../slideLayouts/slideLayout1409.xml"/><Relationship Id="rId58" Type="http://schemas.openxmlformats.org/officeDocument/2006/relationships/slideLayout" Target="../slideLayouts/slideLayout1430.xml"/><Relationship Id="rId79" Type="http://schemas.openxmlformats.org/officeDocument/2006/relationships/slideLayout" Target="../slideLayouts/slideLayout1451.xml"/><Relationship Id="rId102" Type="http://schemas.openxmlformats.org/officeDocument/2006/relationships/slideLayout" Target="../slideLayouts/slideLayout1474.xml"/><Relationship Id="rId123" Type="http://schemas.openxmlformats.org/officeDocument/2006/relationships/slideLayout" Target="../slideLayouts/slideLayout1495.xml"/><Relationship Id="rId144" Type="http://schemas.openxmlformats.org/officeDocument/2006/relationships/slideLayout" Target="../slideLayouts/slideLayout1516.xml"/><Relationship Id="rId330" Type="http://schemas.openxmlformats.org/officeDocument/2006/relationships/slideLayout" Target="../slideLayouts/slideLayout1702.xml"/><Relationship Id="rId547" Type="http://schemas.openxmlformats.org/officeDocument/2006/relationships/slideLayout" Target="../slideLayouts/slideLayout1919.xml"/><Relationship Id="rId90" Type="http://schemas.openxmlformats.org/officeDocument/2006/relationships/slideLayout" Target="../slideLayouts/slideLayout1462.xml"/><Relationship Id="rId165" Type="http://schemas.openxmlformats.org/officeDocument/2006/relationships/slideLayout" Target="../slideLayouts/slideLayout1537.xml"/><Relationship Id="rId186" Type="http://schemas.openxmlformats.org/officeDocument/2006/relationships/slideLayout" Target="../slideLayouts/slideLayout1558.xml"/><Relationship Id="rId351" Type="http://schemas.openxmlformats.org/officeDocument/2006/relationships/slideLayout" Target="../slideLayouts/slideLayout1723.xml"/><Relationship Id="rId372" Type="http://schemas.openxmlformats.org/officeDocument/2006/relationships/slideLayout" Target="../slideLayouts/slideLayout1744.xml"/><Relationship Id="rId393" Type="http://schemas.openxmlformats.org/officeDocument/2006/relationships/slideLayout" Target="../slideLayouts/slideLayout1765.xml"/><Relationship Id="rId407" Type="http://schemas.openxmlformats.org/officeDocument/2006/relationships/slideLayout" Target="../slideLayouts/slideLayout1779.xml"/><Relationship Id="rId428" Type="http://schemas.openxmlformats.org/officeDocument/2006/relationships/slideLayout" Target="../slideLayouts/slideLayout1800.xml"/><Relationship Id="rId449" Type="http://schemas.openxmlformats.org/officeDocument/2006/relationships/slideLayout" Target="../slideLayouts/slideLayout1821.xml"/><Relationship Id="rId211" Type="http://schemas.openxmlformats.org/officeDocument/2006/relationships/slideLayout" Target="../slideLayouts/slideLayout1583.xml"/><Relationship Id="rId232" Type="http://schemas.openxmlformats.org/officeDocument/2006/relationships/slideLayout" Target="../slideLayouts/slideLayout1604.xml"/><Relationship Id="rId253" Type="http://schemas.openxmlformats.org/officeDocument/2006/relationships/slideLayout" Target="../slideLayouts/slideLayout1625.xml"/><Relationship Id="rId274" Type="http://schemas.openxmlformats.org/officeDocument/2006/relationships/slideLayout" Target="../slideLayouts/slideLayout1646.xml"/><Relationship Id="rId295" Type="http://schemas.openxmlformats.org/officeDocument/2006/relationships/slideLayout" Target="../slideLayouts/slideLayout1667.xml"/><Relationship Id="rId309" Type="http://schemas.openxmlformats.org/officeDocument/2006/relationships/slideLayout" Target="../slideLayouts/slideLayout1681.xml"/><Relationship Id="rId460" Type="http://schemas.openxmlformats.org/officeDocument/2006/relationships/slideLayout" Target="../slideLayouts/slideLayout1832.xml"/><Relationship Id="rId481" Type="http://schemas.openxmlformats.org/officeDocument/2006/relationships/slideLayout" Target="../slideLayouts/slideLayout1853.xml"/><Relationship Id="rId516" Type="http://schemas.openxmlformats.org/officeDocument/2006/relationships/slideLayout" Target="../slideLayouts/slideLayout1888.xml"/><Relationship Id="rId27" Type="http://schemas.openxmlformats.org/officeDocument/2006/relationships/slideLayout" Target="../slideLayouts/slideLayout1399.xml"/><Relationship Id="rId48" Type="http://schemas.openxmlformats.org/officeDocument/2006/relationships/slideLayout" Target="../slideLayouts/slideLayout1420.xml"/><Relationship Id="rId69" Type="http://schemas.openxmlformats.org/officeDocument/2006/relationships/slideLayout" Target="../slideLayouts/slideLayout1441.xml"/><Relationship Id="rId113" Type="http://schemas.openxmlformats.org/officeDocument/2006/relationships/slideLayout" Target="../slideLayouts/slideLayout1485.xml"/><Relationship Id="rId134" Type="http://schemas.openxmlformats.org/officeDocument/2006/relationships/slideLayout" Target="../slideLayouts/slideLayout1506.xml"/><Relationship Id="rId320" Type="http://schemas.openxmlformats.org/officeDocument/2006/relationships/slideLayout" Target="../slideLayouts/slideLayout1692.xml"/><Relationship Id="rId537" Type="http://schemas.openxmlformats.org/officeDocument/2006/relationships/slideLayout" Target="../slideLayouts/slideLayout1909.xml"/><Relationship Id="rId80" Type="http://schemas.openxmlformats.org/officeDocument/2006/relationships/slideLayout" Target="../slideLayouts/slideLayout1452.xml"/><Relationship Id="rId155" Type="http://schemas.openxmlformats.org/officeDocument/2006/relationships/slideLayout" Target="../slideLayouts/slideLayout1527.xml"/><Relationship Id="rId176" Type="http://schemas.openxmlformats.org/officeDocument/2006/relationships/slideLayout" Target="../slideLayouts/slideLayout1548.xml"/><Relationship Id="rId197" Type="http://schemas.openxmlformats.org/officeDocument/2006/relationships/slideLayout" Target="../slideLayouts/slideLayout1569.xml"/><Relationship Id="rId341" Type="http://schemas.openxmlformats.org/officeDocument/2006/relationships/slideLayout" Target="../slideLayouts/slideLayout1713.xml"/><Relationship Id="rId362" Type="http://schemas.openxmlformats.org/officeDocument/2006/relationships/slideLayout" Target="../slideLayouts/slideLayout1734.xml"/><Relationship Id="rId383" Type="http://schemas.openxmlformats.org/officeDocument/2006/relationships/slideLayout" Target="../slideLayouts/slideLayout1755.xml"/><Relationship Id="rId418" Type="http://schemas.openxmlformats.org/officeDocument/2006/relationships/slideLayout" Target="../slideLayouts/slideLayout1790.xml"/><Relationship Id="rId439" Type="http://schemas.openxmlformats.org/officeDocument/2006/relationships/slideLayout" Target="../slideLayouts/slideLayout1811.xml"/><Relationship Id="rId201" Type="http://schemas.openxmlformats.org/officeDocument/2006/relationships/slideLayout" Target="../slideLayouts/slideLayout1573.xml"/><Relationship Id="rId222" Type="http://schemas.openxmlformats.org/officeDocument/2006/relationships/slideLayout" Target="../slideLayouts/slideLayout1594.xml"/><Relationship Id="rId243" Type="http://schemas.openxmlformats.org/officeDocument/2006/relationships/slideLayout" Target="../slideLayouts/slideLayout1615.xml"/><Relationship Id="rId264" Type="http://schemas.openxmlformats.org/officeDocument/2006/relationships/slideLayout" Target="../slideLayouts/slideLayout1636.xml"/><Relationship Id="rId285" Type="http://schemas.openxmlformats.org/officeDocument/2006/relationships/slideLayout" Target="../slideLayouts/slideLayout1657.xml"/><Relationship Id="rId450" Type="http://schemas.openxmlformats.org/officeDocument/2006/relationships/slideLayout" Target="../slideLayouts/slideLayout1822.xml"/><Relationship Id="rId471" Type="http://schemas.openxmlformats.org/officeDocument/2006/relationships/slideLayout" Target="../slideLayouts/slideLayout1843.xml"/><Relationship Id="rId506" Type="http://schemas.openxmlformats.org/officeDocument/2006/relationships/slideLayout" Target="../slideLayouts/slideLayout1878.xml"/><Relationship Id="rId17" Type="http://schemas.openxmlformats.org/officeDocument/2006/relationships/slideLayout" Target="../slideLayouts/slideLayout1389.xml"/><Relationship Id="rId38" Type="http://schemas.openxmlformats.org/officeDocument/2006/relationships/slideLayout" Target="../slideLayouts/slideLayout1410.xml"/><Relationship Id="rId59" Type="http://schemas.openxmlformats.org/officeDocument/2006/relationships/slideLayout" Target="../slideLayouts/slideLayout1431.xml"/><Relationship Id="rId103" Type="http://schemas.openxmlformats.org/officeDocument/2006/relationships/slideLayout" Target="../slideLayouts/slideLayout1475.xml"/><Relationship Id="rId124" Type="http://schemas.openxmlformats.org/officeDocument/2006/relationships/slideLayout" Target="../slideLayouts/slideLayout1496.xml"/><Relationship Id="rId310" Type="http://schemas.openxmlformats.org/officeDocument/2006/relationships/slideLayout" Target="../slideLayouts/slideLayout1682.xml"/><Relationship Id="rId492" Type="http://schemas.openxmlformats.org/officeDocument/2006/relationships/slideLayout" Target="../slideLayouts/slideLayout1864.xml"/><Relationship Id="rId527" Type="http://schemas.openxmlformats.org/officeDocument/2006/relationships/slideLayout" Target="../slideLayouts/slideLayout1899.xml"/><Relationship Id="rId548" Type="http://schemas.openxmlformats.org/officeDocument/2006/relationships/slideLayout" Target="../slideLayouts/slideLayout1920.xml"/><Relationship Id="rId70" Type="http://schemas.openxmlformats.org/officeDocument/2006/relationships/slideLayout" Target="../slideLayouts/slideLayout1442.xml"/><Relationship Id="rId91" Type="http://schemas.openxmlformats.org/officeDocument/2006/relationships/slideLayout" Target="../slideLayouts/slideLayout1463.xml"/><Relationship Id="rId145" Type="http://schemas.openxmlformats.org/officeDocument/2006/relationships/slideLayout" Target="../slideLayouts/slideLayout1517.xml"/><Relationship Id="rId166" Type="http://schemas.openxmlformats.org/officeDocument/2006/relationships/slideLayout" Target="../slideLayouts/slideLayout1538.xml"/><Relationship Id="rId187" Type="http://schemas.openxmlformats.org/officeDocument/2006/relationships/slideLayout" Target="../slideLayouts/slideLayout1559.xml"/><Relationship Id="rId331" Type="http://schemas.openxmlformats.org/officeDocument/2006/relationships/slideLayout" Target="../slideLayouts/slideLayout1703.xml"/><Relationship Id="rId352" Type="http://schemas.openxmlformats.org/officeDocument/2006/relationships/slideLayout" Target="../slideLayouts/slideLayout1724.xml"/><Relationship Id="rId373" Type="http://schemas.openxmlformats.org/officeDocument/2006/relationships/slideLayout" Target="../slideLayouts/slideLayout1745.xml"/><Relationship Id="rId394" Type="http://schemas.openxmlformats.org/officeDocument/2006/relationships/slideLayout" Target="../slideLayouts/slideLayout1766.xml"/><Relationship Id="rId408" Type="http://schemas.openxmlformats.org/officeDocument/2006/relationships/slideLayout" Target="../slideLayouts/slideLayout1780.xml"/><Relationship Id="rId429" Type="http://schemas.openxmlformats.org/officeDocument/2006/relationships/slideLayout" Target="../slideLayouts/slideLayout1801.xml"/><Relationship Id="rId1" Type="http://schemas.openxmlformats.org/officeDocument/2006/relationships/slideLayout" Target="../slideLayouts/slideLayout1373.xml"/><Relationship Id="rId212" Type="http://schemas.openxmlformats.org/officeDocument/2006/relationships/slideLayout" Target="../slideLayouts/slideLayout1584.xml"/><Relationship Id="rId233" Type="http://schemas.openxmlformats.org/officeDocument/2006/relationships/slideLayout" Target="../slideLayouts/slideLayout1605.xml"/><Relationship Id="rId254" Type="http://schemas.openxmlformats.org/officeDocument/2006/relationships/slideLayout" Target="../slideLayouts/slideLayout1626.xml"/><Relationship Id="rId440" Type="http://schemas.openxmlformats.org/officeDocument/2006/relationships/slideLayout" Target="../slideLayouts/slideLayout1812.xml"/><Relationship Id="rId28" Type="http://schemas.openxmlformats.org/officeDocument/2006/relationships/slideLayout" Target="../slideLayouts/slideLayout1400.xml"/><Relationship Id="rId49" Type="http://schemas.openxmlformats.org/officeDocument/2006/relationships/slideLayout" Target="../slideLayouts/slideLayout1421.xml"/><Relationship Id="rId114" Type="http://schemas.openxmlformats.org/officeDocument/2006/relationships/slideLayout" Target="../slideLayouts/slideLayout1486.xml"/><Relationship Id="rId275" Type="http://schemas.openxmlformats.org/officeDocument/2006/relationships/slideLayout" Target="../slideLayouts/slideLayout1647.xml"/><Relationship Id="rId296" Type="http://schemas.openxmlformats.org/officeDocument/2006/relationships/slideLayout" Target="../slideLayouts/slideLayout1668.xml"/><Relationship Id="rId300" Type="http://schemas.openxmlformats.org/officeDocument/2006/relationships/slideLayout" Target="../slideLayouts/slideLayout1672.xml"/><Relationship Id="rId461" Type="http://schemas.openxmlformats.org/officeDocument/2006/relationships/slideLayout" Target="../slideLayouts/slideLayout1833.xml"/><Relationship Id="rId482" Type="http://schemas.openxmlformats.org/officeDocument/2006/relationships/slideLayout" Target="../slideLayouts/slideLayout1854.xml"/><Relationship Id="rId517" Type="http://schemas.openxmlformats.org/officeDocument/2006/relationships/slideLayout" Target="../slideLayouts/slideLayout1889.xml"/><Relationship Id="rId538" Type="http://schemas.openxmlformats.org/officeDocument/2006/relationships/slideLayout" Target="../slideLayouts/slideLayout1910.xml"/><Relationship Id="rId60" Type="http://schemas.openxmlformats.org/officeDocument/2006/relationships/slideLayout" Target="../slideLayouts/slideLayout1432.xml"/><Relationship Id="rId81" Type="http://schemas.openxmlformats.org/officeDocument/2006/relationships/slideLayout" Target="../slideLayouts/slideLayout1453.xml"/><Relationship Id="rId135" Type="http://schemas.openxmlformats.org/officeDocument/2006/relationships/slideLayout" Target="../slideLayouts/slideLayout1507.xml"/><Relationship Id="rId156" Type="http://schemas.openxmlformats.org/officeDocument/2006/relationships/slideLayout" Target="../slideLayouts/slideLayout1528.xml"/><Relationship Id="rId177" Type="http://schemas.openxmlformats.org/officeDocument/2006/relationships/slideLayout" Target="../slideLayouts/slideLayout1549.xml"/><Relationship Id="rId198" Type="http://schemas.openxmlformats.org/officeDocument/2006/relationships/slideLayout" Target="../slideLayouts/slideLayout1570.xml"/><Relationship Id="rId321" Type="http://schemas.openxmlformats.org/officeDocument/2006/relationships/slideLayout" Target="../slideLayouts/slideLayout1693.xml"/><Relationship Id="rId342" Type="http://schemas.openxmlformats.org/officeDocument/2006/relationships/slideLayout" Target="../slideLayouts/slideLayout1714.xml"/><Relationship Id="rId363" Type="http://schemas.openxmlformats.org/officeDocument/2006/relationships/slideLayout" Target="../slideLayouts/slideLayout1735.xml"/><Relationship Id="rId384" Type="http://schemas.openxmlformats.org/officeDocument/2006/relationships/slideLayout" Target="../slideLayouts/slideLayout1756.xml"/><Relationship Id="rId419" Type="http://schemas.openxmlformats.org/officeDocument/2006/relationships/slideLayout" Target="../slideLayouts/slideLayout1791.xml"/><Relationship Id="rId202" Type="http://schemas.openxmlformats.org/officeDocument/2006/relationships/slideLayout" Target="../slideLayouts/slideLayout1574.xml"/><Relationship Id="rId223" Type="http://schemas.openxmlformats.org/officeDocument/2006/relationships/slideLayout" Target="../slideLayouts/slideLayout1595.xml"/><Relationship Id="rId244" Type="http://schemas.openxmlformats.org/officeDocument/2006/relationships/slideLayout" Target="../slideLayouts/slideLayout1616.xml"/><Relationship Id="rId430" Type="http://schemas.openxmlformats.org/officeDocument/2006/relationships/slideLayout" Target="../slideLayouts/slideLayout1802.xml"/><Relationship Id="rId18" Type="http://schemas.openxmlformats.org/officeDocument/2006/relationships/slideLayout" Target="../slideLayouts/slideLayout1390.xml"/><Relationship Id="rId39" Type="http://schemas.openxmlformats.org/officeDocument/2006/relationships/slideLayout" Target="../slideLayouts/slideLayout1411.xml"/><Relationship Id="rId265" Type="http://schemas.openxmlformats.org/officeDocument/2006/relationships/slideLayout" Target="../slideLayouts/slideLayout1637.xml"/><Relationship Id="rId286" Type="http://schemas.openxmlformats.org/officeDocument/2006/relationships/slideLayout" Target="../slideLayouts/slideLayout1658.xml"/><Relationship Id="rId451" Type="http://schemas.openxmlformats.org/officeDocument/2006/relationships/slideLayout" Target="../slideLayouts/slideLayout1823.xml"/><Relationship Id="rId472" Type="http://schemas.openxmlformats.org/officeDocument/2006/relationships/slideLayout" Target="../slideLayouts/slideLayout1844.xml"/><Relationship Id="rId493" Type="http://schemas.openxmlformats.org/officeDocument/2006/relationships/slideLayout" Target="../slideLayouts/slideLayout1865.xml"/><Relationship Id="rId507" Type="http://schemas.openxmlformats.org/officeDocument/2006/relationships/slideLayout" Target="../slideLayouts/slideLayout1879.xml"/><Relationship Id="rId528" Type="http://schemas.openxmlformats.org/officeDocument/2006/relationships/slideLayout" Target="../slideLayouts/slideLayout1900.xml"/><Relationship Id="rId549" Type="http://schemas.openxmlformats.org/officeDocument/2006/relationships/theme" Target="../theme/theme4.xml"/><Relationship Id="rId50" Type="http://schemas.openxmlformats.org/officeDocument/2006/relationships/slideLayout" Target="../slideLayouts/slideLayout1422.xml"/><Relationship Id="rId104" Type="http://schemas.openxmlformats.org/officeDocument/2006/relationships/slideLayout" Target="../slideLayouts/slideLayout1476.xml"/><Relationship Id="rId125" Type="http://schemas.openxmlformats.org/officeDocument/2006/relationships/slideLayout" Target="../slideLayouts/slideLayout1497.xml"/><Relationship Id="rId146" Type="http://schemas.openxmlformats.org/officeDocument/2006/relationships/slideLayout" Target="../slideLayouts/slideLayout1518.xml"/><Relationship Id="rId167" Type="http://schemas.openxmlformats.org/officeDocument/2006/relationships/slideLayout" Target="../slideLayouts/slideLayout1539.xml"/><Relationship Id="rId188" Type="http://schemas.openxmlformats.org/officeDocument/2006/relationships/slideLayout" Target="../slideLayouts/slideLayout1560.xml"/><Relationship Id="rId311" Type="http://schemas.openxmlformats.org/officeDocument/2006/relationships/slideLayout" Target="../slideLayouts/slideLayout1683.xml"/><Relationship Id="rId332" Type="http://schemas.openxmlformats.org/officeDocument/2006/relationships/slideLayout" Target="../slideLayouts/slideLayout1704.xml"/><Relationship Id="rId353" Type="http://schemas.openxmlformats.org/officeDocument/2006/relationships/slideLayout" Target="../slideLayouts/slideLayout1725.xml"/><Relationship Id="rId374" Type="http://schemas.openxmlformats.org/officeDocument/2006/relationships/slideLayout" Target="../slideLayouts/slideLayout1746.xml"/><Relationship Id="rId395" Type="http://schemas.openxmlformats.org/officeDocument/2006/relationships/slideLayout" Target="../slideLayouts/slideLayout1767.xml"/><Relationship Id="rId409" Type="http://schemas.openxmlformats.org/officeDocument/2006/relationships/slideLayout" Target="../slideLayouts/slideLayout1781.xml"/><Relationship Id="rId71" Type="http://schemas.openxmlformats.org/officeDocument/2006/relationships/slideLayout" Target="../slideLayouts/slideLayout1443.xml"/><Relationship Id="rId92" Type="http://schemas.openxmlformats.org/officeDocument/2006/relationships/slideLayout" Target="../slideLayouts/slideLayout1464.xml"/><Relationship Id="rId213" Type="http://schemas.openxmlformats.org/officeDocument/2006/relationships/slideLayout" Target="../slideLayouts/slideLayout1585.xml"/><Relationship Id="rId234" Type="http://schemas.openxmlformats.org/officeDocument/2006/relationships/slideLayout" Target="../slideLayouts/slideLayout1606.xml"/><Relationship Id="rId420" Type="http://schemas.openxmlformats.org/officeDocument/2006/relationships/slideLayout" Target="../slideLayouts/slideLayout1792.xml"/><Relationship Id="rId2" Type="http://schemas.openxmlformats.org/officeDocument/2006/relationships/slideLayout" Target="../slideLayouts/slideLayout1374.xml"/><Relationship Id="rId29" Type="http://schemas.openxmlformats.org/officeDocument/2006/relationships/slideLayout" Target="../slideLayouts/slideLayout1401.xml"/><Relationship Id="rId255" Type="http://schemas.openxmlformats.org/officeDocument/2006/relationships/slideLayout" Target="../slideLayouts/slideLayout1627.xml"/><Relationship Id="rId276" Type="http://schemas.openxmlformats.org/officeDocument/2006/relationships/slideLayout" Target="../slideLayouts/slideLayout1648.xml"/><Relationship Id="rId297" Type="http://schemas.openxmlformats.org/officeDocument/2006/relationships/slideLayout" Target="../slideLayouts/slideLayout1669.xml"/><Relationship Id="rId441" Type="http://schemas.openxmlformats.org/officeDocument/2006/relationships/slideLayout" Target="../slideLayouts/slideLayout1813.xml"/><Relationship Id="rId462" Type="http://schemas.openxmlformats.org/officeDocument/2006/relationships/slideLayout" Target="../slideLayouts/slideLayout1834.xml"/><Relationship Id="rId483" Type="http://schemas.openxmlformats.org/officeDocument/2006/relationships/slideLayout" Target="../slideLayouts/slideLayout1855.xml"/><Relationship Id="rId518" Type="http://schemas.openxmlformats.org/officeDocument/2006/relationships/slideLayout" Target="../slideLayouts/slideLayout1890.xml"/><Relationship Id="rId539" Type="http://schemas.openxmlformats.org/officeDocument/2006/relationships/slideLayout" Target="../slideLayouts/slideLayout1911.xml"/><Relationship Id="rId40" Type="http://schemas.openxmlformats.org/officeDocument/2006/relationships/slideLayout" Target="../slideLayouts/slideLayout1412.xml"/><Relationship Id="rId115" Type="http://schemas.openxmlformats.org/officeDocument/2006/relationships/slideLayout" Target="../slideLayouts/slideLayout1487.xml"/><Relationship Id="rId136" Type="http://schemas.openxmlformats.org/officeDocument/2006/relationships/slideLayout" Target="../slideLayouts/slideLayout1508.xml"/><Relationship Id="rId157" Type="http://schemas.openxmlformats.org/officeDocument/2006/relationships/slideLayout" Target="../slideLayouts/slideLayout1529.xml"/><Relationship Id="rId178" Type="http://schemas.openxmlformats.org/officeDocument/2006/relationships/slideLayout" Target="../slideLayouts/slideLayout1550.xml"/><Relationship Id="rId301" Type="http://schemas.openxmlformats.org/officeDocument/2006/relationships/slideLayout" Target="../slideLayouts/slideLayout1673.xml"/><Relationship Id="rId322" Type="http://schemas.openxmlformats.org/officeDocument/2006/relationships/slideLayout" Target="../slideLayouts/slideLayout1694.xml"/><Relationship Id="rId343" Type="http://schemas.openxmlformats.org/officeDocument/2006/relationships/slideLayout" Target="../slideLayouts/slideLayout1715.xml"/><Relationship Id="rId364" Type="http://schemas.openxmlformats.org/officeDocument/2006/relationships/slideLayout" Target="../slideLayouts/slideLayout1736.xml"/><Relationship Id="rId61" Type="http://schemas.openxmlformats.org/officeDocument/2006/relationships/slideLayout" Target="../slideLayouts/slideLayout1433.xml"/><Relationship Id="rId82" Type="http://schemas.openxmlformats.org/officeDocument/2006/relationships/slideLayout" Target="../slideLayouts/slideLayout1454.xml"/><Relationship Id="rId199" Type="http://schemas.openxmlformats.org/officeDocument/2006/relationships/slideLayout" Target="../slideLayouts/slideLayout1571.xml"/><Relationship Id="rId203" Type="http://schemas.openxmlformats.org/officeDocument/2006/relationships/slideLayout" Target="../slideLayouts/slideLayout1575.xml"/><Relationship Id="rId385" Type="http://schemas.openxmlformats.org/officeDocument/2006/relationships/slideLayout" Target="../slideLayouts/slideLayout1757.xml"/><Relationship Id="rId19" Type="http://schemas.openxmlformats.org/officeDocument/2006/relationships/slideLayout" Target="../slideLayouts/slideLayout1391.xml"/><Relationship Id="rId224" Type="http://schemas.openxmlformats.org/officeDocument/2006/relationships/slideLayout" Target="../slideLayouts/slideLayout1596.xml"/><Relationship Id="rId245" Type="http://schemas.openxmlformats.org/officeDocument/2006/relationships/slideLayout" Target="../slideLayouts/slideLayout1617.xml"/><Relationship Id="rId266" Type="http://schemas.openxmlformats.org/officeDocument/2006/relationships/slideLayout" Target="../slideLayouts/slideLayout1638.xml"/><Relationship Id="rId287" Type="http://schemas.openxmlformats.org/officeDocument/2006/relationships/slideLayout" Target="../slideLayouts/slideLayout1659.xml"/><Relationship Id="rId410" Type="http://schemas.openxmlformats.org/officeDocument/2006/relationships/slideLayout" Target="../slideLayouts/slideLayout1782.xml"/><Relationship Id="rId431" Type="http://schemas.openxmlformats.org/officeDocument/2006/relationships/slideLayout" Target="../slideLayouts/slideLayout1803.xml"/><Relationship Id="rId452" Type="http://schemas.openxmlformats.org/officeDocument/2006/relationships/slideLayout" Target="../slideLayouts/slideLayout1824.xml"/><Relationship Id="rId473" Type="http://schemas.openxmlformats.org/officeDocument/2006/relationships/slideLayout" Target="../slideLayouts/slideLayout1845.xml"/><Relationship Id="rId494" Type="http://schemas.openxmlformats.org/officeDocument/2006/relationships/slideLayout" Target="../slideLayouts/slideLayout1866.xml"/><Relationship Id="rId508" Type="http://schemas.openxmlformats.org/officeDocument/2006/relationships/slideLayout" Target="../slideLayouts/slideLayout1880.xml"/><Relationship Id="rId529" Type="http://schemas.openxmlformats.org/officeDocument/2006/relationships/slideLayout" Target="../slideLayouts/slideLayout1901.xml"/><Relationship Id="rId30" Type="http://schemas.openxmlformats.org/officeDocument/2006/relationships/slideLayout" Target="../slideLayouts/slideLayout1402.xml"/><Relationship Id="rId105" Type="http://schemas.openxmlformats.org/officeDocument/2006/relationships/slideLayout" Target="../slideLayouts/slideLayout1477.xml"/><Relationship Id="rId126" Type="http://schemas.openxmlformats.org/officeDocument/2006/relationships/slideLayout" Target="../slideLayouts/slideLayout1498.xml"/><Relationship Id="rId147" Type="http://schemas.openxmlformats.org/officeDocument/2006/relationships/slideLayout" Target="../slideLayouts/slideLayout1519.xml"/><Relationship Id="rId168" Type="http://schemas.openxmlformats.org/officeDocument/2006/relationships/slideLayout" Target="../slideLayouts/slideLayout1540.xml"/><Relationship Id="rId312" Type="http://schemas.openxmlformats.org/officeDocument/2006/relationships/slideLayout" Target="../slideLayouts/slideLayout1684.xml"/><Relationship Id="rId333" Type="http://schemas.openxmlformats.org/officeDocument/2006/relationships/slideLayout" Target="../slideLayouts/slideLayout1705.xml"/><Relationship Id="rId354" Type="http://schemas.openxmlformats.org/officeDocument/2006/relationships/slideLayout" Target="../slideLayouts/slideLayout1726.xml"/><Relationship Id="rId540" Type="http://schemas.openxmlformats.org/officeDocument/2006/relationships/slideLayout" Target="../slideLayouts/slideLayout1912.xml"/><Relationship Id="rId51" Type="http://schemas.openxmlformats.org/officeDocument/2006/relationships/slideLayout" Target="../slideLayouts/slideLayout1423.xml"/><Relationship Id="rId72" Type="http://schemas.openxmlformats.org/officeDocument/2006/relationships/slideLayout" Target="../slideLayouts/slideLayout1444.xml"/><Relationship Id="rId93" Type="http://schemas.openxmlformats.org/officeDocument/2006/relationships/slideLayout" Target="../slideLayouts/slideLayout1465.xml"/><Relationship Id="rId189" Type="http://schemas.openxmlformats.org/officeDocument/2006/relationships/slideLayout" Target="../slideLayouts/slideLayout1561.xml"/><Relationship Id="rId375" Type="http://schemas.openxmlformats.org/officeDocument/2006/relationships/slideLayout" Target="../slideLayouts/slideLayout1747.xml"/><Relationship Id="rId396" Type="http://schemas.openxmlformats.org/officeDocument/2006/relationships/slideLayout" Target="../slideLayouts/slideLayout1768.xml"/><Relationship Id="rId3" Type="http://schemas.openxmlformats.org/officeDocument/2006/relationships/slideLayout" Target="../slideLayouts/slideLayout1375.xml"/><Relationship Id="rId214" Type="http://schemas.openxmlformats.org/officeDocument/2006/relationships/slideLayout" Target="../slideLayouts/slideLayout1586.xml"/><Relationship Id="rId235" Type="http://schemas.openxmlformats.org/officeDocument/2006/relationships/slideLayout" Target="../slideLayouts/slideLayout1607.xml"/><Relationship Id="rId256" Type="http://schemas.openxmlformats.org/officeDocument/2006/relationships/slideLayout" Target="../slideLayouts/slideLayout1628.xml"/><Relationship Id="rId277" Type="http://schemas.openxmlformats.org/officeDocument/2006/relationships/slideLayout" Target="../slideLayouts/slideLayout1649.xml"/><Relationship Id="rId298" Type="http://schemas.openxmlformats.org/officeDocument/2006/relationships/slideLayout" Target="../slideLayouts/slideLayout1670.xml"/><Relationship Id="rId400" Type="http://schemas.openxmlformats.org/officeDocument/2006/relationships/slideLayout" Target="../slideLayouts/slideLayout1772.xml"/><Relationship Id="rId421" Type="http://schemas.openxmlformats.org/officeDocument/2006/relationships/slideLayout" Target="../slideLayouts/slideLayout1793.xml"/><Relationship Id="rId442" Type="http://schemas.openxmlformats.org/officeDocument/2006/relationships/slideLayout" Target="../slideLayouts/slideLayout1814.xml"/><Relationship Id="rId463" Type="http://schemas.openxmlformats.org/officeDocument/2006/relationships/slideLayout" Target="../slideLayouts/slideLayout1835.xml"/><Relationship Id="rId484" Type="http://schemas.openxmlformats.org/officeDocument/2006/relationships/slideLayout" Target="../slideLayouts/slideLayout1856.xml"/><Relationship Id="rId519" Type="http://schemas.openxmlformats.org/officeDocument/2006/relationships/slideLayout" Target="../slideLayouts/slideLayout1891.xml"/><Relationship Id="rId116" Type="http://schemas.openxmlformats.org/officeDocument/2006/relationships/slideLayout" Target="../slideLayouts/slideLayout1488.xml"/><Relationship Id="rId137" Type="http://schemas.openxmlformats.org/officeDocument/2006/relationships/slideLayout" Target="../slideLayouts/slideLayout1509.xml"/><Relationship Id="rId158" Type="http://schemas.openxmlformats.org/officeDocument/2006/relationships/slideLayout" Target="../slideLayouts/slideLayout1530.xml"/><Relationship Id="rId302" Type="http://schemas.openxmlformats.org/officeDocument/2006/relationships/slideLayout" Target="../slideLayouts/slideLayout1674.xml"/><Relationship Id="rId323" Type="http://schemas.openxmlformats.org/officeDocument/2006/relationships/slideLayout" Target="../slideLayouts/slideLayout1695.xml"/><Relationship Id="rId344" Type="http://schemas.openxmlformats.org/officeDocument/2006/relationships/slideLayout" Target="../slideLayouts/slideLayout1716.xml"/><Relationship Id="rId530" Type="http://schemas.openxmlformats.org/officeDocument/2006/relationships/slideLayout" Target="../slideLayouts/slideLayout1902.xml"/><Relationship Id="rId20" Type="http://schemas.openxmlformats.org/officeDocument/2006/relationships/slideLayout" Target="../slideLayouts/slideLayout1392.xml"/><Relationship Id="rId41" Type="http://schemas.openxmlformats.org/officeDocument/2006/relationships/slideLayout" Target="../slideLayouts/slideLayout1413.xml"/><Relationship Id="rId62" Type="http://schemas.openxmlformats.org/officeDocument/2006/relationships/slideLayout" Target="../slideLayouts/slideLayout1434.xml"/><Relationship Id="rId83" Type="http://schemas.openxmlformats.org/officeDocument/2006/relationships/slideLayout" Target="../slideLayouts/slideLayout1455.xml"/><Relationship Id="rId179" Type="http://schemas.openxmlformats.org/officeDocument/2006/relationships/slideLayout" Target="../slideLayouts/slideLayout1551.xml"/><Relationship Id="rId365" Type="http://schemas.openxmlformats.org/officeDocument/2006/relationships/slideLayout" Target="../slideLayouts/slideLayout1737.xml"/><Relationship Id="rId386" Type="http://schemas.openxmlformats.org/officeDocument/2006/relationships/slideLayout" Target="../slideLayouts/slideLayout1758.xml"/><Relationship Id="rId190" Type="http://schemas.openxmlformats.org/officeDocument/2006/relationships/slideLayout" Target="../slideLayouts/slideLayout1562.xml"/><Relationship Id="rId204" Type="http://schemas.openxmlformats.org/officeDocument/2006/relationships/slideLayout" Target="../slideLayouts/slideLayout1576.xml"/><Relationship Id="rId225" Type="http://schemas.openxmlformats.org/officeDocument/2006/relationships/slideLayout" Target="../slideLayouts/slideLayout1597.xml"/><Relationship Id="rId246" Type="http://schemas.openxmlformats.org/officeDocument/2006/relationships/slideLayout" Target="../slideLayouts/slideLayout1618.xml"/><Relationship Id="rId267" Type="http://schemas.openxmlformats.org/officeDocument/2006/relationships/slideLayout" Target="../slideLayouts/slideLayout1639.xml"/><Relationship Id="rId288" Type="http://schemas.openxmlformats.org/officeDocument/2006/relationships/slideLayout" Target="../slideLayouts/slideLayout1660.xml"/><Relationship Id="rId411" Type="http://schemas.openxmlformats.org/officeDocument/2006/relationships/slideLayout" Target="../slideLayouts/slideLayout1783.xml"/><Relationship Id="rId432" Type="http://schemas.openxmlformats.org/officeDocument/2006/relationships/slideLayout" Target="../slideLayouts/slideLayout1804.xml"/><Relationship Id="rId453" Type="http://schemas.openxmlformats.org/officeDocument/2006/relationships/slideLayout" Target="../slideLayouts/slideLayout1825.xml"/><Relationship Id="rId474" Type="http://schemas.openxmlformats.org/officeDocument/2006/relationships/slideLayout" Target="../slideLayouts/slideLayout1846.xml"/><Relationship Id="rId509" Type="http://schemas.openxmlformats.org/officeDocument/2006/relationships/slideLayout" Target="../slideLayouts/slideLayout1881.xml"/><Relationship Id="rId106" Type="http://schemas.openxmlformats.org/officeDocument/2006/relationships/slideLayout" Target="../slideLayouts/slideLayout1478.xml"/><Relationship Id="rId127" Type="http://schemas.openxmlformats.org/officeDocument/2006/relationships/slideLayout" Target="../slideLayouts/slideLayout1499.xml"/><Relationship Id="rId313" Type="http://schemas.openxmlformats.org/officeDocument/2006/relationships/slideLayout" Target="../slideLayouts/slideLayout1685.xml"/><Relationship Id="rId495" Type="http://schemas.openxmlformats.org/officeDocument/2006/relationships/slideLayout" Target="../slideLayouts/slideLayout1867.xml"/><Relationship Id="rId10" Type="http://schemas.openxmlformats.org/officeDocument/2006/relationships/slideLayout" Target="../slideLayouts/slideLayout1382.xml"/><Relationship Id="rId31" Type="http://schemas.openxmlformats.org/officeDocument/2006/relationships/slideLayout" Target="../slideLayouts/slideLayout1403.xml"/><Relationship Id="rId52" Type="http://schemas.openxmlformats.org/officeDocument/2006/relationships/slideLayout" Target="../slideLayouts/slideLayout1424.xml"/><Relationship Id="rId73" Type="http://schemas.openxmlformats.org/officeDocument/2006/relationships/slideLayout" Target="../slideLayouts/slideLayout1445.xml"/><Relationship Id="rId94" Type="http://schemas.openxmlformats.org/officeDocument/2006/relationships/slideLayout" Target="../slideLayouts/slideLayout1466.xml"/><Relationship Id="rId148" Type="http://schemas.openxmlformats.org/officeDocument/2006/relationships/slideLayout" Target="../slideLayouts/slideLayout1520.xml"/><Relationship Id="rId169" Type="http://schemas.openxmlformats.org/officeDocument/2006/relationships/slideLayout" Target="../slideLayouts/slideLayout1541.xml"/><Relationship Id="rId334" Type="http://schemas.openxmlformats.org/officeDocument/2006/relationships/slideLayout" Target="../slideLayouts/slideLayout1706.xml"/><Relationship Id="rId355" Type="http://schemas.openxmlformats.org/officeDocument/2006/relationships/slideLayout" Target="../slideLayouts/slideLayout1727.xml"/><Relationship Id="rId376" Type="http://schemas.openxmlformats.org/officeDocument/2006/relationships/slideLayout" Target="../slideLayouts/slideLayout1748.xml"/><Relationship Id="rId397" Type="http://schemas.openxmlformats.org/officeDocument/2006/relationships/slideLayout" Target="../slideLayouts/slideLayout1769.xml"/><Relationship Id="rId520" Type="http://schemas.openxmlformats.org/officeDocument/2006/relationships/slideLayout" Target="../slideLayouts/slideLayout1892.xml"/><Relationship Id="rId541" Type="http://schemas.openxmlformats.org/officeDocument/2006/relationships/slideLayout" Target="../slideLayouts/slideLayout1913.xml"/><Relationship Id="rId4" Type="http://schemas.openxmlformats.org/officeDocument/2006/relationships/slideLayout" Target="../slideLayouts/slideLayout1376.xml"/><Relationship Id="rId180" Type="http://schemas.openxmlformats.org/officeDocument/2006/relationships/slideLayout" Target="../slideLayouts/slideLayout1552.xml"/><Relationship Id="rId215" Type="http://schemas.openxmlformats.org/officeDocument/2006/relationships/slideLayout" Target="../slideLayouts/slideLayout1587.xml"/><Relationship Id="rId236" Type="http://schemas.openxmlformats.org/officeDocument/2006/relationships/slideLayout" Target="../slideLayouts/slideLayout1608.xml"/><Relationship Id="rId257" Type="http://schemas.openxmlformats.org/officeDocument/2006/relationships/slideLayout" Target="../slideLayouts/slideLayout1629.xml"/><Relationship Id="rId278" Type="http://schemas.openxmlformats.org/officeDocument/2006/relationships/slideLayout" Target="../slideLayouts/slideLayout1650.xml"/><Relationship Id="rId401" Type="http://schemas.openxmlformats.org/officeDocument/2006/relationships/slideLayout" Target="../slideLayouts/slideLayout1773.xml"/><Relationship Id="rId422" Type="http://schemas.openxmlformats.org/officeDocument/2006/relationships/slideLayout" Target="../slideLayouts/slideLayout1794.xml"/><Relationship Id="rId443" Type="http://schemas.openxmlformats.org/officeDocument/2006/relationships/slideLayout" Target="../slideLayouts/slideLayout1815.xml"/><Relationship Id="rId464" Type="http://schemas.openxmlformats.org/officeDocument/2006/relationships/slideLayout" Target="../slideLayouts/slideLayout1836.xml"/><Relationship Id="rId303" Type="http://schemas.openxmlformats.org/officeDocument/2006/relationships/slideLayout" Target="../slideLayouts/slideLayout1675.xml"/><Relationship Id="rId485" Type="http://schemas.openxmlformats.org/officeDocument/2006/relationships/slideLayout" Target="../slideLayouts/slideLayout1857.xml"/><Relationship Id="rId42" Type="http://schemas.openxmlformats.org/officeDocument/2006/relationships/slideLayout" Target="../slideLayouts/slideLayout1414.xml"/><Relationship Id="rId84" Type="http://schemas.openxmlformats.org/officeDocument/2006/relationships/slideLayout" Target="../slideLayouts/slideLayout1456.xml"/><Relationship Id="rId138" Type="http://schemas.openxmlformats.org/officeDocument/2006/relationships/slideLayout" Target="../slideLayouts/slideLayout1510.xml"/><Relationship Id="rId345" Type="http://schemas.openxmlformats.org/officeDocument/2006/relationships/slideLayout" Target="../slideLayouts/slideLayout1717.xml"/><Relationship Id="rId387" Type="http://schemas.openxmlformats.org/officeDocument/2006/relationships/slideLayout" Target="../slideLayouts/slideLayout1759.xml"/><Relationship Id="rId510" Type="http://schemas.openxmlformats.org/officeDocument/2006/relationships/slideLayout" Target="../slideLayouts/slideLayout1882.xml"/><Relationship Id="rId191" Type="http://schemas.openxmlformats.org/officeDocument/2006/relationships/slideLayout" Target="../slideLayouts/slideLayout1563.xml"/><Relationship Id="rId205" Type="http://schemas.openxmlformats.org/officeDocument/2006/relationships/slideLayout" Target="../slideLayouts/slideLayout1577.xml"/><Relationship Id="rId247" Type="http://schemas.openxmlformats.org/officeDocument/2006/relationships/slideLayout" Target="../slideLayouts/slideLayout1619.xml"/><Relationship Id="rId412" Type="http://schemas.openxmlformats.org/officeDocument/2006/relationships/slideLayout" Target="../slideLayouts/slideLayout1784.xml"/><Relationship Id="rId107" Type="http://schemas.openxmlformats.org/officeDocument/2006/relationships/slideLayout" Target="../slideLayouts/slideLayout1479.xml"/><Relationship Id="rId289" Type="http://schemas.openxmlformats.org/officeDocument/2006/relationships/slideLayout" Target="../slideLayouts/slideLayout1661.xml"/><Relationship Id="rId454" Type="http://schemas.openxmlformats.org/officeDocument/2006/relationships/slideLayout" Target="../slideLayouts/slideLayout1826.xml"/><Relationship Id="rId496" Type="http://schemas.openxmlformats.org/officeDocument/2006/relationships/slideLayout" Target="../slideLayouts/slideLayout1868.xml"/><Relationship Id="rId11" Type="http://schemas.openxmlformats.org/officeDocument/2006/relationships/slideLayout" Target="../slideLayouts/slideLayout1383.xml"/><Relationship Id="rId53" Type="http://schemas.openxmlformats.org/officeDocument/2006/relationships/slideLayout" Target="../slideLayouts/slideLayout1425.xml"/><Relationship Id="rId149" Type="http://schemas.openxmlformats.org/officeDocument/2006/relationships/slideLayout" Target="../slideLayouts/slideLayout1521.xml"/><Relationship Id="rId314" Type="http://schemas.openxmlformats.org/officeDocument/2006/relationships/slideLayout" Target="../slideLayouts/slideLayout1686.xml"/><Relationship Id="rId356" Type="http://schemas.openxmlformats.org/officeDocument/2006/relationships/slideLayout" Target="../slideLayouts/slideLayout1728.xml"/><Relationship Id="rId398" Type="http://schemas.openxmlformats.org/officeDocument/2006/relationships/slideLayout" Target="../slideLayouts/slideLayout1770.xml"/><Relationship Id="rId521" Type="http://schemas.openxmlformats.org/officeDocument/2006/relationships/slideLayout" Target="../slideLayouts/slideLayout1893.xml"/><Relationship Id="rId95" Type="http://schemas.openxmlformats.org/officeDocument/2006/relationships/slideLayout" Target="../slideLayouts/slideLayout1467.xml"/><Relationship Id="rId160" Type="http://schemas.openxmlformats.org/officeDocument/2006/relationships/slideLayout" Target="../slideLayouts/slideLayout1532.xml"/><Relationship Id="rId216" Type="http://schemas.openxmlformats.org/officeDocument/2006/relationships/slideLayout" Target="../slideLayouts/slideLayout1588.xml"/><Relationship Id="rId423" Type="http://schemas.openxmlformats.org/officeDocument/2006/relationships/slideLayout" Target="../slideLayouts/slideLayout1795.xml"/><Relationship Id="rId258" Type="http://schemas.openxmlformats.org/officeDocument/2006/relationships/slideLayout" Target="../slideLayouts/slideLayout1630.xml"/><Relationship Id="rId465" Type="http://schemas.openxmlformats.org/officeDocument/2006/relationships/slideLayout" Target="../slideLayouts/slideLayout1837.xml"/><Relationship Id="rId22" Type="http://schemas.openxmlformats.org/officeDocument/2006/relationships/slideLayout" Target="../slideLayouts/slideLayout1394.xml"/><Relationship Id="rId64" Type="http://schemas.openxmlformats.org/officeDocument/2006/relationships/slideLayout" Target="../slideLayouts/slideLayout1436.xml"/><Relationship Id="rId118" Type="http://schemas.openxmlformats.org/officeDocument/2006/relationships/slideLayout" Target="../slideLayouts/slideLayout1490.xml"/><Relationship Id="rId325" Type="http://schemas.openxmlformats.org/officeDocument/2006/relationships/slideLayout" Target="../slideLayouts/slideLayout1697.xml"/><Relationship Id="rId367" Type="http://schemas.openxmlformats.org/officeDocument/2006/relationships/slideLayout" Target="../slideLayouts/slideLayout1739.xml"/><Relationship Id="rId532" Type="http://schemas.openxmlformats.org/officeDocument/2006/relationships/slideLayout" Target="../slideLayouts/slideLayout1904.xml"/><Relationship Id="rId171" Type="http://schemas.openxmlformats.org/officeDocument/2006/relationships/slideLayout" Target="../slideLayouts/slideLayout1543.xml"/><Relationship Id="rId227" Type="http://schemas.openxmlformats.org/officeDocument/2006/relationships/slideLayout" Target="../slideLayouts/slideLayout1599.xml"/><Relationship Id="rId269" Type="http://schemas.openxmlformats.org/officeDocument/2006/relationships/slideLayout" Target="../slideLayouts/slideLayout1641.xml"/><Relationship Id="rId434" Type="http://schemas.openxmlformats.org/officeDocument/2006/relationships/slideLayout" Target="../slideLayouts/slideLayout1806.xml"/><Relationship Id="rId476" Type="http://schemas.openxmlformats.org/officeDocument/2006/relationships/slideLayout" Target="../slideLayouts/slideLayout1848.xml"/><Relationship Id="rId33" Type="http://schemas.openxmlformats.org/officeDocument/2006/relationships/slideLayout" Target="../slideLayouts/slideLayout1405.xml"/><Relationship Id="rId129" Type="http://schemas.openxmlformats.org/officeDocument/2006/relationships/slideLayout" Target="../slideLayouts/slideLayout1501.xml"/><Relationship Id="rId280" Type="http://schemas.openxmlformats.org/officeDocument/2006/relationships/slideLayout" Target="../slideLayouts/slideLayout1652.xml"/><Relationship Id="rId336" Type="http://schemas.openxmlformats.org/officeDocument/2006/relationships/slideLayout" Target="../slideLayouts/slideLayout1708.xml"/><Relationship Id="rId501" Type="http://schemas.openxmlformats.org/officeDocument/2006/relationships/slideLayout" Target="../slideLayouts/slideLayout1873.xml"/><Relationship Id="rId543" Type="http://schemas.openxmlformats.org/officeDocument/2006/relationships/slideLayout" Target="../slideLayouts/slideLayout1915.xml"/><Relationship Id="rId75" Type="http://schemas.openxmlformats.org/officeDocument/2006/relationships/slideLayout" Target="../slideLayouts/slideLayout1447.xml"/><Relationship Id="rId140" Type="http://schemas.openxmlformats.org/officeDocument/2006/relationships/slideLayout" Target="../slideLayouts/slideLayout1512.xml"/><Relationship Id="rId182" Type="http://schemas.openxmlformats.org/officeDocument/2006/relationships/slideLayout" Target="../slideLayouts/slideLayout1554.xml"/><Relationship Id="rId378" Type="http://schemas.openxmlformats.org/officeDocument/2006/relationships/slideLayout" Target="../slideLayouts/slideLayout1750.xml"/><Relationship Id="rId403" Type="http://schemas.openxmlformats.org/officeDocument/2006/relationships/slideLayout" Target="../slideLayouts/slideLayout1775.xml"/><Relationship Id="rId6" Type="http://schemas.openxmlformats.org/officeDocument/2006/relationships/slideLayout" Target="../slideLayouts/slideLayout1378.xml"/><Relationship Id="rId238" Type="http://schemas.openxmlformats.org/officeDocument/2006/relationships/slideLayout" Target="../slideLayouts/slideLayout1610.xml"/><Relationship Id="rId445" Type="http://schemas.openxmlformats.org/officeDocument/2006/relationships/slideLayout" Target="../slideLayouts/slideLayout1817.xml"/><Relationship Id="rId487" Type="http://schemas.openxmlformats.org/officeDocument/2006/relationships/slideLayout" Target="../slideLayouts/slideLayout1859.xml"/><Relationship Id="rId291" Type="http://schemas.openxmlformats.org/officeDocument/2006/relationships/slideLayout" Target="../slideLayouts/slideLayout1663.xml"/><Relationship Id="rId305" Type="http://schemas.openxmlformats.org/officeDocument/2006/relationships/slideLayout" Target="../slideLayouts/slideLayout1677.xml"/><Relationship Id="rId347" Type="http://schemas.openxmlformats.org/officeDocument/2006/relationships/slideLayout" Target="../slideLayouts/slideLayout1719.xml"/><Relationship Id="rId512" Type="http://schemas.openxmlformats.org/officeDocument/2006/relationships/slideLayout" Target="../slideLayouts/slideLayout1884.xml"/><Relationship Id="rId44" Type="http://schemas.openxmlformats.org/officeDocument/2006/relationships/slideLayout" Target="../slideLayouts/slideLayout1416.xml"/><Relationship Id="rId86" Type="http://schemas.openxmlformats.org/officeDocument/2006/relationships/slideLayout" Target="../slideLayouts/slideLayout1458.xml"/><Relationship Id="rId151" Type="http://schemas.openxmlformats.org/officeDocument/2006/relationships/slideLayout" Target="../slideLayouts/slideLayout1523.xml"/><Relationship Id="rId389" Type="http://schemas.openxmlformats.org/officeDocument/2006/relationships/slideLayout" Target="../slideLayouts/slideLayout1761.xml"/><Relationship Id="rId193" Type="http://schemas.openxmlformats.org/officeDocument/2006/relationships/slideLayout" Target="../slideLayouts/slideLayout1565.xml"/><Relationship Id="rId207" Type="http://schemas.openxmlformats.org/officeDocument/2006/relationships/slideLayout" Target="../slideLayouts/slideLayout1579.xml"/><Relationship Id="rId249" Type="http://schemas.openxmlformats.org/officeDocument/2006/relationships/slideLayout" Target="../slideLayouts/slideLayout1621.xml"/><Relationship Id="rId414" Type="http://schemas.openxmlformats.org/officeDocument/2006/relationships/slideLayout" Target="../slideLayouts/slideLayout1786.xml"/><Relationship Id="rId456" Type="http://schemas.openxmlformats.org/officeDocument/2006/relationships/slideLayout" Target="../slideLayouts/slideLayout1828.xml"/><Relationship Id="rId498" Type="http://schemas.openxmlformats.org/officeDocument/2006/relationships/slideLayout" Target="../slideLayouts/slideLayout1870.xml"/><Relationship Id="rId13" Type="http://schemas.openxmlformats.org/officeDocument/2006/relationships/slideLayout" Target="../slideLayouts/slideLayout1385.xml"/><Relationship Id="rId109" Type="http://schemas.openxmlformats.org/officeDocument/2006/relationships/slideLayout" Target="../slideLayouts/slideLayout1481.xml"/><Relationship Id="rId260" Type="http://schemas.openxmlformats.org/officeDocument/2006/relationships/slideLayout" Target="../slideLayouts/slideLayout1632.xml"/><Relationship Id="rId316" Type="http://schemas.openxmlformats.org/officeDocument/2006/relationships/slideLayout" Target="../slideLayouts/slideLayout1688.xml"/><Relationship Id="rId523" Type="http://schemas.openxmlformats.org/officeDocument/2006/relationships/slideLayout" Target="../slideLayouts/slideLayout1895.xml"/><Relationship Id="rId55" Type="http://schemas.openxmlformats.org/officeDocument/2006/relationships/slideLayout" Target="../slideLayouts/slideLayout1427.xml"/><Relationship Id="rId97" Type="http://schemas.openxmlformats.org/officeDocument/2006/relationships/slideLayout" Target="../slideLayouts/slideLayout1469.xml"/><Relationship Id="rId120" Type="http://schemas.openxmlformats.org/officeDocument/2006/relationships/slideLayout" Target="../slideLayouts/slideLayout1492.xml"/><Relationship Id="rId358" Type="http://schemas.openxmlformats.org/officeDocument/2006/relationships/slideLayout" Target="../slideLayouts/slideLayout1730.xml"/><Relationship Id="rId162" Type="http://schemas.openxmlformats.org/officeDocument/2006/relationships/slideLayout" Target="../slideLayouts/slideLayout1534.xml"/><Relationship Id="rId218" Type="http://schemas.openxmlformats.org/officeDocument/2006/relationships/slideLayout" Target="../slideLayouts/slideLayout1590.xml"/><Relationship Id="rId425" Type="http://schemas.openxmlformats.org/officeDocument/2006/relationships/slideLayout" Target="../slideLayouts/slideLayout1797.xml"/><Relationship Id="rId467" Type="http://schemas.openxmlformats.org/officeDocument/2006/relationships/slideLayout" Target="../slideLayouts/slideLayout1839.xml"/><Relationship Id="rId271" Type="http://schemas.openxmlformats.org/officeDocument/2006/relationships/slideLayout" Target="../slideLayouts/slideLayout1643.xml"/><Relationship Id="rId24" Type="http://schemas.openxmlformats.org/officeDocument/2006/relationships/slideLayout" Target="../slideLayouts/slideLayout1396.xml"/><Relationship Id="rId66" Type="http://schemas.openxmlformats.org/officeDocument/2006/relationships/slideLayout" Target="../slideLayouts/slideLayout1438.xml"/><Relationship Id="rId131" Type="http://schemas.openxmlformats.org/officeDocument/2006/relationships/slideLayout" Target="../slideLayouts/slideLayout1503.xml"/><Relationship Id="rId327" Type="http://schemas.openxmlformats.org/officeDocument/2006/relationships/slideLayout" Target="../slideLayouts/slideLayout1699.xml"/><Relationship Id="rId369" Type="http://schemas.openxmlformats.org/officeDocument/2006/relationships/slideLayout" Target="../slideLayouts/slideLayout1741.xml"/><Relationship Id="rId534" Type="http://schemas.openxmlformats.org/officeDocument/2006/relationships/slideLayout" Target="../slideLayouts/slideLayout1906.xml"/><Relationship Id="rId173" Type="http://schemas.openxmlformats.org/officeDocument/2006/relationships/slideLayout" Target="../slideLayouts/slideLayout1545.xml"/><Relationship Id="rId229" Type="http://schemas.openxmlformats.org/officeDocument/2006/relationships/slideLayout" Target="../slideLayouts/slideLayout1601.xml"/><Relationship Id="rId380" Type="http://schemas.openxmlformats.org/officeDocument/2006/relationships/slideLayout" Target="../slideLayouts/slideLayout1752.xml"/><Relationship Id="rId436" Type="http://schemas.openxmlformats.org/officeDocument/2006/relationships/slideLayout" Target="../slideLayouts/slideLayout1808.xml"/><Relationship Id="rId240" Type="http://schemas.openxmlformats.org/officeDocument/2006/relationships/slideLayout" Target="../slideLayouts/slideLayout1612.xml"/><Relationship Id="rId478" Type="http://schemas.openxmlformats.org/officeDocument/2006/relationships/slideLayout" Target="../slideLayouts/slideLayout1850.xml"/><Relationship Id="rId35" Type="http://schemas.openxmlformats.org/officeDocument/2006/relationships/slideLayout" Target="../slideLayouts/slideLayout1407.xml"/><Relationship Id="rId77" Type="http://schemas.openxmlformats.org/officeDocument/2006/relationships/slideLayout" Target="../slideLayouts/slideLayout1449.xml"/><Relationship Id="rId100" Type="http://schemas.openxmlformats.org/officeDocument/2006/relationships/slideLayout" Target="../slideLayouts/slideLayout1472.xml"/><Relationship Id="rId282" Type="http://schemas.openxmlformats.org/officeDocument/2006/relationships/slideLayout" Target="../slideLayouts/slideLayout1654.xml"/><Relationship Id="rId338" Type="http://schemas.openxmlformats.org/officeDocument/2006/relationships/slideLayout" Target="../slideLayouts/slideLayout1710.xml"/><Relationship Id="rId503" Type="http://schemas.openxmlformats.org/officeDocument/2006/relationships/slideLayout" Target="../slideLayouts/slideLayout1875.xml"/><Relationship Id="rId545" Type="http://schemas.openxmlformats.org/officeDocument/2006/relationships/slideLayout" Target="../slideLayouts/slideLayout1917.xml"/><Relationship Id="rId8" Type="http://schemas.openxmlformats.org/officeDocument/2006/relationships/slideLayout" Target="../slideLayouts/slideLayout1380.xml"/><Relationship Id="rId142" Type="http://schemas.openxmlformats.org/officeDocument/2006/relationships/slideLayout" Target="../slideLayouts/slideLayout1514.xml"/><Relationship Id="rId184" Type="http://schemas.openxmlformats.org/officeDocument/2006/relationships/slideLayout" Target="../slideLayouts/slideLayout1556.xml"/><Relationship Id="rId391" Type="http://schemas.openxmlformats.org/officeDocument/2006/relationships/slideLayout" Target="../slideLayouts/slideLayout1763.xml"/><Relationship Id="rId405" Type="http://schemas.openxmlformats.org/officeDocument/2006/relationships/slideLayout" Target="../slideLayouts/slideLayout1777.xml"/><Relationship Id="rId447" Type="http://schemas.openxmlformats.org/officeDocument/2006/relationships/slideLayout" Target="../slideLayouts/slideLayout1819.xml"/><Relationship Id="rId251" Type="http://schemas.openxmlformats.org/officeDocument/2006/relationships/slideLayout" Target="../slideLayouts/slideLayout1623.xml"/><Relationship Id="rId489" Type="http://schemas.openxmlformats.org/officeDocument/2006/relationships/slideLayout" Target="../slideLayouts/slideLayout1861.xml"/><Relationship Id="rId46" Type="http://schemas.openxmlformats.org/officeDocument/2006/relationships/slideLayout" Target="../slideLayouts/slideLayout1418.xml"/><Relationship Id="rId293" Type="http://schemas.openxmlformats.org/officeDocument/2006/relationships/slideLayout" Target="../slideLayouts/slideLayout1665.xml"/><Relationship Id="rId307" Type="http://schemas.openxmlformats.org/officeDocument/2006/relationships/slideLayout" Target="../slideLayouts/slideLayout1679.xml"/><Relationship Id="rId349" Type="http://schemas.openxmlformats.org/officeDocument/2006/relationships/slideLayout" Target="../slideLayouts/slideLayout1721.xml"/><Relationship Id="rId514" Type="http://schemas.openxmlformats.org/officeDocument/2006/relationships/slideLayout" Target="../slideLayouts/slideLayout1886.xml"/><Relationship Id="rId88" Type="http://schemas.openxmlformats.org/officeDocument/2006/relationships/slideLayout" Target="../slideLayouts/slideLayout1460.xml"/><Relationship Id="rId111" Type="http://schemas.openxmlformats.org/officeDocument/2006/relationships/slideLayout" Target="../slideLayouts/slideLayout1483.xml"/><Relationship Id="rId153" Type="http://schemas.openxmlformats.org/officeDocument/2006/relationships/slideLayout" Target="../slideLayouts/slideLayout1525.xml"/><Relationship Id="rId195" Type="http://schemas.openxmlformats.org/officeDocument/2006/relationships/slideLayout" Target="../slideLayouts/slideLayout1567.xml"/><Relationship Id="rId209" Type="http://schemas.openxmlformats.org/officeDocument/2006/relationships/slideLayout" Target="../slideLayouts/slideLayout1581.xml"/><Relationship Id="rId360" Type="http://schemas.openxmlformats.org/officeDocument/2006/relationships/slideLayout" Target="../slideLayouts/slideLayout1732.xml"/><Relationship Id="rId416" Type="http://schemas.openxmlformats.org/officeDocument/2006/relationships/slideLayout" Target="../slideLayouts/slideLayout17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28.xml"/><Relationship Id="rId13" Type="http://schemas.openxmlformats.org/officeDocument/2006/relationships/theme" Target="../theme/theme5.xml"/><Relationship Id="rId3" Type="http://schemas.openxmlformats.org/officeDocument/2006/relationships/slideLayout" Target="../slideLayouts/slideLayout1923.xml"/><Relationship Id="rId7" Type="http://schemas.openxmlformats.org/officeDocument/2006/relationships/slideLayout" Target="../slideLayouts/slideLayout1927.xml"/><Relationship Id="rId12" Type="http://schemas.openxmlformats.org/officeDocument/2006/relationships/slideLayout" Target="../slideLayouts/slideLayout1932.xml"/><Relationship Id="rId2" Type="http://schemas.openxmlformats.org/officeDocument/2006/relationships/slideLayout" Target="../slideLayouts/slideLayout1922.xml"/><Relationship Id="rId1" Type="http://schemas.openxmlformats.org/officeDocument/2006/relationships/slideLayout" Target="../slideLayouts/slideLayout1921.xml"/><Relationship Id="rId6" Type="http://schemas.openxmlformats.org/officeDocument/2006/relationships/slideLayout" Target="../slideLayouts/slideLayout1926.xml"/><Relationship Id="rId11" Type="http://schemas.openxmlformats.org/officeDocument/2006/relationships/slideLayout" Target="../slideLayouts/slideLayout1931.xml"/><Relationship Id="rId5" Type="http://schemas.openxmlformats.org/officeDocument/2006/relationships/slideLayout" Target="../slideLayouts/slideLayout1925.xml"/><Relationship Id="rId10" Type="http://schemas.openxmlformats.org/officeDocument/2006/relationships/slideLayout" Target="../slideLayouts/slideLayout1930.xml"/><Relationship Id="rId4" Type="http://schemas.openxmlformats.org/officeDocument/2006/relationships/slideLayout" Target="../slideLayouts/slideLayout1924.xml"/><Relationship Id="rId9" Type="http://schemas.openxmlformats.org/officeDocument/2006/relationships/slideLayout" Target="../slideLayouts/slideLayout19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40.xml"/><Relationship Id="rId3" Type="http://schemas.openxmlformats.org/officeDocument/2006/relationships/slideLayout" Target="../slideLayouts/slideLayout1935.xml"/><Relationship Id="rId7" Type="http://schemas.openxmlformats.org/officeDocument/2006/relationships/slideLayout" Target="../slideLayouts/slideLayout1939.xml"/><Relationship Id="rId12" Type="http://schemas.openxmlformats.org/officeDocument/2006/relationships/theme" Target="../theme/theme6.xml"/><Relationship Id="rId2" Type="http://schemas.openxmlformats.org/officeDocument/2006/relationships/slideLayout" Target="../slideLayouts/slideLayout1934.xml"/><Relationship Id="rId1" Type="http://schemas.openxmlformats.org/officeDocument/2006/relationships/slideLayout" Target="../slideLayouts/slideLayout1933.xml"/><Relationship Id="rId6" Type="http://schemas.openxmlformats.org/officeDocument/2006/relationships/slideLayout" Target="../slideLayouts/slideLayout1938.xml"/><Relationship Id="rId11" Type="http://schemas.openxmlformats.org/officeDocument/2006/relationships/slideLayout" Target="../slideLayouts/slideLayout1943.xml"/><Relationship Id="rId5" Type="http://schemas.openxmlformats.org/officeDocument/2006/relationships/slideLayout" Target="../slideLayouts/slideLayout1937.xml"/><Relationship Id="rId10" Type="http://schemas.openxmlformats.org/officeDocument/2006/relationships/slideLayout" Target="../slideLayouts/slideLayout1942.xml"/><Relationship Id="rId4" Type="http://schemas.openxmlformats.org/officeDocument/2006/relationships/slideLayout" Target="../slideLayouts/slideLayout1936.xml"/><Relationship Id="rId9" Type="http://schemas.openxmlformats.org/officeDocument/2006/relationships/slideLayout" Target="../slideLayouts/slideLayout19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51.xml"/><Relationship Id="rId3" Type="http://schemas.openxmlformats.org/officeDocument/2006/relationships/slideLayout" Target="../slideLayouts/slideLayout1946.xml"/><Relationship Id="rId7" Type="http://schemas.openxmlformats.org/officeDocument/2006/relationships/slideLayout" Target="../slideLayouts/slideLayout1950.xml"/><Relationship Id="rId12" Type="http://schemas.openxmlformats.org/officeDocument/2006/relationships/theme" Target="../theme/theme7.xml"/><Relationship Id="rId2" Type="http://schemas.openxmlformats.org/officeDocument/2006/relationships/slideLayout" Target="../slideLayouts/slideLayout1945.xml"/><Relationship Id="rId1" Type="http://schemas.openxmlformats.org/officeDocument/2006/relationships/slideLayout" Target="../slideLayouts/slideLayout1944.xml"/><Relationship Id="rId6" Type="http://schemas.openxmlformats.org/officeDocument/2006/relationships/slideLayout" Target="../slideLayouts/slideLayout1949.xml"/><Relationship Id="rId11" Type="http://schemas.openxmlformats.org/officeDocument/2006/relationships/slideLayout" Target="../slideLayouts/slideLayout1954.xml"/><Relationship Id="rId5" Type="http://schemas.openxmlformats.org/officeDocument/2006/relationships/slideLayout" Target="../slideLayouts/slideLayout1948.xml"/><Relationship Id="rId10" Type="http://schemas.openxmlformats.org/officeDocument/2006/relationships/slideLayout" Target="../slideLayouts/slideLayout1953.xml"/><Relationship Id="rId4" Type="http://schemas.openxmlformats.org/officeDocument/2006/relationships/slideLayout" Target="../slideLayouts/slideLayout1947.xml"/><Relationship Id="rId9" Type="http://schemas.openxmlformats.org/officeDocument/2006/relationships/slideLayout" Target="../slideLayouts/slideLayout19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62.xml"/><Relationship Id="rId13" Type="http://schemas.openxmlformats.org/officeDocument/2006/relationships/theme" Target="../theme/theme8.xml"/><Relationship Id="rId3" Type="http://schemas.openxmlformats.org/officeDocument/2006/relationships/slideLayout" Target="../slideLayouts/slideLayout1957.xml"/><Relationship Id="rId7" Type="http://schemas.openxmlformats.org/officeDocument/2006/relationships/slideLayout" Target="../slideLayouts/slideLayout1961.xml"/><Relationship Id="rId12" Type="http://schemas.openxmlformats.org/officeDocument/2006/relationships/slideLayout" Target="../slideLayouts/slideLayout1966.xml"/><Relationship Id="rId2" Type="http://schemas.openxmlformats.org/officeDocument/2006/relationships/slideLayout" Target="../slideLayouts/slideLayout1956.xml"/><Relationship Id="rId1" Type="http://schemas.openxmlformats.org/officeDocument/2006/relationships/slideLayout" Target="../slideLayouts/slideLayout1955.xml"/><Relationship Id="rId6" Type="http://schemas.openxmlformats.org/officeDocument/2006/relationships/slideLayout" Target="../slideLayouts/slideLayout1960.xml"/><Relationship Id="rId11" Type="http://schemas.openxmlformats.org/officeDocument/2006/relationships/slideLayout" Target="../slideLayouts/slideLayout1965.xml"/><Relationship Id="rId5" Type="http://schemas.openxmlformats.org/officeDocument/2006/relationships/slideLayout" Target="../slideLayouts/slideLayout1959.xml"/><Relationship Id="rId10" Type="http://schemas.openxmlformats.org/officeDocument/2006/relationships/slideLayout" Target="../slideLayouts/slideLayout1964.xml"/><Relationship Id="rId4" Type="http://schemas.openxmlformats.org/officeDocument/2006/relationships/slideLayout" Target="../slideLayouts/slideLayout1958.xml"/><Relationship Id="rId9" Type="http://schemas.openxmlformats.org/officeDocument/2006/relationships/slideLayout" Target="../slideLayouts/slideLayout19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74.xml"/><Relationship Id="rId13" Type="http://schemas.openxmlformats.org/officeDocument/2006/relationships/theme" Target="../theme/theme9.xml"/><Relationship Id="rId3" Type="http://schemas.openxmlformats.org/officeDocument/2006/relationships/slideLayout" Target="../slideLayouts/slideLayout1969.xml"/><Relationship Id="rId7" Type="http://schemas.openxmlformats.org/officeDocument/2006/relationships/slideLayout" Target="../slideLayouts/slideLayout1973.xml"/><Relationship Id="rId12" Type="http://schemas.openxmlformats.org/officeDocument/2006/relationships/slideLayout" Target="../slideLayouts/slideLayout1978.xml"/><Relationship Id="rId2" Type="http://schemas.openxmlformats.org/officeDocument/2006/relationships/slideLayout" Target="../slideLayouts/slideLayout1968.xml"/><Relationship Id="rId1" Type="http://schemas.openxmlformats.org/officeDocument/2006/relationships/slideLayout" Target="../slideLayouts/slideLayout1967.xml"/><Relationship Id="rId6" Type="http://schemas.openxmlformats.org/officeDocument/2006/relationships/slideLayout" Target="../slideLayouts/slideLayout1972.xml"/><Relationship Id="rId11" Type="http://schemas.openxmlformats.org/officeDocument/2006/relationships/slideLayout" Target="../slideLayouts/slideLayout1977.xml"/><Relationship Id="rId5" Type="http://schemas.openxmlformats.org/officeDocument/2006/relationships/slideLayout" Target="../slideLayouts/slideLayout1971.xml"/><Relationship Id="rId10" Type="http://schemas.openxmlformats.org/officeDocument/2006/relationships/slideLayout" Target="../slideLayouts/slideLayout1976.xml"/><Relationship Id="rId4" Type="http://schemas.openxmlformats.org/officeDocument/2006/relationships/slideLayout" Target="../slideLayouts/slideLayout1970.xml"/><Relationship Id="rId9" Type="http://schemas.openxmlformats.org/officeDocument/2006/relationships/slideLayout" Target="../slideLayouts/slideLayout19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 id="2147485882" r:id="rId13"/>
    <p:sldLayoutId id="2147484715" r:id="rId14"/>
    <p:sldLayoutId id="2147484716" r:id="rId15"/>
    <p:sldLayoutId id="2147484717" r:id="rId16"/>
    <p:sldLayoutId id="2147484718" r:id="rId17"/>
    <p:sldLayoutId id="2147484719" r:id="rId18"/>
    <p:sldLayoutId id="2147484720" r:id="rId19"/>
    <p:sldLayoutId id="2147484721" r:id="rId20"/>
    <p:sldLayoutId id="2147484722" r:id="rId21"/>
    <p:sldLayoutId id="2147484724" r:id="rId22"/>
    <p:sldLayoutId id="2147484725" r:id="rId23"/>
    <p:sldLayoutId id="2147484726" r:id="rId24"/>
    <p:sldLayoutId id="2147484727" r:id="rId25"/>
    <p:sldLayoutId id="2147484728" r:id="rId26"/>
    <p:sldLayoutId id="2147484729" r:id="rId27"/>
    <p:sldLayoutId id="2147484730" r:id="rId28"/>
    <p:sldLayoutId id="2147484731" r:id="rId29"/>
    <p:sldLayoutId id="2147484732" r:id="rId30"/>
    <p:sldLayoutId id="2147484733" r:id="rId31"/>
    <p:sldLayoutId id="2147484734" r:id="rId32"/>
    <p:sldLayoutId id="2147484735" r:id="rId33"/>
    <p:sldLayoutId id="2147484737" r:id="rId34"/>
    <p:sldLayoutId id="2147484738" r:id="rId35"/>
    <p:sldLayoutId id="2147484739" r:id="rId36"/>
    <p:sldLayoutId id="2147484740" r:id="rId37"/>
    <p:sldLayoutId id="2147484741" r:id="rId38"/>
    <p:sldLayoutId id="2147484742" r:id="rId39"/>
    <p:sldLayoutId id="2147484743" r:id="rId40"/>
    <p:sldLayoutId id="2147484744" r:id="rId41"/>
    <p:sldLayoutId id="2147484745" r:id="rId42"/>
    <p:sldLayoutId id="2147484746" r:id="rId43"/>
    <p:sldLayoutId id="2147484748" r:id="rId44"/>
    <p:sldLayoutId id="2147484749" r:id="rId45"/>
    <p:sldLayoutId id="2147484750" r:id="rId46"/>
    <p:sldLayoutId id="2147484751" r:id="rId47"/>
    <p:sldLayoutId id="2147484752" r:id="rId48"/>
    <p:sldLayoutId id="2147484753" r:id="rId49"/>
    <p:sldLayoutId id="2147484754" r:id="rId50"/>
    <p:sldLayoutId id="2147484755" r:id="rId51"/>
    <p:sldLayoutId id="2147484756" r:id="rId52"/>
    <p:sldLayoutId id="2147484757" r:id="rId53"/>
    <p:sldLayoutId id="2147484758" r:id="rId54"/>
    <p:sldLayoutId id="2147484759" r:id="rId55"/>
    <p:sldLayoutId id="2147484760" r:id="rId56"/>
    <p:sldLayoutId id="2147484761" r:id="rId57"/>
    <p:sldLayoutId id="2147484762" r:id="rId58"/>
    <p:sldLayoutId id="2147484763" r:id="rId59"/>
    <p:sldLayoutId id="2147484764" r:id="rId60"/>
    <p:sldLayoutId id="2147484765" r:id="rId61"/>
    <p:sldLayoutId id="2147484766" r:id="rId62"/>
    <p:sldLayoutId id="2147484767" r:id="rId63"/>
    <p:sldLayoutId id="2147484768" r:id="rId64"/>
    <p:sldLayoutId id="2147484769" r:id="rId65"/>
    <p:sldLayoutId id="2147484770" r:id="rId66"/>
    <p:sldLayoutId id="2147484771" r:id="rId67"/>
    <p:sldLayoutId id="2147484772" r:id="rId68"/>
    <p:sldLayoutId id="2147484773" r:id="rId69"/>
    <p:sldLayoutId id="2147484774" r:id="rId70"/>
    <p:sldLayoutId id="2147484775" r:id="rId71"/>
    <p:sldLayoutId id="2147484776" r:id="rId72"/>
    <p:sldLayoutId id="2147484777" r:id="rId73"/>
    <p:sldLayoutId id="2147484778" r:id="rId74"/>
    <p:sldLayoutId id="2147484779" r:id="rId75"/>
    <p:sldLayoutId id="2147484781" r:id="rId76"/>
    <p:sldLayoutId id="2147484782" r:id="rId77"/>
    <p:sldLayoutId id="2147484783" r:id="rId78"/>
    <p:sldLayoutId id="2147484784" r:id="rId79"/>
    <p:sldLayoutId id="2147484785" r:id="rId80"/>
    <p:sldLayoutId id="2147484786" r:id="rId81"/>
    <p:sldLayoutId id="2147484787" r:id="rId82"/>
    <p:sldLayoutId id="2147484788" r:id="rId83"/>
    <p:sldLayoutId id="2147484789" r:id="rId84"/>
    <p:sldLayoutId id="2147484790" r:id="rId85"/>
    <p:sldLayoutId id="2147484791" r:id="rId86"/>
    <p:sldLayoutId id="2147484792" r:id="rId87"/>
    <p:sldLayoutId id="2147484793" r:id="rId88"/>
    <p:sldLayoutId id="2147484794" r:id="rId89"/>
    <p:sldLayoutId id="2147484795" r:id="rId90"/>
    <p:sldLayoutId id="2147484796" r:id="rId91"/>
    <p:sldLayoutId id="2147484797" r:id="rId92"/>
    <p:sldLayoutId id="2147484798" r:id="rId93"/>
    <p:sldLayoutId id="2147484799" r:id="rId94"/>
    <p:sldLayoutId id="2147484800" r:id="rId95"/>
    <p:sldLayoutId id="2147484801" r:id="rId96"/>
    <p:sldLayoutId id="2147484802" r:id="rId97"/>
    <p:sldLayoutId id="2147484803" r:id="rId98"/>
    <p:sldLayoutId id="2147484804" r:id="rId99"/>
    <p:sldLayoutId id="2147484805" r:id="rId100"/>
    <p:sldLayoutId id="2147484806" r:id="rId101"/>
    <p:sldLayoutId id="2147484807" r:id="rId102"/>
    <p:sldLayoutId id="2147484808" r:id="rId103"/>
    <p:sldLayoutId id="2147484809" r:id="rId104"/>
    <p:sldLayoutId id="2147484810" r:id="rId105"/>
    <p:sldLayoutId id="2147484811" r:id="rId106"/>
    <p:sldLayoutId id="2147484812" r:id="rId107"/>
    <p:sldLayoutId id="2147484813" r:id="rId108"/>
    <p:sldLayoutId id="2147484814" r:id="rId109"/>
    <p:sldLayoutId id="2147484815" r:id="rId110"/>
    <p:sldLayoutId id="2147484816" r:id="rId111"/>
    <p:sldLayoutId id="2147484817" r:id="rId112"/>
    <p:sldLayoutId id="2147484818" r:id="rId113"/>
    <p:sldLayoutId id="2147484819" r:id="rId114"/>
    <p:sldLayoutId id="2147484820" r:id="rId115"/>
    <p:sldLayoutId id="2147484821" r:id="rId116"/>
    <p:sldLayoutId id="2147484822" r:id="rId117"/>
    <p:sldLayoutId id="2147484823" r:id="rId118"/>
    <p:sldLayoutId id="2147484824" r:id="rId119"/>
    <p:sldLayoutId id="2147484825" r:id="rId120"/>
    <p:sldLayoutId id="2147484826" r:id="rId121"/>
    <p:sldLayoutId id="2147484827" r:id="rId122"/>
    <p:sldLayoutId id="2147484828" r:id="rId123"/>
    <p:sldLayoutId id="2147484829" r:id="rId124"/>
    <p:sldLayoutId id="2147484830" r:id="rId125"/>
    <p:sldLayoutId id="2147484831" r:id="rId126"/>
    <p:sldLayoutId id="2147484832" r:id="rId127"/>
    <p:sldLayoutId id="2147484833" r:id="rId128"/>
    <p:sldLayoutId id="2147484834" r:id="rId129"/>
    <p:sldLayoutId id="2147484835" r:id="rId130"/>
    <p:sldLayoutId id="2147484836" r:id="rId131"/>
    <p:sldLayoutId id="2147484837" r:id="rId132"/>
    <p:sldLayoutId id="2147484838" r:id="rId133"/>
    <p:sldLayoutId id="2147484839" r:id="rId134"/>
    <p:sldLayoutId id="2147484840" r:id="rId135"/>
    <p:sldLayoutId id="2147484841" r:id="rId136"/>
    <p:sldLayoutId id="2147484842" r:id="rId137"/>
    <p:sldLayoutId id="2147484843" r:id="rId138"/>
    <p:sldLayoutId id="2147484844" r:id="rId139"/>
    <p:sldLayoutId id="2147484845" r:id="rId140"/>
    <p:sldLayoutId id="2147484846" r:id="rId141"/>
    <p:sldLayoutId id="2147484847" r:id="rId142"/>
    <p:sldLayoutId id="2147484848" r:id="rId143"/>
    <p:sldLayoutId id="2147484849" r:id="rId144"/>
    <p:sldLayoutId id="2147484850" r:id="rId145"/>
    <p:sldLayoutId id="2147484851" r:id="rId146"/>
    <p:sldLayoutId id="2147484852" r:id="rId147"/>
    <p:sldLayoutId id="2147484853" r:id="rId148"/>
    <p:sldLayoutId id="2147484854" r:id="rId149"/>
    <p:sldLayoutId id="2147484855" r:id="rId150"/>
    <p:sldLayoutId id="2147484856" r:id="rId151"/>
    <p:sldLayoutId id="2147484857" r:id="rId152"/>
    <p:sldLayoutId id="2147484858" r:id="rId153"/>
    <p:sldLayoutId id="2147484859" r:id="rId154"/>
    <p:sldLayoutId id="2147484860" r:id="rId155"/>
    <p:sldLayoutId id="2147484861" r:id="rId156"/>
    <p:sldLayoutId id="2147484862" r:id="rId157"/>
    <p:sldLayoutId id="2147484863" r:id="rId158"/>
    <p:sldLayoutId id="2147484864" r:id="rId159"/>
    <p:sldLayoutId id="2147484906" r:id="rId160"/>
    <p:sldLayoutId id="2147484907" r:id="rId161"/>
    <p:sldLayoutId id="2147484908" r:id="rId162"/>
    <p:sldLayoutId id="2147484909" r:id="rId163"/>
    <p:sldLayoutId id="2147484910" r:id="rId164"/>
    <p:sldLayoutId id="2147484911" r:id="rId165"/>
    <p:sldLayoutId id="2147484912" r:id="rId166"/>
    <p:sldLayoutId id="2147484913" r:id="rId167"/>
    <p:sldLayoutId id="2147484914" r:id="rId168"/>
    <p:sldLayoutId id="2147484915" r:id="rId169"/>
    <p:sldLayoutId id="2147484916" r:id="rId170"/>
    <p:sldLayoutId id="2147484917" r:id="rId171"/>
    <p:sldLayoutId id="2147484918" r:id="rId172"/>
    <p:sldLayoutId id="2147484919" r:id="rId173"/>
    <p:sldLayoutId id="2147484920" r:id="rId174"/>
    <p:sldLayoutId id="2147484921" r:id="rId175"/>
    <p:sldLayoutId id="2147484922" r:id="rId176"/>
    <p:sldLayoutId id="2147484923" r:id="rId177"/>
    <p:sldLayoutId id="2147484924" r:id="rId178"/>
    <p:sldLayoutId id="2147484942" r:id="rId179"/>
    <p:sldLayoutId id="2147484943" r:id="rId180"/>
    <p:sldLayoutId id="2147484944" r:id="rId181"/>
    <p:sldLayoutId id="2147484945" r:id="rId182"/>
    <p:sldLayoutId id="2147484946" r:id="rId183"/>
    <p:sldLayoutId id="2147484947" r:id="rId184"/>
    <p:sldLayoutId id="2147484948" r:id="rId185"/>
    <p:sldLayoutId id="2147484949" r:id="rId186"/>
    <p:sldLayoutId id="2147484950" r:id="rId187"/>
    <p:sldLayoutId id="2147484951" r:id="rId188"/>
    <p:sldLayoutId id="2147484952" r:id="rId189"/>
    <p:sldLayoutId id="2147484953" r:id="rId190"/>
    <p:sldLayoutId id="2147484954" r:id="rId191"/>
    <p:sldLayoutId id="2147484955" r:id="rId192"/>
    <p:sldLayoutId id="2147484956" r:id="rId193"/>
    <p:sldLayoutId id="2147484957" r:id="rId194"/>
    <p:sldLayoutId id="2147484958" r:id="rId195"/>
    <p:sldLayoutId id="2147484959" r:id="rId196"/>
    <p:sldLayoutId id="2147484960" r:id="rId197"/>
    <p:sldLayoutId id="2147485062" r:id="rId198"/>
    <p:sldLayoutId id="2147485063" r:id="rId199"/>
    <p:sldLayoutId id="2147485064" r:id="rId200"/>
    <p:sldLayoutId id="2147485065" r:id="rId201"/>
    <p:sldLayoutId id="2147485066" r:id="rId202"/>
    <p:sldLayoutId id="2147485067" r:id="rId203"/>
    <p:sldLayoutId id="2147485068" r:id="rId204"/>
    <p:sldLayoutId id="2147485069" r:id="rId205"/>
    <p:sldLayoutId id="2147485070" r:id="rId206"/>
    <p:sldLayoutId id="2147485071" r:id="rId207"/>
    <p:sldLayoutId id="2147485072" r:id="rId208"/>
    <p:sldLayoutId id="2147485073" r:id="rId209"/>
    <p:sldLayoutId id="2147485074" r:id="rId210"/>
    <p:sldLayoutId id="2147485075" r:id="rId211"/>
    <p:sldLayoutId id="2147485076" r:id="rId212"/>
    <p:sldLayoutId id="2147485077" r:id="rId213"/>
    <p:sldLayoutId id="2147485078" r:id="rId214"/>
    <p:sldLayoutId id="2147485079" r:id="rId215"/>
    <p:sldLayoutId id="2147485080" r:id="rId216"/>
    <p:sldLayoutId id="2147485221" r:id="rId217"/>
    <p:sldLayoutId id="2147485222" r:id="rId218"/>
    <p:sldLayoutId id="2147485223" r:id="rId219"/>
    <p:sldLayoutId id="2147485224" r:id="rId220"/>
    <p:sldLayoutId id="2147485225" r:id="rId221"/>
    <p:sldLayoutId id="2147485226" r:id="rId222"/>
    <p:sldLayoutId id="2147485227" r:id="rId223"/>
    <p:sldLayoutId id="2147485228" r:id="rId224"/>
    <p:sldLayoutId id="2147485229" r:id="rId225"/>
    <p:sldLayoutId id="2147485230" r:id="rId226"/>
    <p:sldLayoutId id="2147483653" r:id="rId227"/>
    <p:sldLayoutId id="2147483654" r:id="rId228"/>
    <p:sldLayoutId id="2147483655" r:id="rId229"/>
    <p:sldLayoutId id="2147483656" r:id="rId230"/>
    <p:sldLayoutId id="2147483657" r:id="rId231"/>
    <p:sldLayoutId id="2147483658" r:id="rId232"/>
    <p:sldLayoutId id="2147483659" r:id="rId233"/>
    <p:sldLayoutId id="2147483660" r:id="rId234"/>
    <p:sldLayoutId id="2147483662" r:id="rId235"/>
    <p:sldLayoutId id="2147483663" r:id="rId236"/>
    <p:sldLayoutId id="2147483664" r:id="rId237"/>
    <p:sldLayoutId id="2147483665" r:id="rId238"/>
    <p:sldLayoutId id="2147483666" r:id="rId239"/>
    <p:sldLayoutId id="2147483667" r:id="rId240"/>
    <p:sldLayoutId id="2147483668" r:id="rId241"/>
    <p:sldLayoutId id="2147483669" r:id="rId242"/>
    <p:sldLayoutId id="2147483670" r:id="rId243"/>
    <p:sldLayoutId id="2147483671" r:id="rId244"/>
    <p:sldLayoutId id="2147483672" r:id="rId245"/>
    <p:sldLayoutId id="2147483673" r:id="rId246"/>
    <p:sldLayoutId id="2147483675" r:id="rId247"/>
    <p:sldLayoutId id="2147483676" r:id="rId248"/>
    <p:sldLayoutId id="2147483677" r:id="rId249"/>
    <p:sldLayoutId id="2147483678" r:id="rId250"/>
    <p:sldLayoutId id="2147483679" r:id="rId251"/>
    <p:sldLayoutId id="2147483680" r:id="rId252"/>
    <p:sldLayoutId id="2147483681" r:id="rId253"/>
    <p:sldLayoutId id="2147483682" r:id="rId254"/>
    <p:sldLayoutId id="2147483683" r:id="rId255"/>
    <p:sldLayoutId id="2147483684" r:id="rId256"/>
    <p:sldLayoutId id="2147483685" r:id="rId257"/>
    <p:sldLayoutId id="2147483686" r:id="rId258"/>
    <p:sldLayoutId id="2147483687" r:id="rId259"/>
    <p:sldLayoutId id="2147483688" r:id="rId260"/>
    <p:sldLayoutId id="2147483689" r:id="rId261"/>
    <p:sldLayoutId id="2147483690" r:id="rId262"/>
    <p:sldLayoutId id="2147483691" r:id="rId263"/>
    <p:sldLayoutId id="2147483692" r:id="rId264"/>
    <p:sldLayoutId id="2147483693" r:id="rId265"/>
    <p:sldLayoutId id="2147483694" r:id="rId266"/>
    <p:sldLayoutId id="2147483695" r:id="rId267"/>
    <p:sldLayoutId id="2147483696" r:id="rId268"/>
    <p:sldLayoutId id="2147483697" r:id="rId269"/>
    <p:sldLayoutId id="2147483698" r:id="rId270"/>
    <p:sldLayoutId id="2147483699" r:id="rId271"/>
    <p:sldLayoutId id="2147483700" r:id="rId272"/>
    <p:sldLayoutId id="2147483701" r:id="rId273"/>
    <p:sldLayoutId id="2147483702" r:id="rId274"/>
    <p:sldLayoutId id="2147483703" r:id="rId275"/>
    <p:sldLayoutId id="2147483704" r:id="rId276"/>
    <p:sldLayoutId id="2147483705" r:id="rId277"/>
    <p:sldLayoutId id="2147483706" r:id="rId278"/>
    <p:sldLayoutId id="2147483707" r:id="rId279"/>
    <p:sldLayoutId id="2147483708" r:id="rId280"/>
    <p:sldLayoutId id="2147483709" r:id="rId281"/>
    <p:sldLayoutId id="2147483710" r:id="rId282"/>
    <p:sldLayoutId id="2147483711" r:id="rId283"/>
    <p:sldLayoutId id="2147483712" r:id="rId284"/>
    <p:sldLayoutId id="2147483713" r:id="rId285"/>
    <p:sldLayoutId id="2147483714" r:id="rId286"/>
    <p:sldLayoutId id="2147483715" r:id="rId287"/>
    <p:sldLayoutId id="2147483716" r:id="rId288"/>
    <p:sldLayoutId id="2147483717" r:id="rId289"/>
    <p:sldLayoutId id="2147483719" r:id="rId290"/>
    <p:sldLayoutId id="2147483720" r:id="rId291"/>
    <p:sldLayoutId id="2147483721" r:id="rId292"/>
    <p:sldLayoutId id="2147483722" r:id="rId293"/>
    <p:sldLayoutId id="2147483723" r:id="rId294"/>
    <p:sldLayoutId id="2147483724" r:id="rId295"/>
    <p:sldLayoutId id="2147483725" r:id="rId296"/>
    <p:sldLayoutId id="2147483726" r:id="rId297"/>
    <p:sldLayoutId id="2147483727" r:id="rId298"/>
    <p:sldLayoutId id="2147483728" r:id="rId299"/>
    <p:sldLayoutId id="2147483729" r:id="rId300"/>
    <p:sldLayoutId id="2147483730" r:id="rId301"/>
    <p:sldLayoutId id="2147483731" r:id="rId302"/>
    <p:sldLayoutId id="2147483732" r:id="rId303"/>
    <p:sldLayoutId id="2147483733" r:id="rId304"/>
    <p:sldLayoutId id="2147483734" r:id="rId305"/>
    <p:sldLayoutId id="2147483735" r:id="rId306"/>
    <p:sldLayoutId id="2147483736" r:id="rId307"/>
    <p:sldLayoutId id="2147483737" r:id="rId308"/>
    <p:sldLayoutId id="2147483738" r:id="rId309"/>
    <p:sldLayoutId id="2147483739" r:id="rId310"/>
    <p:sldLayoutId id="2147483740" r:id="rId311"/>
    <p:sldLayoutId id="2147483741" r:id="rId312"/>
    <p:sldLayoutId id="2147483742" r:id="rId313"/>
    <p:sldLayoutId id="2147483743" r:id="rId314"/>
    <p:sldLayoutId id="2147483744" r:id="rId315"/>
    <p:sldLayoutId id="2147483745" r:id="rId316"/>
    <p:sldLayoutId id="2147483746" r:id="rId317"/>
    <p:sldLayoutId id="2147483747" r:id="rId318"/>
    <p:sldLayoutId id="2147483748" r:id="rId319"/>
    <p:sldLayoutId id="2147483749" r:id="rId320"/>
    <p:sldLayoutId id="2147483750" r:id="rId321"/>
    <p:sldLayoutId id="2147483751" r:id="rId322"/>
    <p:sldLayoutId id="2147483752" r:id="rId323"/>
    <p:sldLayoutId id="2147483753" r:id="rId324"/>
    <p:sldLayoutId id="2147483754" r:id="rId325"/>
    <p:sldLayoutId id="2147483755" r:id="rId326"/>
    <p:sldLayoutId id="2147483756" r:id="rId327"/>
    <p:sldLayoutId id="2147483757" r:id="rId328"/>
    <p:sldLayoutId id="2147483758" r:id="rId329"/>
    <p:sldLayoutId id="2147483759" r:id="rId330"/>
    <p:sldLayoutId id="2147483760" r:id="rId331"/>
    <p:sldLayoutId id="2147483761" r:id="rId332"/>
    <p:sldLayoutId id="2147483762" r:id="rId333"/>
    <p:sldLayoutId id="2147483763" r:id="rId334"/>
    <p:sldLayoutId id="2147483764" r:id="rId335"/>
    <p:sldLayoutId id="2147483765" r:id="rId336"/>
    <p:sldLayoutId id="2147483766" r:id="rId337"/>
    <p:sldLayoutId id="2147483767" r:id="rId338"/>
    <p:sldLayoutId id="2147483768" r:id="rId339"/>
    <p:sldLayoutId id="2147483769" r:id="rId340"/>
    <p:sldLayoutId id="2147483770" r:id="rId341"/>
    <p:sldLayoutId id="2147483771" r:id="rId342"/>
    <p:sldLayoutId id="2147483772" r:id="rId343"/>
    <p:sldLayoutId id="2147483773" r:id="rId344"/>
    <p:sldLayoutId id="2147483774" r:id="rId345"/>
    <p:sldLayoutId id="2147483775" r:id="rId346"/>
    <p:sldLayoutId id="2147483776" r:id="rId347"/>
    <p:sldLayoutId id="2147483777" r:id="rId348"/>
    <p:sldLayoutId id="2147483778" r:id="rId349"/>
    <p:sldLayoutId id="2147483779" r:id="rId350"/>
    <p:sldLayoutId id="2147483780" r:id="rId351"/>
    <p:sldLayoutId id="2147483781" r:id="rId352"/>
    <p:sldLayoutId id="2147483782" r:id="rId353"/>
    <p:sldLayoutId id="2147483783" r:id="rId354"/>
    <p:sldLayoutId id="2147483784" r:id="rId355"/>
    <p:sldLayoutId id="2147483785" r:id="rId356"/>
    <p:sldLayoutId id="2147483786" r:id="rId357"/>
    <p:sldLayoutId id="2147483787" r:id="rId358"/>
    <p:sldLayoutId id="2147483788" r:id="rId359"/>
    <p:sldLayoutId id="2147483789" r:id="rId360"/>
    <p:sldLayoutId id="2147483790" r:id="rId361"/>
    <p:sldLayoutId id="2147483791" r:id="rId362"/>
    <p:sldLayoutId id="2147483792" r:id="rId363"/>
    <p:sldLayoutId id="2147483793" r:id="rId364"/>
    <p:sldLayoutId id="2147483794" r:id="rId365"/>
    <p:sldLayoutId id="2147483795" r:id="rId366"/>
    <p:sldLayoutId id="2147483796" r:id="rId367"/>
    <p:sldLayoutId id="2147483797" r:id="rId368"/>
    <p:sldLayoutId id="2147483798" r:id="rId369"/>
    <p:sldLayoutId id="2147483799" r:id="rId370"/>
    <p:sldLayoutId id="2147483800" r:id="rId371"/>
    <p:sldLayoutId id="2147483801" r:id="rId372"/>
    <p:sldLayoutId id="2147483802" r:id="rId373"/>
    <p:sldLayoutId id="2147483803" r:id="rId374"/>
    <p:sldLayoutId id="2147483804" r:id="rId375"/>
    <p:sldLayoutId id="2147483805" r:id="rId376"/>
    <p:sldLayoutId id="2147483806" r:id="rId377"/>
    <p:sldLayoutId id="2147483807" r:id="rId378"/>
    <p:sldLayoutId id="2147483808" r:id="rId379"/>
    <p:sldLayoutId id="2147483809" r:id="rId380"/>
    <p:sldLayoutId id="2147483810" r:id="rId381"/>
    <p:sldLayoutId id="2147483811" r:id="rId382"/>
    <p:sldLayoutId id="2147483812" r:id="rId383"/>
    <p:sldLayoutId id="2147483813" r:id="rId384"/>
    <p:sldLayoutId id="2147483814" r:id="rId385"/>
    <p:sldLayoutId id="2147483815" r:id="rId386"/>
    <p:sldLayoutId id="2147483816" r:id="rId387"/>
    <p:sldLayoutId id="2147483817" r:id="rId388"/>
    <p:sldLayoutId id="2147483818" r:id="rId389"/>
    <p:sldLayoutId id="2147483819" r:id="rId390"/>
    <p:sldLayoutId id="2147483820" r:id="rId391"/>
    <p:sldLayoutId id="2147483821" r:id="rId392"/>
    <p:sldLayoutId id="2147483822" r:id="rId393"/>
    <p:sldLayoutId id="2147483823" r:id="rId394"/>
    <p:sldLayoutId id="2147483824" r:id="rId395"/>
    <p:sldLayoutId id="2147483825" r:id="rId396"/>
    <p:sldLayoutId id="2147483826" r:id="rId397"/>
    <p:sldLayoutId id="2147483827" r:id="rId398"/>
    <p:sldLayoutId id="2147483828" r:id="rId399"/>
    <p:sldLayoutId id="2147483829" r:id="rId400"/>
    <p:sldLayoutId id="2147483830" r:id="rId401"/>
    <p:sldLayoutId id="2147483831" r:id="rId402"/>
    <p:sldLayoutId id="2147483832" r:id="rId403"/>
    <p:sldLayoutId id="2147483833" r:id="rId404"/>
    <p:sldLayoutId id="2147483834" r:id="rId405"/>
    <p:sldLayoutId id="2147483835" r:id="rId406"/>
    <p:sldLayoutId id="2147483836" r:id="rId407"/>
    <p:sldLayoutId id="2147483837" r:id="rId408"/>
    <p:sldLayoutId id="2147483838" r:id="rId409"/>
    <p:sldLayoutId id="2147483839" r:id="rId410"/>
    <p:sldLayoutId id="2147483840" r:id="rId411"/>
    <p:sldLayoutId id="2147483841" r:id="rId412"/>
    <p:sldLayoutId id="2147483842" r:id="rId413"/>
    <p:sldLayoutId id="2147483843" r:id="rId414"/>
    <p:sldLayoutId id="2147483844" r:id="rId415"/>
    <p:sldLayoutId id="2147483845" r:id="rId416"/>
    <p:sldLayoutId id="2147483847" r:id="rId417"/>
    <p:sldLayoutId id="2147483848" r:id="rId418"/>
    <p:sldLayoutId id="2147483849" r:id="rId419"/>
    <p:sldLayoutId id="2147483850" r:id="rId420"/>
    <p:sldLayoutId id="2147483851" r:id="rId421"/>
    <p:sldLayoutId id="2147483852" r:id="rId422"/>
    <p:sldLayoutId id="2147483853" r:id="rId423"/>
    <p:sldLayoutId id="2147483854" r:id="rId424"/>
    <p:sldLayoutId id="2147483855" r:id="rId425"/>
    <p:sldLayoutId id="2147483856" r:id="rId426"/>
    <p:sldLayoutId id="2147483857" r:id="rId427"/>
    <p:sldLayoutId id="2147483858" r:id="rId428"/>
    <p:sldLayoutId id="2147483859" r:id="rId429"/>
    <p:sldLayoutId id="2147483860" r:id="rId430"/>
    <p:sldLayoutId id="2147483861" r:id="rId431"/>
    <p:sldLayoutId id="2147483862" r:id="rId432"/>
    <p:sldLayoutId id="2147483863" r:id="rId433"/>
    <p:sldLayoutId id="2147483864" r:id="rId434"/>
    <p:sldLayoutId id="2147483865" r:id="rId435"/>
    <p:sldLayoutId id="2147483866" r:id="rId436"/>
    <p:sldLayoutId id="2147483867" r:id="rId437"/>
    <p:sldLayoutId id="2147483868" r:id="rId438"/>
    <p:sldLayoutId id="2147483869" r:id="rId439"/>
    <p:sldLayoutId id="2147483870" r:id="rId440"/>
    <p:sldLayoutId id="2147483871" r:id="rId441"/>
    <p:sldLayoutId id="2147483872" r:id="rId442"/>
    <p:sldLayoutId id="2147483873" r:id="rId443"/>
    <p:sldLayoutId id="2147483874" r:id="rId444"/>
    <p:sldLayoutId id="2147483875" r:id="rId445"/>
    <p:sldLayoutId id="2147483876" r:id="rId446"/>
    <p:sldLayoutId id="2147483877" r:id="rId447"/>
    <p:sldLayoutId id="2147483878" r:id="rId448"/>
    <p:sldLayoutId id="2147483879" r:id="rId449"/>
    <p:sldLayoutId id="2147483880" r:id="rId450"/>
    <p:sldLayoutId id="2147483881" r:id="rId451"/>
    <p:sldLayoutId id="2147483882" r:id="rId452"/>
    <p:sldLayoutId id="2147483883" r:id="rId453"/>
    <p:sldLayoutId id="2147483884" r:id="rId454"/>
    <p:sldLayoutId id="2147483885" r:id="rId455"/>
    <p:sldLayoutId id="2147483886" r:id="rId456"/>
    <p:sldLayoutId id="2147483887" r:id="rId457"/>
    <p:sldLayoutId id="2147483888" r:id="rId458"/>
    <p:sldLayoutId id="2147483889" r:id="rId459"/>
    <p:sldLayoutId id="2147483890" r:id="rId460"/>
    <p:sldLayoutId id="2147483891" r:id="rId461"/>
    <p:sldLayoutId id="2147483892" r:id="rId462"/>
    <p:sldLayoutId id="2147483893" r:id="rId463"/>
    <p:sldLayoutId id="2147483894" r:id="rId464"/>
    <p:sldLayoutId id="2147483895" r:id="rId465"/>
    <p:sldLayoutId id="2147483896" r:id="rId466"/>
    <p:sldLayoutId id="2147483897" r:id="rId467"/>
    <p:sldLayoutId id="2147483898" r:id="rId468"/>
    <p:sldLayoutId id="2147483899" r:id="rId469"/>
    <p:sldLayoutId id="2147483900" r:id="rId470"/>
    <p:sldLayoutId id="2147483901" r:id="rId471"/>
    <p:sldLayoutId id="2147483902" r:id="rId472"/>
    <p:sldLayoutId id="2147483903" r:id="rId473"/>
    <p:sldLayoutId id="2147483904" r:id="rId474"/>
    <p:sldLayoutId id="2147483905" r:id="rId475"/>
    <p:sldLayoutId id="2147483906" r:id="rId476"/>
    <p:sldLayoutId id="2147483907" r:id="rId477"/>
    <p:sldLayoutId id="2147483908" r:id="rId478"/>
    <p:sldLayoutId id="2147483909" r:id="rId479"/>
    <p:sldLayoutId id="2147483910" r:id="rId480"/>
    <p:sldLayoutId id="2147483911" r:id="rId481"/>
    <p:sldLayoutId id="2147483912" r:id="rId482"/>
    <p:sldLayoutId id="2147483913" r:id="rId483"/>
    <p:sldLayoutId id="2147483914" r:id="rId484"/>
    <p:sldLayoutId id="2147483915" r:id="rId485"/>
    <p:sldLayoutId id="2147483916" r:id="rId486"/>
    <p:sldLayoutId id="2147483917" r:id="rId487"/>
    <p:sldLayoutId id="2147483918" r:id="rId488"/>
    <p:sldLayoutId id="2147483919" r:id="rId489"/>
    <p:sldLayoutId id="2147483920" r:id="rId490"/>
    <p:sldLayoutId id="2147483921" r:id="rId491"/>
    <p:sldLayoutId id="2147483922" r:id="rId492"/>
    <p:sldLayoutId id="2147483923" r:id="rId493"/>
    <p:sldLayoutId id="2147483924" r:id="rId494"/>
    <p:sldLayoutId id="2147483925" r:id="rId495"/>
    <p:sldLayoutId id="2147483926" r:id="rId496"/>
    <p:sldLayoutId id="2147483927" r:id="rId497"/>
    <p:sldLayoutId id="2147483928" r:id="rId498"/>
    <p:sldLayoutId id="2147483929" r:id="rId499"/>
    <p:sldLayoutId id="2147483930" r:id="rId500"/>
    <p:sldLayoutId id="2147483931" r:id="rId501"/>
    <p:sldLayoutId id="2147483932" r:id="rId502"/>
    <p:sldLayoutId id="2147483933" r:id="rId503"/>
    <p:sldLayoutId id="2147483934" r:id="rId504"/>
    <p:sldLayoutId id="2147483935" r:id="rId505"/>
    <p:sldLayoutId id="2147483936" r:id="rId506"/>
    <p:sldLayoutId id="2147483937" r:id="rId507"/>
    <p:sldLayoutId id="2147483938" r:id="rId508"/>
    <p:sldLayoutId id="2147483939" r:id="rId509"/>
    <p:sldLayoutId id="2147483940" r:id="rId510"/>
    <p:sldLayoutId id="2147483943" r:id="rId511"/>
    <p:sldLayoutId id="2147483944" r:id="rId512"/>
    <p:sldLayoutId id="2147483945" r:id="rId513"/>
    <p:sldLayoutId id="2147483946" r:id="rId514"/>
    <p:sldLayoutId id="2147483947" r:id="rId515"/>
    <p:sldLayoutId id="2147483948" r:id="rId516"/>
    <p:sldLayoutId id="2147483949" r:id="rId517"/>
    <p:sldLayoutId id="2147483950" r:id="rId518"/>
    <p:sldLayoutId id="2147483951" r:id="rId519"/>
    <p:sldLayoutId id="2147483952" r:id="rId520"/>
    <p:sldLayoutId id="2147483953" r:id="rId521"/>
    <p:sldLayoutId id="2147483954" r:id="rId522"/>
    <p:sldLayoutId id="2147483955" r:id="rId523"/>
    <p:sldLayoutId id="2147483956" r:id="rId524"/>
    <p:sldLayoutId id="2147483957" r:id="rId525"/>
    <p:sldLayoutId id="2147483958" r:id="rId526"/>
    <p:sldLayoutId id="2147483959" r:id="rId527"/>
    <p:sldLayoutId id="2147483960" r:id="rId528"/>
    <p:sldLayoutId id="2147483961" r:id="rId529"/>
    <p:sldLayoutId id="2147483962" r:id="rId530"/>
    <p:sldLayoutId id="2147483963" r:id="rId531"/>
    <p:sldLayoutId id="2147483964" r:id="rId532"/>
    <p:sldLayoutId id="2147483965" r:id="rId533"/>
    <p:sldLayoutId id="2147483966" r:id="rId534"/>
    <p:sldLayoutId id="2147483967" r:id="rId535"/>
    <p:sldLayoutId id="2147483968" r:id="rId536"/>
    <p:sldLayoutId id="2147483969" r:id="rId537"/>
    <p:sldLayoutId id="2147483970" r:id="rId538"/>
    <p:sldLayoutId id="2147483971" r:id="rId539"/>
    <p:sldLayoutId id="2147483972" r:id="rId540"/>
    <p:sldLayoutId id="2147483973" r:id="rId541"/>
    <p:sldLayoutId id="2147483974" r:id="rId542"/>
    <p:sldLayoutId id="2147483975" r:id="rId543"/>
    <p:sldLayoutId id="2147483976" r:id="rId544"/>
    <p:sldLayoutId id="2147483977" r:id="rId545"/>
    <p:sldLayoutId id="2147483978" r:id="rId546"/>
    <p:sldLayoutId id="2147483979" r:id="rId547"/>
    <p:sldLayoutId id="2147483980" r:id="rId548"/>
    <p:sldLayoutId id="2147483981" r:id="rId549"/>
    <p:sldLayoutId id="2147483982" r:id="rId550"/>
    <p:sldLayoutId id="2147483983" r:id="rId551"/>
    <p:sldLayoutId id="2147483984" r:id="rId552"/>
    <p:sldLayoutId id="2147483985" r:id="rId553"/>
    <p:sldLayoutId id="2147483986" r:id="rId554"/>
    <p:sldLayoutId id="2147483987" r:id="rId555"/>
    <p:sldLayoutId id="2147483988" r:id="rId556"/>
    <p:sldLayoutId id="2147483989" r:id="rId557"/>
    <p:sldLayoutId id="2147483990" r:id="rId558"/>
    <p:sldLayoutId id="2147483991" r:id="rId559"/>
    <p:sldLayoutId id="2147483992" r:id="rId560"/>
    <p:sldLayoutId id="2147483993" r:id="rId561"/>
    <p:sldLayoutId id="2147483994" r:id="rId562"/>
    <p:sldLayoutId id="2147483995" r:id="rId563"/>
    <p:sldLayoutId id="2147483996" r:id="rId564"/>
    <p:sldLayoutId id="2147483997" r:id="rId565"/>
    <p:sldLayoutId id="2147483998" r:id="rId566"/>
    <p:sldLayoutId id="2147483999" r:id="rId567"/>
    <p:sldLayoutId id="2147484000" r:id="rId568"/>
    <p:sldLayoutId id="2147484001" r:id="rId569"/>
    <p:sldLayoutId id="2147484002" r:id="rId570"/>
    <p:sldLayoutId id="2147484003" r:id="rId571"/>
    <p:sldLayoutId id="2147484004" r:id="rId572"/>
    <p:sldLayoutId id="2147484005" r:id="rId573"/>
    <p:sldLayoutId id="2147484006" r:id="rId574"/>
    <p:sldLayoutId id="2147484007" r:id="rId575"/>
    <p:sldLayoutId id="2147484008" r:id="rId576"/>
    <p:sldLayoutId id="2147484009" r:id="rId577"/>
    <p:sldLayoutId id="2147484010" r:id="rId578"/>
    <p:sldLayoutId id="2147484011" r:id="rId579"/>
    <p:sldLayoutId id="2147484012" r:id="rId580"/>
    <p:sldLayoutId id="2147484013" r:id="rId581"/>
    <p:sldLayoutId id="2147484014" r:id="rId582"/>
    <p:sldLayoutId id="2147484015" r:id="rId583"/>
    <p:sldLayoutId id="2147484016" r:id="rId584"/>
    <p:sldLayoutId id="2147484017" r:id="rId585"/>
    <p:sldLayoutId id="2147484018" r:id="rId586"/>
    <p:sldLayoutId id="2147484019" r:id="rId587"/>
    <p:sldLayoutId id="2147484020" r:id="rId588"/>
    <p:sldLayoutId id="2147484021" r:id="rId589"/>
    <p:sldLayoutId id="2147484022" r:id="rId590"/>
    <p:sldLayoutId id="2147484023" r:id="rId591"/>
    <p:sldLayoutId id="2147484024" r:id="rId592"/>
    <p:sldLayoutId id="2147484025" r:id="rId593"/>
    <p:sldLayoutId id="2147484026" r:id="rId594"/>
    <p:sldLayoutId id="2147484027" r:id="rId595"/>
    <p:sldLayoutId id="2147484028" r:id="rId596"/>
    <p:sldLayoutId id="2147484029" r:id="rId597"/>
    <p:sldLayoutId id="2147484030" r:id="rId598"/>
    <p:sldLayoutId id="2147484031" r:id="rId599"/>
    <p:sldLayoutId id="2147484032" r:id="rId600"/>
    <p:sldLayoutId id="2147484033" r:id="rId601"/>
    <p:sldLayoutId id="2147484034" r:id="rId602"/>
    <p:sldLayoutId id="2147484035" r:id="rId603"/>
    <p:sldLayoutId id="2147484036" r:id="rId604"/>
    <p:sldLayoutId id="2147484037" r:id="rId605"/>
    <p:sldLayoutId id="2147484038" r:id="rId606"/>
    <p:sldLayoutId id="2147484039" r:id="rId607"/>
    <p:sldLayoutId id="2147484040" r:id="rId608"/>
    <p:sldLayoutId id="2147484041" r:id="rId609"/>
    <p:sldLayoutId id="2147484042" r:id="rId610"/>
    <p:sldLayoutId id="2147484043" r:id="rId611"/>
    <p:sldLayoutId id="2147484044" r:id="rId612"/>
    <p:sldLayoutId id="2147484045" r:id="rId613"/>
    <p:sldLayoutId id="2147484046" r:id="rId614"/>
    <p:sldLayoutId id="2147484047" r:id="rId615"/>
    <p:sldLayoutId id="2147484048" r:id="rId616"/>
    <p:sldLayoutId id="2147484049" r:id="rId617"/>
    <p:sldLayoutId id="2147484050" r:id="rId618"/>
    <p:sldLayoutId id="2147484051" r:id="rId619"/>
    <p:sldLayoutId id="2147484052" r:id="rId620"/>
    <p:sldLayoutId id="2147484053" r:id="rId621"/>
    <p:sldLayoutId id="2147484054" r:id="rId622"/>
    <p:sldLayoutId id="2147484055" r:id="rId623"/>
    <p:sldLayoutId id="2147484056" r:id="rId624"/>
    <p:sldLayoutId id="2147484057" r:id="rId625"/>
    <p:sldLayoutId id="2147484058" r:id="rId626"/>
    <p:sldLayoutId id="2147484059" r:id="rId627"/>
    <p:sldLayoutId id="2147484060" r:id="rId628"/>
    <p:sldLayoutId id="2147484061" r:id="rId629"/>
    <p:sldLayoutId id="2147484062" r:id="rId630"/>
    <p:sldLayoutId id="2147484063" r:id="rId631"/>
    <p:sldLayoutId id="2147484064" r:id="rId632"/>
    <p:sldLayoutId id="2147484065" r:id="rId633"/>
    <p:sldLayoutId id="2147484066" r:id="rId634"/>
    <p:sldLayoutId id="2147484067" r:id="rId635"/>
    <p:sldLayoutId id="2147484068" r:id="rId636"/>
    <p:sldLayoutId id="2147484069" r:id="rId637"/>
    <p:sldLayoutId id="2147484070" r:id="rId638"/>
    <p:sldLayoutId id="2147484071" r:id="rId639"/>
    <p:sldLayoutId id="2147484072" r:id="rId640"/>
    <p:sldLayoutId id="2147484073" r:id="rId641"/>
    <p:sldLayoutId id="2147484074" r:id="rId642"/>
    <p:sldLayoutId id="2147484075" r:id="rId643"/>
    <p:sldLayoutId id="2147484076" r:id="rId644"/>
    <p:sldLayoutId id="2147484077" r:id="rId645"/>
    <p:sldLayoutId id="2147484078" r:id="rId646"/>
    <p:sldLayoutId id="2147484079" r:id="rId647"/>
    <p:sldLayoutId id="2147484080" r:id="rId648"/>
    <p:sldLayoutId id="2147484081" r:id="rId649"/>
    <p:sldLayoutId id="2147484082" r:id="rId650"/>
    <p:sldLayoutId id="2147484083" r:id="rId651"/>
    <p:sldLayoutId id="2147484084" r:id="rId652"/>
    <p:sldLayoutId id="2147484085" r:id="rId653"/>
    <p:sldLayoutId id="2147484086" r:id="rId654"/>
    <p:sldLayoutId id="2147484087" r:id="rId655"/>
    <p:sldLayoutId id="2147484088" r:id="rId656"/>
    <p:sldLayoutId id="2147484089" r:id="rId657"/>
    <p:sldLayoutId id="2147484090" r:id="rId658"/>
    <p:sldLayoutId id="2147484091" r:id="rId659"/>
    <p:sldLayoutId id="2147484092" r:id="rId660"/>
    <p:sldLayoutId id="2147484093" r:id="rId661"/>
    <p:sldLayoutId id="2147484094" r:id="rId662"/>
    <p:sldLayoutId id="2147484095" r:id="rId663"/>
    <p:sldLayoutId id="2147484096" r:id="rId664"/>
    <p:sldLayoutId id="2147484097" r:id="rId665"/>
    <p:sldLayoutId id="2147484098" r:id="rId666"/>
    <p:sldLayoutId id="2147484099" r:id="rId667"/>
    <p:sldLayoutId id="2147484100" r:id="rId668"/>
    <p:sldLayoutId id="2147484101" r:id="rId669"/>
    <p:sldLayoutId id="2147484102" r:id="rId670"/>
    <p:sldLayoutId id="2147484103" r:id="rId671"/>
    <p:sldLayoutId id="2147484104" r:id="rId672"/>
    <p:sldLayoutId id="2147484105" r:id="rId673"/>
    <p:sldLayoutId id="2147484106" r:id="rId674"/>
    <p:sldLayoutId id="2147484107" r:id="rId675"/>
    <p:sldLayoutId id="2147484108" r:id="rId676"/>
    <p:sldLayoutId id="2147484109" r:id="rId677"/>
    <p:sldLayoutId id="2147484110" r:id="rId678"/>
    <p:sldLayoutId id="2147484111" r:id="rId679"/>
    <p:sldLayoutId id="2147484112" r:id="rId680"/>
    <p:sldLayoutId id="2147484113" r:id="rId681"/>
    <p:sldLayoutId id="2147484114" r:id="rId682"/>
    <p:sldLayoutId id="2147484115" r:id="rId683"/>
    <p:sldLayoutId id="2147484116" r:id="rId684"/>
    <p:sldLayoutId id="2147484117" r:id="rId685"/>
    <p:sldLayoutId id="2147484118" r:id="rId686"/>
    <p:sldLayoutId id="2147484119" r:id="rId687"/>
    <p:sldLayoutId id="2147484120" r:id="rId688"/>
    <p:sldLayoutId id="2147484121" r:id="rId689"/>
    <p:sldLayoutId id="2147484122" r:id="rId690"/>
    <p:sldLayoutId id="2147484123" r:id="rId691"/>
    <p:sldLayoutId id="2147484124" r:id="rId692"/>
    <p:sldLayoutId id="2147484125" r:id="rId693"/>
    <p:sldLayoutId id="2147484126" r:id="rId694"/>
    <p:sldLayoutId id="2147484127" r:id="rId695"/>
    <p:sldLayoutId id="2147484128" r:id="rId696"/>
    <p:sldLayoutId id="2147484129" r:id="rId697"/>
    <p:sldLayoutId id="2147484130" r:id="rId698"/>
    <p:sldLayoutId id="2147484131" r:id="rId699"/>
    <p:sldLayoutId id="2147484132" r:id="rId700"/>
    <p:sldLayoutId id="2147484133" r:id="rId701"/>
    <p:sldLayoutId id="2147484134" r:id="rId702"/>
    <p:sldLayoutId id="2147484135" r:id="rId703"/>
    <p:sldLayoutId id="2147484136" r:id="rId704"/>
    <p:sldLayoutId id="2147484137" r:id="rId705"/>
    <p:sldLayoutId id="2147484138" r:id="rId706"/>
    <p:sldLayoutId id="2147484139" r:id="rId707"/>
    <p:sldLayoutId id="2147484140" r:id="rId708"/>
    <p:sldLayoutId id="2147484141" r:id="rId709"/>
    <p:sldLayoutId id="2147484142" r:id="rId710"/>
    <p:sldLayoutId id="2147484143" r:id="rId711"/>
    <p:sldLayoutId id="2147484144" r:id="rId712"/>
    <p:sldLayoutId id="2147484145" r:id="rId713"/>
    <p:sldLayoutId id="2147484146" r:id="rId714"/>
    <p:sldLayoutId id="2147484147" r:id="rId715"/>
    <p:sldLayoutId id="2147484148" r:id="rId716"/>
    <p:sldLayoutId id="2147484149" r:id="rId717"/>
    <p:sldLayoutId id="2147484150" r:id="rId718"/>
    <p:sldLayoutId id="2147484151" r:id="rId719"/>
    <p:sldLayoutId id="2147484152" r:id="rId720"/>
    <p:sldLayoutId id="2147484153" r:id="rId721"/>
    <p:sldLayoutId id="2147484154" r:id="rId722"/>
    <p:sldLayoutId id="2147484155" r:id="rId723"/>
    <p:sldLayoutId id="2147484156" r:id="rId724"/>
    <p:sldLayoutId id="2147484157" r:id="rId725"/>
    <p:sldLayoutId id="2147484158" r:id="rId726"/>
    <p:sldLayoutId id="2147484159" r:id="rId727"/>
    <p:sldLayoutId id="2147484160" r:id="rId728"/>
    <p:sldLayoutId id="2147484161" r:id="rId729"/>
    <p:sldLayoutId id="2147484162" r:id="rId730"/>
    <p:sldLayoutId id="2147484163" r:id="rId731"/>
    <p:sldLayoutId id="2147484164" r:id="rId732"/>
    <p:sldLayoutId id="2147484165" r:id="rId733"/>
    <p:sldLayoutId id="2147484166" r:id="rId734"/>
    <p:sldLayoutId id="2147484167" r:id="rId735"/>
    <p:sldLayoutId id="2147484168" r:id="rId736"/>
    <p:sldLayoutId id="2147484169" r:id="rId737"/>
    <p:sldLayoutId id="2147484170" r:id="rId738"/>
    <p:sldLayoutId id="2147484171" r:id="rId739"/>
    <p:sldLayoutId id="2147484172" r:id="rId740"/>
    <p:sldLayoutId id="2147484173" r:id="rId741"/>
    <p:sldLayoutId id="2147484174" r:id="rId742"/>
    <p:sldLayoutId id="2147484175" r:id="rId743"/>
    <p:sldLayoutId id="2147485282" r:id="rId744"/>
    <p:sldLayoutId id="2147485283" r:id="rId745"/>
    <p:sldLayoutId id="2147485284" r:id="rId746"/>
    <p:sldLayoutId id="2147485285" r:id="rId747"/>
    <p:sldLayoutId id="2147485286" r:id="rId748"/>
    <p:sldLayoutId id="2147485287" r:id="rId749"/>
    <p:sldLayoutId id="2147485288" r:id="rId750"/>
    <p:sldLayoutId id="2147485289" r:id="rId751"/>
    <p:sldLayoutId id="2147485290" r:id="rId752"/>
    <p:sldLayoutId id="2147485291" r:id="rId753"/>
    <p:sldLayoutId id="2147485292" r:id="rId754"/>
    <p:sldLayoutId id="2147485293" r:id="rId755"/>
    <p:sldLayoutId id="2147485294" r:id="rId756"/>
    <p:sldLayoutId id="2147485295" r:id="rId757"/>
    <p:sldLayoutId id="2147485296" r:id="rId758"/>
    <p:sldLayoutId id="2147485297" r:id="rId759"/>
    <p:sldLayoutId id="2147485298" r:id="rId760"/>
    <p:sldLayoutId id="2147485299" r:id="rId761"/>
    <p:sldLayoutId id="2147485300" r:id="rId762"/>
    <p:sldLayoutId id="2147485301" r:id="rId763"/>
    <p:sldLayoutId id="2147485302" r:id="rId764"/>
    <p:sldLayoutId id="2147485303" r:id="rId765"/>
    <p:sldLayoutId id="2147485304" r:id="rId766"/>
    <p:sldLayoutId id="2147485305" r:id="rId767"/>
    <p:sldLayoutId id="2147485306" r:id="rId768"/>
    <p:sldLayoutId id="2147485307" r:id="rId769"/>
    <p:sldLayoutId id="2147485308" r:id="rId770"/>
    <p:sldLayoutId id="2147485309" r:id="rId771"/>
    <p:sldLayoutId id="2147485310" r:id="rId772"/>
    <p:sldLayoutId id="2147485311" r:id="rId773"/>
    <p:sldLayoutId id="2147485312" r:id="rId774"/>
    <p:sldLayoutId id="2147485313" r:id="rId775"/>
    <p:sldLayoutId id="2147485314" r:id="rId776"/>
    <p:sldLayoutId id="2147485315" r:id="rId777"/>
    <p:sldLayoutId id="2147485316" r:id="rId778"/>
    <p:sldLayoutId id="2147485317" r:id="rId779"/>
    <p:sldLayoutId id="2147485318" r:id="rId780"/>
    <p:sldLayoutId id="2147485319" r:id="rId781"/>
    <p:sldLayoutId id="2147485320" r:id="rId782"/>
    <p:sldLayoutId id="2147485321" r:id="rId783"/>
    <p:sldLayoutId id="2147485322" r:id="rId784"/>
    <p:sldLayoutId id="2147485323" r:id="rId785"/>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11/20/2021</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2537827"/>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 id="2147485909" r:id="rId12"/>
    <p:sldLayoutId id="2147485910" r:id="rId13"/>
    <p:sldLayoutId id="2147485911"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11/20/2021</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2850861"/>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 id="2147485925" r:id="rId13"/>
    <p:sldLayoutId id="2147485926"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BDA5BF7-746A-46A7-8A4F-BF321E9F3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79E06054-A164-463E-A224-5F346F0F6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42D0A7CC-05A7-4632-9FA4-58C1DC27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107C782-D80A-4515-A20C-CD80DACBD0AE}" type="datetimeFigureOut">
              <a:rPr lang="en-BZ" smtClean="0">
                <a:solidFill>
                  <a:prstClr val="black">
                    <a:tint val="75000"/>
                  </a:prstClr>
                </a:solidFill>
              </a:rPr>
              <a:pPr defTabSz="914400"/>
              <a:t>20/11/2021</a:t>
            </a:fld>
            <a:endParaRPr lang="en-BZ">
              <a:solidFill>
                <a:prstClr val="black">
                  <a:tint val="75000"/>
                </a:prstClr>
              </a:solidFill>
            </a:endParaRPr>
          </a:p>
        </p:txBody>
      </p:sp>
      <p:sp>
        <p:nvSpPr>
          <p:cNvPr id="5" name="Chỗ dành sẵn cho Chân trang 4">
            <a:extLst>
              <a:ext uri="{FF2B5EF4-FFF2-40B4-BE49-F238E27FC236}">
                <a16:creationId xmlns:a16="http://schemas.microsoft.com/office/drawing/2014/main" id="{7F80F4D0-1E9D-4A9B-992C-E352E0CC9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BZ">
              <a:solidFill>
                <a:prstClr val="black">
                  <a:tint val="75000"/>
                </a:prstClr>
              </a:solidFill>
            </a:endParaRPr>
          </a:p>
        </p:txBody>
      </p:sp>
      <p:sp>
        <p:nvSpPr>
          <p:cNvPr id="6" name="Chỗ dành sẵn cho Số hiệu Bản chiếu 5">
            <a:extLst>
              <a:ext uri="{FF2B5EF4-FFF2-40B4-BE49-F238E27FC236}">
                <a16:creationId xmlns:a16="http://schemas.microsoft.com/office/drawing/2014/main" id="{C475091F-53C7-44B5-8105-D3810EA5AB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BF405D9-9F15-43C7-B285-3395148FB8D8}" type="slidenum">
              <a:rPr lang="en-BZ" smtClean="0">
                <a:solidFill>
                  <a:prstClr val="black">
                    <a:tint val="75000"/>
                  </a:prstClr>
                </a:solidFill>
              </a:rPr>
              <a:pPr defTabSz="914400"/>
              <a:t>‹#›</a:t>
            </a:fld>
            <a:endParaRPr lang="en-BZ">
              <a:solidFill>
                <a:prstClr val="black">
                  <a:tint val="75000"/>
                </a:prstClr>
              </a:solidFill>
            </a:endParaRPr>
          </a:p>
        </p:txBody>
      </p:sp>
    </p:spTree>
    <p:extLst>
      <p:ext uri="{BB962C8B-B14F-4D97-AF65-F5344CB8AC3E}">
        <p14:creationId xmlns:p14="http://schemas.microsoft.com/office/powerpoint/2010/main" val="1436299032"/>
      </p:ext>
    </p:extLst>
  </p:cSld>
  <p:clrMap bg1="lt1" tx1="dk1" bg2="lt2" tx2="dk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914D2AB-DD58-4746-B875-8D90D23E26D2}" type="datetimeFigureOut">
              <a:rPr lang="en-US" smtClean="0">
                <a:solidFill>
                  <a:prstClr val="black">
                    <a:tint val="75000"/>
                  </a:prstClr>
                </a:solidFill>
              </a:rPr>
              <a:pPr defTabSz="914400"/>
              <a:t>11/20/2021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EC8CFE3-553D-4D67-B17E-45793350FDE1}" type="slidenum">
              <a:rPr lang="en-US" altLang="en-US" smtClean="0">
                <a:solidFill>
                  <a:prstClr val="black">
                    <a:tint val="75000"/>
                  </a:prstClr>
                </a:solidFill>
              </a:rPr>
              <a:pPr defTabSz="914400"/>
              <a:t>‹#›</a:t>
            </a:fld>
            <a:endParaRPr lang="en-US" altLang="en-US">
              <a:solidFill>
                <a:prstClr val="black">
                  <a:tint val="75000"/>
                </a:prstClr>
              </a:solidFill>
            </a:endParaRPr>
          </a:p>
        </p:txBody>
      </p:sp>
    </p:spTree>
    <p:extLst>
      <p:ext uri="{BB962C8B-B14F-4D97-AF65-F5344CB8AC3E}">
        <p14:creationId xmlns:p14="http://schemas.microsoft.com/office/powerpoint/2010/main" val="3136959516"/>
      </p:ext>
    </p:extLst>
  </p:cSld>
  <p:clrMap bg1="lt1" tx1="dk1" bg2="lt2" tx2="dk2" accent1="accent1" accent2="accent2" accent3="accent3" accent4="accent4" accent5="accent5" accent6="accent6" hlink="hlink" folHlink="folHlink"/>
  <p:sldLayoutIdLst>
    <p:sldLayoutId id="2147485952" r:id="rId1"/>
    <p:sldLayoutId id="2147485953" r:id="rId2"/>
    <p:sldLayoutId id="2147485954" r:id="rId3"/>
    <p:sldLayoutId id="2147485955" r:id="rId4"/>
    <p:sldLayoutId id="2147485956" r:id="rId5"/>
    <p:sldLayoutId id="2147485957" r:id="rId6"/>
    <p:sldLayoutId id="2147485958" r:id="rId7"/>
    <p:sldLayoutId id="2147485959" r:id="rId8"/>
    <p:sldLayoutId id="2147485960" r:id="rId9"/>
    <p:sldLayoutId id="2147485961" r:id="rId10"/>
    <p:sldLayoutId id="214748596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42CE5DB-37D1-401F-B3C9-412EB17FC619}" type="datetimeFigureOut">
              <a:rPr lang="en-IN" smtClean="0">
                <a:solidFill>
                  <a:prstClr val="black">
                    <a:tint val="75000"/>
                  </a:prstClr>
                </a:solidFill>
              </a:rPr>
              <a:pPr defTabSz="914400"/>
              <a:t>20-11-2021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D0CD454-69CB-4647-AC93-5608A9603E22}" type="slidenum">
              <a:rPr lang="en-IN" smtClean="0">
                <a:solidFill>
                  <a:prstClr val="black">
                    <a:tint val="75000"/>
                  </a:prstClr>
                </a:solidFill>
              </a:rPr>
              <a:pPr defTabSz="914400"/>
              <a:t>‹#›</a:t>
            </a:fld>
            <a:endParaRPr lang="en-IN">
              <a:solidFill>
                <a:prstClr val="black">
                  <a:tint val="75000"/>
                </a:prstClr>
              </a:solidFill>
            </a:endParaRPr>
          </a:p>
        </p:txBody>
      </p:sp>
    </p:spTree>
    <p:extLst>
      <p:ext uri="{BB962C8B-B14F-4D97-AF65-F5344CB8AC3E}">
        <p14:creationId xmlns:p14="http://schemas.microsoft.com/office/powerpoint/2010/main" val="23425503"/>
      </p:ext>
    </p:extLst>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 id="2147485973" r:id="rId10"/>
    <p:sldLayoutId id="2147485974" r:id="rId11"/>
    <p:sldLayoutId id="21474859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77814061"/>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 id="214748588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91968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4177" r:id="rId13"/>
    <p:sldLayoutId id="2147484178" r:id="rId14"/>
    <p:sldLayoutId id="2147484179" r:id="rId15"/>
    <p:sldLayoutId id="2147484180" r:id="rId16"/>
    <p:sldLayoutId id="2147484181" r:id="rId17"/>
    <p:sldLayoutId id="2147484182" r:id="rId18"/>
    <p:sldLayoutId id="2147484183" r:id="rId19"/>
    <p:sldLayoutId id="2147484184"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 id="2147484194" r:id="rId29"/>
    <p:sldLayoutId id="2147484195" r:id="rId30"/>
    <p:sldLayoutId id="2147484196" r:id="rId31"/>
    <p:sldLayoutId id="2147484197" r:id="rId32"/>
    <p:sldLayoutId id="2147484199" r:id="rId33"/>
    <p:sldLayoutId id="2147484200" r:id="rId34"/>
    <p:sldLayoutId id="2147484201" r:id="rId35"/>
    <p:sldLayoutId id="2147484202" r:id="rId36"/>
    <p:sldLayoutId id="2147484203" r:id="rId37"/>
    <p:sldLayoutId id="2147484204" r:id="rId38"/>
    <p:sldLayoutId id="2147484205" r:id="rId39"/>
    <p:sldLayoutId id="2147484206" r:id="rId40"/>
    <p:sldLayoutId id="2147484207" r:id="rId41"/>
    <p:sldLayoutId id="2147484208" r:id="rId42"/>
    <p:sldLayoutId id="2147484209" r:id="rId43"/>
    <p:sldLayoutId id="2147484210" r:id="rId44"/>
    <p:sldLayoutId id="2147484211" r:id="rId45"/>
    <p:sldLayoutId id="2147484212" r:id="rId46"/>
    <p:sldLayoutId id="2147484213" r:id="rId47"/>
    <p:sldLayoutId id="2147484214" r:id="rId48"/>
    <p:sldLayoutId id="2147484215" r:id="rId49"/>
    <p:sldLayoutId id="2147484216" r:id="rId50"/>
    <p:sldLayoutId id="2147484217" r:id="rId51"/>
    <p:sldLayoutId id="2147484218" r:id="rId52"/>
    <p:sldLayoutId id="2147484219" r:id="rId53"/>
    <p:sldLayoutId id="2147484220" r:id="rId54"/>
    <p:sldLayoutId id="2147484221" r:id="rId55"/>
    <p:sldLayoutId id="2147484222" r:id="rId56"/>
    <p:sldLayoutId id="2147484223" r:id="rId57"/>
    <p:sldLayoutId id="2147484224" r:id="rId58"/>
    <p:sldLayoutId id="2147484225" r:id="rId59"/>
    <p:sldLayoutId id="2147484226" r:id="rId60"/>
    <p:sldLayoutId id="2147484227" r:id="rId61"/>
    <p:sldLayoutId id="2147484228" r:id="rId62"/>
    <p:sldLayoutId id="2147484229" r:id="rId63"/>
    <p:sldLayoutId id="2147484230" r:id="rId64"/>
    <p:sldLayoutId id="2147484231" r:id="rId65"/>
    <p:sldLayoutId id="2147484232" r:id="rId66"/>
    <p:sldLayoutId id="2147484233" r:id="rId67"/>
    <p:sldLayoutId id="2147484234" r:id="rId68"/>
    <p:sldLayoutId id="2147484235" r:id="rId69"/>
    <p:sldLayoutId id="2147484236" r:id="rId70"/>
    <p:sldLayoutId id="2147484237" r:id="rId71"/>
    <p:sldLayoutId id="2147484238" r:id="rId72"/>
    <p:sldLayoutId id="2147484239" r:id="rId73"/>
    <p:sldLayoutId id="2147484240" r:id="rId74"/>
    <p:sldLayoutId id="2147484241" r:id="rId75"/>
    <p:sldLayoutId id="2147484243" r:id="rId76"/>
    <p:sldLayoutId id="2147484244" r:id="rId77"/>
    <p:sldLayoutId id="2147484245" r:id="rId78"/>
    <p:sldLayoutId id="2147484246" r:id="rId79"/>
    <p:sldLayoutId id="2147484247" r:id="rId80"/>
    <p:sldLayoutId id="2147484248" r:id="rId81"/>
    <p:sldLayoutId id="2147484249" r:id="rId82"/>
    <p:sldLayoutId id="2147484250" r:id="rId83"/>
    <p:sldLayoutId id="2147484251" r:id="rId84"/>
    <p:sldLayoutId id="2147484252" r:id="rId85"/>
    <p:sldLayoutId id="2147484253" r:id="rId86"/>
    <p:sldLayoutId id="2147484254" r:id="rId87"/>
    <p:sldLayoutId id="2147484255" r:id="rId88"/>
    <p:sldLayoutId id="2147484256" r:id="rId89"/>
    <p:sldLayoutId id="2147484257" r:id="rId90"/>
    <p:sldLayoutId id="2147484258" r:id="rId91"/>
    <p:sldLayoutId id="2147484259" r:id="rId92"/>
    <p:sldLayoutId id="2147484260" r:id="rId93"/>
    <p:sldLayoutId id="2147484261" r:id="rId94"/>
    <p:sldLayoutId id="2147484262" r:id="rId95"/>
    <p:sldLayoutId id="2147484263" r:id="rId96"/>
    <p:sldLayoutId id="2147484264" r:id="rId97"/>
    <p:sldLayoutId id="2147484265" r:id="rId98"/>
    <p:sldLayoutId id="2147484266" r:id="rId99"/>
    <p:sldLayoutId id="2147484267" r:id="rId100"/>
    <p:sldLayoutId id="2147484268" r:id="rId101"/>
    <p:sldLayoutId id="2147484269" r:id="rId102"/>
    <p:sldLayoutId id="2147484270" r:id="rId103"/>
    <p:sldLayoutId id="2147484271" r:id="rId104"/>
    <p:sldLayoutId id="2147484272" r:id="rId105"/>
    <p:sldLayoutId id="2147484273" r:id="rId106"/>
    <p:sldLayoutId id="2147484274" r:id="rId107"/>
    <p:sldLayoutId id="2147484275" r:id="rId108"/>
    <p:sldLayoutId id="2147484276" r:id="rId109"/>
    <p:sldLayoutId id="2147484277" r:id="rId110"/>
    <p:sldLayoutId id="2147484278" r:id="rId111"/>
    <p:sldLayoutId id="2147484279" r:id="rId112"/>
    <p:sldLayoutId id="2147484280" r:id="rId113"/>
    <p:sldLayoutId id="2147484281" r:id="rId114"/>
    <p:sldLayoutId id="2147484282" r:id="rId115"/>
    <p:sldLayoutId id="2147484283" r:id="rId116"/>
    <p:sldLayoutId id="2147484284" r:id="rId117"/>
    <p:sldLayoutId id="2147484285" r:id="rId118"/>
    <p:sldLayoutId id="2147484286" r:id="rId119"/>
    <p:sldLayoutId id="2147484287" r:id="rId120"/>
    <p:sldLayoutId id="2147484288" r:id="rId121"/>
    <p:sldLayoutId id="2147484289" r:id="rId122"/>
    <p:sldLayoutId id="2147484290" r:id="rId123"/>
    <p:sldLayoutId id="2147484291" r:id="rId124"/>
    <p:sldLayoutId id="2147484292" r:id="rId125"/>
    <p:sldLayoutId id="2147484293" r:id="rId126"/>
    <p:sldLayoutId id="2147484294" r:id="rId127"/>
    <p:sldLayoutId id="2147484295" r:id="rId128"/>
    <p:sldLayoutId id="2147484296" r:id="rId129"/>
    <p:sldLayoutId id="2147484297" r:id="rId130"/>
    <p:sldLayoutId id="2147484298" r:id="rId131"/>
    <p:sldLayoutId id="2147484299" r:id="rId132"/>
    <p:sldLayoutId id="2147484300" r:id="rId133"/>
    <p:sldLayoutId id="2147484301" r:id="rId134"/>
    <p:sldLayoutId id="2147484302" r:id="rId135"/>
    <p:sldLayoutId id="2147484303" r:id="rId136"/>
    <p:sldLayoutId id="2147484304" r:id="rId137"/>
    <p:sldLayoutId id="2147484305" r:id="rId138"/>
    <p:sldLayoutId id="2147484306" r:id="rId139"/>
    <p:sldLayoutId id="2147484307" r:id="rId140"/>
    <p:sldLayoutId id="2147484308" r:id="rId141"/>
    <p:sldLayoutId id="2147484309" r:id="rId142"/>
    <p:sldLayoutId id="2147484310" r:id="rId143"/>
    <p:sldLayoutId id="2147484311" r:id="rId144"/>
    <p:sldLayoutId id="2147484312" r:id="rId145"/>
    <p:sldLayoutId id="2147484313" r:id="rId146"/>
    <p:sldLayoutId id="2147484314" r:id="rId147"/>
    <p:sldLayoutId id="2147484315" r:id="rId148"/>
    <p:sldLayoutId id="2147484316" r:id="rId149"/>
    <p:sldLayoutId id="2147484317" r:id="rId150"/>
    <p:sldLayoutId id="2147484318" r:id="rId151"/>
    <p:sldLayoutId id="2147484319" r:id="rId152"/>
    <p:sldLayoutId id="2147484320" r:id="rId153"/>
    <p:sldLayoutId id="2147484321" r:id="rId154"/>
    <p:sldLayoutId id="2147484322" r:id="rId155"/>
    <p:sldLayoutId id="2147484323" r:id="rId156"/>
    <p:sldLayoutId id="2147484324" r:id="rId157"/>
    <p:sldLayoutId id="2147484325" r:id="rId158"/>
    <p:sldLayoutId id="2147484326" r:id="rId159"/>
    <p:sldLayoutId id="2147484327" r:id="rId160"/>
    <p:sldLayoutId id="2147484328" r:id="rId161"/>
    <p:sldLayoutId id="2147484329" r:id="rId162"/>
    <p:sldLayoutId id="2147484330" r:id="rId163"/>
    <p:sldLayoutId id="2147484331" r:id="rId164"/>
    <p:sldLayoutId id="2147484332" r:id="rId165"/>
    <p:sldLayoutId id="2147484333" r:id="rId166"/>
    <p:sldLayoutId id="2147484334" r:id="rId167"/>
    <p:sldLayoutId id="2147484335" r:id="rId168"/>
    <p:sldLayoutId id="2147484336" r:id="rId169"/>
    <p:sldLayoutId id="2147484337" r:id="rId170"/>
    <p:sldLayoutId id="2147484338" r:id="rId171"/>
    <p:sldLayoutId id="2147484339" r:id="rId172"/>
    <p:sldLayoutId id="2147484340" r:id="rId173"/>
    <p:sldLayoutId id="2147484341" r:id="rId174"/>
    <p:sldLayoutId id="2147484342" r:id="rId175"/>
    <p:sldLayoutId id="2147484343" r:id="rId176"/>
    <p:sldLayoutId id="2147484344" r:id="rId177"/>
    <p:sldLayoutId id="2147484345" r:id="rId178"/>
    <p:sldLayoutId id="2147484346" r:id="rId179"/>
    <p:sldLayoutId id="2147484347" r:id="rId180"/>
    <p:sldLayoutId id="2147484348" r:id="rId181"/>
    <p:sldLayoutId id="2147484349" r:id="rId182"/>
    <p:sldLayoutId id="2147484350" r:id="rId183"/>
    <p:sldLayoutId id="2147484351" r:id="rId184"/>
    <p:sldLayoutId id="2147484352" r:id="rId185"/>
    <p:sldLayoutId id="2147484353" r:id="rId186"/>
    <p:sldLayoutId id="2147484354" r:id="rId187"/>
    <p:sldLayoutId id="2147484355" r:id="rId188"/>
    <p:sldLayoutId id="2147484356" r:id="rId189"/>
    <p:sldLayoutId id="2147484357" r:id="rId190"/>
    <p:sldLayoutId id="2147484358" r:id="rId191"/>
    <p:sldLayoutId id="2147484359" r:id="rId192"/>
    <p:sldLayoutId id="2147484360" r:id="rId193"/>
    <p:sldLayoutId id="2147484361" r:id="rId194"/>
    <p:sldLayoutId id="2147484362" r:id="rId195"/>
    <p:sldLayoutId id="2147484363" r:id="rId196"/>
    <p:sldLayoutId id="2147484364" r:id="rId197"/>
    <p:sldLayoutId id="2147484365" r:id="rId198"/>
    <p:sldLayoutId id="2147484366" r:id="rId199"/>
    <p:sldLayoutId id="2147484367" r:id="rId200"/>
    <p:sldLayoutId id="2147484368" r:id="rId201"/>
    <p:sldLayoutId id="2147484369" r:id="rId202"/>
    <p:sldLayoutId id="2147484371" r:id="rId203"/>
    <p:sldLayoutId id="2147484372" r:id="rId204"/>
    <p:sldLayoutId id="2147484373" r:id="rId205"/>
    <p:sldLayoutId id="2147484374" r:id="rId206"/>
    <p:sldLayoutId id="2147484375" r:id="rId207"/>
    <p:sldLayoutId id="2147484376" r:id="rId208"/>
    <p:sldLayoutId id="2147484377" r:id="rId209"/>
    <p:sldLayoutId id="2147484378" r:id="rId210"/>
    <p:sldLayoutId id="2147484379" r:id="rId211"/>
    <p:sldLayoutId id="2147484380" r:id="rId212"/>
    <p:sldLayoutId id="2147484381" r:id="rId213"/>
    <p:sldLayoutId id="2147484382" r:id="rId214"/>
    <p:sldLayoutId id="2147484383" r:id="rId215"/>
    <p:sldLayoutId id="2147484384" r:id="rId216"/>
    <p:sldLayoutId id="2147484385" r:id="rId217"/>
    <p:sldLayoutId id="2147484386" r:id="rId218"/>
    <p:sldLayoutId id="2147484387" r:id="rId219"/>
    <p:sldLayoutId id="2147484388" r:id="rId220"/>
    <p:sldLayoutId id="2147484389" r:id="rId221"/>
    <p:sldLayoutId id="2147484390" r:id="rId222"/>
    <p:sldLayoutId id="2147484391" r:id="rId223"/>
    <p:sldLayoutId id="2147484392" r:id="rId224"/>
    <p:sldLayoutId id="2147484393" r:id="rId225"/>
    <p:sldLayoutId id="2147484394" r:id="rId226"/>
    <p:sldLayoutId id="2147484395" r:id="rId227"/>
    <p:sldLayoutId id="2147484396" r:id="rId228"/>
    <p:sldLayoutId id="2147484397" r:id="rId229"/>
    <p:sldLayoutId id="2147484398" r:id="rId230"/>
    <p:sldLayoutId id="2147484399" r:id="rId231"/>
    <p:sldLayoutId id="2147484400" r:id="rId232"/>
    <p:sldLayoutId id="2147484401" r:id="rId233"/>
    <p:sldLayoutId id="2147484402" r:id="rId234"/>
    <p:sldLayoutId id="2147484403" r:id="rId235"/>
    <p:sldLayoutId id="2147484404" r:id="rId236"/>
    <p:sldLayoutId id="2147484405" r:id="rId237"/>
    <p:sldLayoutId id="2147484406" r:id="rId238"/>
    <p:sldLayoutId id="2147484407" r:id="rId239"/>
    <p:sldLayoutId id="2147484408" r:id="rId240"/>
    <p:sldLayoutId id="2147484409" r:id="rId241"/>
    <p:sldLayoutId id="2147484410" r:id="rId242"/>
    <p:sldLayoutId id="2147484411" r:id="rId243"/>
    <p:sldLayoutId id="2147484412" r:id="rId244"/>
    <p:sldLayoutId id="2147484413" r:id="rId245"/>
    <p:sldLayoutId id="2147484414" r:id="rId246"/>
    <p:sldLayoutId id="2147484415" r:id="rId247"/>
    <p:sldLayoutId id="2147484416" r:id="rId248"/>
    <p:sldLayoutId id="2147484417" r:id="rId249"/>
    <p:sldLayoutId id="2147484418" r:id="rId250"/>
    <p:sldLayoutId id="2147484419" r:id="rId251"/>
    <p:sldLayoutId id="2147484420" r:id="rId252"/>
    <p:sldLayoutId id="2147484421" r:id="rId253"/>
    <p:sldLayoutId id="2147484422" r:id="rId254"/>
    <p:sldLayoutId id="2147484423" r:id="rId255"/>
    <p:sldLayoutId id="2147484424" r:id="rId256"/>
    <p:sldLayoutId id="2147484425" r:id="rId257"/>
    <p:sldLayoutId id="2147484426" r:id="rId258"/>
    <p:sldLayoutId id="2147484427" r:id="rId259"/>
    <p:sldLayoutId id="2147484428" r:id="rId260"/>
    <p:sldLayoutId id="2147484429" r:id="rId261"/>
    <p:sldLayoutId id="2147484430" r:id="rId262"/>
    <p:sldLayoutId id="2147484431" r:id="rId263"/>
    <p:sldLayoutId id="2147484432" r:id="rId264"/>
    <p:sldLayoutId id="2147484433" r:id="rId265"/>
    <p:sldLayoutId id="2147484434" r:id="rId266"/>
    <p:sldLayoutId id="2147484435" r:id="rId267"/>
    <p:sldLayoutId id="2147484436" r:id="rId268"/>
    <p:sldLayoutId id="2147484437" r:id="rId269"/>
    <p:sldLayoutId id="2147484438" r:id="rId270"/>
    <p:sldLayoutId id="2147484439" r:id="rId271"/>
    <p:sldLayoutId id="2147484440" r:id="rId272"/>
    <p:sldLayoutId id="2147484441" r:id="rId273"/>
    <p:sldLayoutId id="2147484442" r:id="rId274"/>
    <p:sldLayoutId id="2147484443" r:id="rId275"/>
    <p:sldLayoutId id="2147484444" r:id="rId276"/>
    <p:sldLayoutId id="2147484445" r:id="rId277"/>
    <p:sldLayoutId id="2147484446" r:id="rId278"/>
    <p:sldLayoutId id="2147484447" r:id="rId279"/>
    <p:sldLayoutId id="2147484448" r:id="rId280"/>
    <p:sldLayoutId id="2147484449" r:id="rId281"/>
    <p:sldLayoutId id="2147484450" r:id="rId282"/>
    <p:sldLayoutId id="2147484451" r:id="rId283"/>
    <p:sldLayoutId id="2147484452" r:id="rId284"/>
    <p:sldLayoutId id="2147484453" r:id="rId285"/>
    <p:sldLayoutId id="2147484454" r:id="rId286"/>
    <p:sldLayoutId id="2147484455" r:id="rId287"/>
    <p:sldLayoutId id="2147484456" r:id="rId288"/>
    <p:sldLayoutId id="2147484457" r:id="rId289"/>
    <p:sldLayoutId id="2147484458" r:id="rId290"/>
    <p:sldLayoutId id="2147484459" r:id="rId291"/>
    <p:sldLayoutId id="2147484460" r:id="rId292"/>
    <p:sldLayoutId id="2147484461" r:id="rId293"/>
    <p:sldLayoutId id="2147484462" r:id="rId294"/>
    <p:sldLayoutId id="2147484463" r:id="rId295"/>
    <p:sldLayoutId id="2147484464" r:id="rId296"/>
    <p:sldLayoutId id="2147484467" r:id="rId297"/>
    <p:sldLayoutId id="2147484468" r:id="rId298"/>
    <p:sldLayoutId id="2147484469" r:id="rId299"/>
    <p:sldLayoutId id="2147484470" r:id="rId300"/>
    <p:sldLayoutId id="2147484471" r:id="rId301"/>
    <p:sldLayoutId id="2147484472" r:id="rId302"/>
    <p:sldLayoutId id="2147484473" r:id="rId303"/>
    <p:sldLayoutId id="2147484474" r:id="rId304"/>
    <p:sldLayoutId id="2147484475" r:id="rId305"/>
    <p:sldLayoutId id="2147484476" r:id="rId306"/>
    <p:sldLayoutId id="2147484477" r:id="rId307"/>
    <p:sldLayoutId id="2147484478" r:id="rId308"/>
    <p:sldLayoutId id="2147484479" r:id="rId309"/>
    <p:sldLayoutId id="2147484480" r:id="rId310"/>
    <p:sldLayoutId id="2147484481" r:id="rId311"/>
    <p:sldLayoutId id="2147484482" r:id="rId312"/>
    <p:sldLayoutId id="2147484483" r:id="rId313"/>
    <p:sldLayoutId id="2147484484" r:id="rId314"/>
    <p:sldLayoutId id="2147484485" r:id="rId315"/>
    <p:sldLayoutId id="2147484486" r:id="rId316"/>
    <p:sldLayoutId id="2147484487" r:id="rId317"/>
    <p:sldLayoutId id="2147484488" r:id="rId318"/>
    <p:sldLayoutId id="2147484489" r:id="rId319"/>
    <p:sldLayoutId id="2147484490" r:id="rId320"/>
    <p:sldLayoutId id="2147484491" r:id="rId321"/>
    <p:sldLayoutId id="2147484492" r:id="rId322"/>
    <p:sldLayoutId id="2147484493" r:id="rId323"/>
    <p:sldLayoutId id="2147484494" r:id="rId324"/>
    <p:sldLayoutId id="2147484495" r:id="rId325"/>
    <p:sldLayoutId id="2147484496" r:id="rId326"/>
    <p:sldLayoutId id="2147484497" r:id="rId327"/>
    <p:sldLayoutId id="2147484498" r:id="rId328"/>
    <p:sldLayoutId id="2147484499" r:id="rId329"/>
    <p:sldLayoutId id="2147484500" r:id="rId330"/>
    <p:sldLayoutId id="2147484501" r:id="rId331"/>
    <p:sldLayoutId id="2147484502" r:id="rId332"/>
    <p:sldLayoutId id="2147484503" r:id="rId333"/>
    <p:sldLayoutId id="2147484504" r:id="rId334"/>
    <p:sldLayoutId id="2147484505" r:id="rId335"/>
    <p:sldLayoutId id="2147484506" r:id="rId336"/>
    <p:sldLayoutId id="2147484507" r:id="rId337"/>
    <p:sldLayoutId id="2147484508" r:id="rId338"/>
    <p:sldLayoutId id="2147484509" r:id="rId339"/>
    <p:sldLayoutId id="2147484510" r:id="rId340"/>
    <p:sldLayoutId id="2147484511" r:id="rId341"/>
    <p:sldLayoutId id="2147484512" r:id="rId342"/>
    <p:sldLayoutId id="2147484513" r:id="rId343"/>
    <p:sldLayoutId id="2147484514" r:id="rId344"/>
    <p:sldLayoutId id="2147484515" r:id="rId345"/>
    <p:sldLayoutId id="2147484516" r:id="rId346"/>
    <p:sldLayoutId id="2147484517" r:id="rId347"/>
    <p:sldLayoutId id="2147484518" r:id="rId348"/>
    <p:sldLayoutId id="2147484519" r:id="rId349"/>
    <p:sldLayoutId id="2147484520" r:id="rId350"/>
    <p:sldLayoutId id="2147484521" r:id="rId351"/>
    <p:sldLayoutId id="2147484522" r:id="rId352"/>
    <p:sldLayoutId id="2147484523" r:id="rId353"/>
    <p:sldLayoutId id="2147484524" r:id="rId354"/>
    <p:sldLayoutId id="2147484525" r:id="rId355"/>
    <p:sldLayoutId id="2147484526" r:id="rId356"/>
    <p:sldLayoutId id="2147484527" r:id="rId357"/>
    <p:sldLayoutId id="2147484528" r:id="rId358"/>
    <p:sldLayoutId id="2147484529" r:id="rId359"/>
    <p:sldLayoutId id="2147484530" r:id="rId360"/>
    <p:sldLayoutId id="2147484531" r:id="rId361"/>
    <p:sldLayoutId id="2147484532" r:id="rId362"/>
    <p:sldLayoutId id="2147484533" r:id="rId363"/>
    <p:sldLayoutId id="2147484534" r:id="rId364"/>
    <p:sldLayoutId id="2147484535" r:id="rId365"/>
    <p:sldLayoutId id="2147484536" r:id="rId366"/>
    <p:sldLayoutId id="2147484537" r:id="rId367"/>
    <p:sldLayoutId id="2147484538" r:id="rId368"/>
    <p:sldLayoutId id="2147484539" r:id="rId369"/>
    <p:sldLayoutId id="2147484540" r:id="rId370"/>
    <p:sldLayoutId id="2147484541" r:id="rId371"/>
    <p:sldLayoutId id="2147484542" r:id="rId372"/>
    <p:sldLayoutId id="2147484543" r:id="rId373"/>
    <p:sldLayoutId id="2147484544" r:id="rId374"/>
    <p:sldLayoutId id="2147484545" r:id="rId375"/>
    <p:sldLayoutId id="2147484546" r:id="rId376"/>
    <p:sldLayoutId id="2147484547" r:id="rId377"/>
    <p:sldLayoutId id="2147484548" r:id="rId378"/>
    <p:sldLayoutId id="2147484549" r:id="rId379"/>
    <p:sldLayoutId id="2147484550" r:id="rId380"/>
    <p:sldLayoutId id="2147484551" r:id="rId381"/>
    <p:sldLayoutId id="2147484552" r:id="rId382"/>
    <p:sldLayoutId id="2147484553" r:id="rId383"/>
    <p:sldLayoutId id="2147484554" r:id="rId384"/>
    <p:sldLayoutId id="2147484555" r:id="rId385"/>
    <p:sldLayoutId id="2147484556" r:id="rId386"/>
    <p:sldLayoutId id="2147484557" r:id="rId387"/>
    <p:sldLayoutId id="2147484558" r:id="rId388"/>
    <p:sldLayoutId id="2147484559" r:id="rId389"/>
    <p:sldLayoutId id="2147484560" r:id="rId390"/>
    <p:sldLayoutId id="2147484561" r:id="rId391"/>
    <p:sldLayoutId id="2147484562" r:id="rId392"/>
    <p:sldLayoutId id="2147484563" r:id="rId393"/>
    <p:sldLayoutId id="2147484564" r:id="rId394"/>
    <p:sldLayoutId id="2147484565" r:id="rId395"/>
    <p:sldLayoutId id="2147484566" r:id="rId396"/>
    <p:sldLayoutId id="2147484567" r:id="rId397"/>
    <p:sldLayoutId id="2147484568" r:id="rId398"/>
    <p:sldLayoutId id="2147484569" r:id="rId399"/>
    <p:sldLayoutId id="2147484570" r:id="rId400"/>
    <p:sldLayoutId id="2147484571" r:id="rId401"/>
    <p:sldLayoutId id="2147484572" r:id="rId402"/>
    <p:sldLayoutId id="2147484573" r:id="rId403"/>
    <p:sldLayoutId id="2147484574" r:id="rId404"/>
    <p:sldLayoutId id="2147484575" r:id="rId405"/>
    <p:sldLayoutId id="2147484576" r:id="rId406"/>
    <p:sldLayoutId id="2147484577" r:id="rId407"/>
    <p:sldLayoutId id="2147484578" r:id="rId408"/>
    <p:sldLayoutId id="2147484579" r:id="rId409"/>
    <p:sldLayoutId id="2147484580" r:id="rId410"/>
    <p:sldLayoutId id="2147484581" r:id="rId411"/>
    <p:sldLayoutId id="2147484582" r:id="rId412"/>
    <p:sldLayoutId id="2147484583" r:id="rId413"/>
    <p:sldLayoutId id="2147484584" r:id="rId414"/>
    <p:sldLayoutId id="2147484585" r:id="rId415"/>
    <p:sldLayoutId id="2147484586" r:id="rId416"/>
    <p:sldLayoutId id="2147484587" r:id="rId417"/>
    <p:sldLayoutId id="2147484588" r:id="rId418"/>
    <p:sldLayoutId id="2147484589" r:id="rId419"/>
    <p:sldLayoutId id="2147484590" r:id="rId420"/>
    <p:sldLayoutId id="2147484591" r:id="rId421"/>
    <p:sldLayoutId id="2147484592" r:id="rId422"/>
    <p:sldLayoutId id="2147484593" r:id="rId423"/>
    <p:sldLayoutId id="2147484594" r:id="rId424"/>
    <p:sldLayoutId id="2147484595" r:id="rId425"/>
    <p:sldLayoutId id="2147484596" r:id="rId426"/>
    <p:sldLayoutId id="2147484597" r:id="rId427"/>
    <p:sldLayoutId id="2147484598" r:id="rId428"/>
    <p:sldLayoutId id="2147484599" r:id="rId429"/>
    <p:sldLayoutId id="2147484600" r:id="rId430"/>
    <p:sldLayoutId id="2147484601" r:id="rId431"/>
    <p:sldLayoutId id="2147484602" r:id="rId432"/>
    <p:sldLayoutId id="2147484603" r:id="rId433"/>
    <p:sldLayoutId id="2147484604" r:id="rId434"/>
    <p:sldLayoutId id="2147484605" r:id="rId435"/>
    <p:sldLayoutId id="2147484606" r:id="rId436"/>
    <p:sldLayoutId id="2147484607" r:id="rId437"/>
    <p:sldLayoutId id="2147484608" r:id="rId438"/>
    <p:sldLayoutId id="2147484609" r:id="rId439"/>
    <p:sldLayoutId id="2147484610" r:id="rId440"/>
    <p:sldLayoutId id="2147484611" r:id="rId441"/>
    <p:sldLayoutId id="2147484612" r:id="rId442"/>
    <p:sldLayoutId id="2147484613" r:id="rId443"/>
    <p:sldLayoutId id="2147484614" r:id="rId444"/>
    <p:sldLayoutId id="2147484615" r:id="rId445"/>
    <p:sldLayoutId id="2147484616" r:id="rId446"/>
    <p:sldLayoutId id="2147484617" r:id="rId447"/>
    <p:sldLayoutId id="2147484618" r:id="rId448"/>
    <p:sldLayoutId id="2147484619" r:id="rId449"/>
    <p:sldLayoutId id="2147484620" r:id="rId450"/>
    <p:sldLayoutId id="2147484621" r:id="rId451"/>
    <p:sldLayoutId id="2147484622" r:id="rId452"/>
    <p:sldLayoutId id="2147484623" r:id="rId453"/>
    <p:sldLayoutId id="2147484624" r:id="rId454"/>
    <p:sldLayoutId id="2147484625" r:id="rId455"/>
    <p:sldLayoutId id="2147484626" r:id="rId456"/>
    <p:sldLayoutId id="2147484627" r:id="rId457"/>
    <p:sldLayoutId id="2147484628" r:id="rId458"/>
    <p:sldLayoutId id="2147484629" r:id="rId459"/>
    <p:sldLayoutId id="2147484630" r:id="rId460"/>
    <p:sldLayoutId id="2147484631" r:id="rId461"/>
    <p:sldLayoutId id="2147484632" r:id="rId462"/>
    <p:sldLayoutId id="2147484633" r:id="rId463"/>
    <p:sldLayoutId id="2147484634" r:id="rId464"/>
    <p:sldLayoutId id="2147484635" r:id="rId465"/>
    <p:sldLayoutId id="2147484636" r:id="rId466"/>
    <p:sldLayoutId id="2147484637" r:id="rId467"/>
    <p:sldLayoutId id="2147484638" r:id="rId468"/>
    <p:sldLayoutId id="2147484639" r:id="rId469"/>
    <p:sldLayoutId id="2147484640" r:id="rId470"/>
    <p:sldLayoutId id="2147484641" r:id="rId471"/>
    <p:sldLayoutId id="2147484642" r:id="rId472"/>
    <p:sldLayoutId id="2147484643" r:id="rId473"/>
    <p:sldLayoutId id="2147484644" r:id="rId474"/>
    <p:sldLayoutId id="2147484645" r:id="rId475"/>
    <p:sldLayoutId id="2147484646" r:id="rId476"/>
    <p:sldLayoutId id="2147484647" r:id="rId477"/>
    <p:sldLayoutId id="2147484648" r:id="rId478"/>
    <p:sldLayoutId id="2147484649" r:id="rId479"/>
    <p:sldLayoutId id="2147484650" r:id="rId480"/>
    <p:sldLayoutId id="2147484651" r:id="rId481"/>
    <p:sldLayoutId id="2147484652" r:id="rId482"/>
    <p:sldLayoutId id="2147484653" r:id="rId483"/>
    <p:sldLayoutId id="2147484654" r:id="rId484"/>
    <p:sldLayoutId id="2147484655" r:id="rId485"/>
    <p:sldLayoutId id="2147484656" r:id="rId486"/>
    <p:sldLayoutId id="2147484657" r:id="rId487"/>
    <p:sldLayoutId id="2147484658" r:id="rId488"/>
    <p:sldLayoutId id="2147484659" r:id="rId489"/>
    <p:sldLayoutId id="2147484660" r:id="rId490"/>
    <p:sldLayoutId id="2147484661" r:id="rId491"/>
    <p:sldLayoutId id="2147484662" r:id="rId492"/>
    <p:sldLayoutId id="2147484663" r:id="rId493"/>
    <p:sldLayoutId id="2147484664" r:id="rId494"/>
    <p:sldLayoutId id="2147484665" r:id="rId495"/>
    <p:sldLayoutId id="2147484666" r:id="rId496"/>
    <p:sldLayoutId id="2147484667" r:id="rId497"/>
    <p:sldLayoutId id="2147484668" r:id="rId498"/>
    <p:sldLayoutId id="2147484669" r:id="rId499"/>
    <p:sldLayoutId id="2147484670" r:id="rId500"/>
    <p:sldLayoutId id="2147484671" r:id="rId501"/>
    <p:sldLayoutId id="2147484672" r:id="rId502"/>
    <p:sldLayoutId id="2147484673" r:id="rId503"/>
    <p:sldLayoutId id="2147484674" r:id="rId504"/>
    <p:sldLayoutId id="2147484675" r:id="rId505"/>
    <p:sldLayoutId id="2147484676" r:id="rId506"/>
    <p:sldLayoutId id="2147484677" r:id="rId507"/>
    <p:sldLayoutId id="2147484678" r:id="rId508"/>
    <p:sldLayoutId id="2147484679" r:id="rId509"/>
    <p:sldLayoutId id="2147484680" r:id="rId510"/>
    <p:sldLayoutId id="2147484681" r:id="rId511"/>
    <p:sldLayoutId id="2147484682" r:id="rId512"/>
    <p:sldLayoutId id="2147484683" r:id="rId513"/>
    <p:sldLayoutId id="2147484684" r:id="rId514"/>
    <p:sldLayoutId id="2147484685" r:id="rId515"/>
    <p:sldLayoutId id="2147484686" r:id="rId516"/>
    <p:sldLayoutId id="2147484687" r:id="rId517"/>
    <p:sldLayoutId id="2147484688" r:id="rId518"/>
    <p:sldLayoutId id="2147484689" r:id="rId519"/>
    <p:sldLayoutId id="2147484690" r:id="rId520"/>
    <p:sldLayoutId id="2147484691" r:id="rId521"/>
    <p:sldLayoutId id="2147484692" r:id="rId522"/>
    <p:sldLayoutId id="2147484693" r:id="rId523"/>
    <p:sldLayoutId id="2147484694" r:id="rId524"/>
    <p:sldLayoutId id="2147484695" r:id="rId525"/>
    <p:sldLayoutId id="2147484696" r:id="rId526"/>
    <p:sldLayoutId id="2147484697" r:id="rId527"/>
    <p:sldLayoutId id="2147484698" r:id="rId528"/>
    <p:sldLayoutId id="2147484699" r:id="rId529"/>
    <p:sldLayoutId id="2147484700" r:id="rId530"/>
    <p:sldLayoutId id="2147484713" r:id="rId531"/>
    <p:sldLayoutId id="2147484990" r:id="rId532"/>
    <p:sldLayoutId id="2147484991" r:id="rId533"/>
    <p:sldLayoutId id="2147484992" r:id="rId534"/>
    <p:sldLayoutId id="2147484993" r:id="rId535"/>
    <p:sldLayoutId id="2147484994" r:id="rId536"/>
    <p:sldLayoutId id="2147484995" r:id="rId537"/>
    <p:sldLayoutId id="2147484996" r:id="rId538"/>
    <p:sldLayoutId id="2147484997" r:id="rId539"/>
    <p:sldLayoutId id="2147484998" r:id="rId540"/>
    <p:sldLayoutId id="2147484999" r:id="rId541"/>
    <p:sldLayoutId id="2147485000" r:id="rId542"/>
    <p:sldLayoutId id="2147485001" r:id="rId543"/>
    <p:sldLayoutId id="2147485002" r:id="rId544"/>
    <p:sldLayoutId id="2147485003" r:id="rId545"/>
    <p:sldLayoutId id="2147485004" r:id="rId546"/>
    <p:sldLayoutId id="2147485005" r:id="rId547"/>
    <p:sldLayoutId id="2147485006" r:id="rId548"/>
    <p:sldLayoutId id="2147485007" r:id="rId549"/>
    <p:sldLayoutId id="2147485008" r:id="rId550"/>
    <p:sldLayoutId id="2147485026" r:id="rId551"/>
    <p:sldLayoutId id="2147485027" r:id="rId552"/>
    <p:sldLayoutId id="2147485028" r:id="rId553"/>
    <p:sldLayoutId id="2147485029" r:id="rId554"/>
    <p:sldLayoutId id="2147485030" r:id="rId555"/>
    <p:sldLayoutId id="2147485031" r:id="rId556"/>
    <p:sldLayoutId id="2147485032" r:id="rId557"/>
    <p:sldLayoutId id="2147485033" r:id="rId558"/>
    <p:sldLayoutId id="2147485034" r:id="rId559"/>
    <p:sldLayoutId id="2147485035" r:id="rId560"/>
    <p:sldLayoutId id="2147485036" r:id="rId561"/>
    <p:sldLayoutId id="2147485037" r:id="rId562"/>
    <p:sldLayoutId id="2147485038" r:id="rId563"/>
    <p:sldLayoutId id="2147485039" r:id="rId564"/>
    <p:sldLayoutId id="2147485040" r:id="rId565"/>
    <p:sldLayoutId id="2147485041" r:id="rId566"/>
    <p:sldLayoutId id="2147485042" r:id="rId567"/>
    <p:sldLayoutId id="2147485043" r:id="rId568"/>
    <p:sldLayoutId id="2147485044" r:id="rId569"/>
    <p:sldLayoutId id="2147485100" r:id="rId570"/>
    <p:sldLayoutId id="2147485101" r:id="rId571"/>
    <p:sldLayoutId id="2147485102" r:id="rId572"/>
    <p:sldLayoutId id="2147485103" r:id="rId573"/>
    <p:sldLayoutId id="2147485104" r:id="rId574"/>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50410551"/>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325" r:id="rId13"/>
    <p:sldLayoutId id="2147485326" r:id="rId14"/>
    <p:sldLayoutId id="2147485327" r:id="rId15"/>
    <p:sldLayoutId id="2147485328" r:id="rId16"/>
    <p:sldLayoutId id="2147485329" r:id="rId17"/>
    <p:sldLayoutId id="2147485330" r:id="rId18"/>
    <p:sldLayoutId id="2147485331" r:id="rId19"/>
    <p:sldLayoutId id="2147485332" r:id="rId20"/>
    <p:sldLayoutId id="2147485334" r:id="rId21"/>
    <p:sldLayoutId id="2147485335" r:id="rId22"/>
    <p:sldLayoutId id="2147485336" r:id="rId23"/>
    <p:sldLayoutId id="2147485337" r:id="rId24"/>
    <p:sldLayoutId id="2147485338" r:id="rId25"/>
    <p:sldLayoutId id="2147485339" r:id="rId26"/>
    <p:sldLayoutId id="2147485340" r:id="rId27"/>
    <p:sldLayoutId id="2147485341" r:id="rId28"/>
    <p:sldLayoutId id="2147485342" r:id="rId29"/>
    <p:sldLayoutId id="2147485343" r:id="rId30"/>
    <p:sldLayoutId id="2147485344" r:id="rId31"/>
    <p:sldLayoutId id="2147485345" r:id="rId32"/>
    <p:sldLayoutId id="2147485347" r:id="rId33"/>
    <p:sldLayoutId id="2147485348" r:id="rId34"/>
    <p:sldLayoutId id="2147485349" r:id="rId35"/>
    <p:sldLayoutId id="2147485350" r:id="rId36"/>
    <p:sldLayoutId id="2147485351" r:id="rId37"/>
    <p:sldLayoutId id="2147485352" r:id="rId38"/>
    <p:sldLayoutId id="2147485353" r:id="rId39"/>
    <p:sldLayoutId id="2147485354" r:id="rId40"/>
    <p:sldLayoutId id="2147485355" r:id="rId41"/>
    <p:sldLayoutId id="2147485356" r:id="rId42"/>
    <p:sldLayoutId id="2147485357" r:id="rId43"/>
    <p:sldLayoutId id="2147485358" r:id="rId44"/>
    <p:sldLayoutId id="2147485359" r:id="rId45"/>
    <p:sldLayoutId id="2147485360" r:id="rId46"/>
    <p:sldLayoutId id="2147485361" r:id="rId47"/>
    <p:sldLayoutId id="2147485362" r:id="rId48"/>
    <p:sldLayoutId id="2147485363" r:id="rId49"/>
    <p:sldLayoutId id="2147485364" r:id="rId50"/>
    <p:sldLayoutId id="2147485365" r:id="rId51"/>
    <p:sldLayoutId id="2147485366" r:id="rId52"/>
    <p:sldLayoutId id="2147485367" r:id="rId53"/>
    <p:sldLayoutId id="2147485368" r:id="rId54"/>
    <p:sldLayoutId id="2147485369" r:id="rId55"/>
    <p:sldLayoutId id="2147485370" r:id="rId56"/>
    <p:sldLayoutId id="2147485371" r:id="rId57"/>
    <p:sldLayoutId id="2147485372" r:id="rId58"/>
    <p:sldLayoutId id="2147485373" r:id="rId59"/>
    <p:sldLayoutId id="2147485374" r:id="rId60"/>
    <p:sldLayoutId id="2147485375" r:id="rId61"/>
    <p:sldLayoutId id="2147485376" r:id="rId62"/>
    <p:sldLayoutId id="2147485377" r:id="rId63"/>
    <p:sldLayoutId id="2147485378" r:id="rId64"/>
    <p:sldLayoutId id="2147485379" r:id="rId65"/>
    <p:sldLayoutId id="2147485380" r:id="rId66"/>
    <p:sldLayoutId id="2147485381" r:id="rId67"/>
    <p:sldLayoutId id="2147485382" r:id="rId68"/>
    <p:sldLayoutId id="2147485383" r:id="rId69"/>
    <p:sldLayoutId id="2147485384" r:id="rId70"/>
    <p:sldLayoutId id="2147485385" r:id="rId71"/>
    <p:sldLayoutId id="2147485386" r:id="rId72"/>
    <p:sldLayoutId id="2147485387" r:id="rId73"/>
    <p:sldLayoutId id="2147485388" r:id="rId74"/>
    <p:sldLayoutId id="2147485389" r:id="rId75"/>
    <p:sldLayoutId id="2147485391" r:id="rId76"/>
    <p:sldLayoutId id="2147485392" r:id="rId77"/>
    <p:sldLayoutId id="2147485393" r:id="rId78"/>
    <p:sldLayoutId id="2147485394" r:id="rId79"/>
    <p:sldLayoutId id="2147485395" r:id="rId80"/>
    <p:sldLayoutId id="2147485396" r:id="rId81"/>
    <p:sldLayoutId id="2147485397" r:id="rId82"/>
    <p:sldLayoutId id="2147485398" r:id="rId83"/>
    <p:sldLayoutId id="2147485399" r:id="rId84"/>
    <p:sldLayoutId id="2147485400" r:id="rId85"/>
    <p:sldLayoutId id="2147485401" r:id="rId86"/>
    <p:sldLayoutId id="2147485402" r:id="rId87"/>
    <p:sldLayoutId id="2147485403" r:id="rId88"/>
    <p:sldLayoutId id="2147485404" r:id="rId89"/>
    <p:sldLayoutId id="2147485405" r:id="rId90"/>
    <p:sldLayoutId id="2147485406" r:id="rId91"/>
    <p:sldLayoutId id="2147485407" r:id="rId92"/>
    <p:sldLayoutId id="2147485408" r:id="rId93"/>
    <p:sldLayoutId id="2147485409" r:id="rId94"/>
    <p:sldLayoutId id="2147485410" r:id="rId95"/>
    <p:sldLayoutId id="2147485411" r:id="rId96"/>
    <p:sldLayoutId id="2147485412" r:id="rId97"/>
    <p:sldLayoutId id="2147485413" r:id="rId98"/>
    <p:sldLayoutId id="2147485414" r:id="rId99"/>
    <p:sldLayoutId id="2147485415" r:id="rId100"/>
    <p:sldLayoutId id="2147485416" r:id="rId101"/>
    <p:sldLayoutId id="2147485417" r:id="rId102"/>
    <p:sldLayoutId id="2147485418" r:id="rId103"/>
    <p:sldLayoutId id="2147485419" r:id="rId104"/>
    <p:sldLayoutId id="2147485420" r:id="rId105"/>
    <p:sldLayoutId id="2147485421" r:id="rId106"/>
    <p:sldLayoutId id="2147485422" r:id="rId107"/>
    <p:sldLayoutId id="2147485423" r:id="rId108"/>
    <p:sldLayoutId id="2147485424" r:id="rId109"/>
    <p:sldLayoutId id="2147485425" r:id="rId110"/>
    <p:sldLayoutId id="2147485426" r:id="rId111"/>
    <p:sldLayoutId id="2147485427" r:id="rId112"/>
    <p:sldLayoutId id="2147485428" r:id="rId113"/>
    <p:sldLayoutId id="2147485429" r:id="rId114"/>
    <p:sldLayoutId id="2147485430" r:id="rId115"/>
    <p:sldLayoutId id="2147485431" r:id="rId116"/>
    <p:sldLayoutId id="2147485432" r:id="rId117"/>
    <p:sldLayoutId id="2147485433" r:id="rId118"/>
    <p:sldLayoutId id="2147485434" r:id="rId119"/>
    <p:sldLayoutId id="2147485435" r:id="rId120"/>
    <p:sldLayoutId id="2147485436" r:id="rId121"/>
    <p:sldLayoutId id="2147485437" r:id="rId122"/>
    <p:sldLayoutId id="2147485438" r:id="rId123"/>
    <p:sldLayoutId id="2147485439" r:id="rId124"/>
    <p:sldLayoutId id="2147485440" r:id="rId125"/>
    <p:sldLayoutId id="2147485441" r:id="rId126"/>
    <p:sldLayoutId id="2147485442" r:id="rId127"/>
    <p:sldLayoutId id="2147485443" r:id="rId128"/>
    <p:sldLayoutId id="2147485444" r:id="rId129"/>
    <p:sldLayoutId id="2147485445" r:id="rId130"/>
    <p:sldLayoutId id="2147485446" r:id="rId131"/>
    <p:sldLayoutId id="2147485447" r:id="rId132"/>
    <p:sldLayoutId id="2147485448" r:id="rId133"/>
    <p:sldLayoutId id="2147485449" r:id="rId134"/>
    <p:sldLayoutId id="2147485450" r:id="rId135"/>
    <p:sldLayoutId id="2147485451" r:id="rId136"/>
    <p:sldLayoutId id="2147485452" r:id="rId137"/>
    <p:sldLayoutId id="2147485453" r:id="rId138"/>
    <p:sldLayoutId id="2147485454" r:id="rId139"/>
    <p:sldLayoutId id="2147485455" r:id="rId140"/>
    <p:sldLayoutId id="2147485456" r:id="rId141"/>
    <p:sldLayoutId id="2147485457" r:id="rId142"/>
    <p:sldLayoutId id="2147485458" r:id="rId143"/>
    <p:sldLayoutId id="2147485459" r:id="rId144"/>
    <p:sldLayoutId id="2147485460" r:id="rId145"/>
    <p:sldLayoutId id="2147485461" r:id="rId146"/>
    <p:sldLayoutId id="2147485462" r:id="rId147"/>
    <p:sldLayoutId id="2147485463" r:id="rId148"/>
    <p:sldLayoutId id="2147485464" r:id="rId149"/>
    <p:sldLayoutId id="2147485465" r:id="rId150"/>
    <p:sldLayoutId id="2147485466" r:id="rId151"/>
    <p:sldLayoutId id="2147485467" r:id="rId152"/>
    <p:sldLayoutId id="2147485468" r:id="rId153"/>
    <p:sldLayoutId id="2147485469" r:id="rId154"/>
    <p:sldLayoutId id="2147485470" r:id="rId155"/>
    <p:sldLayoutId id="2147485471" r:id="rId156"/>
    <p:sldLayoutId id="2147485472" r:id="rId157"/>
    <p:sldLayoutId id="2147485473" r:id="rId158"/>
    <p:sldLayoutId id="2147485474" r:id="rId159"/>
    <p:sldLayoutId id="2147485475" r:id="rId160"/>
    <p:sldLayoutId id="2147485476" r:id="rId161"/>
    <p:sldLayoutId id="2147485477" r:id="rId162"/>
    <p:sldLayoutId id="2147485478" r:id="rId163"/>
    <p:sldLayoutId id="2147485479" r:id="rId164"/>
    <p:sldLayoutId id="2147485480" r:id="rId165"/>
    <p:sldLayoutId id="2147485481" r:id="rId166"/>
    <p:sldLayoutId id="2147485482" r:id="rId167"/>
    <p:sldLayoutId id="2147485483" r:id="rId168"/>
    <p:sldLayoutId id="2147485484" r:id="rId169"/>
    <p:sldLayoutId id="2147485485" r:id="rId170"/>
    <p:sldLayoutId id="2147485486" r:id="rId171"/>
    <p:sldLayoutId id="2147485487" r:id="rId172"/>
    <p:sldLayoutId id="2147485488" r:id="rId173"/>
    <p:sldLayoutId id="2147485489" r:id="rId174"/>
    <p:sldLayoutId id="2147485490" r:id="rId175"/>
    <p:sldLayoutId id="2147485491" r:id="rId176"/>
    <p:sldLayoutId id="2147485492" r:id="rId177"/>
    <p:sldLayoutId id="2147485493" r:id="rId178"/>
    <p:sldLayoutId id="2147485494" r:id="rId179"/>
    <p:sldLayoutId id="2147485495" r:id="rId180"/>
    <p:sldLayoutId id="2147485496" r:id="rId181"/>
    <p:sldLayoutId id="2147485497" r:id="rId182"/>
    <p:sldLayoutId id="2147485498" r:id="rId183"/>
    <p:sldLayoutId id="2147485499" r:id="rId184"/>
    <p:sldLayoutId id="2147485500" r:id="rId185"/>
    <p:sldLayoutId id="2147485501" r:id="rId186"/>
    <p:sldLayoutId id="2147485502" r:id="rId187"/>
    <p:sldLayoutId id="2147485503" r:id="rId188"/>
    <p:sldLayoutId id="2147485504" r:id="rId189"/>
    <p:sldLayoutId id="2147485505" r:id="rId190"/>
    <p:sldLayoutId id="2147485506" r:id="rId191"/>
    <p:sldLayoutId id="2147485507" r:id="rId192"/>
    <p:sldLayoutId id="2147485508" r:id="rId193"/>
    <p:sldLayoutId id="2147485509" r:id="rId194"/>
    <p:sldLayoutId id="2147485510" r:id="rId195"/>
    <p:sldLayoutId id="2147485511" r:id="rId196"/>
    <p:sldLayoutId id="2147485512" r:id="rId197"/>
    <p:sldLayoutId id="2147485513" r:id="rId198"/>
    <p:sldLayoutId id="2147485514" r:id="rId199"/>
    <p:sldLayoutId id="2147485515" r:id="rId200"/>
    <p:sldLayoutId id="2147485516" r:id="rId201"/>
    <p:sldLayoutId id="2147485517" r:id="rId202"/>
    <p:sldLayoutId id="2147485519" r:id="rId203"/>
    <p:sldLayoutId id="2147485520" r:id="rId204"/>
    <p:sldLayoutId id="2147485521" r:id="rId205"/>
    <p:sldLayoutId id="2147485522" r:id="rId206"/>
    <p:sldLayoutId id="2147485523" r:id="rId207"/>
    <p:sldLayoutId id="2147485524" r:id="rId208"/>
    <p:sldLayoutId id="2147485525" r:id="rId209"/>
    <p:sldLayoutId id="2147485526" r:id="rId210"/>
    <p:sldLayoutId id="2147485527" r:id="rId211"/>
    <p:sldLayoutId id="2147485528" r:id="rId212"/>
    <p:sldLayoutId id="2147485529" r:id="rId213"/>
    <p:sldLayoutId id="2147485530" r:id="rId214"/>
    <p:sldLayoutId id="2147485531" r:id="rId215"/>
    <p:sldLayoutId id="2147485532" r:id="rId216"/>
    <p:sldLayoutId id="2147485533" r:id="rId217"/>
    <p:sldLayoutId id="2147485534" r:id="rId218"/>
    <p:sldLayoutId id="2147485535" r:id="rId219"/>
    <p:sldLayoutId id="2147485536" r:id="rId220"/>
    <p:sldLayoutId id="2147485537" r:id="rId221"/>
    <p:sldLayoutId id="2147485538" r:id="rId222"/>
    <p:sldLayoutId id="2147485539" r:id="rId223"/>
    <p:sldLayoutId id="2147485540" r:id="rId224"/>
    <p:sldLayoutId id="2147485541" r:id="rId225"/>
    <p:sldLayoutId id="2147485542" r:id="rId226"/>
    <p:sldLayoutId id="2147485543" r:id="rId227"/>
    <p:sldLayoutId id="2147485544" r:id="rId228"/>
    <p:sldLayoutId id="2147485545" r:id="rId229"/>
    <p:sldLayoutId id="2147485546" r:id="rId230"/>
    <p:sldLayoutId id="2147485547" r:id="rId231"/>
    <p:sldLayoutId id="2147485548" r:id="rId232"/>
    <p:sldLayoutId id="2147485549" r:id="rId233"/>
    <p:sldLayoutId id="2147485550" r:id="rId234"/>
    <p:sldLayoutId id="2147485551" r:id="rId235"/>
    <p:sldLayoutId id="2147485552" r:id="rId236"/>
    <p:sldLayoutId id="2147485553" r:id="rId237"/>
    <p:sldLayoutId id="2147485554" r:id="rId238"/>
    <p:sldLayoutId id="2147485555" r:id="rId239"/>
    <p:sldLayoutId id="2147485556" r:id="rId240"/>
    <p:sldLayoutId id="2147485557" r:id="rId241"/>
    <p:sldLayoutId id="2147485558" r:id="rId242"/>
    <p:sldLayoutId id="2147485559" r:id="rId243"/>
    <p:sldLayoutId id="2147485560" r:id="rId244"/>
    <p:sldLayoutId id="2147485561" r:id="rId245"/>
    <p:sldLayoutId id="2147485562" r:id="rId246"/>
    <p:sldLayoutId id="2147485563" r:id="rId247"/>
    <p:sldLayoutId id="2147485564" r:id="rId248"/>
    <p:sldLayoutId id="2147485565" r:id="rId249"/>
    <p:sldLayoutId id="2147485566" r:id="rId250"/>
    <p:sldLayoutId id="2147485567" r:id="rId251"/>
    <p:sldLayoutId id="2147485568" r:id="rId252"/>
    <p:sldLayoutId id="2147485569" r:id="rId253"/>
    <p:sldLayoutId id="2147485570" r:id="rId254"/>
    <p:sldLayoutId id="2147485571" r:id="rId255"/>
    <p:sldLayoutId id="2147485572" r:id="rId256"/>
    <p:sldLayoutId id="2147485573" r:id="rId257"/>
    <p:sldLayoutId id="2147485574" r:id="rId258"/>
    <p:sldLayoutId id="2147485575" r:id="rId259"/>
    <p:sldLayoutId id="2147485576" r:id="rId260"/>
    <p:sldLayoutId id="2147485577" r:id="rId261"/>
    <p:sldLayoutId id="2147485578" r:id="rId262"/>
    <p:sldLayoutId id="2147485579" r:id="rId263"/>
    <p:sldLayoutId id="2147485580" r:id="rId264"/>
    <p:sldLayoutId id="2147485581" r:id="rId265"/>
    <p:sldLayoutId id="2147485582" r:id="rId266"/>
    <p:sldLayoutId id="2147485583" r:id="rId267"/>
    <p:sldLayoutId id="2147485584" r:id="rId268"/>
    <p:sldLayoutId id="2147485585" r:id="rId269"/>
    <p:sldLayoutId id="2147485586" r:id="rId270"/>
    <p:sldLayoutId id="2147485587" r:id="rId271"/>
    <p:sldLayoutId id="2147485588" r:id="rId272"/>
    <p:sldLayoutId id="2147485589" r:id="rId273"/>
    <p:sldLayoutId id="2147485590" r:id="rId274"/>
    <p:sldLayoutId id="2147485591" r:id="rId275"/>
    <p:sldLayoutId id="2147485592" r:id="rId276"/>
    <p:sldLayoutId id="2147485593" r:id="rId277"/>
    <p:sldLayoutId id="2147485594" r:id="rId278"/>
    <p:sldLayoutId id="2147485595" r:id="rId279"/>
    <p:sldLayoutId id="2147485596" r:id="rId280"/>
    <p:sldLayoutId id="2147485597" r:id="rId281"/>
    <p:sldLayoutId id="2147485598" r:id="rId282"/>
    <p:sldLayoutId id="2147485599" r:id="rId283"/>
    <p:sldLayoutId id="2147485600" r:id="rId284"/>
    <p:sldLayoutId id="2147485601" r:id="rId285"/>
    <p:sldLayoutId id="2147485602" r:id="rId286"/>
    <p:sldLayoutId id="2147485603" r:id="rId287"/>
    <p:sldLayoutId id="2147485604" r:id="rId288"/>
    <p:sldLayoutId id="2147485605" r:id="rId289"/>
    <p:sldLayoutId id="2147485606" r:id="rId290"/>
    <p:sldLayoutId id="2147485607" r:id="rId291"/>
    <p:sldLayoutId id="2147485608" r:id="rId292"/>
    <p:sldLayoutId id="2147485609" r:id="rId293"/>
    <p:sldLayoutId id="2147485610" r:id="rId294"/>
    <p:sldLayoutId id="2147485611" r:id="rId295"/>
    <p:sldLayoutId id="2147485612" r:id="rId296"/>
    <p:sldLayoutId id="2147485615" r:id="rId297"/>
    <p:sldLayoutId id="2147485616" r:id="rId298"/>
    <p:sldLayoutId id="2147485617" r:id="rId299"/>
    <p:sldLayoutId id="2147485618" r:id="rId300"/>
    <p:sldLayoutId id="2147485619" r:id="rId301"/>
    <p:sldLayoutId id="2147485620" r:id="rId302"/>
    <p:sldLayoutId id="2147485621" r:id="rId303"/>
    <p:sldLayoutId id="2147485622" r:id="rId304"/>
    <p:sldLayoutId id="2147485623" r:id="rId305"/>
    <p:sldLayoutId id="2147485624" r:id="rId306"/>
    <p:sldLayoutId id="2147485625" r:id="rId307"/>
    <p:sldLayoutId id="2147485626" r:id="rId308"/>
    <p:sldLayoutId id="2147485627" r:id="rId309"/>
    <p:sldLayoutId id="2147485628" r:id="rId310"/>
    <p:sldLayoutId id="2147485629" r:id="rId311"/>
    <p:sldLayoutId id="2147485630" r:id="rId312"/>
    <p:sldLayoutId id="2147485631" r:id="rId313"/>
    <p:sldLayoutId id="2147485632" r:id="rId314"/>
    <p:sldLayoutId id="2147485633" r:id="rId315"/>
    <p:sldLayoutId id="2147485634" r:id="rId316"/>
    <p:sldLayoutId id="2147485635" r:id="rId317"/>
    <p:sldLayoutId id="2147485636" r:id="rId318"/>
    <p:sldLayoutId id="2147485637" r:id="rId319"/>
    <p:sldLayoutId id="2147485638" r:id="rId320"/>
    <p:sldLayoutId id="2147485639" r:id="rId321"/>
    <p:sldLayoutId id="2147485640" r:id="rId322"/>
    <p:sldLayoutId id="2147485641" r:id="rId323"/>
    <p:sldLayoutId id="2147485642" r:id="rId324"/>
    <p:sldLayoutId id="2147485643" r:id="rId325"/>
    <p:sldLayoutId id="2147485644" r:id="rId326"/>
    <p:sldLayoutId id="2147485645" r:id="rId327"/>
    <p:sldLayoutId id="2147485646" r:id="rId328"/>
    <p:sldLayoutId id="2147485647" r:id="rId329"/>
    <p:sldLayoutId id="2147485648" r:id="rId330"/>
    <p:sldLayoutId id="2147485649" r:id="rId331"/>
    <p:sldLayoutId id="2147485650" r:id="rId332"/>
    <p:sldLayoutId id="2147485651" r:id="rId333"/>
    <p:sldLayoutId id="2147485652" r:id="rId334"/>
    <p:sldLayoutId id="2147485653" r:id="rId335"/>
    <p:sldLayoutId id="2147485654" r:id="rId336"/>
    <p:sldLayoutId id="2147485655" r:id="rId337"/>
    <p:sldLayoutId id="2147485656" r:id="rId338"/>
    <p:sldLayoutId id="2147485657" r:id="rId339"/>
    <p:sldLayoutId id="2147485658" r:id="rId340"/>
    <p:sldLayoutId id="2147485659" r:id="rId341"/>
    <p:sldLayoutId id="2147485660" r:id="rId342"/>
    <p:sldLayoutId id="2147485661" r:id="rId343"/>
    <p:sldLayoutId id="2147485662" r:id="rId344"/>
    <p:sldLayoutId id="2147485663" r:id="rId345"/>
    <p:sldLayoutId id="2147485664" r:id="rId346"/>
    <p:sldLayoutId id="2147485665" r:id="rId347"/>
    <p:sldLayoutId id="2147485666" r:id="rId348"/>
    <p:sldLayoutId id="2147485667" r:id="rId349"/>
    <p:sldLayoutId id="2147485668" r:id="rId350"/>
    <p:sldLayoutId id="2147485669" r:id="rId351"/>
    <p:sldLayoutId id="2147485670" r:id="rId352"/>
    <p:sldLayoutId id="2147485671" r:id="rId353"/>
    <p:sldLayoutId id="2147485672" r:id="rId354"/>
    <p:sldLayoutId id="2147485673" r:id="rId355"/>
    <p:sldLayoutId id="2147485674" r:id="rId356"/>
    <p:sldLayoutId id="2147485675" r:id="rId357"/>
    <p:sldLayoutId id="2147485676" r:id="rId358"/>
    <p:sldLayoutId id="2147485677" r:id="rId359"/>
    <p:sldLayoutId id="2147485678" r:id="rId360"/>
    <p:sldLayoutId id="2147485679" r:id="rId361"/>
    <p:sldLayoutId id="2147485680" r:id="rId362"/>
    <p:sldLayoutId id="2147485681" r:id="rId363"/>
    <p:sldLayoutId id="2147485682" r:id="rId364"/>
    <p:sldLayoutId id="2147485683" r:id="rId365"/>
    <p:sldLayoutId id="2147485684" r:id="rId366"/>
    <p:sldLayoutId id="2147485685" r:id="rId367"/>
    <p:sldLayoutId id="2147485686" r:id="rId368"/>
    <p:sldLayoutId id="2147485687" r:id="rId369"/>
    <p:sldLayoutId id="2147485688" r:id="rId370"/>
    <p:sldLayoutId id="2147485689" r:id="rId371"/>
    <p:sldLayoutId id="2147485690" r:id="rId372"/>
    <p:sldLayoutId id="2147485691" r:id="rId373"/>
    <p:sldLayoutId id="2147485692" r:id="rId374"/>
    <p:sldLayoutId id="2147485693" r:id="rId375"/>
    <p:sldLayoutId id="2147485694" r:id="rId376"/>
    <p:sldLayoutId id="2147485695" r:id="rId377"/>
    <p:sldLayoutId id="2147485696" r:id="rId378"/>
    <p:sldLayoutId id="2147485697" r:id="rId379"/>
    <p:sldLayoutId id="2147485698" r:id="rId380"/>
    <p:sldLayoutId id="2147485699" r:id="rId381"/>
    <p:sldLayoutId id="2147485700" r:id="rId382"/>
    <p:sldLayoutId id="2147485701" r:id="rId383"/>
    <p:sldLayoutId id="2147485702" r:id="rId384"/>
    <p:sldLayoutId id="2147485703" r:id="rId385"/>
    <p:sldLayoutId id="2147485704" r:id="rId386"/>
    <p:sldLayoutId id="2147485705" r:id="rId387"/>
    <p:sldLayoutId id="2147485706" r:id="rId388"/>
    <p:sldLayoutId id="2147485707" r:id="rId389"/>
    <p:sldLayoutId id="2147485708" r:id="rId390"/>
    <p:sldLayoutId id="2147485709" r:id="rId391"/>
    <p:sldLayoutId id="2147485710" r:id="rId392"/>
    <p:sldLayoutId id="2147485711" r:id="rId393"/>
    <p:sldLayoutId id="2147485712" r:id="rId394"/>
    <p:sldLayoutId id="2147485713" r:id="rId395"/>
    <p:sldLayoutId id="2147485714" r:id="rId396"/>
    <p:sldLayoutId id="2147485715" r:id="rId397"/>
    <p:sldLayoutId id="2147485716" r:id="rId398"/>
    <p:sldLayoutId id="2147485717" r:id="rId399"/>
    <p:sldLayoutId id="2147485718" r:id="rId400"/>
    <p:sldLayoutId id="2147485719" r:id="rId401"/>
    <p:sldLayoutId id="2147485720" r:id="rId402"/>
    <p:sldLayoutId id="2147485721" r:id="rId403"/>
    <p:sldLayoutId id="2147485722" r:id="rId404"/>
    <p:sldLayoutId id="2147485723" r:id="rId405"/>
    <p:sldLayoutId id="2147485724" r:id="rId406"/>
    <p:sldLayoutId id="2147485725" r:id="rId407"/>
    <p:sldLayoutId id="2147485726" r:id="rId408"/>
    <p:sldLayoutId id="2147485727" r:id="rId409"/>
    <p:sldLayoutId id="2147485728" r:id="rId410"/>
    <p:sldLayoutId id="2147485729" r:id="rId411"/>
    <p:sldLayoutId id="2147485730" r:id="rId412"/>
    <p:sldLayoutId id="2147485731" r:id="rId413"/>
    <p:sldLayoutId id="2147485732" r:id="rId414"/>
    <p:sldLayoutId id="2147485733" r:id="rId415"/>
    <p:sldLayoutId id="2147485734" r:id="rId416"/>
    <p:sldLayoutId id="2147485735" r:id="rId417"/>
    <p:sldLayoutId id="2147485736" r:id="rId418"/>
    <p:sldLayoutId id="2147485737" r:id="rId419"/>
    <p:sldLayoutId id="2147485738" r:id="rId420"/>
    <p:sldLayoutId id="2147485739" r:id="rId421"/>
    <p:sldLayoutId id="2147485740" r:id="rId422"/>
    <p:sldLayoutId id="2147485741" r:id="rId423"/>
    <p:sldLayoutId id="2147485742" r:id="rId424"/>
    <p:sldLayoutId id="2147485743" r:id="rId425"/>
    <p:sldLayoutId id="2147485744" r:id="rId426"/>
    <p:sldLayoutId id="2147485745" r:id="rId427"/>
    <p:sldLayoutId id="2147485746" r:id="rId428"/>
    <p:sldLayoutId id="2147485747" r:id="rId429"/>
    <p:sldLayoutId id="2147485748" r:id="rId430"/>
    <p:sldLayoutId id="2147485749" r:id="rId431"/>
    <p:sldLayoutId id="2147485750" r:id="rId432"/>
    <p:sldLayoutId id="2147485751" r:id="rId433"/>
    <p:sldLayoutId id="2147485752" r:id="rId434"/>
    <p:sldLayoutId id="2147485753" r:id="rId435"/>
    <p:sldLayoutId id="2147485754" r:id="rId436"/>
    <p:sldLayoutId id="2147485755" r:id="rId437"/>
    <p:sldLayoutId id="2147485756" r:id="rId438"/>
    <p:sldLayoutId id="2147485757" r:id="rId439"/>
    <p:sldLayoutId id="2147485758" r:id="rId440"/>
    <p:sldLayoutId id="2147485759" r:id="rId441"/>
    <p:sldLayoutId id="2147485760" r:id="rId442"/>
    <p:sldLayoutId id="2147485761" r:id="rId443"/>
    <p:sldLayoutId id="2147485762" r:id="rId444"/>
    <p:sldLayoutId id="2147485763" r:id="rId445"/>
    <p:sldLayoutId id="2147485764" r:id="rId446"/>
    <p:sldLayoutId id="2147485765" r:id="rId447"/>
    <p:sldLayoutId id="2147485766" r:id="rId448"/>
    <p:sldLayoutId id="2147485767" r:id="rId449"/>
    <p:sldLayoutId id="2147485768" r:id="rId450"/>
    <p:sldLayoutId id="2147485769" r:id="rId451"/>
    <p:sldLayoutId id="2147485770" r:id="rId452"/>
    <p:sldLayoutId id="2147485771" r:id="rId453"/>
    <p:sldLayoutId id="2147485772" r:id="rId454"/>
    <p:sldLayoutId id="2147485773" r:id="rId455"/>
    <p:sldLayoutId id="2147485774" r:id="rId456"/>
    <p:sldLayoutId id="2147485775" r:id="rId457"/>
    <p:sldLayoutId id="2147485776" r:id="rId458"/>
    <p:sldLayoutId id="2147485777" r:id="rId459"/>
    <p:sldLayoutId id="2147485778" r:id="rId460"/>
    <p:sldLayoutId id="2147485779" r:id="rId461"/>
    <p:sldLayoutId id="2147485780" r:id="rId462"/>
    <p:sldLayoutId id="2147485781" r:id="rId463"/>
    <p:sldLayoutId id="2147485782" r:id="rId464"/>
    <p:sldLayoutId id="2147485783" r:id="rId465"/>
    <p:sldLayoutId id="2147485784" r:id="rId466"/>
    <p:sldLayoutId id="2147485785" r:id="rId467"/>
    <p:sldLayoutId id="2147485786" r:id="rId468"/>
    <p:sldLayoutId id="2147485787" r:id="rId469"/>
    <p:sldLayoutId id="2147485788" r:id="rId470"/>
    <p:sldLayoutId id="2147485789" r:id="rId471"/>
    <p:sldLayoutId id="2147485790" r:id="rId472"/>
    <p:sldLayoutId id="2147485791" r:id="rId473"/>
    <p:sldLayoutId id="2147485792" r:id="rId474"/>
    <p:sldLayoutId id="2147485793" r:id="rId475"/>
    <p:sldLayoutId id="2147485794" r:id="rId476"/>
    <p:sldLayoutId id="2147485795" r:id="rId477"/>
    <p:sldLayoutId id="2147485796" r:id="rId478"/>
    <p:sldLayoutId id="2147485797" r:id="rId479"/>
    <p:sldLayoutId id="2147485798" r:id="rId480"/>
    <p:sldLayoutId id="2147485799" r:id="rId481"/>
    <p:sldLayoutId id="2147485800" r:id="rId482"/>
    <p:sldLayoutId id="2147485801" r:id="rId483"/>
    <p:sldLayoutId id="2147485802" r:id="rId484"/>
    <p:sldLayoutId id="2147485803" r:id="rId485"/>
    <p:sldLayoutId id="2147485804" r:id="rId486"/>
    <p:sldLayoutId id="2147485805" r:id="rId487"/>
    <p:sldLayoutId id="2147485806" r:id="rId488"/>
    <p:sldLayoutId id="2147485807" r:id="rId489"/>
    <p:sldLayoutId id="2147485808" r:id="rId490"/>
    <p:sldLayoutId id="2147485809" r:id="rId491"/>
    <p:sldLayoutId id="2147485810" r:id="rId492"/>
    <p:sldLayoutId id="2147485811" r:id="rId493"/>
    <p:sldLayoutId id="2147485812" r:id="rId494"/>
    <p:sldLayoutId id="2147485813" r:id="rId495"/>
    <p:sldLayoutId id="2147485814" r:id="rId496"/>
    <p:sldLayoutId id="2147485815" r:id="rId497"/>
    <p:sldLayoutId id="2147485816" r:id="rId498"/>
    <p:sldLayoutId id="2147485817" r:id="rId499"/>
    <p:sldLayoutId id="2147485818" r:id="rId500"/>
    <p:sldLayoutId id="2147485819" r:id="rId501"/>
    <p:sldLayoutId id="2147485820" r:id="rId502"/>
    <p:sldLayoutId id="2147485821" r:id="rId503"/>
    <p:sldLayoutId id="2147485822" r:id="rId504"/>
    <p:sldLayoutId id="2147485823" r:id="rId505"/>
    <p:sldLayoutId id="2147485824" r:id="rId506"/>
    <p:sldLayoutId id="2147485825" r:id="rId507"/>
    <p:sldLayoutId id="2147485826" r:id="rId508"/>
    <p:sldLayoutId id="2147485827" r:id="rId509"/>
    <p:sldLayoutId id="2147485828" r:id="rId510"/>
    <p:sldLayoutId id="2147485829" r:id="rId511"/>
    <p:sldLayoutId id="2147485830" r:id="rId512"/>
    <p:sldLayoutId id="2147485831" r:id="rId513"/>
    <p:sldLayoutId id="2147485832" r:id="rId514"/>
    <p:sldLayoutId id="2147485833" r:id="rId515"/>
    <p:sldLayoutId id="2147485834" r:id="rId516"/>
    <p:sldLayoutId id="2147485835" r:id="rId517"/>
    <p:sldLayoutId id="2147485836" r:id="rId518"/>
    <p:sldLayoutId id="2147485837" r:id="rId519"/>
    <p:sldLayoutId id="2147485838" r:id="rId520"/>
    <p:sldLayoutId id="2147485839" r:id="rId521"/>
    <p:sldLayoutId id="2147485840" r:id="rId522"/>
    <p:sldLayoutId id="2147485841" r:id="rId523"/>
    <p:sldLayoutId id="2147485842" r:id="rId524"/>
    <p:sldLayoutId id="2147485843" r:id="rId525"/>
    <p:sldLayoutId id="2147485844" r:id="rId526"/>
    <p:sldLayoutId id="2147485845" r:id="rId527"/>
    <p:sldLayoutId id="2147485846" r:id="rId528"/>
    <p:sldLayoutId id="2147485847" r:id="rId529"/>
    <p:sldLayoutId id="2147485848" r:id="rId530"/>
    <p:sldLayoutId id="2147485849" r:id="rId531"/>
    <p:sldLayoutId id="2147485850" r:id="rId532"/>
    <p:sldLayoutId id="2147485851" r:id="rId533"/>
    <p:sldLayoutId id="2147485852" r:id="rId534"/>
    <p:sldLayoutId id="2147485853" r:id="rId535"/>
    <p:sldLayoutId id="2147485854" r:id="rId536"/>
    <p:sldLayoutId id="2147485855" r:id="rId537"/>
    <p:sldLayoutId id="2147485856" r:id="rId538"/>
    <p:sldLayoutId id="2147485857" r:id="rId539"/>
    <p:sldLayoutId id="2147485858" r:id="rId540"/>
    <p:sldLayoutId id="2147485859" r:id="rId541"/>
    <p:sldLayoutId id="2147485860" r:id="rId542"/>
    <p:sldLayoutId id="2147485861" r:id="rId543"/>
    <p:sldLayoutId id="2147485862" r:id="rId544"/>
    <p:sldLayoutId id="2147485863" r:id="rId545"/>
    <p:sldLayoutId id="2147485864" r:id="rId546"/>
    <p:sldLayoutId id="2147485865" r:id="rId547"/>
    <p:sldLayoutId id="2147485866"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14752842"/>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51810370"/>
      </p:ext>
    </p:extLst>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37193129"/>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5"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7805523"/>
      </p:ext>
    </p:extLst>
  </p:cSld>
  <p:clrMap bg1="lt1" tx1="dk1" bg2="lt2" tx2="dk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87.xml"/><Relationship Id="rId1" Type="http://schemas.openxmlformats.org/officeDocument/2006/relationships/tags" Target="../tags/tag2.xml"/><Relationship Id="rId6" Type="http://schemas.openxmlformats.org/officeDocument/2006/relationships/image" Target="../media/image19.wmf"/><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jpeg"/><Relationship Id="rId1" Type="http://schemas.openxmlformats.org/officeDocument/2006/relationships/slideLayout" Target="../slideLayouts/slideLayout78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9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9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37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79.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74.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slideLayout" Target="../slideLayouts/slideLayout1379.xml"/><Relationship Id="rId1" Type="http://schemas.openxmlformats.org/officeDocument/2006/relationships/tags" Target="../tags/tag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79.xml"/><Relationship Id="rId5" Type="http://schemas.openxmlformats.org/officeDocument/2006/relationships/image" Target="../media/image59.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040.xml"/><Relationship Id="rId6" Type="http://schemas.openxmlformats.org/officeDocument/2006/relationships/image" Target="../media/image40.png"/><Relationship Id="rId5" Type="http://schemas.openxmlformats.org/officeDocument/2006/relationships/image" Target="../media/image62.jpe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19.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9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6.png"/><Relationship Id="rId18" Type="http://schemas.openxmlformats.org/officeDocument/2006/relationships/image" Target="../media/image24.pn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audio" Target="../media/audio1.wav"/><Relationship Id="rId16"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gif"/><Relationship Id="rId15" Type="http://schemas.openxmlformats.org/officeDocument/2006/relationships/image" Target="../media/image49.png"/><Relationship Id="rId10" Type="http://schemas.openxmlformats.org/officeDocument/2006/relationships/image" Target="../media/image73.gif"/><Relationship Id="rId4" Type="http://schemas.openxmlformats.org/officeDocument/2006/relationships/image" Target="../media/image67.gif"/><Relationship Id="rId9" Type="http://schemas.openxmlformats.org/officeDocument/2006/relationships/image" Target="../media/image72.png"/><Relationship Id="rId14" Type="http://schemas.openxmlformats.org/officeDocument/2006/relationships/image" Target="../media/image77.gif"/></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67.gi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wmf"/></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74.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82.jpeg"/><Relationship Id="rId10" Type="http://schemas.openxmlformats.org/officeDocument/2006/relationships/image" Target="../media/image85.png"/><Relationship Id="rId4" Type="http://schemas.openxmlformats.org/officeDocument/2006/relationships/image" Target="../media/image22.jpeg"/><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99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9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9.jpeg"/><Relationship Id="rId1" Type="http://schemas.openxmlformats.org/officeDocument/2006/relationships/slideLayout" Target="../slideLayouts/slideLayout1980.xml"/></Relationships>
</file>

<file path=ppt/slides/_rels/slide3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008.xml"/><Relationship Id="rId5" Type="http://schemas.openxmlformats.org/officeDocument/2006/relationships/image" Target="../media/image93.gif"/><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373.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wmf"/></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2.jpeg"/><Relationship Id="rId2" Type="http://schemas.openxmlformats.org/officeDocument/2006/relationships/slideLayout" Target="../slideLayouts/slideLayout792.xml"/><Relationship Id="rId1" Type="http://schemas.openxmlformats.org/officeDocument/2006/relationships/tags" Target="../tags/tag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9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9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1374.xml"/><Relationship Id="rId6" Type="http://schemas.openxmlformats.org/officeDocument/2006/relationships/image" Target="../media/image107.jpeg"/><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24.png"/><Relationship Id="rId2" Type="http://schemas.openxmlformats.org/officeDocument/2006/relationships/image" Target="../media/image100.wmf"/><Relationship Id="rId1" Type="http://schemas.openxmlformats.org/officeDocument/2006/relationships/slideLayout" Target="../slideLayouts/slideLayout1374.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86.xml"/></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80.png"/><Relationship Id="rId1" Type="http://schemas.openxmlformats.org/officeDocument/2006/relationships/slideLayout" Target="../slideLayouts/slideLayout137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xml"/><Relationship Id="rId1" Type="http://schemas.openxmlformats.org/officeDocument/2006/relationships/slideLayout" Target="../slideLayouts/slideLayout1384.xml"/><Relationship Id="rId5" Type="http://schemas.openxmlformats.org/officeDocument/2006/relationships/image" Target="../media/image32.png"/><Relationship Id="rId4" Type="http://schemas.openxmlformats.org/officeDocument/2006/relationships/image" Target="../media/image31.wmf"/></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9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89.xml"/><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89.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a:t>
            </a:r>
            <a:r>
              <a:rPr lang="en-US" altLang="vi-VN" sz="2400" b="0" dirty="0" smtClean="0">
                <a:latin typeface="Times New Roman" panose="02020603050405020304" pitchFamily="18" charset="0"/>
                <a:ea typeface="宋体" panose="02010600030101010101" pitchFamily="2" charset="-122"/>
                <a:cs typeface="Times New Roman" panose="02020603050405020304" pitchFamily="18" charset="0"/>
              </a:rPr>
              <a:t>BỒ ĐỀ</a:t>
            </a:r>
          </a:p>
          <a:p>
            <a:pPr algn="ctr" defTabSz="914400"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1549269" y="3377270"/>
            <a:ext cx="9191711"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391181" y="1045421"/>
            <a:ext cx="10732394"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Times New Roman" pitchFamily="18" charset="0"/>
                <a:cs typeface="Times New Roman" pitchFamily="18"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78823" y="2002348"/>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Hồ</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thể</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tìm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cứu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nước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dù</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chỉ</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với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hai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tay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trắng</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suy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nghĩ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về</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anh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Lê</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nói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Qua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rút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học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bản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thân</a:t>
            </a:r>
            <a:r>
              <a:rPr lang="en-US" altLang="en-US" b="1" dirty="0">
                <a:solidFill>
                  <a:srgbClr val="000000"/>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smtClean="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1"/>
            <a:ext cx="1894080" cy="190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008546"/>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48663" y="1981758"/>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cs typeface="+mn-cs"/>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r>
              <a:rPr lang="en-US" sz="2400" b="1" dirty="0" smtClean="0">
                <a:solidFill>
                  <a:prstClr val="black"/>
                </a:solidFill>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cs typeface="+mn-cs"/>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75069" y="2365890"/>
            <a:ext cx="2133415"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THẢO LUẬN NHÓM</a:t>
            </a:r>
          </a:p>
        </p:txBody>
      </p:sp>
      <p:pic>
        <p:nvPicPr>
          <p:cNvPr id="2" name="Picture 1"/>
          <p:cNvPicPr>
            <a:picLocks noChangeAspect="1"/>
          </p:cNvPicPr>
          <p:nvPr/>
        </p:nvPicPr>
        <p:blipFill>
          <a:blip r:embed="rId2"/>
          <a:stretch>
            <a:fillRect/>
          </a:stretch>
        </p:blipFill>
        <p:spPr>
          <a:xfrm>
            <a:off x="-17666" y="458857"/>
            <a:ext cx="2244139" cy="1173876"/>
          </a:xfrm>
          <a:prstGeom prst="rect">
            <a:avLst/>
          </a:prstGeom>
        </p:spPr>
      </p:pic>
      <p:pic>
        <p:nvPicPr>
          <p:cNvPr id="3" name="Picture 2"/>
          <p:cNvPicPr>
            <a:picLocks noChangeAspect="1"/>
          </p:cNvPicPr>
          <p:nvPr/>
        </p:nvPicPr>
        <p:blipFill>
          <a:blip r:embed="rId3"/>
          <a:stretch>
            <a:fillRect/>
          </a:stretch>
        </p:blipFill>
        <p:spPr>
          <a:xfrm>
            <a:off x="-2194" y="4186574"/>
            <a:ext cx="2111023" cy="1832924"/>
          </a:xfrm>
          <a:prstGeom prst="rect">
            <a:avLst/>
          </a:prstGeom>
        </p:spPr>
      </p:pic>
    </p:spTree>
    <p:extLst>
      <p:ext uri="{BB962C8B-B14F-4D97-AF65-F5344CB8AC3E}">
        <p14:creationId xmlns:p14="http://schemas.microsoft.com/office/powerpoint/2010/main" val="34186819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inVertic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par>
                                <p:cTn id="57" presetID="16" presetClass="entr" presetSubtype="21"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16" presetClass="entr" presetSubtype="21"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arn(inVertical)">
                                      <p:cBhvr>
                                        <p:cTn id="72" dur="500"/>
                                        <p:tgtEl>
                                          <p:spTgt spid="5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barn(inVertical)">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arn(inVertical)">
                                      <p:cBhvr>
                                        <p:cTn id="80" dur="500"/>
                                        <p:tgtEl>
                                          <p:spTgt spid="45"/>
                                        </p:tgtEl>
                                      </p:cBhvr>
                                    </p:animEffect>
                                  </p:childTnLst>
                                </p:cTn>
                              </p:par>
                              <p:par>
                                <p:cTn id="81" presetID="16" presetClass="entr" presetSubtype="21"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barn(inVertical)">
                                      <p:cBhvr>
                                        <p:cTn id="86" dur="500"/>
                                        <p:tgtEl>
                                          <p:spTgt spid="5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1000"/>
                                        <p:tgtEl>
                                          <p:spTgt spid="55"/>
                                        </p:tgtEl>
                                      </p:cBhvr>
                                    </p:animEffect>
                                    <p:anim calcmode="lin" valueType="num">
                                      <p:cBhvr>
                                        <p:cTn id="92" dur="1000" fill="hold"/>
                                        <p:tgtEl>
                                          <p:spTgt spid="55"/>
                                        </p:tgtEl>
                                        <p:attrNameLst>
                                          <p:attrName>ppt_x</p:attrName>
                                        </p:attrNameLst>
                                      </p:cBhvr>
                                      <p:tavLst>
                                        <p:tav tm="0">
                                          <p:val>
                                            <p:strVal val="#ppt_x"/>
                                          </p:val>
                                        </p:tav>
                                        <p:tav tm="100000">
                                          <p:val>
                                            <p:strVal val="#ppt_x"/>
                                          </p:val>
                                        </p:tav>
                                      </p:tavLst>
                                    </p:anim>
                                    <p:anim calcmode="lin" valueType="num">
                                      <p:cBhvr>
                                        <p:cTn id="93" dur="1000" fill="hold"/>
                                        <p:tgtEl>
                                          <p:spTgt spid="55"/>
                                        </p:tgtEl>
                                        <p:attrNameLst>
                                          <p:attrName>ppt_y</p:attrName>
                                        </p:attrNameLst>
                                      </p:cBhvr>
                                      <p:tavLst>
                                        <p:tav tm="0">
                                          <p:val>
                                            <p:strVal val="#ppt_y+.1"/>
                                          </p:val>
                                        </p:tav>
                                        <p:tav tm="100000">
                                          <p:val>
                                            <p:strVal val="#ppt_y"/>
                                          </p:val>
                                        </p:tav>
                                      </p:tavLst>
                                    </p:anim>
                                  </p:childTnLst>
                                </p:cTn>
                              </p:par>
                              <p:par>
                                <p:cTn id="94" presetID="16" presetClass="entr" presetSubtype="21"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barn(inVertical)">
                                      <p:cBhvr>
                                        <p:cTn id="96" dur="500"/>
                                        <p:tgtEl>
                                          <p:spTgt spid="60"/>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barn(inVertical)">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barn(inVertical)">
                                      <p:cBhvr>
                                        <p:cTn id="104" dur="500"/>
                                        <p:tgtEl>
                                          <p:spTgt spid="30"/>
                                        </p:tgtEl>
                                      </p:cBhvr>
                                    </p:animEffect>
                                  </p:childTnLst>
                                </p:cTn>
                              </p:par>
                              <p:par>
                                <p:cTn id="105" presetID="16" presetClass="entr" presetSubtype="21"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barn(inVertical)">
                                      <p:cBhvr>
                                        <p:cTn id="107" dur="500"/>
                                        <p:tgtEl>
                                          <p:spTgt spid="3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barn(inVertical)">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000"/>
                                        <p:tgtEl>
                                          <p:spTgt spid="34"/>
                                        </p:tgtEl>
                                      </p:cBhvr>
                                    </p:animEffect>
                                    <p:anim calcmode="lin" valueType="num">
                                      <p:cBhvr>
                                        <p:cTn id="116" dur="1000" fill="hold"/>
                                        <p:tgtEl>
                                          <p:spTgt spid="34"/>
                                        </p:tgtEl>
                                        <p:attrNameLst>
                                          <p:attrName>ppt_x</p:attrName>
                                        </p:attrNameLst>
                                      </p:cBhvr>
                                      <p:tavLst>
                                        <p:tav tm="0">
                                          <p:val>
                                            <p:strVal val="#ppt_x"/>
                                          </p:val>
                                        </p:tav>
                                        <p:tav tm="100000">
                                          <p:val>
                                            <p:strVal val="#ppt_x"/>
                                          </p:val>
                                        </p:tav>
                                      </p:tavLst>
                                    </p:anim>
                                    <p:anim calcmode="lin" valueType="num">
                                      <p:cBhvr>
                                        <p:cTn id="117" dur="1000" fill="hold"/>
                                        <p:tgtEl>
                                          <p:spTgt spid="34"/>
                                        </p:tgtEl>
                                        <p:attrNameLst>
                                          <p:attrName>ppt_y</p:attrName>
                                        </p:attrNameLst>
                                      </p:cBhvr>
                                      <p:tavLst>
                                        <p:tav tm="0">
                                          <p:val>
                                            <p:strVal val="#ppt_y+.1"/>
                                          </p:val>
                                        </p:tav>
                                        <p:tav tm="100000">
                                          <p:val>
                                            <p:strVal val="#ppt_y"/>
                                          </p:val>
                                        </p:tav>
                                      </p:tavLst>
                                    </p:anim>
                                  </p:childTnLst>
                                </p:cTn>
                              </p:par>
                              <p:par>
                                <p:cTn id="118" presetID="16" presetClass="entr" presetSubtype="21" fill="hold"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barn(inVertical)">
                                      <p:cBhvr>
                                        <p:cTn id="120" dur="500"/>
                                        <p:tgtEl>
                                          <p:spTgt spid="36"/>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barn(inVertical)">
                                      <p:cBhvr>
                                        <p:cTn id="123" dur="500"/>
                                        <p:tgtEl>
                                          <p:spTgt spid="37"/>
                                        </p:tgtEl>
                                      </p:cBhvr>
                                    </p:animEffect>
                                  </p:childTnLst>
                                </p:cTn>
                              </p:par>
                              <p:par>
                                <p:cTn id="124" presetID="16" presetClass="entr" presetSubtype="21" fill="hold" nodeType="with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barn(inVertical)">
                                      <p:cBhvr>
                                        <p:cTn id="1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27" grpId="0"/>
      <p:bldP spid="48" grpId="0" animBg="1"/>
      <p:bldP spid="53" grpId="0" animBg="1"/>
      <p:bldP spid="55" grpId="0" animBg="1"/>
      <p:bldP spid="56" grpId="0"/>
      <p:bldP spid="61" grpId="0"/>
      <p:bldP spid="33" grpId="0"/>
      <p:bldP spid="34"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600" dirty="0" err="1" smtClean="0">
                <a:solidFill>
                  <a:schemeClr val="tx1"/>
                </a:solidFill>
                <a:latin typeface="Times New Roman" panose="02020603050405020304" pitchFamily="18" charset="0"/>
                <a:cs typeface="Times New Roman" panose="02020603050405020304" pitchFamily="18" charset="0"/>
              </a:rPr>
              <a:t>Kết</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quả</a:t>
            </a:r>
            <a:r>
              <a:rPr lang="en-US" sz="3600" dirty="0" smtClean="0">
                <a:solidFill>
                  <a:schemeClr val="tx1"/>
                </a:solidFill>
                <a:latin typeface="Times New Roman" panose="02020603050405020304" pitchFamily="18" charset="0"/>
                <a:cs typeface="Times New Roman" panose="02020603050405020304" pitchFamily="18" charset="0"/>
              </a:rPr>
              <a:t> </a:t>
            </a:r>
            <a:endParaRPr lang="en-US" sz="3600" dirty="0">
              <a:solidFill>
                <a:schemeClr val="tx1"/>
              </a:solidFill>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 Box 6"/>
          <p:cNvSpPr txBox="1">
            <a:spLocks noChangeArrowheads="1"/>
          </p:cNvSpPr>
          <p:nvPr/>
        </p:nvSpPr>
        <p:spPr bwMode="auto">
          <a:xfrm>
            <a:off x="6103163" y="99035"/>
            <a:ext cx="5989777"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3" algn="just" defTabSz="914400" eaLnBrk="1" fontAlgn="base" hangingPunct="1">
              <a:spcBef>
                <a:spcPct val="0"/>
              </a:spcBef>
              <a:spcAft>
                <a:spcPct val="0"/>
              </a:spcAft>
              <a:buFont typeface="Wingdings" panose="05000000000000000000" pitchFamily="2" charset="2"/>
              <a:buChar char="è"/>
            </a:pP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 </a:t>
            </a:r>
            <a:r>
              <a:rPr lang="en-US" altLang="en-US" sz="2000" b="1" u="sng" dirty="0">
                <a:solidFill>
                  <a:srgbClr val="FF00FF"/>
                </a:solidFill>
                <a:latin typeface="Times" panose="02020603050405020304" pitchFamily="18" charset="0"/>
                <a:cs typeface="Times" panose="02020603050405020304" pitchFamily="18" charset="0"/>
                <a:sym typeface="Wingdings" panose="05000000000000000000" pitchFamily="2" charset="2"/>
              </a:rPr>
              <a:t>BÁC HỒ</a:t>
            </a: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a:t>
            </a:r>
          </a:p>
          <a:p>
            <a:pPr algn="just" defTabSz="914400" eaLnBrk="1" fontAlgn="base" hangingPunct="1">
              <a:spcBef>
                <a:spcPct val="0"/>
              </a:spcBef>
              <a:spcAft>
                <a:spcPct val="0"/>
              </a:spcAft>
              <a:buFont typeface="Wingdings" panose="05000000000000000000" pitchFamily="2" charset="2"/>
              <a:buChar char="ü"/>
            </a:pPr>
            <a:r>
              <a:rPr lang="en-US" altLang="en-US" sz="20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Yêu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nước</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tự</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tin,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quyết</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tâm</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defTabSz="914400"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trông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chờ</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dựa</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dẫm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người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khác</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defTabSz="914400"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Dám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đương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đầu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với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khó</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khăn</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thử</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thách</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a:t>
            </a:r>
          </a:p>
        </p:txBody>
      </p:sp>
      <p:sp>
        <p:nvSpPr>
          <p:cNvPr id="44" name="Text Box 6"/>
          <p:cNvSpPr txBox="1">
            <a:spLocks noChangeArrowheads="1"/>
          </p:cNvSpPr>
          <p:nvPr/>
        </p:nvSpPr>
        <p:spPr bwMode="auto">
          <a:xfrm>
            <a:off x="6104530" y="1974743"/>
            <a:ext cx="588653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defTabSz="914400" eaLnBrk="1" fontAlgn="base" hangingPunct="1">
              <a:spcBef>
                <a:spcPct val="0"/>
              </a:spcBef>
              <a:spcAft>
                <a:spcPct val="0"/>
              </a:spcAft>
              <a:buFont typeface="Wingdings" panose="05000000000000000000" pitchFamily="2" charset="2"/>
              <a:buChar char="è"/>
            </a:pPr>
            <a:r>
              <a:rPr lang="en-US" altLang="en-US" sz="2400" b="1" dirty="0">
                <a:solidFill>
                  <a:srgbClr val="333399"/>
                </a:solidFill>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Lê</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b="1" u="sng"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p>
          <a:p>
            <a:pPr algn="just" defTabSz="914400" eaLnBrk="1" fontAlgn="base" hangingPunct="1">
              <a:spcBef>
                <a:spcPct val="0"/>
              </a:spcBef>
              <a:spcAft>
                <a:spcPct val="0"/>
              </a:spcAft>
              <a:buFont typeface="Wingdings" panose="05000000000000000000" pitchFamily="2" charset="2"/>
              <a:buChar char="è"/>
            </a:pP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chùn</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can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đảm</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47" name="Text Box 4"/>
          <p:cNvSpPr txBox="1">
            <a:spLocks noChangeArrowheads="1"/>
          </p:cNvSpPr>
          <p:nvPr/>
        </p:nvSpPr>
        <p:spPr bwMode="auto">
          <a:xfrm>
            <a:off x="6179538" y="3417049"/>
            <a:ext cx="58115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defTabSz="914400" eaLnBrk="1" fontAlgn="base" hangingPunct="1">
              <a:spcBef>
                <a:spcPct val="5000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tiền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đây</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Anh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nói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giơ</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hai</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tay</a:t>
            </a:r>
            <a:r>
              <a:rPr lang="en-US" altLang="en-US" sz="2000" b="1" dirty="0">
                <a:solidFill>
                  <a:srgbClr val="000000"/>
                </a:solidFill>
                <a:latin typeface="Times New Roman" panose="02020603050405020304" pitchFamily="18" charset="0"/>
                <a:cs typeface="Times New Roman" panose="02020603050405020304" pitchFamily="18" charset="0"/>
              </a:rPr>
              <a:t> – </a:t>
            </a:r>
            <a:r>
              <a:rPr lang="en-US" altLang="en-US" sz="2000" b="1" dirty="0" err="1">
                <a:solidFill>
                  <a:srgbClr val="000000"/>
                </a:solidFill>
                <a:latin typeface="Times New Roman" panose="02020603050405020304" pitchFamily="18" charset="0"/>
                <a:cs typeface="Times New Roman" panose="02020603050405020304" pitchFamily="18" charset="0"/>
              </a:rPr>
              <a:t>chúng</a:t>
            </a:r>
            <a:r>
              <a:rPr lang="en-US" altLang="en-US" sz="2000" b="1" dirty="0">
                <a:solidFill>
                  <a:srgbClr val="000000"/>
                </a:solidFill>
                <a:latin typeface="Times New Roman" panose="02020603050405020304" pitchFamily="18" charset="0"/>
                <a:cs typeface="Times New Roman" panose="02020603050405020304" pitchFamily="18" charset="0"/>
              </a:rPr>
              <a:t> ta </a:t>
            </a:r>
            <a:r>
              <a:rPr lang="en-US" altLang="en-US" sz="2000" b="1" dirty="0" err="1">
                <a:solidFill>
                  <a:srgbClr val="000000"/>
                </a:solidFill>
                <a:latin typeface="Times New Roman" panose="02020603050405020304" pitchFamily="18" charset="0"/>
                <a:cs typeface="Times New Roman" panose="02020603050405020304" pitchFamily="18" charset="0"/>
              </a:rPr>
              <a:t>sẽ</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làm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bất</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cứ</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việc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gì</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để</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a:solidFill>
                  <a:srgbClr val="000000"/>
                </a:solidFill>
                <a:latin typeface="Times New Roman" panose="02020603050405020304" pitchFamily="18" charset="0"/>
                <a:cs typeface="Times New Roman" panose="02020603050405020304" pitchFamily="18" charset="0"/>
              </a:rPr>
              <a:t> </a:t>
            </a:r>
            <a:r>
              <a:rPr lang="en-US" altLang="en-US" sz="2000" b="1" smtClean="0">
                <a:solidFill>
                  <a:srgbClr val="000000"/>
                </a:solidFill>
                <a:latin typeface="Times New Roman" panose="02020603050405020304" pitchFamily="18" charset="0"/>
                <a:cs typeface="Times New Roman" panose="02020603050405020304" pitchFamily="18" charset="0"/>
              </a:rPr>
              <a:t>đi</a:t>
            </a:r>
            <a:r>
              <a:rPr lang="en-US" altLang="en-US" sz="2000" b="1" dirty="0">
                <a:solidFill>
                  <a:srgbClr val="000000"/>
                </a:solidFill>
                <a:latin typeface="Times New Roman" panose="02020603050405020304" pitchFamily="18" charset="0"/>
                <a:cs typeface="Times New Roman" panose="02020603050405020304" pitchFamily="18" charset="0"/>
              </a:rPr>
              <a:t>.” </a:t>
            </a:r>
            <a:endPar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1" name="Text Box 7"/>
          <p:cNvSpPr txBox="1">
            <a:spLocks noChangeArrowheads="1"/>
          </p:cNvSpPr>
          <p:nvPr/>
        </p:nvSpPr>
        <p:spPr bwMode="auto">
          <a:xfrm>
            <a:off x="6179538" y="4297914"/>
            <a:ext cx="59005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ngại</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4" name="Text Box 4"/>
          <p:cNvSpPr txBox="1">
            <a:spLocks noChangeArrowheads="1"/>
          </p:cNvSpPr>
          <p:nvPr/>
        </p:nvSpPr>
        <p:spPr bwMode="auto">
          <a:xfrm>
            <a:off x="6335767" y="5165229"/>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smtClean="0">
                <a:solidFill>
                  <a:srgbClr val="333399"/>
                </a:solidFill>
                <a:latin typeface="Times New Roman" pitchFamily="18" charset="0"/>
                <a:cs typeface="Times New Roman" pitchFamily="18" charset="0"/>
                <a:sym typeface="Wingdings" pitchFamily="2" charset="2"/>
              </a:rPr>
              <a:t>- </a:t>
            </a:r>
            <a:r>
              <a:rPr lang="en-US" sz="2400" b="1" dirty="0" err="1" smtClean="0">
                <a:solidFill>
                  <a:srgbClr val="333399"/>
                </a:solidFill>
                <a:latin typeface="Times New Roman" pitchFamily="18" charset="0"/>
                <a:cs typeface="Times New Roman" pitchFamily="18" charset="0"/>
                <a:sym typeface="Wingdings" pitchFamily="2" charset="2"/>
              </a:rPr>
              <a:t>Không</a:t>
            </a:r>
            <a:r>
              <a:rPr lang="en-US" sz="2400" b="1" dirty="0" smtClean="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Phải</a:t>
            </a:r>
            <a:r>
              <a:rPr lang="en-US" sz="2400" b="1" dirty="0" smtClean="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Có</a:t>
            </a:r>
            <a:r>
              <a:rPr lang="en-US" sz="2400" b="1" dirty="0" smtClean="0">
                <a:solidFill>
                  <a:srgbClr val="333399"/>
                </a:solidFill>
                <a:latin typeface="Times New Roman" pitchFamily="18" charset="0"/>
                <a:cs typeface="Times New Roman" pitchFamily="18" charset="0"/>
              </a:rPr>
              <a:t> </a:t>
            </a:r>
            <a:r>
              <a:rPr lang="en-US" sz="2400" b="1" dirty="0">
                <a:solidFill>
                  <a:srgbClr val="333399"/>
                </a:solidFill>
                <a:latin typeface="Times New Roman" pitchFamily="18" charset="0"/>
                <a:cs typeface="Times New Roman" pitchFamily="18" charset="0"/>
              </a:rPr>
              <a:t>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56" name="Picture 55"/>
          <p:cNvPicPr>
            <a:picLocks noChangeAspect="1"/>
          </p:cNvPicPr>
          <p:nvPr/>
        </p:nvPicPr>
        <p:blipFill>
          <a:blip r:embed="rId2"/>
          <a:stretch>
            <a:fillRect/>
          </a:stretch>
        </p:blipFill>
        <p:spPr>
          <a:xfrm>
            <a:off x="-17666" y="174042"/>
            <a:ext cx="2244139" cy="1659669"/>
          </a:xfrm>
          <a:prstGeom prst="rect">
            <a:avLst/>
          </a:prstGeom>
        </p:spPr>
      </p:pic>
      <p:pic>
        <p:nvPicPr>
          <p:cNvPr id="58" name="Picture 57"/>
          <p:cNvPicPr>
            <a:picLocks noChangeAspect="1"/>
          </p:cNvPicPr>
          <p:nvPr/>
        </p:nvPicPr>
        <p:blipFill>
          <a:blip r:embed="rId3"/>
          <a:stretch>
            <a:fillRect/>
          </a:stretch>
        </p:blipFill>
        <p:spPr>
          <a:xfrm>
            <a:off x="-2194" y="4186574"/>
            <a:ext cx="2217392" cy="1832924"/>
          </a:xfrm>
          <a:prstGeom prst="rect">
            <a:avLst/>
          </a:prstGeom>
        </p:spPr>
      </p:pic>
    </p:spTree>
    <p:extLst>
      <p:ext uri="{BB962C8B-B14F-4D97-AF65-F5344CB8AC3E}">
        <p14:creationId xmlns:p14="http://schemas.microsoft.com/office/powerpoint/2010/main" val="28067327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par>
                                <p:cTn id="33" presetID="16" presetClass="entr" presetSubtype="21"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par>
                                <p:cTn id="36" presetID="16" presetClass="entr" presetSubtype="21"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inVertic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1000"/>
                                        <p:tgtEl>
                                          <p:spTgt spid="48"/>
                                        </p:tgtEl>
                                      </p:cBhvr>
                                    </p:animEffect>
                                    <p:anim calcmode="lin" valueType="num">
                                      <p:cBhvr>
                                        <p:cTn id="44" dur="1000" fill="hold"/>
                                        <p:tgtEl>
                                          <p:spTgt spid="48"/>
                                        </p:tgtEl>
                                        <p:attrNameLst>
                                          <p:attrName>ppt_x</p:attrName>
                                        </p:attrNameLst>
                                      </p:cBhvr>
                                      <p:tavLst>
                                        <p:tav tm="0">
                                          <p:val>
                                            <p:strVal val="#ppt_x"/>
                                          </p:val>
                                        </p:tav>
                                        <p:tav tm="100000">
                                          <p:val>
                                            <p:strVal val="#ppt_x"/>
                                          </p:val>
                                        </p:tav>
                                      </p:tavLst>
                                    </p:anim>
                                    <p:anim calcmode="lin" valueType="num">
                                      <p:cBhvr>
                                        <p:cTn id="45" dur="1000" fill="hold"/>
                                        <p:tgtEl>
                                          <p:spTgt spid="48"/>
                                        </p:tgtEl>
                                        <p:attrNameLst>
                                          <p:attrName>ppt_y</p:attrName>
                                        </p:attrNameLst>
                                      </p:cBhvr>
                                      <p:tavLst>
                                        <p:tav tm="0">
                                          <p:val>
                                            <p:strVal val="#ppt_y+.1"/>
                                          </p:val>
                                        </p:tav>
                                        <p:tav tm="100000">
                                          <p:val>
                                            <p:strVal val="#ppt_y"/>
                                          </p:val>
                                        </p:tav>
                                      </p:tavLst>
                                    </p:anim>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par>
                                <p:cTn id="54" presetID="16" presetClass="entr" presetSubtype="21"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barn(inVertical)">
                                      <p:cBhvr>
                                        <p:cTn id="56" dur="500"/>
                                        <p:tgtEl>
                                          <p:spTgt spid="4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barn(inVertical)">
                                      <p:cBhvr>
                                        <p:cTn id="59" dur="500"/>
                                        <p:tgtEl>
                                          <p:spTgt spid="5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1000"/>
                                        <p:tgtEl>
                                          <p:spTgt spid="53"/>
                                        </p:tgtEl>
                                      </p:cBhvr>
                                    </p:animEffect>
                                    <p:anim calcmode="lin" valueType="num">
                                      <p:cBhvr>
                                        <p:cTn id="65" dur="1000" fill="hold"/>
                                        <p:tgtEl>
                                          <p:spTgt spid="53"/>
                                        </p:tgtEl>
                                        <p:attrNameLst>
                                          <p:attrName>ppt_x</p:attrName>
                                        </p:attrNameLst>
                                      </p:cBhvr>
                                      <p:tavLst>
                                        <p:tav tm="0">
                                          <p:val>
                                            <p:strVal val="#ppt_x"/>
                                          </p:val>
                                        </p:tav>
                                        <p:tav tm="100000">
                                          <p:val>
                                            <p:strVal val="#ppt_x"/>
                                          </p:val>
                                        </p:tav>
                                      </p:tavLst>
                                    </p:anim>
                                    <p:anim calcmode="lin" valueType="num">
                                      <p:cBhvr>
                                        <p:cTn id="66" dur="1000" fill="hold"/>
                                        <p:tgtEl>
                                          <p:spTgt spid="53"/>
                                        </p:tgtEl>
                                        <p:attrNameLst>
                                          <p:attrName>ppt_y</p:attrName>
                                        </p:attrNameLst>
                                      </p:cBhvr>
                                      <p:tavLst>
                                        <p:tav tm="0">
                                          <p:val>
                                            <p:strVal val="#ppt_y+.1"/>
                                          </p:val>
                                        </p:tav>
                                        <p:tav tm="100000">
                                          <p:val>
                                            <p:strVal val="#ppt_y"/>
                                          </p:val>
                                        </p:tav>
                                      </p:tavLst>
                                    </p:anim>
                                  </p:childTnLst>
                                </p:cTn>
                              </p:par>
                              <p:par>
                                <p:cTn id="67" presetID="16" presetClass="entr" presetSubtype="21"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barn(inVertical)">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barn(inVertical)">
                                      <p:cBhvr>
                                        <p:cTn id="74" dur="500"/>
                                        <p:tgtEl>
                                          <p:spTgt spid="45"/>
                                        </p:tgtEl>
                                      </p:cBhvr>
                                    </p:animEffect>
                                  </p:childTnLst>
                                </p:cTn>
                              </p:par>
                              <p:par>
                                <p:cTn id="75" presetID="16" presetClass="entr" presetSubtype="21"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arn(inVertical)">
                                      <p:cBhvr>
                                        <p:cTn id="77" dur="500"/>
                                        <p:tgtEl>
                                          <p:spTgt spid="4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barn(inVertical)">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1000"/>
                                        <p:tgtEl>
                                          <p:spTgt spid="55"/>
                                        </p:tgtEl>
                                      </p:cBhvr>
                                    </p:animEffect>
                                    <p:anim calcmode="lin" valueType="num">
                                      <p:cBhvr>
                                        <p:cTn id="86" dur="1000" fill="hold"/>
                                        <p:tgtEl>
                                          <p:spTgt spid="55"/>
                                        </p:tgtEl>
                                        <p:attrNameLst>
                                          <p:attrName>ppt_x</p:attrName>
                                        </p:attrNameLst>
                                      </p:cBhvr>
                                      <p:tavLst>
                                        <p:tav tm="0">
                                          <p:val>
                                            <p:strVal val="#ppt_x"/>
                                          </p:val>
                                        </p:tav>
                                        <p:tav tm="100000">
                                          <p:val>
                                            <p:strVal val="#ppt_x"/>
                                          </p:val>
                                        </p:tav>
                                      </p:tavLst>
                                    </p:anim>
                                    <p:anim calcmode="lin" valueType="num">
                                      <p:cBhvr>
                                        <p:cTn id="87" dur="1000" fill="hold"/>
                                        <p:tgtEl>
                                          <p:spTgt spid="55"/>
                                        </p:tgtEl>
                                        <p:attrNameLst>
                                          <p:attrName>ppt_y</p:attrName>
                                        </p:attrNameLst>
                                      </p:cBhvr>
                                      <p:tavLst>
                                        <p:tav tm="0">
                                          <p:val>
                                            <p:strVal val="#ppt_y+.1"/>
                                          </p:val>
                                        </p:tav>
                                        <p:tav tm="100000">
                                          <p:val>
                                            <p:strVal val="#ppt_y"/>
                                          </p:val>
                                        </p:tav>
                                      </p:tavLst>
                                    </p:anim>
                                  </p:childTnLst>
                                </p:cTn>
                              </p:par>
                              <p:par>
                                <p:cTn id="88" presetID="16" presetClass="entr" presetSubtype="21"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barn(inVertical)">
                                      <p:cBhvr>
                                        <p:cTn id="90" dur="500"/>
                                        <p:tgtEl>
                                          <p:spTgt spid="60"/>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barn(inVertical)">
                                      <p:cBhvr>
                                        <p:cTn id="95" dur="500"/>
                                        <p:tgtEl>
                                          <p:spTgt spid="30"/>
                                        </p:tgtEl>
                                      </p:cBhvr>
                                    </p:animEffect>
                                  </p:childTnLst>
                                </p:cTn>
                              </p:par>
                              <p:par>
                                <p:cTn id="96" presetID="16" presetClass="entr" presetSubtype="21" fill="hold"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barn(inVertical)">
                                      <p:cBhvr>
                                        <p:cTn id="98" dur="500"/>
                                        <p:tgtEl>
                                          <p:spTgt spid="31"/>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1000"/>
                                        <p:tgtEl>
                                          <p:spTgt spid="34"/>
                                        </p:tgtEl>
                                      </p:cBhvr>
                                    </p:animEffect>
                                    <p:anim calcmode="lin" valueType="num">
                                      <p:cBhvr>
                                        <p:cTn id="107" dur="1000" fill="hold"/>
                                        <p:tgtEl>
                                          <p:spTgt spid="34"/>
                                        </p:tgtEl>
                                        <p:attrNameLst>
                                          <p:attrName>ppt_x</p:attrName>
                                        </p:attrNameLst>
                                      </p:cBhvr>
                                      <p:tavLst>
                                        <p:tav tm="0">
                                          <p:val>
                                            <p:strVal val="#ppt_x"/>
                                          </p:val>
                                        </p:tav>
                                        <p:tav tm="100000">
                                          <p:val>
                                            <p:strVal val="#ppt_x"/>
                                          </p:val>
                                        </p:tav>
                                      </p:tavLst>
                                    </p:anim>
                                    <p:anim calcmode="lin" valueType="num">
                                      <p:cBhvr>
                                        <p:cTn id="108" dur="1000" fill="hold"/>
                                        <p:tgtEl>
                                          <p:spTgt spid="34"/>
                                        </p:tgtEl>
                                        <p:attrNameLst>
                                          <p:attrName>ppt_y</p:attrName>
                                        </p:attrNameLst>
                                      </p:cBhvr>
                                      <p:tavLst>
                                        <p:tav tm="0">
                                          <p:val>
                                            <p:strVal val="#ppt_y+.1"/>
                                          </p:val>
                                        </p:tav>
                                        <p:tav tm="100000">
                                          <p:val>
                                            <p:strVal val="#ppt_y"/>
                                          </p:val>
                                        </p:tav>
                                      </p:tavLst>
                                    </p:anim>
                                  </p:childTnLst>
                                </p:cTn>
                              </p:par>
                              <p:par>
                                <p:cTn id="109" presetID="16" presetClass="entr" presetSubtype="21"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barn(inVertical)">
                                      <p:cBhvr>
                                        <p:cTn id="111" dur="500"/>
                                        <p:tgtEl>
                                          <p:spTgt spid="36"/>
                                        </p:tgtEl>
                                      </p:cBhvr>
                                    </p:animEffect>
                                  </p:childTnLst>
                                </p:cTn>
                              </p:par>
                              <p:par>
                                <p:cTn id="112" presetID="16" presetClass="entr" presetSubtype="21" fill="hold" nodeType="with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barn(inVertic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blinds(horizontal)">
                                      <p:cBhvr>
                                        <p:cTn id="119" dur="500"/>
                                        <p:tgtEl>
                                          <p:spTgt spid="43"/>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blinds(horizontal)">
                                      <p:cBhvr>
                                        <p:cTn id="124" dur="500"/>
                                        <p:tgtEl>
                                          <p:spTgt spid="44"/>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circle(in)">
                                      <p:cBhvr>
                                        <p:cTn id="129" dur="2000"/>
                                        <p:tgtEl>
                                          <p:spTgt spid="47"/>
                                        </p:tgtEl>
                                      </p:cBhvr>
                                    </p:animEffect>
                                  </p:childTnLst>
                                </p:cTn>
                              </p:par>
                            </p:childTnLst>
                          </p:cTn>
                        </p:par>
                      </p:childTnLst>
                    </p:cTn>
                  </p:par>
                  <p:par>
                    <p:cTn id="130" fill="hold">
                      <p:stCondLst>
                        <p:cond delay="indefinite"/>
                      </p:stCondLst>
                      <p:childTnLst>
                        <p:par>
                          <p:cTn id="131" fill="hold">
                            <p:stCondLst>
                              <p:cond delay="0"/>
                            </p:stCondLst>
                            <p:childTnLst>
                              <p:par>
                                <p:cTn id="132" presetID="4" presetClass="entr" presetSubtype="16" fill="hold" grpId="0" nodeType="click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box(in)">
                                      <p:cBhvr>
                                        <p:cTn id="134" dur="500"/>
                                        <p:tgtEl>
                                          <p:spTgt spid="51"/>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blinds(horizontal)">
                                      <p:cBhvr>
                                        <p:cTn id="1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48" grpId="0" animBg="1"/>
      <p:bldP spid="53" grpId="0" animBg="1"/>
      <p:bldP spid="55" grpId="0" animBg="1"/>
      <p:bldP spid="33" grpId="0"/>
      <p:bldP spid="34" grpId="0" animBg="1"/>
      <p:bldP spid="43" grpId="0"/>
      <p:bldP spid="44" grpId="0"/>
      <p:bldP spid="47" grpId="0"/>
      <p:bldP spid="51"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13</a:t>
            </a:fld>
            <a:endParaRPr lang="en-US" altLang="en-US">
              <a:solidFill>
                <a:srgbClr val="5F5F5F"/>
              </a:solidFill>
              <a:cs typeface="Arial" panose="020B0604020202020204" pitchFamily="34" charset="0"/>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smtClean="0">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smtClean="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7491" y="1028957"/>
            <a:ext cx="3135731" cy="2352478"/>
          </a:xfrm>
          <a:prstGeom prst="rect">
            <a:avLst/>
          </a:prstGeom>
        </p:spPr>
      </p:pic>
      <p:pic>
        <p:nvPicPr>
          <p:cNvPr id="3" name="Picture 2"/>
          <p:cNvPicPr>
            <a:picLocks noChangeAspect="1"/>
          </p:cNvPicPr>
          <p:nvPr/>
        </p:nvPicPr>
        <p:blipFill>
          <a:blip r:embed="rId3"/>
          <a:stretch>
            <a:fillRect/>
          </a:stretch>
        </p:blipFill>
        <p:spPr>
          <a:xfrm>
            <a:off x="3424247" y="1028957"/>
            <a:ext cx="3526527" cy="2352478"/>
          </a:xfrm>
          <a:prstGeom prst="rect">
            <a:avLst/>
          </a:prstGeom>
        </p:spPr>
      </p:pic>
      <p:pic>
        <p:nvPicPr>
          <p:cNvPr id="20" name="Picture 19"/>
          <p:cNvPicPr>
            <a:picLocks noChangeAspect="1"/>
          </p:cNvPicPr>
          <p:nvPr/>
        </p:nvPicPr>
        <p:blipFill>
          <a:blip r:embed="rId4"/>
          <a:stretch>
            <a:fillRect/>
          </a:stretch>
        </p:blipFill>
        <p:spPr>
          <a:xfrm>
            <a:off x="7171799" y="969894"/>
            <a:ext cx="3680906" cy="2411541"/>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259110"/>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48110"/>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201738" y="4432148"/>
            <a:ext cx="10201275" cy="4683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nhân</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vật</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trong</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3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bức</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tranh</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đang</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gì</a:t>
            </a:r>
            <a:r>
              <a:rPr kumimoji="0" lang="en-US" altLang="en-US" sz="24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400" b="0" i="0" u="none" strike="noStrike" kern="0" cap="none" spc="0" normalizeH="0" baseline="0" noProof="0" dirty="0" smtClean="0">
              <a:ln>
                <a:noFill/>
              </a:ln>
              <a:solidFill>
                <a:srgbClr val="000000"/>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sp>
        <p:nvSpPr>
          <p:cNvPr id="24" name="Rounded Rectangle 23"/>
          <p:cNvSpPr/>
          <p:nvPr/>
        </p:nvSpPr>
        <p:spPr>
          <a:xfrm>
            <a:off x="1185863" y="5244948"/>
            <a:ext cx="10202862" cy="523875"/>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Những việc làm trên thể hiện tính cách gì?</a:t>
            </a:r>
            <a:endParaRPr kumimoji="0" lang="en-US" altLang="en-US" sz="2400" b="0" i="0" u="none" strike="noStrike" kern="0" cap="none" spc="0" normalizeH="0" baseline="0" noProof="0" smtClean="0">
              <a:ln>
                <a:noFill/>
              </a:ln>
              <a:solidFill>
                <a:prstClr val="black"/>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50" y="6016473"/>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255713" y="6162523"/>
            <a:ext cx="10202862" cy="51593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Bản</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thân</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em</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đã</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tự</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được</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nào</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trong</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những</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trên</a:t>
            </a:r>
            <a:r>
              <a:rPr kumimoji="0" lang="en-US" altLang="en-US" sz="2400" b="0"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400" b="0" i="0" u="none" strike="noStrike" kern="0" cap="none" spc="0" normalizeH="0" baseline="0" noProof="0" dirty="0" smtClean="0">
              <a:ln>
                <a:noFill/>
              </a:ln>
              <a:solidFill>
                <a:prstClr val="black"/>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sp>
        <p:nvSpPr>
          <p:cNvPr id="28" name="TextBox 27"/>
          <p:cNvSpPr txBox="1">
            <a:spLocks noChangeArrowheads="1"/>
          </p:cNvSpPr>
          <p:nvPr/>
        </p:nvSpPr>
        <p:spPr bwMode="auto">
          <a:xfrm>
            <a:off x="100603" y="3659739"/>
            <a:ext cx="3323644"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khâu</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vá</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lại</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chỗ</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áo</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rách</a:t>
            </a:r>
            <a:endPar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TextBox 28"/>
          <p:cNvSpPr txBox="1">
            <a:spLocks noChangeArrowheads="1"/>
          </p:cNvSpPr>
          <p:nvPr/>
        </p:nvSpPr>
        <p:spPr bwMode="auto">
          <a:xfrm>
            <a:off x="3617843" y="3675384"/>
            <a:ext cx="3991555"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nấu</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cơm</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và</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giác</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học</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bài</a:t>
            </a:r>
            <a:endPar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0" name="TextBox 29"/>
          <p:cNvSpPr txBox="1">
            <a:spLocks noChangeArrowheads="1"/>
          </p:cNvSpPr>
          <p:nvPr/>
        </p:nvSpPr>
        <p:spPr bwMode="auto">
          <a:xfrm>
            <a:off x="7951304" y="3668104"/>
            <a:ext cx="2743200"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làm</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bài</a:t>
            </a:r>
            <a:r>
              <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smtClean="0">
                <a:solidFill>
                  <a:srgbClr val="000000"/>
                </a:solidFill>
                <a:latin typeface="Arial" panose="020B0604020202020204" pitchFamily="34" charset="0"/>
                <a:cs typeface="Arial" panose="020B0604020202020204" pitchFamily="34" charset="0"/>
                <a:sym typeface="Arial" panose="020B0604020202020204" pitchFamily="34" charset="0"/>
              </a:rPr>
              <a:t>tập</a:t>
            </a:r>
            <a:endParaRPr lang="en-US" altLang="en-US" sz="2000" dirty="0" smtClean="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29120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6"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38781">
            <a:off x="11110314" y="-34489"/>
            <a:ext cx="1063853" cy="1355319"/>
          </a:xfrm>
          <a:prstGeom prst="rect">
            <a:avLst/>
          </a:prstGeom>
        </p:spPr>
      </p:pic>
      <p:pic>
        <p:nvPicPr>
          <p:cNvPr id="8" name="Picture 7"/>
          <p:cNvPicPr>
            <a:picLocks noChangeAspect="1"/>
          </p:cNvPicPr>
          <p:nvPr/>
        </p:nvPicPr>
        <p:blipFill>
          <a:blip r:embed="rId3"/>
          <a:stretch>
            <a:fillRect/>
          </a:stretch>
        </p:blipFill>
        <p:spPr>
          <a:xfrm>
            <a:off x="10228217" y="2131907"/>
            <a:ext cx="2138390" cy="4359018"/>
          </a:xfrm>
          <a:prstGeom prst="rect">
            <a:avLst/>
          </a:prstGeom>
        </p:spPr>
      </p:pic>
      <p:pic>
        <p:nvPicPr>
          <p:cNvPr id="10"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19" y="5682342"/>
            <a:ext cx="1837553" cy="127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3143" y="1539622"/>
            <a:ext cx="10129476" cy="2072362"/>
          </a:xfrm>
          <a:prstGeom prst="rect">
            <a:avLst/>
          </a:prstGeom>
        </p:spPr>
        <p:txBody>
          <a:bodyPr wrap="square">
            <a:spAutoFit/>
          </a:bodyPr>
          <a:lstStyle/>
          <a:p>
            <a:pPr>
              <a:spcAft>
                <a:spcPts val="1000"/>
              </a:spcAft>
            </a:pPr>
            <a:r>
              <a:rPr lang="en-US" sz="2800" dirty="0" smtClean="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Là</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sự</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tự</a:t>
            </a:r>
            <a:r>
              <a:rPr lang="en-US" sz="2800" dirty="0">
                <a:latin typeface="Times New Roman" pitchFamily="18" charset="0"/>
                <a:ea typeface="Arial" panose="020B0604020202020204" pitchFamily="34" charset="0"/>
                <a:cs typeface="Times New Roman" pitchFamily="18" charset="0"/>
              </a:rPr>
              <a:t> tin, </a:t>
            </a:r>
            <a:r>
              <a:rPr lang="en-US" sz="2800" dirty="0" err="1">
                <a:latin typeface="Times New Roman" pitchFamily="18" charset="0"/>
                <a:ea typeface="Arial" panose="020B0604020202020204" pitchFamily="34" charset="0"/>
                <a:cs typeface="Times New Roman" pitchFamily="18" charset="0"/>
              </a:rPr>
              <a:t>bản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lĩnh</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cá</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nhân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dám</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đương</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đầu</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với</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những</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khó</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khăn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thử</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thách</a:t>
            </a:r>
            <a:r>
              <a:rPr lang="en-US" sz="2800" dirty="0">
                <a:latin typeface="Times New Roman" pitchFamily="18" charset="0"/>
                <a:ea typeface="Arial" panose="020B0604020202020204" pitchFamily="34" charset="0"/>
                <a:cs typeface="Times New Roman" pitchFamily="18" charset="0"/>
              </a:rPr>
              <a:t>.</a:t>
            </a:r>
          </a:p>
          <a:p>
            <a:pPr>
              <a:spcAft>
                <a:spcPts val="1000"/>
              </a:spcAft>
            </a:pPr>
            <a:r>
              <a:rPr lang="en-US" sz="2800" dirty="0">
                <a:latin typeface="Times New Roman" pitchFamily="18" charset="0"/>
                <a:ea typeface="Arial" panose="020B0604020202020204" pitchFamily="34" charset="0"/>
                <a:cs typeface="Times New Roman" pitchFamily="18" charset="0"/>
              </a:rPr>
              <a:t>-</a:t>
            </a:r>
            <a:r>
              <a:rPr lang="en-US" sz="2800" dirty="0" err="1">
                <a:latin typeface="Times New Roman" pitchFamily="18" charset="0"/>
                <a:ea typeface="Arial" panose="020B0604020202020204" pitchFamily="34" charset="0"/>
                <a:cs typeface="Times New Roman" pitchFamily="18" charset="0"/>
              </a:rPr>
              <a:t>Có</a:t>
            </a:r>
            <a:r>
              <a:rPr lang="en-US" sz="2800" dirty="0">
                <a:latin typeface="Times New Roman" pitchFamily="18" charset="0"/>
                <a:ea typeface="Arial" panose="020B0604020202020204" pitchFamily="34" charset="0"/>
                <a:cs typeface="Times New Roman" pitchFamily="18" charset="0"/>
              </a:rPr>
              <a:t> ý </a:t>
            </a:r>
            <a:r>
              <a:rPr lang="en-US" sz="2800" dirty="0" err="1">
                <a:latin typeface="Times New Roman" pitchFamily="18" charset="0"/>
                <a:ea typeface="Arial" panose="020B0604020202020204" pitchFamily="34" charset="0"/>
                <a:cs typeface="Times New Roman" pitchFamily="18" charset="0"/>
              </a:rPr>
              <a:t>chí</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nỗ</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lực</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phấn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đấu</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vươn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lên</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trong</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cuộc</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sống</a:t>
            </a:r>
            <a:r>
              <a:rPr lang="en-US" sz="2800" dirty="0">
                <a:latin typeface="Times New Roman" pitchFamily="18" charset="0"/>
                <a:ea typeface="Arial" panose="020B0604020202020204" pitchFamily="34" charset="0"/>
                <a:cs typeface="Times New Roman" pitchFamily="18" charset="0"/>
              </a:rPr>
              <a:t>.</a:t>
            </a:r>
          </a:p>
          <a:p>
            <a:pPr>
              <a:spcAft>
                <a:spcPts val="1000"/>
              </a:spcAft>
            </a:pP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Không</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trông</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chờ</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dựa</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dẫm</a:t>
            </a:r>
            <a:r>
              <a:rPr lang="en-US" sz="2800" dirty="0">
                <a:latin typeface="Times New Roman" pitchFamily="18" charset="0"/>
                <a:ea typeface="Arial" panose="020B0604020202020204" pitchFamily="34" charset="0"/>
                <a:cs typeface="Times New Roman" pitchFamily="18" charset="0"/>
              </a:rPr>
              <a:t>, ỷ </a:t>
            </a:r>
            <a:r>
              <a:rPr lang="en-US" sz="2800" dirty="0" err="1">
                <a:latin typeface="Times New Roman" pitchFamily="18" charset="0"/>
                <a:ea typeface="Arial" panose="020B0604020202020204" pitchFamily="34" charset="0"/>
                <a:cs typeface="Times New Roman" pitchFamily="18" charset="0"/>
              </a:rPr>
              <a:t>lại</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phụ</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thuộc</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vào</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người</a:t>
            </a:r>
            <a:r>
              <a:rPr lang="en-US" sz="2800" dirty="0">
                <a:latin typeface="Times New Roman" pitchFamily="18" charset="0"/>
                <a:ea typeface="Arial" panose="020B0604020202020204" pitchFamily="34" charset="0"/>
                <a:cs typeface="Times New Roman" pitchFamily="18" charset="0"/>
              </a:rPr>
              <a:t> </a:t>
            </a:r>
            <a:r>
              <a:rPr lang="en-US" sz="2800" dirty="0" err="1">
                <a:latin typeface="Times New Roman" pitchFamily="18" charset="0"/>
                <a:ea typeface="Arial" panose="020B0604020202020204" pitchFamily="34" charset="0"/>
                <a:cs typeface="Times New Roman" pitchFamily="18" charset="0"/>
              </a:rPr>
              <a:t>khác</a:t>
            </a:r>
            <a:r>
              <a:rPr lang="en-US" sz="2800" dirty="0">
                <a:latin typeface="Times New Roman" pitchFamily="18" charset="0"/>
                <a:ea typeface="Arial" panose="020B0604020202020204" pitchFamily="34" charset="0"/>
                <a:cs typeface="Times New Roman" pitchFamily="18" charset="0"/>
              </a:rPr>
              <a:t>.</a:t>
            </a:r>
            <a:endParaRPr lang="en-US" sz="2800" dirty="0">
              <a:effectLst/>
              <a:latin typeface="Times New Roman" pitchFamily="18" charset="0"/>
              <a:ea typeface="Arial" panose="020B0604020202020204" pitchFamily="34" charset="0"/>
              <a:cs typeface="Times New Roman" pitchFamily="18" charset="0"/>
            </a:endParaRPr>
          </a:p>
        </p:txBody>
      </p:sp>
      <p:sp>
        <p:nvSpPr>
          <p:cNvPr id="13" name="Rectangle 12"/>
          <p:cNvSpPr/>
          <p:nvPr/>
        </p:nvSpPr>
        <p:spPr>
          <a:xfrm>
            <a:off x="2042160" y="0"/>
            <a:ext cx="6096000" cy="738664"/>
          </a:xfrm>
          <a:prstGeom prst="rect">
            <a:avLst/>
          </a:prstGeom>
        </p:spPr>
        <p:txBody>
          <a:bodyPr>
            <a:spAutoFit/>
          </a:bodyPr>
          <a:lstStyle/>
          <a:p>
            <a:pPr algn="ctr" defTabSz="914400">
              <a:defRPr/>
            </a:pPr>
            <a:r>
              <a:rPr lang="en-US" kern="0" dirty="0" err="1">
                <a:solidFill>
                  <a:srgbClr val="0000FF"/>
                </a:solidFill>
                <a:latin typeface="Times New Roman" panose="02020603050405020304" pitchFamily="18" charset="0"/>
                <a:cs typeface="Times New Roman" panose="02020603050405020304" pitchFamily="18" charset="0"/>
              </a:rPr>
              <a:t>Bài</a:t>
            </a:r>
            <a:r>
              <a:rPr lang="en-US" kern="0" dirty="0">
                <a:solidFill>
                  <a:srgbClr val="0000FF"/>
                </a:solidFill>
                <a:latin typeface="Times New Roman" panose="02020603050405020304" pitchFamily="18" charset="0"/>
                <a:cs typeface="Times New Roman" panose="02020603050405020304" pitchFamily="18" charset="0"/>
              </a:rPr>
              <a:t> 5: </a:t>
            </a:r>
            <a:r>
              <a:rPr lang="en-US" kern="0" dirty="0" err="1">
                <a:solidFill>
                  <a:srgbClr val="0000FF"/>
                </a:solidFill>
                <a:latin typeface="Times New Roman" panose="02020603050405020304" pitchFamily="18" charset="0"/>
                <a:cs typeface="Times New Roman" panose="02020603050405020304" pitchFamily="18" charset="0"/>
              </a:rPr>
              <a:t>Tiết</a:t>
            </a:r>
            <a:r>
              <a:rPr lang="en-US" kern="0" dirty="0">
                <a:solidFill>
                  <a:srgbClr val="0000FF"/>
                </a:solidFill>
                <a:latin typeface="Times New Roman" panose="02020603050405020304" pitchFamily="18" charset="0"/>
                <a:cs typeface="Times New Roman" panose="02020603050405020304" pitchFamily="18" charset="0"/>
              </a:rPr>
              <a:t> 12</a:t>
            </a:r>
          </a:p>
          <a:p>
            <a:pPr algn="ctr" defTabSz="914400">
              <a:defRPr/>
            </a:pPr>
            <a:r>
              <a:rPr lang="en-US" sz="2400" kern="0" dirty="0">
                <a:solidFill>
                  <a:srgbClr val="FF0000"/>
                </a:solidFill>
                <a:latin typeface="Times New Roman" panose="02020603050405020304" pitchFamily="18" charset="0"/>
                <a:cs typeface="Times New Roman" panose="02020603050405020304" pitchFamily="18" charset="0"/>
              </a:rPr>
              <a:t>TỰ LẬP</a:t>
            </a:r>
            <a:endParaRPr lang="vi-VN" sz="2400" kern="0" dirty="0">
              <a:solidFill>
                <a:srgbClr val="FF0000"/>
              </a:solidFill>
            </a:endParaRPr>
          </a:p>
        </p:txBody>
      </p:sp>
      <p:sp>
        <p:nvSpPr>
          <p:cNvPr id="3" name="Rectangle 2"/>
          <p:cNvSpPr/>
          <p:nvPr/>
        </p:nvSpPr>
        <p:spPr>
          <a:xfrm>
            <a:off x="522515" y="415498"/>
            <a:ext cx="2784737" cy="646331"/>
          </a:xfrm>
          <a:prstGeom prst="rect">
            <a:avLst/>
          </a:prstGeom>
        </p:spPr>
        <p:txBody>
          <a:bodyPr wrap="none">
            <a:spAutoFit/>
          </a:bodyPr>
          <a:lstStyle/>
          <a:p>
            <a:pPr defTabSz="914400">
              <a:defRPr/>
            </a:pPr>
            <a:r>
              <a:rPr lang="en-US" altLang="zh-CN" sz="3600" b="1" i="1" spc="300" dirty="0" smtClean="0">
                <a:solidFill>
                  <a:srgbClr val="C00000"/>
                </a:solidFill>
                <a:latin typeface="Times New Roman" pitchFamily="18" charset="0"/>
                <a:ea typeface="方正综艺简体" panose="02010601030101010101" pitchFamily="2" charset="-122"/>
                <a:cs typeface="Times New Roman" pitchFamily="18" charset="0"/>
              </a:rPr>
              <a:t>I. </a:t>
            </a:r>
            <a:r>
              <a:rPr lang="en-US" altLang="zh-CN" sz="3200" b="1" i="1" spc="300" dirty="0" err="1">
                <a:solidFill>
                  <a:srgbClr val="FF0000"/>
                </a:solidFill>
                <a:latin typeface="Times New Roman" pitchFamily="18" charset="0"/>
                <a:ea typeface="方正综艺简体" panose="02010601030101010101" pitchFamily="2" charset="-122"/>
                <a:cs typeface="Times New Roman" pitchFamily="18" charset="0"/>
              </a:rPr>
              <a:t>Khám</a:t>
            </a:r>
            <a:r>
              <a:rPr lang="en-US" altLang="zh-CN" sz="3200" b="1" i="1" spc="300" dirty="0">
                <a:solidFill>
                  <a:srgbClr val="FF0000"/>
                </a:solidFill>
                <a:latin typeface="Times New Roman" pitchFamily="18" charset="0"/>
                <a:ea typeface="方正综艺简体" panose="02010601030101010101" pitchFamily="2" charset="-122"/>
                <a:cs typeface="Times New Roman" pitchFamily="18" charset="0"/>
              </a:rPr>
              <a:t> </a:t>
            </a:r>
            <a:r>
              <a:rPr lang="en-US" altLang="zh-CN" sz="3200" b="1" i="1" spc="300" dirty="0" err="1">
                <a:solidFill>
                  <a:srgbClr val="FF0000"/>
                </a:solidFill>
                <a:latin typeface="Times New Roman" pitchFamily="18" charset="0"/>
                <a:ea typeface="方正综艺简体" panose="02010601030101010101" pitchFamily="2" charset="-122"/>
                <a:cs typeface="Times New Roman" pitchFamily="18" charset="0"/>
              </a:rPr>
              <a:t>phá</a:t>
            </a:r>
            <a:endParaRPr lang="zh-CN" altLang="en-US" sz="3200" b="1" i="1" spc="300" dirty="0">
              <a:solidFill>
                <a:srgbClr val="FF0000"/>
              </a:solidFill>
              <a:latin typeface="Times New Roman" pitchFamily="18" charset="0"/>
              <a:ea typeface="方正综艺简体" panose="02010601030101010101" pitchFamily="2" charset="-122"/>
              <a:cs typeface="Times New Roman" pitchFamily="18" charset="0"/>
            </a:endParaRPr>
          </a:p>
        </p:txBody>
      </p:sp>
      <p:sp>
        <p:nvSpPr>
          <p:cNvPr id="4" name="Rectangle 3"/>
          <p:cNvSpPr/>
          <p:nvPr/>
        </p:nvSpPr>
        <p:spPr>
          <a:xfrm>
            <a:off x="522515" y="1054696"/>
            <a:ext cx="3701654" cy="523220"/>
          </a:xfrm>
          <a:prstGeom prst="rect">
            <a:avLst/>
          </a:prstGeom>
        </p:spPr>
        <p:txBody>
          <a:bodyPr wrap="none">
            <a:spAutoFit/>
          </a:bodyPr>
          <a:lstStyle/>
          <a:p>
            <a:pPr defTabSz="1218072"/>
            <a:r>
              <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28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28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28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28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28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28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p:txBody>
      </p:sp>
      <p:sp>
        <p:nvSpPr>
          <p:cNvPr id="5" name="Rectangle 4"/>
          <p:cNvSpPr/>
          <p:nvPr/>
        </p:nvSpPr>
        <p:spPr>
          <a:xfrm>
            <a:off x="787257" y="3955039"/>
            <a:ext cx="9832846" cy="954107"/>
          </a:xfrm>
          <a:prstGeom prst="rect">
            <a:avLst/>
          </a:prstGeom>
        </p:spPr>
        <p:txBody>
          <a:bodyPr wrap="square">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Ỉ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13022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fill="hold" nodeType="withEffect">
                                  <p:stCondLst>
                                    <p:cond delay="0"/>
                                  </p:stCondLst>
                                  <p:childTnLst>
                                    <p:animMotion origin="layout" path="M -0.12709 0.14745 L -0.07617 -0.04005 " pathEditMode="relative" rAng="0" ptsTypes="AA">
                                      <p:cBhvr>
                                        <p:cTn id="9" dur="750" fill="hold"/>
                                        <p:tgtEl>
                                          <p:spTgt spid="7"/>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4147" y="861536"/>
            <a:ext cx="9583783" cy="1077218"/>
          </a:xfrm>
          <a:prstGeom prst="rect">
            <a:avLst/>
          </a:prstGeom>
        </p:spPr>
        <p:txBody>
          <a:bodyPr wrap="square">
            <a:spAutoFit/>
          </a:bodyPr>
          <a:lstStyle/>
          <a:p>
            <a:pPr lvl="0"/>
            <a:r>
              <a:rPr lang="en-US" sz="3200" dirty="0" smtClean="0"/>
              <a:t>1. </a:t>
            </a:r>
            <a:r>
              <a:rPr lang="en-US" sz="3200" dirty="0" err="1" smtClean="0"/>
              <a:t>Biểu</a:t>
            </a:r>
            <a:r>
              <a:rPr lang="en-US" sz="3200" dirty="0" smtClean="0"/>
              <a:t> </a:t>
            </a:r>
            <a:r>
              <a:rPr lang="en-US" sz="3200" dirty="0" err="1"/>
              <a:t>hiện</a:t>
            </a:r>
            <a:r>
              <a:rPr lang="en-US" sz="3200" dirty="0"/>
              <a:t> </a:t>
            </a:r>
            <a:r>
              <a:rPr lang="en-US" sz="3200" dirty="0" err="1"/>
              <a:t>của</a:t>
            </a:r>
            <a:r>
              <a:rPr lang="en-US" sz="3200" dirty="0"/>
              <a:t> </a:t>
            </a:r>
            <a:r>
              <a:rPr lang="en-US" sz="3200" dirty="0" err="1"/>
              <a:t>tự</a:t>
            </a:r>
            <a:r>
              <a:rPr lang="en-US" sz="3200" dirty="0"/>
              <a:t> </a:t>
            </a:r>
            <a:r>
              <a:rPr lang="en-US" sz="3200" dirty="0" err="1"/>
              <a:t>lập</a:t>
            </a:r>
            <a:r>
              <a:rPr lang="en-US" sz="3200" dirty="0"/>
              <a:t> </a:t>
            </a:r>
            <a:r>
              <a:rPr lang="en-US" sz="3200" dirty="0" err="1"/>
              <a:t>và</a:t>
            </a:r>
            <a:r>
              <a:rPr lang="en-US" sz="3200" dirty="0"/>
              <a:t> </a:t>
            </a:r>
            <a:r>
              <a:rPr lang="en-US" sz="3200" dirty="0" err="1"/>
              <a:t>trái</a:t>
            </a:r>
            <a:r>
              <a:rPr lang="en-US" sz="3200" dirty="0"/>
              <a:t> </a:t>
            </a:r>
            <a:r>
              <a:rPr lang="en-US" sz="3200" dirty="0" err="1"/>
              <a:t>với</a:t>
            </a:r>
            <a:r>
              <a:rPr lang="en-US" sz="3200" dirty="0"/>
              <a:t> </a:t>
            </a:r>
            <a:r>
              <a:rPr lang="en-US" sz="3200" dirty="0" err="1"/>
              <a:t>tự</a:t>
            </a:r>
            <a:r>
              <a:rPr lang="en-US" sz="3200" dirty="0"/>
              <a:t> </a:t>
            </a:r>
            <a:r>
              <a:rPr lang="en-US" sz="3200" dirty="0" err="1"/>
              <a:t>lập</a:t>
            </a:r>
            <a:r>
              <a:rPr lang="en-US" sz="3200" dirty="0"/>
              <a:t> </a:t>
            </a:r>
            <a:r>
              <a:rPr lang="en-US" sz="3200" dirty="0" err="1"/>
              <a:t>trong</a:t>
            </a:r>
            <a:r>
              <a:rPr lang="en-US" sz="3200" dirty="0"/>
              <a:t> </a:t>
            </a:r>
            <a:r>
              <a:rPr lang="en-US" sz="3200" dirty="0" err="1"/>
              <a:t>sinh</a:t>
            </a:r>
            <a:r>
              <a:rPr lang="en-US" sz="3200" dirty="0"/>
              <a:t> </a:t>
            </a:r>
            <a:r>
              <a:rPr lang="en-US" sz="3200" dirty="0" err="1"/>
              <a:t>hoạt</a:t>
            </a:r>
            <a:r>
              <a:rPr lang="en-US" sz="3200" dirty="0"/>
              <a:t> </a:t>
            </a:r>
            <a:r>
              <a:rPr lang="en-US" sz="3200" dirty="0" err="1"/>
              <a:t>hàng</a:t>
            </a:r>
            <a:r>
              <a:rPr lang="en-US" sz="3200" dirty="0"/>
              <a:t> </a:t>
            </a:r>
            <a:r>
              <a:rPr lang="en-US" sz="3200" dirty="0" err="1" smtClean="0"/>
              <a:t>ngày</a:t>
            </a:r>
            <a:r>
              <a:rPr lang="en-US" sz="3200" dirty="0" smtClean="0"/>
              <a:t>, </a:t>
            </a:r>
            <a:r>
              <a:rPr lang="en-US" sz="3200" dirty="0" err="1" smtClean="0"/>
              <a:t>học</a:t>
            </a:r>
            <a:r>
              <a:rPr lang="en-US" sz="3200" dirty="0" smtClean="0"/>
              <a:t> </a:t>
            </a:r>
            <a:r>
              <a:rPr lang="en-US" sz="3200" dirty="0" err="1" smtClean="0"/>
              <a:t>tập</a:t>
            </a:r>
            <a:r>
              <a:rPr lang="en-US" sz="3200" dirty="0" smtClean="0"/>
              <a:t>, </a:t>
            </a:r>
            <a:r>
              <a:rPr lang="en-US" sz="3200" dirty="0" err="1" smtClean="0"/>
              <a:t>lao</a:t>
            </a:r>
            <a:r>
              <a:rPr lang="en-US" sz="3200" dirty="0" smtClean="0"/>
              <a:t> </a:t>
            </a:r>
            <a:r>
              <a:rPr lang="en-US" sz="3200" dirty="0" err="1" smtClean="0"/>
              <a:t>đông</a:t>
            </a:r>
            <a:endParaRPr lang="en-US" sz="3200" dirty="0"/>
          </a:p>
        </p:txBody>
      </p:sp>
    </p:spTree>
    <p:extLst>
      <p:ext uri="{BB962C8B-B14F-4D97-AF65-F5344CB8AC3E}">
        <p14:creationId xmlns:p14="http://schemas.microsoft.com/office/powerpoint/2010/main" val="45765062"/>
      </p:ext>
    </p:extLst>
  </p:cSld>
  <p:clrMapOvr>
    <a:masterClrMapping/>
  </p:clrMapOvr>
  <p:transition>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lvl="0" algn="ctr" defTabSz="914400">
              <a:spcBef>
                <a:spcPct val="0"/>
              </a:spcBef>
              <a:defRPr/>
            </a:pPr>
            <a:r>
              <a:rPr lang="en-US" altLang="en-US" sz="4000" b="1" dirty="0" err="1">
                <a:solidFill>
                  <a:schemeClr val="bg1"/>
                </a:solidFill>
                <a:latin typeface="Times New Roman" pitchFamily="18" charset="0"/>
                <a:cs typeface="Times New Roman" pitchFamily="18" charset="0"/>
              </a:rPr>
              <a:t>Những</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việc</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làm</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thể</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hiện</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tính</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tự</a:t>
            </a:r>
            <a:r>
              <a:rPr lang="en-US" altLang="en-US" sz="4000" b="1" dirty="0">
                <a:solidFill>
                  <a:schemeClr val="bg1"/>
                </a:solidFill>
                <a:latin typeface="Times New Roman" pitchFamily="18" charset="0"/>
                <a:cs typeface="Times New Roman" pitchFamily="18" charset="0"/>
              </a:rPr>
              <a:t> </a:t>
            </a:r>
            <a:r>
              <a:rPr lang="en-US" altLang="en-US" sz="4000" b="1" dirty="0" err="1">
                <a:solidFill>
                  <a:schemeClr val="bg1"/>
                </a:solidFill>
                <a:latin typeface="Times New Roman" pitchFamily="18" charset="0"/>
                <a:cs typeface="Times New Roman" pitchFamily="18" charset="0"/>
              </a:rPr>
              <a:t>lập</a:t>
            </a:r>
            <a:endParaRPr kumimoji="0" lang="en-US" sz="4000" b="1" i="0"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14" y="-14858"/>
            <a:ext cx="2135284"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70026" y="1187036"/>
            <a:ext cx="3179640" cy="1118842"/>
          </a:xfrm>
          <a:prstGeom prst="roundRect">
            <a:avLst>
              <a:gd name="adj" fmla="val 10000"/>
            </a:avLst>
          </a:prstGeom>
          <a:blipFill>
            <a:blip r:embed="rId5">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5" name="Group 14"/>
          <p:cNvGrpSpPr/>
          <p:nvPr/>
        </p:nvGrpSpPr>
        <p:grpSpPr>
          <a:xfrm>
            <a:off x="246490" y="3038855"/>
            <a:ext cx="3721211" cy="367204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6" name="Rounded Rectangle 15"/>
          <p:cNvSpPr/>
          <p:nvPr/>
        </p:nvSpPr>
        <p:spPr>
          <a:xfrm>
            <a:off x="4494454" y="1165373"/>
            <a:ext cx="3301199" cy="1118842"/>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7" name="Group 16"/>
          <p:cNvGrpSpPr/>
          <p:nvPr/>
        </p:nvGrpSpPr>
        <p:grpSpPr>
          <a:xfrm>
            <a:off x="4230094" y="3038855"/>
            <a:ext cx="3829922" cy="3672046"/>
            <a:chOff x="3822334" y="2194559"/>
            <a:chExt cx="3179640" cy="2682240"/>
          </a:xfrm>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9" name="Group 18"/>
          <p:cNvGrpSpPr/>
          <p:nvPr/>
        </p:nvGrpSpPr>
        <p:grpSpPr>
          <a:xfrm>
            <a:off x="8444285" y="3038855"/>
            <a:ext cx="3446233" cy="3559118"/>
            <a:chOff x="7319938" y="2194559"/>
            <a:chExt cx="3179640" cy="2682240"/>
          </a:xfrm>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solidFill>
              <a:srgbClr val="990099"/>
            </a:solid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29" name="Oval 28"/>
          <p:cNvSpPr/>
          <p:nvPr/>
        </p:nvSpPr>
        <p:spPr bwMode="auto">
          <a:xfrm>
            <a:off x="549321" y="2104578"/>
            <a:ext cx="3211310"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Trong</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học</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tập</a:t>
            </a:r>
            <a:endParaRPr kumimoji="1" lang="vi-VN" sz="2400" b="1" kern="0" dirty="0">
              <a:solidFill>
                <a:srgbClr val="95032D"/>
              </a:solidFill>
              <a:latin typeface="Times New Roman" panose="02020603050405020304" pitchFamily="18" charset="0"/>
              <a:cs typeface="Times New Roman" pitchFamily="18" charset="0"/>
            </a:endParaRPr>
          </a:p>
        </p:txBody>
      </p:sp>
      <p:sp>
        <p:nvSpPr>
          <p:cNvPr id="30" name="Oval 29"/>
          <p:cNvSpPr/>
          <p:nvPr/>
        </p:nvSpPr>
        <p:spPr bwMode="auto">
          <a:xfrm>
            <a:off x="4469478" y="2067469"/>
            <a:ext cx="325304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Trong</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lao</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động</a:t>
            </a:r>
            <a:endParaRPr kumimoji="1" lang="vi-VN" sz="2400" b="1" kern="0" dirty="0">
              <a:solidFill>
                <a:srgbClr val="95032D"/>
              </a:solidFill>
              <a:latin typeface="Times New Roman" panose="02020603050405020304" pitchFamily="18" charset="0"/>
              <a:cs typeface="Times New Roman" pitchFamily="18" charset="0"/>
            </a:endParaRPr>
          </a:p>
        </p:txBody>
      </p:sp>
      <p:sp>
        <p:nvSpPr>
          <p:cNvPr id="31" name="Rounded Rectangle 30"/>
          <p:cNvSpPr/>
          <p:nvPr/>
        </p:nvSpPr>
        <p:spPr>
          <a:xfrm>
            <a:off x="8824291" y="1165373"/>
            <a:ext cx="2824369" cy="1226740"/>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p:spPr>
      </p:sp>
      <p:sp>
        <p:nvSpPr>
          <p:cNvPr id="32" name="Oval 31"/>
          <p:cNvSpPr/>
          <p:nvPr/>
        </p:nvSpPr>
        <p:spPr bwMode="auto">
          <a:xfrm>
            <a:off x="7960658" y="2134773"/>
            <a:ext cx="4198825"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Công</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việc</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hàng</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ngày</a:t>
            </a:r>
            <a:endParaRPr kumimoji="1" lang="vi-VN" sz="2400" b="1" kern="0" dirty="0">
              <a:solidFill>
                <a:srgbClr val="95032D"/>
              </a:solidFill>
              <a:latin typeface="Times New Roman" panose="02020603050405020304" pitchFamily="18" charset="0"/>
              <a:cs typeface="Times New Roman" pitchFamily="18" charset="0"/>
            </a:endParaRPr>
          </a:p>
        </p:txBody>
      </p:sp>
      <p:sp>
        <p:nvSpPr>
          <p:cNvPr id="33" name="Text Box 20"/>
          <p:cNvSpPr txBox="1">
            <a:spLocks noChangeArrowheads="1"/>
          </p:cNvSpPr>
          <p:nvPr/>
        </p:nvSpPr>
        <p:spPr bwMode="auto">
          <a:xfrm>
            <a:off x="346923" y="3038855"/>
            <a:ext cx="367937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Tự</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mình</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đi</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xe</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đạp</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đến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lớp</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Tự</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học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bài</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và</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làm</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bài</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tập</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Tự</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chuẩn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bị</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đồ</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dùng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học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tập</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trước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khi</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đến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lớp</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a:t>
            </a:r>
            <a:r>
              <a:rPr lang="en-US" altLang="en-US" sz="2400" b="1" dirty="0" err="1" smtClean="0">
                <a:solidFill>
                  <a:schemeClr val="bg1"/>
                </a:solidFill>
                <a:latin typeface="Times New Roman" pitchFamily="18" charset="0"/>
                <a:cs typeface="Times New Roman" pitchFamily="18" charset="0"/>
              </a:rPr>
              <a:t>Tự</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giác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giơ</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tay</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phát</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biểu</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xây</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dựng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bài</a:t>
            </a:r>
            <a:r>
              <a:rPr lang="en-US" altLang="en-US" sz="2400" b="1" dirty="0" smtClean="0">
                <a:solidFill>
                  <a:schemeClr val="bg1"/>
                </a:solidFill>
                <a:latin typeface="Times New Roman" pitchFamily="18" charset="0"/>
                <a:cs typeface="Times New Roman" pitchFamily="18" charset="0"/>
              </a:rPr>
              <a:t>…</a:t>
            </a:r>
            <a:endParaRPr lang="en-US" altLang="en-US" sz="2400" b="1" dirty="0">
              <a:solidFill>
                <a:schemeClr val="bg1"/>
              </a:solidFill>
              <a:latin typeface="Times New Roman" pitchFamily="18" charset="0"/>
              <a:cs typeface="Times New Roman" pitchFamily="18" charset="0"/>
            </a:endParaRPr>
          </a:p>
        </p:txBody>
      </p:sp>
      <p:sp>
        <p:nvSpPr>
          <p:cNvPr id="34" name="Text Box 21"/>
          <p:cNvSpPr txBox="1">
            <a:spLocks noChangeArrowheads="1"/>
          </p:cNvSpPr>
          <p:nvPr/>
        </p:nvSpPr>
        <p:spPr bwMode="auto">
          <a:xfrm>
            <a:off x="4230093" y="3072198"/>
            <a:ext cx="3948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b="1" dirty="0" smtClean="0">
                <a:solidFill>
                  <a:schemeClr val="bg1"/>
                </a:solidFill>
                <a:latin typeface="SVN-Very Berry" panose="00000500000000000000" pitchFamily="2" charset="0"/>
              </a:rPr>
              <a:t>-</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Trực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nhật</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lớp</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Hoàn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thành</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tốt</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công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việc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lao</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động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trường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giao</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Chăm</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sóc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bồn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hoa</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cây</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xanh</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Giữ</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gìn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vệ</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sinh</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trường</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lớp</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sạch</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sẽ</a:t>
            </a:r>
            <a:r>
              <a:rPr lang="en-US" altLang="en-US" sz="2400" b="1" dirty="0" smtClean="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Nỗ</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lực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vươn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lên</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xóa</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đói</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giảm</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nghèo</a:t>
            </a:r>
            <a:r>
              <a:rPr lang="en-US" altLang="en-US" sz="2400" b="1" dirty="0" smtClean="0">
                <a:solidFill>
                  <a:schemeClr val="bg1"/>
                </a:solidFill>
                <a:latin typeface="Times New Roman" pitchFamily="18" charset="0"/>
                <a:cs typeface="Times New Roman" pitchFamily="18" charset="0"/>
              </a:rPr>
              <a:t>…</a:t>
            </a:r>
            <a:endParaRPr lang="en-US" altLang="en-US" sz="2400" b="1" dirty="0">
              <a:solidFill>
                <a:schemeClr val="bg1"/>
              </a:solidFill>
              <a:latin typeface="Times New Roman" pitchFamily="18" charset="0"/>
              <a:cs typeface="Times New Roman" pitchFamily="18" charset="0"/>
            </a:endParaRPr>
          </a:p>
        </p:txBody>
      </p:sp>
      <p:sp>
        <p:nvSpPr>
          <p:cNvPr id="35" name="Rectangle 22"/>
          <p:cNvSpPr>
            <a:spLocks noChangeArrowheads="1"/>
          </p:cNvSpPr>
          <p:nvPr/>
        </p:nvSpPr>
        <p:spPr bwMode="auto">
          <a:xfrm>
            <a:off x="8596052" y="3207225"/>
            <a:ext cx="308372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Chấp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tốt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nội</a:t>
            </a:r>
            <a:r>
              <a:rPr lang="en-US" altLang="en-US" sz="2400" b="1" dirty="0">
                <a:solidFill>
                  <a:schemeClr val="bg1"/>
                </a:solidFill>
                <a:latin typeface="Times New Roman" pitchFamily="18" charset="0"/>
                <a:cs typeface="Times New Roman" pitchFamily="18" charset="0"/>
              </a:rPr>
              <a:t> qui </a:t>
            </a:r>
            <a:r>
              <a:rPr lang="en-US" altLang="en-US" sz="2400" b="1" dirty="0" err="1" smtClean="0">
                <a:solidFill>
                  <a:schemeClr val="bg1"/>
                </a:solidFill>
                <a:latin typeface="Times New Roman" pitchFamily="18" charset="0"/>
                <a:cs typeface="Times New Roman" pitchFamily="18" charset="0"/>
              </a:rPr>
              <a:t>học</a:t>
            </a:r>
            <a:r>
              <a:rPr lang="en-US" altLang="en-US" sz="2400" b="1" dirty="0" smtClean="0">
                <a:solidFill>
                  <a:schemeClr val="bg1"/>
                </a:solidFill>
                <a:latin typeface="Times New Roman" pitchFamily="18" charset="0"/>
                <a:cs typeface="Times New Roman" pitchFamily="18" charset="0"/>
              </a:rPr>
              <a:t> </a:t>
            </a:r>
            <a:r>
              <a:rPr lang="en-US" altLang="en-US" sz="2400" b="1" dirty="0" err="1" smtClean="0">
                <a:solidFill>
                  <a:schemeClr val="bg1"/>
                </a:solidFill>
                <a:latin typeface="Times New Roman" pitchFamily="18" charset="0"/>
                <a:cs typeface="Times New Roman" pitchFamily="18" charset="0"/>
              </a:rPr>
              <a:t>sinh</a:t>
            </a:r>
            <a:r>
              <a:rPr lang="en-US" altLang="en-US" sz="2400" b="1" dirty="0" smtClean="0">
                <a:solidFill>
                  <a:schemeClr val="bg1"/>
                </a:solidFill>
                <a:latin typeface="Times New Roman" pitchFamily="18" charset="0"/>
                <a:cs typeface="Times New Roman" pitchFamily="18" charset="0"/>
              </a:rPr>
              <a:t>.</a:t>
            </a:r>
            <a:endParaRPr lang="en-US" altLang="en-US" sz="2400" b="1" dirty="0">
              <a:solidFill>
                <a:schemeClr val="bg1"/>
              </a:solidFill>
              <a:latin typeface="Times New Roman" pitchFamily="18" charset="0"/>
              <a:cs typeface="Times New Roman" pitchFamily="18" charset="0"/>
            </a:endParaRPr>
          </a:p>
          <a:p>
            <a:pPr defTabSz="914400" eaLnBrk="1" fontAlgn="base" hangingPunct="1">
              <a:spcBef>
                <a:spcPct val="0"/>
              </a:spcBef>
              <a:spcAft>
                <a:spcPct val="0"/>
              </a:spcAft>
            </a:pP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Thực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hiện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tốt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luật</a:t>
            </a:r>
            <a:r>
              <a:rPr lang="en-US" altLang="en-US" sz="2400" b="1" dirty="0">
                <a:solidFill>
                  <a:schemeClr val="bg1"/>
                </a:solidFill>
                <a:latin typeface="Times New Roman" pitchFamily="18" charset="0"/>
                <a:cs typeface="Times New Roman" pitchFamily="18" charset="0"/>
              </a:rPr>
              <a:t> an </a:t>
            </a:r>
            <a:r>
              <a:rPr lang="en-US" altLang="en-US" sz="2400" b="1" dirty="0" err="1">
                <a:solidFill>
                  <a:schemeClr val="bg1"/>
                </a:solidFill>
                <a:latin typeface="Times New Roman" pitchFamily="18" charset="0"/>
                <a:cs typeface="Times New Roman" pitchFamily="18" charset="0"/>
              </a:rPr>
              <a:t>toàn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giao</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thông</a:t>
            </a:r>
            <a:r>
              <a:rPr lang="en-US" altLang="en-US" sz="2400" b="1" dirty="0">
                <a:solidFill>
                  <a:schemeClr val="bg1"/>
                </a:solidFill>
                <a:latin typeface="Times New Roman" pitchFamily="18" charset="0"/>
                <a:cs typeface="Times New Roman" pitchFamily="18" charset="0"/>
              </a:rPr>
              <a:t>.</a:t>
            </a:r>
          </a:p>
          <a:p>
            <a:pPr defTabSz="914400" eaLnBrk="1" fontAlgn="base" hangingPunct="1">
              <a:spcBef>
                <a:spcPct val="0"/>
              </a:spcBef>
              <a:spcAft>
                <a:spcPct val="0"/>
              </a:spcAft>
            </a:pP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Tự</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mình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hoàn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nhiệm</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vụ</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được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công</a:t>
            </a:r>
            <a:r>
              <a:rPr lang="en-US" altLang="en-US" sz="24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33305378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P spid="32" grpId="0" animBg="1"/>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b.f9.photo.talk.zdn.vn/6402635958790197121/de8f898668619f3fc67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634" y="64656"/>
            <a:ext cx="4990013" cy="3279436"/>
          </a:xfrm>
          <a:prstGeom prst="rect">
            <a:avLst/>
          </a:prstGeom>
          <a:noFill/>
          <a:ln>
            <a:noFill/>
          </a:ln>
        </p:spPr>
      </p:pic>
      <p:pic>
        <p:nvPicPr>
          <p:cNvPr id="3" name="Picture 2" descr="https://f2.photo.talk.zdn.vn/1673901472535441839/af27662e87c9709729d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0172" y="0"/>
            <a:ext cx="5307873" cy="3801950"/>
          </a:xfrm>
          <a:prstGeom prst="rect">
            <a:avLst/>
          </a:prstGeom>
          <a:noFill/>
          <a:ln>
            <a:noFill/>
          </a:ln>
        </p:spPr>
      </p:pic>
      <p:pic>
        <p:nvPicPr>
          <p:cNvPr id="4" name="Picture 3" descr="https://f12.photo.talk.zdn.vn/4807006808068946915/2b24f85319b4eeeab7a5.jpg"/>
          <p:cNvPicPr/>
          <p:nvPr/>
        </p:nvPicPr>
        <p:blipFill>
          <a:blip r:embed="rId4">
            <a:extLst>
              <a:ext uri="{28A0092B-C50C-407E-A947-70E740481C1C}">
                <a14:useLocalDpi xmlns:a14="http://schemas.microsoft.com/office/drawing/2010/main" val="0"/>
              </a:ext>
            </a:extLst>
          </a:blip>
          <a:srcRect/>
          <a:stretch>
            <a:fillRect/>
          </a:stretch>
        </p:blipFill>
        <p:spPr bwMode="auto">
          <a:xfrm>
            <a:off x="339635" y="3344092"/>
            <a:ext cx="4990012" cy="3513907"/>
          </a:xfrm>
          <a:prstGeom prst="rect">
            <a:avLst/>
          </a:prstGeom>
          <a:noFill/>
          <a:ln>
            <a:noFill/>
          </a:ln>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172" y="4045153"/>
            <a:ext cx="5307873" cy="281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873288"/>
      </p:ext>
    </p:extLst>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923330"/>
          </a:xfrm>
          <a:prstGeom prst="rect">
            <a:avLst/>
          </a:prstGeom>
          <a:noFill/>
        </p:spPr>
        <p:txBody>
          <a:bodyPr wrap="square" rtlCol="0">
            <a:spAutoFit/>
          </a:bodyPr>
          <a:lstStyle/>
          <a:p>
            <a:pPr algn="ctr"/>
            <a:r>
              <a:rPr lang="en-US" altLang="zh-CN" sz="5400" b="1" dirty="0" smtClean="0">
                <a:solidFill>
                  <a:srgbClr val="FF0000"/>
                </a:solidFill>
                <a:latin typeface="Times New Roman" pitchFamily="18" charset="0"/>
                <a:ea typeface="华康海报体W12" panose="040B0C09000000000000" pitchFamily="81" charset="-122"/>
                <a:cs typeface="Times New Roman" pitchFamily="18" charset="0"/>
              </a:rPr>
              <a:t>II. </a:t>
            </a:r>
            <a:r>
              <a:rPr lang="en-US" altLang="zh-CN" sz="5400" b="1" dirty="0" err="1" smtClean="0">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54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5400" b="1" dirty="0" err="1" smtClean="0">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54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914400" eaLnBrk="0" fontAlgn="base" hangingPunct="0">
                <a:spcBef>
                  <a:spcPct val="0"/>
                </a:spcBef>
                <a:spcAft>
                  <a:spcPct val="0"/>
                </a:spcAft>
              </a:pPr>
              <a:r>
                <a:rPr lang="en-US" altLang="en-US" sz="4400" b="1" dirty="0" err="1" smtClean="0">
                  <a:solidFill>
                    <a:srgbClr val="0000FF"/>
                  </a:solidFill>
                  <a:latin typeface="Times New Roman" pitchFamily="18" charset="0"/>
                  <a:ea typeface="Helvetica Neue"/>
                  <a:cs typeface="Times New Roman" pitchFamily="18" charset="0"/>
                </a:rPr>
                <a:t>Bài</a:t>
              </a:r>
              <a:r>
                <a:rPr lang="en-US" altLang="en-US" sz="4400" b="1" dirty="0" smtClean="0">
                  <a:solidFill>
                    <a:srgbClr val="0000FF"/>
                  </a:solidFill>
                  <a:latin typeface="Times New Roman" pitchFamily="18" charset="0"/>
                  <a:ea typeface="Helvetica Neue"/>
                  <a:cs typeface="Times New Roman" pitchFamily="18" charset="0"/>
                </a:rPr>
                <a:t> 5:</a:t>
              </a:r>
              <a:r>
                <a:rPr lang="en-US" altLang="en-US" sz="4400" b="1" dirty="0" smtClean="0">
                  <a:solidFill>
                    <a:srgbClr val="FF0000"/>
                  </a:solidFill>
                  <a:latin typeface="Times New Roman" pitchFamily="18" charset="0"/>
                  <a:ea typeface="Helvetica Neue"/>
                  <a:cs typeface="Times New Roman" pitchFamily="18" charset="0"/>
                </a:rPr>
                <a:t> </a:t>
              </a:r>
            </a:p>
            <a:p>
              <a:pPr algn="ctr" defTabSz="914400" eaLnBrk="0" fontAlgn="base" hangingPunct="0">
                <a:spcBef>
                  <a:spcPct val="0"/>
                </a:spcBef>
                <a:spcAft>
                  <a:spcPct val="0"/>
                </a:spcAft>
              </a:pPr>
              <a:r>
                <a:rPr lang="en-US" altLang="en-US" sz="4400" b="1" dirty="0" err="1" smtClean="0">
                  <a:solidFill>
                    <a:srgbClr val="FF0000"/>
                  </a:solidFill>
                  <a:latin typeface="Times New Roman" pitchFamily="18" charset="0"/>
                  <a:ea typeface="Helvetica Neue"/>
                  <a:cs typeface="Times New Roman" pitchFamily="18" charset="0"/>
                </a:rPr>
                <a:t>Tự</a:t>
              </a:r>
              <a:r>
                <a:rPr lang="en-US" altLang="en-US" sz="4400" b="1" dirty="0" smtClean="0">
                  <a:solidFill>
                    <a:srgbClr val="FF0000"/>
                  </a:solidFill>
                  <a:latin typeface="Times New Roman" pitchFamily="18" charset="0"/>
                  <a:ea typeface="Helvetica Neue"/>
                  <a:cs typeface="Times New Roman" pitchFamily="18" charset="0"/>
                </a:rPr>
                <a:t> </a:t>
              </a:r>
              <a:r>
                <a:rPr lang="en-US" altLang="en-US" sz="4400" b="1" dirty="0" err="1" smtClean="0">
                  <a:solidFill>
                    <a:srgbClr val="FF0000"/>
                  </a:solidFill>
                  <a:latin typeface="Times New Roman" pitchFamily="18" charset="0"/>
                  <a:ea typeface="Helvetica Neue"/>
                  <a:cs typeface="Times New Roman" pitchFamily="18" charset="0"/>
                </a:rPr>
                <a:t>lập</a:t>
              </a:r>
              <a:endParaRPr lang="en-US" altLang="en-US" sz="4400" b="1" dirty="0" smtClean="0">
                <a:solidFill>
                  <a:srgbClr val="FF0000"/>
                </a:solidFill>
                <a:latin typeface="Times New Roman" pitchFamily="18" charset="0"/>
                <a:ea typeface="Helvetica Neue"/>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6139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3859"/>
            <a:ext cx="9209314" cy="6624141"/>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643185" y="2192457"/>
            <a:ext cx="7922943" cy="1986121"/>
          </a:xfrm>
          <a:prstGeom prst="rect">
            <a:avLst/>
          </a:prstGeom>
        </p:spPr>
        <p:txBody>
          <a:bodyPr wrap="square">
            <a:spAutoFit/>
          </a:bodyPr>
          <a:lstStyle/>
          <a:p>
            <a:pPr marR="0" lvl="0" algn="just">
              <a:lnSpc>
                <a:spcPct val="112000"/>
              </a:lnSpc>
              <a:spcBef>
                <a:spcPts val="0"/>
              </a:spcBef>
              <a:spcAft>
                <a:spcPts val="400"/>
              </a:spcAft>
              <a:buClr>
                <a:srgbClr val="000000"/>
              </a:buClr>
              <a:buSzPts val="1200"/>
              <a:tabLst>
                <a:tab pos="375285" algn="l"/>
              </a:tabLst>
            </a:pPr>
            <a:r>
              <a:rPr lang="en-US" sz="2800" dirty="0" smtClean="0">
                <a:latin typeface="Times New Roman" pitchFamily="18" charset="0"/>
                <a:ea typeface="Arial" panose="020B0604020202020204" pitchFamily="34" charset="0"/>
                <a:cs typeface="Times New Roman" pitchFamily="18" charset="0"/>
              </a:rPr>
              <a:t>2. </a:t>
            </a:r>
            <a:r>
              <a:rPr lang="vi-VN" sz="2800" dirty="0" smtClean="0">
                <a:latin typeface="Times New Roman" pitchFamily="18" charset="0"/>
                <a:ea typeface="Arial" panose="020B0604020202020204" pitchFamily="34" charset="0"/>
                <a:cs typeface="Times New Roman" pitchFamily="18" charset="0"/>
              </a:rPr>
              <a:t>Em hãy viết suy nghĩ của mình về hành vi ỷ lại, dựa dẫm và phụ thuộc vào người khác của học sinh trong cuộc sống, học tập. Em có suy nghĩ gì về những hành vi đó?</a:t>
            </a:r>
            <a:endParaRPr lang="en-US" sz="2800" u="none" strike="noStrike" spc="0" dirty="0">
              <a:effectLst/>
              <a:latin typeface="Times New Roman" pitchFamily="18" charset="0"/>
              <a:ea typeface="Arial" panose="020B0604020202020204" pitchFamily="34" charset="0"/>
              <a:cs typeface="Times New Roman" pitchFamily="18" charset="0"/>
            </a:endParaRPr>
          </a:p>
        </p:txBody>
      </p:sp>
      <p:pic>
        <p:nvPicPr>
          <p:cNvPr id="9" name="Shape 95"/>
          <p:cNvPicPr/>
          <p:nvPr/>
        </p:nvPicPr>
        <p:blipFill>
          <a:blip r:embed="rId4"/>
          <a:stretch/>
        </p:blipFill>
        <p:spPr>
          <a:xfrm>
            <a:off x="8755266" y="1040525"/>
            <a:ext cx="3436733" cy="2794357"/>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573626" y="57173"/>
            <a:ext cx="497339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smtClean="0">
                <a:solidFill>
                  <a:srgbClr val="FF0000"/>
                </a:solidFill>
                <a:latin typeface="Times New Roman" pitchFamily="18" charset="0"/>
                <a:ea typeface="Times New Roman" pitchFamily="18" charset="0"/>
                <a:cs typeface="Times New Roman" pitchFamily="18" charset="0"/>
              </a:rPr>
              <a:t>Hoạt</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smtClean="0">
                <a:solidFill>
                  <a:srgbClr val="FF0000"/>
                </a:solidFill>
                <a:latin typeface="Times New Roman" pitchFamily="18" charset="0"/>
                <a:ea typeface="Arial" panose="020B0604020202020204" pitchFamily="34" charset="0"/>
                <a:cs typeface="Times New Roman" pitchFamily="18" charset="0"/>
              </a:rPr>
              <a:t>Chia </a:t>
            </a:r>
            <a:r>
              <a:rPr lang="en-US" sz="3200" b="1" dirty="0" err="1" smtClean="0">
                <a:solidFill>
                  <a:srgbClr val="FF0000"/>
                </a:solidFill>
                <a:latin typeface="Times New Roman" pitchFamily="18" charset="0"/>
                <a:ea typeface="Arial" panose="020B0604020202020204" pitchFamily="34" charset="0"/>
                <a:cs typeface="Times New Roman" pitchFamily="18" charset="0"/>
              </a:rPr>
              <a:t>sẻ</a:t>
            </a:r>
            <a:endParaRPr lang="en-US" sz="3200" b="1" dirty="0">
              <a:solidFill>
                <a:srgbClr val="FF0000"/>
              </a:solidFill>
              <a:latin typeface="Times New Roman" pitchFamily="18" charset="0"/>
              <a:ea typeface="Arial" panose="020B0604020202020204" pitchFamily="34" charset="0"/>
              <a:cs typeface="Times New Roman" pitchFamily="18" charset="0"/>
            </a:endParaRPr>
          </a:p>
          <a:p>
            <a:pPr algn="ctr" defTabSz="914400"/>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5880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8" y="1131042"/>
            <a:ext cx="8040688"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Khởi</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động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28543900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997342786"/>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defTabSz="914400"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905000" y="3005829"/>
            <a:ext cx="7660556" cy="523220"/>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FontTx/>
              <a:buNone/>
            </a:pPr>
            <a:r>
              <a:rPr lang="en-US" altLang="en-US" sz="2800" b="1" dirty="0" err="1">
                <a:solidFill>
                  <a:srgbClr val="FF00FF"/>
                </a:solidFill>
                <a:latin typeface="Times New Roman" pitchFamily="18" charset="0"/>
                <a:cs typeface="Times New Roman" pitchFamily="18" charset="0"/>
              </a:rPr>
              <a:t>Tìm</a:t>
            </a:r>
            <a:r>
              <a:rPr lang="en-US" altLang="en-US" sz="2800" b="1" dirty="0">
                <a:solidFill>
                  <a:srgbClr val="FF00FF"/>
                </a:solidFill>
                <a:latin typeface="Times New Roman" pitchFamily="18" charset="0"/>
                <a:cs typeface="Times New Roman" pitchFamily="18" charset="0"/>
              </a:rPr>
              <a:t> ca </a:t>
            </a:r>
            <a:r>
              <a:rPr lang="en-US" altLang="en-US" sz="2800" b="1" dirty="0" err="1">
                <a:solidFill>
                  <a:srgbClr val="FF00FF"/>
                </a:solidFill>
                <a:latin typeface="Times New Roman" pitchFamily="18" charset="0"/>
                <a:cs typeface="Times New Roman" pitchFamily="18" charset="0"/>
              </a:rPr>
              <a:t>dao</a:t>
            </a:r>
            <a:r>
              <a:rPr lang="en-US" altLang="en-US" sz="2800" b="1" dirty="0">
                <a:solidFill>
                  <a:srgbClr val="FF00FF"/>
                </a:solidFill>
                <a:latin typeface="Times New Roman" pitchFamily="18" charset="0"/>
                <a:cs typeface="Times New Roman" pitchFamily="18" charset="0"/>
              </a:rPr>
              <a:t>, </a:t>
            </a:r>
            <a:r>
              <a:rPr lang="en-US" altLang="en-US" sz="2800" b="1" dirty="0" err="1">
                <a:solidFill>
                  <a:srgbClr val="FF00FF"/>
                </a:solidFill>
                <a:latin typeface="Times New Roman" pitchFamily="18" charset="0"/>
                <a:cs typeface="Times New Roman" pitchFamily="18" charset="0"/>
              </a:rPr>
              <a:t>tục</a:t>
            </a:r>
            <a:r>
              <a:rPr lang="en-US" altLang="en-US" sz="2800" b="1" dirty="0">
                <a:solidFill>
                  <a:srgbClr val="FF00FF"/>
                </a:solidFill>
                <a:latin typeface="Times New Roman" pitchFamily="18" charset="0"/>
                <a:cs typeface="Times New Roman" pitchFamily="18" charset="0"/>
              </a:rPr>
              <a:t> </a:t>
            </a:r>
            <a:r>
              <a:rPr lang="en-US" altLang="en-US" sz="2800" b="1" dirty="0" err="1">
                <a:solidFill>
                  <a:srgbClr val="FF00FF"/>
                </a:solidFill>
                <a:latin typeface="Times New Roman" pitchFamily="18" charset="0"/>
                <a:cs typeface="Times New Roman" pitchFamily="18" charset="0"/>
              </a:rPr>
              <a:t>ngữ</a:t>
            </a:r>
            <a:r>
              <a:rPr lang="vi-VN" altLang="en-US" sz="2800" b="1" dirty="0">
                <a:solidFill>
                  <a:srgbClr val="FF00FF"/>
                </a:solidFill>
                <a:latin typeface="Times New Roman" pitchFamily="18" charset="0"/>
                <a:cs typeface="Times New Roman" pitchFamily="18" charset="0"/>
              </a:rPr>
              <a:t>, châm ngôn</a:t>
            </a:r>
            <a:r>
              <a:rPr lang="en-US" altLang="en-US" sz="2800" b="1" dirty="0">
                <a:solidFill>
                  <a:srgbClr val="FF00FF"/>
                </a:solidFill>
                <a:latin typeface="Times New Roman" pitchFamily="18" charset="0"/>
                <a:cs typeface="Times New Roman" pitchFamily="18" charset="0"/>
              </a:rPr>
              <a:t> </a:t>
            </a:r>
            <a:r>
              <a:rPr lang="en-US" altLang="en-US" sz="2800" b="1" dirty="0" err="1">
                <a:solidFill>
                  <a:srgbClr val="FF00FF"/>
                </a:solidFill>
                <a:latin typeface="Times New Roman" pitchFamily="18" charset="0"/>
                <a:cs typeface="Times New Roman" pitchFamily="18" charset="0"/>
              </a:rPr>
              <a:t>về</a:t>
            </a:r>
            <a:r>
              <a:rPr lang="en-US" altLang="en-US" sz="2800" b="1" dirty="0">
                <a:solidFill>
                  <a:srgbClr val="FF00FF"/>
                </a:solidFill>
                <a:latin typeface="Times New Roman" pitchFamily="18" charset="0"/>
                <a:cs typeface="Times New Roman" pitchFamily="18" charset="0"/>
              </a:rPr>
              <a:t> </a:t>
            </a:r>
            <a:r>
              <a:rPr lang="en-US" altLang="en-US" sz="2800" b="1" dirty="0" err="1" smtClean="0">
                <a:solidFill>
                  <a:srgbClr val="FF00FF"/>
                </a:solidFill>
                <a:latin typeface="Times New Roman" pitchFamily="18" charset="0"/>
                <a:cs typeface="Times New Roman" pitchFamily="18" charset="0"/>
              </a:rPr>
              <a:t>Tự</a:t>
            </a:r>
            <a:r>
              <a:rPr lang="en-US" altLang="en-US" sz="2800" b="1" dirty="0" smtClean="0">
                <a:solidFill>
                  <a:srgbClr val="FF00FF"/>
                </a:solidFill>
                <a:latin typeface="Times New Roman" pitchFamily="18" charset="0"/>
                <a:cs typeface="Times New Roman" pitchFamily="18" charset="0"/>
              </a:rPr>
              <a:t> </a:t>
            </a:r>
            <a:r>
              <a:rPr lang="en-US" altLang="en-US" sz="2800" b="1" dirty="0" err="1" smtClean="0">
                <a:solidFill>
                  <a:srgbClr val="FF00FF"/>
                </a:solidFill>
                <a:latin typeface="Times New Roman" pitchFamily="18" charset="0"/>
                <a:cs typeface="Times New Roman" pitchFamily="18" charset="0"/>
              </a:rPr>
              <a:t>lập</a:t>
            </a:r>
            <a:endParaRPr lang="en-US" altLang="en-US" sz="2800" b="1" dirty="0">
              <a:solidFill>
                <a:srgbClr val="FF00FF"/>
              </a:solidFill>
              <a:latin typeface="Times New Roman" pitchFamily="18" charset="0"/>
              <a:cs typeface="Times New Roman" pitchFamily="18" charset="0"/>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endParaRPr lang="en-US" sz="2400" dirty="0" smtClean="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pPr defTabSz="914400"/>
            <a:r>
              <a:rPr lang="en-US" sz="2400" b="1" dirty="0">
                <a:solidFill>
                  <a:prstClr val="black"/>
                </a:solidFill>
                <a:latin typeface="Times New Roman"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pPr defTabSz="9144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itchFamily="18" charset="0"/>
                <a:cs typeface="Times New Roman" pitchFamily="18" charset="0"/>
              </a:rPr>
              <a:t>Số</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tham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gia</a:t>
            </a:r>
            <a:r>
              <a:rPr lang="en-US" sz="2400" dirty="0" smtClean="0">
                <a:solidFill>
                  <a:prstClr val="black"/>
                </a:solidFill>
                <a:latin typeface="Times New Roman" pitchFamily="18" charset="0"/>
                <a:cs typeface="Times New Roman" pitchFamily="18" charset="0"/>
              </a:rPr>
              <a:t>: 5 </a:t>
            </a:r>
            <a:r>
              <a:rPr lang="en-US" sz="2400" dirty="0" err="1" smtClean="0">
                <a:solidFill>
                  <a:prstClr val="black"/>
                </a:solidFill>
                <a:latin typeface="Times New Roman" pitchFamily="18" charset="0"/>
                <a:cs typeface="Times New Roman" pitchFamily="18" charset="0"/>
              </a:rPr>
              <a:t>bạn</a:t>
            </a:r>
            <a:endParaRPr lang="en-US" sz="2400" dirty="0" smtClean="0">
              <a:solidFill>
                <a:prstClr val="black"/>
              </a:solidFill>
              <a:latin typeface="Times New Roman" pitchFamily="18" charset="0"/>
              <a:cs typeface="Times New Roman" pitchFamily="18" charset="0"/>
            </a:endParaRPr>
          </a:p>
          <a:p>
            <a:pPr defTabSz="914400"/>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bạn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đứng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vòng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tròn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lượt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ca </a:t>
            </a:r>
            <a:r>
              <a:rPr lang="en-US" sz="2400" dirty="0" err="1" smtClean="0">
                <a:solidFill>
                  <a:prstClr val="black"/>
                </a:solidFill>
                <a:latin typeface="Times New Roman" pitchFamily="18" charset="0"/>
                <a:cs typeface="Times New Roman" pitchFamily="18" charset="0"/>
              </a:rPr>
              <a:t>dao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tục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ngữ</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châm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ngôn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về</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lập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Không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lượt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bạn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không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đọc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sẽ</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bị</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loại</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6" name="Picture 35" descr="IMG_1582517675295_1582518075254">
            <a:extLst/>
          </p:cNvPr>
          <p:cNvPicPr>
            <a:picLocks noGrp="1" noChangeAspect="1"/>
          </p:cNvPicPr>
          <p:nvPr isPhoto="1"/>
        </p:nvPicPr>
        <p:blipFill>
          <a:blip r:embed="rId16" cstate="print">
            <a:lum bright="-6000"/>
            <a:extLst>
              <a:ext uri="{28A0092B-C50C-407E-A947-70E740481C1C}">
                <a14:useLocalDpi xmlns:a14="http://schemas.microsoft.com/office/drawing/2010/main" val="0"/>
              </a:ext>
            </a:extLst>
          </a:blip>
          <a:stretch>
            <a:fillRect/>
          </a:stretch>
        </p:blipFill>
        <p:spPr>
          <a:xfrm>
            <a:off x="10105642" y="6731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37" name="图片 8" descr="6fc417983c9675ce1b60e983870aeb8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8"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1795064802"/>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46178" y="897741"/>
            <a:ext cx="5697894" cy="477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1. </a:t>
            </a:r>
            <a:r>
              <a:rPr lang="en-US" altLang="en-US" b="1" dirty="0" err="1" smtClean="0">
                <a:solidFill>
                  <a:srgbClr val="0000FF"/>
                </a:solidFill>
                <a:latin typeface="Times New Roman" pitchFamily="18" charset="0"/>
                <a:cs typeface="Times New Roman" pitchFamily="18" charset="0"/>
              </a:rPr>
              <a:t>Tự</a:t>
            </a:r>
            <a:r>
              <a:rPr lang="en-US" altLang="en-US" b="1" dirty="0" smtClean="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lực</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cánh</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sinh</a:t>
            </a:r>
            <a:endParaRPr lang="en-US" altLang="en-US" b="1" dirty="0">
              <a:solidFill>
                <a:srgbClr val="0000FF"/>
              </a:solidFill>
              <a:latin typeface="Times New Roman" pitchFamily="18" charset="0"/>
              <a:cs typeface="Times New Roman" pitchFamily="18" charset="0"/>
            </a:endParaRPr>
          </a:p>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2. </a:t>
            </a:r>
            <a:r>
              <a:rPr lang="en-US" altLang="en-US" b="1" dirty="0" err="1" smtClean="0">
                <a:solidFill>
                  <a:srgbClr val="0000FF"/>
                </a:solidFill>
                <a:latin typeface="Times New Roman" pitchFamily="18" charset="0"/>
                <a:cs typeface="Times New Roman" pitchFamily="18" charset="0"/>
              </a:rPr>
              <a:t>Đi</a:t>
            </a:r>
            <a:r>
              <a:rPr lang="en-US" altLang="en-US" b="1" dirty="0" smtClean="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bằng</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chính</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đôi</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chân</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của</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mình</a:t>
            </a:r>
            <a:endParaRPr lang="en-US" altLang="en-US" b="1" dirty="0">
              <a:solidFill>
                <a:srgbClr val="0000FF"/>
              </a:solidFill>
              <a:latin typeface="Times New Roman" pitchFamily="18" charset="0"/>
              <a:cs typeface="Times New Roman" pitchFamily="18" charset="0"/>
            </a:endParaRPr>
          </a:p>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3. </a:t>
            </a:r>
            <a:r>
              <a:rPr lang="en-US" altLang="en-US" b="1" dirty="0" err="1">
                <a:solidFill>
                  <a:srgbClr val="0000FF"/>
                </a:solidFill>
                <a:latin typeface="Times New Roman" pitchFamily="18" charset="0"/>
                <a:cs typeface="Times New Roman" pitchFamily="18" charset="0"/>
              </a:rPr>
              <a:t>Có</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thân</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phải</a:t>
            </a:r>
            <a:r>
              <a:rPr lang="en-US" altLang="en-US" b="1" dirty="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lập</a:t>
            </a:r>
            <a:endParaRPr lang="en-US" altLang="en-US" b="1" dirty="0" smtClean="0">
              <a:solidFill>
                <a:srgbClr val="0000FF"/>
              </a:solidFill>
              <a:latin typeface="Times New Roman" pitchFamily="18" charset="0"/>
              <a:cs typeface="Times New Roman" pitchFamily="18" charset="0"/>
            </a:endParaRPr>
          </a:p>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4. </a:t>
            </a:r>
            <a:r>
              <a:rPr lang="en-US" altLang="en-US" b="1" dirty="0" err="1" smtClean="0">
                <a:solidFill>
                  <a:srgbClr val="0000FF"/>
                </a:solidFill>
                <a:latin typeface="Times New Roman" pitchFamily="18" charset="0"/>
                <a:cs typeface="Times New Roman" pitchFamily="18" charset="0"/>
              </a:rPr>
              <a:t>Muốn</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ăn</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thì</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lăn</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vào</a:t>
            </a:r>
            <a:r>
              <a:rPr lang="en-US" altLang="en-US" b="1" dirty="0" smtClean="0">
                <a:solidFill>
                  <a:srgbClr val="0000FF"/>
                </a:solidFill>
                <a:latin typeface="Times New Roman" pitchFamily="18" charset="0"/>
                <a:cs typeface="Times New Roman" pitchFamily="18" charset="0"/>
              </a:rPr>
              <a:t> </a:t>
            </a:r>
            <a:r>
              <a:rPr lang="en-US" altLang="en-US" b="1" dirty="0" err="1" smtClean="0">
                <a:solidFill>
                  <a:srgbClr val="0000FF"/>
                </a:solidFill>
                <a:latin typeface="Times New Roman" pitchFamily="18" charset="0"/>
                <a:cs typeface="Times New Roman" pitchFamily="18" charset="0"/>
              </a:rPr>
              <a:t>bếp</a:t>
            </a:r>
            <a:endParaRPr lang="en-US" altLang="en-US" b="1" dirty="0" smtClean="0">
              <a:solidFill>
                <a:srgbClr val="0000FF"/>
              </a:solidFill>
              <a:latin typeface="Times New Roman" pitchFamily="18" charset="0"/>
              <a:cs typeface="Times New Roman" pitchFamily="18" charset="0"/>
            </a:endParaRPr>
          </a:p>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5. </a:t>
            </a:r>
            <a:r>
              <a:rPr lang="en-US" altLang="en-US" b="1" dirty="0" err="1" smtClean="0">
                <a:solidFill>
                  <a:srgbClr val="0000FF"/>
                </a:solidFill>
                <a:latin typeface="Times New Roman" pitchFamily="18" charset="0"/>
                <a:cs typeface="Times New Roman" pitchFamily="18" charset="0"/>
              </a:rPr>
              <a:t>Đói</a:t>
            </a:r>
            <a:r>
              <a:rPr lang="en-US" altLang="en-US" b="1" dirty="0" smtClean="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thì</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đầu</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gối</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phải</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bò</a:t>
            </a:r>
            <a:endParaRPr lang="en-US" altLang="en-US" b="1" dirty="0">
              <a:solidFill>
                <a:srgbClr val="0000FF"/>
              </a:solidFill>
              <a:latin typeface="Times New Roman" pitchFamily="18" charset="0"/>
              <a:cs typeface="Times New Roman" pitchFamily="18" charset="0"/>
            </a:endParaRPr>
          </a:p>
          <a:p>
            <a:pPr marL="0" indent="0" defTabSz="914400" eaLnBrk="1" fontAlgn="base" hangingPunct="1">
              <a:spcBef>
                <a:spcPct val="50000"/>
              </a:spcBef>
              <a:spcAft>
                <a:spcPct val="0"/>
              </a:spcAft>
            </a:pPr>
            <a:r>
              <a:rPr lang="en-US" altLang="en-US" b="1" dirty="0" smtClean="0">
                <a:solidFill>
                  <a:srgbClr val="0000FF"/>
                </a:solidFill>
                <a:latin typeface="Times New Roman" pitchFamily="18" charset="0"/>
                <a:cs typeface="Times New Roman" pitchFamily="18" charset="0"/>
              </a:rPr>
              <a:t>6. Hay </a:t>
            </a:r>
            <a:r>
              <a:rPr lang="en-US" altLang="en-US" b="1" dirty="0" err="1">
                <a:solidFill>
                  <a:srgbClr val="0000FF"/>
                </a:solidFill>
                <a:latin typeface="Times New Roman" pitchFamily="18" charset="0"/>
                <a:cs typeface="Times New Roman" pitchFamily="18" charset="0"/>
              </a:rPr>
              <a:t>làm</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đắp</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ấm</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cho</a:t>
            </a:r>
            <a:r>
              <a:rPr lang="en-US" altLang="en-US" b="1" dirty="0">
                <a:solidFill>
                  <a:srgbClr val="0000FF"/>
                </a:solidFill>
                <a:latin typeface="Times New Roman" pitchFamily="18" charset="0"/>
                <a:cs typeface="Times New Roman" pitchFamily="18" charset="0"/>
              </a:rPr>
              <a:t> </a:t>
            </a:r>
            <a:r>
              <a:rPr lang="en-US" altLang="en-US" b="1" dirty="0" err="1">
                <a:solidFill>
                  <a:srgbClr val="0000FF"/>
                </a:solidFill>
                <a:latin typeface="Times New Roman" pitchFamily="18" charset="0"/>
                <a:cs typeface="Times New Roman" pitchFamily="18" charset="0"/>
              </a:rPr>
              <a:t>thân</a:t>
            </a:r>
            <a:endParaRPr lang="en-US" altLang="en-US" b="1" dirty="0">
              <a:solidFill>
                <a:srgbClr val="0000FF"/>
              </a:solidFill>
              <a:latin typeface="Times New Roman" pitchFamily="18" charset="0"/>
              <a:cs typeface="Times New Roman" pitchFamily="18" charset="0"/>
            </a:endParaRPr>
          </a:p>
        </p:txBody>
      </p:sp>
      <p:sp>
        <p:nvSpPr>
          <p:cNvPr id="65539" name="Text Box 3"/>
          <p:cNvSpPr txBox="1">
            <a:spLocks noChangeArrowheads="1"/>
          </p:cNvSpPr>
          <p:nvPr/>
        </p:nvSpPr>
        <p:spPr bwMode="auto">
          <a:xfrm>
            <a:off x="1724609" y="296457"/>
            <a:ext cx="28956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dirty="0">
                <a:solidFill>
                  <a:srgbClr val="333399"/>
                </a:solidFill>
                <a:latin typeface="Times New Roman" pitchFamily="18" charset="0"/>
                <a:cs typeface="Times New Roman" pitchFamily="18" charset="0"/>
              </a:rPr>
              <a:t>TỤC NGỮ</a:t>
            </a:r>
          </a:p>
        </p:txBody>
      </p:sp>
      <p:sp>
        <p:nvSpPr>
          <p:cNvPr id="4" name="Text Box 2"/>
          <p:cNvSpPr txBox="1">
            <a:spLocks noChangeArrowheads="1"/>
          </p:cNvSpPr>
          <p:nvPr/>
        </p:nvSpPr>
        <p:spPr bwMode="auto">
          <a:xfrm>
            <a:off x="7441164" y="296456"/>
            <a:ext cx="2438400" cy="588963"/>
          </a:xfrm>
          <a:prstGeom prst="rect">
            <a:avLst/>
          </a:prstGeom>
          <a:solidFill>
            <a:srgbClr val="FFFF00"/>
          </a:solidFill>
          <a:ln w="9525" algn="ctr">
            <a:solidFill>
              <a:srgbClr val="FF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b="1" dirty="0">
                <a:solidFill>
                  <a:srgbClr val="0000FF"/>
                </a:solidFill>
                <a:latin typeface="Times New Roman" pitchFamily="18" charset="0"/>
                <a:cs typeface="Times New Roman" pitchFamily="18" charset="0"/>
              </a:rPr>
              <a:t>CA DAO</a:t>
            </a:r>
          </a:p>
        </p:txBody>
      </p:sp>
      <p:sp>
        <p:nvSpPr>
          <p:cNvPr id="5" name="Text Box 3"/>
          <p:cNvSpPr txBox="1">
            <a:spLocks noChangeArrowheads="1"/>
          </p:cNvSpPr>
          <p:nvPr/>
        </p:nvSpPr>
        <p:spPr bwMode="auto">
          <a:xfrm>
            <a:off x="6514906" y="1232759"/>
            <a:ext cx="5677094" cy="4185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marL="800100" indent="-34290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1" defTabSz="914400" eaLnBrk="1" fontAlgn="base" hangingPunct="1">
              <a:spcBef>
                <a:spcPct val="50000"/>
              </a:spcBef>
              <a:spcAft>
                <a:spcPct val="0"/>
              </a:spcAft>
            </a:pPr>
            <a:r>
              <a:rPr lang="en-US" altLang="en-US" sz="2800" b="1" dirty="0">
                <a:solidFill>
                  <a:srgbClr val="FF0000"/>
                </a:solidFill>
                <a:latin typeface="Times New Roman" pitchFamily="18" charset="0"/>
                <a:cs typeface="Times New Roman" pitchFamily="18" charset="0"/>
              </a:rPr>
              <a:t>1. “</a:t>
            </a:r>
            <a:r>
              <a:rPr lang="en-US" altLang="en-US" sz="2800" b="1" dirty="0" err="1">
                <a:solidFill>
                  <a:srgbClr val="FF0000"/>
                </a:solidFill>
                <a:latin typeface="Times New Roman" pitchFamily="18" charset="0"/>
                <a:cs typeface="Times New Roman" pitchFamily="18" charset="0"/>
              </a:rPr>
              <a:t>Nước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vã</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nên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hồ</a:t>
            </a:r>
            <a:r>
              <a:rPr lang="en-US" altLang="en-US" sz="2800" b="1" dirty="0">
                <a:solidFill>
                  <a:srgbClr val="FF0000"/>
                </a:solidFill>
                <a:latin typeface="Times New Roman" pitchFamily="18" charset="0"/>
                <a:cs typeface="Times New Roman" pitchFamily="18" charset="0"/>
              </a:rPr>
              <a:t>,</a:t>
            </a:r>
          </a:p>
          <a:p>
            <a:pPr lvl="1" defTabSz="914400" eaLnBrk="1" fontAlgn="base" hangingPunct="1">
              <a:spcBef>
                <a:spcPct val="50000"/>
              </a:spcBef>
              <a:spcAft>
                <a:spcPct val="0"/>
              </a:spcAft>
            </a:pPr>
            <a:r>
              <a:rPr lang="en-US" altLang="en-US" sz="2800" b="1" dirty="0" err="1">
                <a:solidFill>
                  <a:srgbClr val="FF0000"/>
                </a:solidFill>
                <a:latin typeface="Times New Roman" pitchFamily="18" charset="0"/>
                <a:cs typeface="Times New Roman" pitchFamily="18" charset="0"/>
              </a:rPr>
              <a:t>Tay</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không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mà</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dựng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cơ</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đồ</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mới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ngoan</a:t>
            </a:r>
            <a:r>
              <a:rPr lang="en-US" altLang="en-US" sz="2800" b="1" dirty="0">
                <a:solidFill>
                  <a:srgbClr val="FF0000"/>
                </a:solidFill>
                <a:latin typeface="Times New Roman" pitchFamily="18" charset="0"/>
                <a:cs typeface="Times New Roman" pitchFamily="18" charset="0"/>
              </a:rPr>
              <a:t>.”</a:t>
            </a:r>
          </a:p>
          <a:p>
            <a:pPr defTabSz="914400" eaLnBrk="1" fontAlgn="base" hangingPunct="1">
              <a:spcBef>
                <a:spcPct val="50000"/>
              </a:spcBef>
              <a:spcAft>
                <a:spcPct val="0"/>
              </a:spcAft>
            </a:pPr>
            <a:r>
              <a:rPr lang="en-US" altLang="en-US" sz="2800" b="1" dirty="0">
                <a:solidFill>
                  <a:srgbClr val="FF0000"/>
                </a:solidFill>
                <a:latin typeface="Times New Roman" pitchFamily="18" charset="0"/>
                <a:cs typeface="Times New Roman" pitchFamily="18" charset="0"/>
              </a:rPr>
              <a:t>   2. “</a:t>
            </a:r>
            <a:r>
              <a:rPr lang="en-US" altLang="en-US" sz="2800" b="1" dirty="0" err="1">
                <a:solidFill>
                  <a:srgbClr val="FF0000"/>
                </a:solidFill>
                <a:latin typeface="Times New Roman" pitchFamily="18" charset="0"/>
                <a:cs typeface="Times New Roman" pitchFamily="18" charset="0"/>
              </a:rPr>
              <a:t>Làm</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người</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tối</a:t>
            </a:r>
            <a:r>
              <a:rPr lang="en-US" altLang="en-US" sz="2800" b="1" dirty="0">
                <a:solidFill>
                  <a:srgbClr val="FF0000"/>
                </a:solidFill>
                <a:latin typeface="Times New Roman" pitchFamily="18" charset="0"/>
                <a:cs typeface="Times New Roman" pitchFamily="18" charset="0"/>
              </a:rPr>
              <a:t> lo </a:t>
            </a:r>
            <a:r>
              <a:rPr lang="en-US" altLang="en-US" sz="2800" b="1" dirty="0" err="1">
                <a:solidFill>
                  <a:srgbClr val="FF0000"/>
                </a:solidFill>
                <a:latin typeface="Times New Roman" pitchFamily="18" charset="0"/>
                <a:cs typeface="Times New Roman" pitchFamily="18" charset="0"/>
              </a:rPr>
              <a:t>mai</a:t>
            </a:r>
            <a:r>
              <a:rPr lang="en-US" altLang="en-US" sz="2800" b="1" dirty="0">
                <a:solidFill>
                  <a:srgbClr val="FF0000"/>
                </a:solidFill>
                <a:latin typeface="Times New Roman" pitchFamily="18" charset="0"/>
                <a:cs typeface="Times New Roman" pitchFamily="18" charset="0"/>
              </a:rPr>
              <a:t>,</a:t>
            </a:r>
          </a:p>
          <a:p>
            <a:pPr defTabSz="914400" eaLnBrk="1" fontAlgn="base" hangingPunct="1">
              <a:spcBef>
                <a:spcPct val="50000"/>
              </a:spcBef>
              <a:spcAft>
                <a:spcPct val="0"/>
              </a:spcAft>
            </a:pPr>
            <a:r>
              <a:rPr lang="en-US" altLang="en-US" sz="2800" b="1" dirty="0" err="1">
                <a:solidFill>
                  <a:srgbClr val="FF0000"/>
                </a:solidFill>
                <a:latin typeface="Times New Roman" pitchFamily="18" charset="0"/>
                <a:cs typeface="Times New Roman" pitchFamily="18" charset="0"/>
              </a:rPr>
              <a:t>Việc</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mình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hồ</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dễ</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để</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ai</a:t>
            </a:r>
            <a:r>
              <a:rPr lang="en-US" altLang="en-US" sz="2800" b="1" dirty="0">
                <a:solidFill>
                  <a:srgbClr val="FF0000"/>
                </a:solidFill>
                <a:latin typeface="Times New Roman" pitchFamily="18" charset="0"/>
                <a:cs typeface="Times New Roman" pitchFamily="18" charset="0"/>
              </a:rPr>
              <a:t> lo </a:t>
            </a:r>
            <a:r>
              <a:rPr lang="en-US" altLang="en-US" sz="2800" b="1" dirty="0" err="1">
                <a:solidFill>
                  <a:srgbClr val="FF0000"/>
                </a:solidFill>
                <a:latin typeface="Times New Roman" pitchFamily="18" charset="0"/>
                <a:cs typeface="Times New Roman" pitchFamily="18" charset="0"/>
              </a:rPr>
              <a:t>dùm</a:t>
            </a:r>
            <a:r>
              <a:rPr lang="en-US" altLang="en-US" sz="2800" b="1" dirty="0">
                <a:solidFill>
                  <a:srgbClr val="FF0000"/>
                </a:solidFill>
                <a:latin typeface="Times New Roman" pitchFamily="18" charset="0"/>
                <a:cs typeface="Times New Roman" pitchFamily="18" charset="0"/>
              </a:rPr>
              <a:t>.”</a:t>
            </a:r>
          </a:p>
          <a:p>
            <a:pPr defTabSz="914400" eaLnBrk="1" fontAlgn="base" hangingPunct="1">
              <a:spcBef>
                <a:spcPct val="50000"/>
              </a:spcBef>
              <a:spcAft>
                <a:spcPct val="0"/>
              </a:spcAft>
            </a:pPr>
            <a:r>
              <a:rPr lang="en-US" altLang="en-US" sz="2800" b="1" dirty="0">
                <a:solidFill>
                  <a:srgbClr val="FF0000"/>
                </a:solidFill>
                <a:latin typeface="Times New Roman" pitchFamily="18" charset="0"/>
                <a:cs typeface="Times New Roman" pitchFamily="18" charset="0"/>
              </a:rPr>
              <a:t>3. </a:t>
            </a:r>
            <a:r>
              <a:rPr lang="en-US" altLang="en-US" sz="2800" b="1" dirty="0" err="1">
                <a:solidFill>
                  <a:srgbClr val="FF0000"/>
                </a:solidFill>
                <a:latin typeface="Times New Roman" pitchFamily="18" charset="0"/>
                <a:cs typeface="Times New Roman" pitchFamily="18" charset="0"/>
              </a:rPr>
              <a:t>Giàu</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thì</a:t>
            </a:r>
            <a:r>
              <a:rPr lang="en-US" altLang="en-US" sz="2800" b="1" dirty="0">
                <a:solidFill>
                  <a:srgbClr val="FF0000"/>
                </a:solidFill>
                <a:latin typeface="Times New Roman" pitchFamily="18" charset="0"/>
                <a:cs typeface="Times New Roman" pitchFamily="18" charset="0"/>
              </a:rPr>
              <a:t> ta </a:t>
            </a:r>
            <a:r>
              <a:rPr lang="en-US" altLang="en-US" sz="2800" b="1" dirty="0" err="1">
                <a:solidFill>
                  <a:srgbClr val="FF0000"/>
                </a:solidFill>
                <a:latin typeface="Times New Roman" pitchFamily="18" charset="0"/>
                <a:cs typeface="Times New Roman" pitchFamily="18" charset="0"/>
              </a:rPr>
              <a:t>chẳng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có</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tham</a:t>
            </a:r>
            <a:r>
              <a:rPr lang="en-US" altLang="en-US" sz="2800" b="1" dirty="0">
                <a:solidFill>
                  <a:srgbClr val="FF0000"/>
                </a:solidFill>
                <a:latin typeface="Times New Roman" pitchFamily="18" charset="0"/>
                <a:cs typeface="Times New Roman" pitchFamily="18" charset="0"/>
              </a:rPr>
              <a:t>,</a:t>
            </a:r>
          </a:p>
          <a:p>
            <a:pPr defTabSz="914400" eaLnBrk="1" fontAlgn="base" hangingPunct="1">
              <a:spcBef>
                <a:spcPct val="50000"/>
              </a:spcBef>
              <a:spcAft>
                <a:spcPct val="0"/>
              </a:spcAft>
            </a:pPr>
            <a:r>
              <a:rPr lang="en-US" altLang="en-US" sz="2800" b="1" dirty="0" err="1">
                <a:solidFill>
                  <a:srgbClr val="FF0000"/>
                </a:solidFill>
                <a:latin typeface="Times New Roman" pitchFamily="18" charset="0"/>
                <a:cs typeface="Times New Roman" pitchFamily="18" charset="0"/>
              </a:rPr>
              <a:t>Khó</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thì</a:t>
            </a:r>
            <a:r>
              <a:rPr lang="en-US" altLang="en-US" sz="2800" b="1" dirty="0">
                <a:solidFill>
                  <a:srgbClr val="FF0000"/>
                </a:solidFill>
                <a:latin typeface="Times New Roman" pitchFamily="18" charset="0"/>
                <a:cs typeface="Times New Roman" pitchFamily="18" charset="0"/>
              </a:rPr>
              <a:t> ta </a:t>
            </a:r>
            <a:r>
              <a:rPr lang="en-US" altLang="en-US" sz="2800" b="1" dirty="0" err="1">
                <a:solidFill>
                  <a:srgbClr val="FF0000"/>
                </a:solidFill>
                <a:latin typeface="Times New Roman" pitchFamily="18" charset="0"/>
                <a:cs typeface="Times New Roman" pitchFamily="18" charset="0"/>
              </a:rPr>
              <a:t>liệu</a:t>
            </a:r>
            <a:r>
              <a:rPr lang="en-US" altLang="en-US" sz="2800" b="1" dirty="0">
                <a:solidFill>
                  <a:srgbClr val="FF0000"/>
                </a:solidFill>
                <a:latin typeface="Times New Roman" pitchFamily="18" charset="0"/>
                <a:cs typeface="Times New Roman" pitchFamily="18" charset="0"/>
              </a:rPr>
              <a:t>, ta </a:t>
            </a:r>
            <a:r>
              <a:rPr lang="en-US" altLang="en-US" sz="2800" b="1" dirty="0" err="1">
                <a:solidFill>
                  <a:srgbClr val="FF0000"/>
                </a:solidFill>
                <a:latin typeface="Times New Roman" pitchFamily="18" charset="0"/>
                <a:cs typeface="Times New Roman" pitchFamily="18" charset="0"/>
              </a:rPr>
              <a:t>làm</a:t>
            </a:r>
            <a:r>
              <a:rPr lang="en-US" altLang="en-US" sz="2800" b="1" dirty="0">
                <a:solidFill>
                  <a:srgbClr val="FF0000"/>
                </a:solidFill>
                <a:latin typeface="Times New Roman" pitchFamily="18" charset="0"/>
                <a:cs typeface="Times New Roman" pitchFamily="18" charset="0"/>
              </a:rPr>
              <a:t> ta </a:t>
            </a:r>
            <a:r>
              <a:rPr lang="en-US" altLang="en-US" sz="2800" b="1" dirty="0" err="1">
                <a:solidFill>
                  <a:srgbClr val="FF0000"/>
                </a:solidFill>
                <a:latin typeface="Times New Roman" pitchFamily="18" charset="0"/>
                <a:cs typeface="Times New Roman" pitchFamily="18" charset="0"/>
              </a:rPr>
              <a:t>ăn</a:t>
            </a:r>
            <a:r>
              <a:rPr lang="en-US" altLang="en-US" sz="2800" b="1" dirty="0">
                <a:solidFill>
                  <a:srgbClr val="FF0000"/>
                </a:solidFill>
                <a:latin typeface="Times New Roman" pitchFamily="18" charset="0"/>
                <a:cs typeface="Times New Roman" pitchFamily="18" charset="0"/>
              </a:rPr>
              <a:t>”</a:t>
            </a:r>
          </a:p>
        </p:txBody>
      </p:sp>
      <p:pic>
        <p:nvPicPr>
          <p:cNvPr id="6"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04" y="4879911"/>
            <a:ext cx="3010466" cy="195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52895" y="5243803"/>
            <a:ext cx="2687293" cy="1713217"/>
          </a:xfrm>
          <a:prstGeom prst="rect">
            <a:avLst/>
          </a:prstGeom>
        </p:spPr>
      </p:pic>
      <p:pic>
        <p:nvPicPr>
          <p:cNvPr id="8"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3" y="3602214"/>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6155" y="202229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75402" y="50016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blumen-pflanzen04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7377" y="4949797"/>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606689"/>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5539"/>
                                        </p:tgtEl>
                                        <p:attrNameLst>
                                          <p:attrName>style.visibility</p:attrName>
                                        </p:attrNameLst>
                                      </p:cBhvr>
                                      <p:to>
                                        <p:strVal val="visible"/>
                                      </p:to>
                                    </p:set>
                                    <p:animEffect transition="in" filter="blinds(horizontal)">
                                      <p:cBhvr>
                                        <p:cTn id="15" dur="500"/>
                                        <p:tgtEl>
                                          <p:spTgt spid="65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iterate type="lt">
                                    <p:tmPct val="10000"/>
                                  </p:iterate>
                                  <p:childTnLst>
                                    <p:set>
                                      <p:cBhvr>
                                        <p:cTn id="19" dur="1" fill="hold">
                                          <p:stCondLst>
                                            <p:cond delay="0"/>
                                          </p:stCondLst>
                                        </p:cTn>
                                        <p:tgtEl>
                                          <p:spTgt spid="65538"/>
                                        </p:tgtEl>
                                        <p:attrNameLst>
                                          <p:attrName>style.visibility</p:attrName>
                                        </p:attrNameLst>
                                      </p:cBhvr>
                                      <p:to>
                                        <p:strVal val="visible"/>
                                      </p:to>
                                    </p:set>
                                    <p:animEffect transition="in" filter="blinds(horizontal)">
                                      <p:cBhvr>
                                        <p:cTn id="20" dur="500"/>
                                        <p:tgtEl>
                                          <p:spTgt spid="6553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iterate type="lt">
                                    <p:tmPct val="10000"/>
                                  </p:iterate>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animBg="1"/>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81753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41006606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98613715"/>
      </p:ext>
    </p:extLst>
  </p:cSld>
  <p:clrMapOvr>
    <a:masterClrMapping/>
  </p:clrMapOvr>
  <p:transition>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33203731"/>
      </p:ext>
    </p:extLst>
  </p:cSld>
  <p:clrMapOvr>
    <a:masterClrMapping/>
  </p:clrMapOvr>
  <p:transition>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33859"/>
            <a:ext cx="9209314" cy="6624141"/>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643185" y="2192457"/>
            <a:ext cx="7922943" cy="1986121"/>
          </a:xfrm>
          <a:prstGeom prst="rect">
            <a:avLst/>
          </a:prstGeom>
        </p:spPr>
        <p:txBody>
          <a:bodyPr wrap="square">
            <a:spAutoFit/>
          </a:bodyPr>
          <a:lstStyle/>
          <a:p>
            <a:pPr marR="0" lvl="0" algn="just">
              <a:lnSpc>
                <a:spcPct val="112000"/>
              </a:lnSpc>
              <a:spcBef>
                <a:spcPts val="0"/>
              </a:spcBef>
              <a:spcAft>
                <a:spcPts val="400"/>
              </a:spcAft>
              <a:buClr>
                <a:srgbClr val="000000"/>
              </a:buClr>
              <a:buSzPts val="1200"/>
              <a:tabLst>
                <a:tab pos="375285" algn="l"/>
              </a:tabLst>
            </a:pPr>
            <a:r>
              <a:rPr lang="en-US" sz="2800" dirty="0" smtClean="0">
                <a:latin typeface="Times New Roman" pitchFamily="18" charset="0"/>
                <a:ea typeface="Arial" panose="020B0604020202020204" pitchFamily="34" charset="0"/>
                <a:cs typeface="Times New Roman" pitchFamily="18" charset="0"/>
              </a:rPr>
              <a:t>2. </a:t>
            </a:r>
            <a:r>
              <a:rPr lang="vi-VN" sz="2800" dirty="0" smtClean="0">
                <a:latin typeface="Times New Roman" pitchFamily="18" charset="0"/>
                <a:ea typeface="Arial" panose="020B0604020202020204" pitchFamily="34" charset="0"/>
                <a:cs typeface="Times New Roman" pitchFamily="18" charset="0"/>
              </a:rPr>
              <a:t>Em hãy viết suy nghĩ của mình về hành vi ỷ lại, dựa dẫm và phụ thuộc vào người khác của học sinh trong cuộc sống, học tập. Em có suy nghĩ gì về những hành vi đó?</a:t>
            </a:r>
            <a:endParaRPr lang="en-US" sz="2800" u="none" strike="noStrike" spc="0" dirty="0">
              <a:effectLst/>
              <a:latin typeface="Times New Roman" pitchFamily="18" charset="0"/>
              <a:ea typeface="Arial" panose="020B0604020202020204" pitchFamily="34" charset="0"/>
              <a:cs typeface="Times New Roman" pitchFamily="18" charset="0"/>
            </a:endParaRPr>
          </a:p>
        </p:txBody>
      </p:sp>
      <p:pic>
        <p:nvPicPr>
          <p:cNvPr id="9" name="Shape 95"/>
          <p:cNvPicPr/>
          <p:nvPr/>
        </p:nvPicPr>
        <p:blipFill>
          <a:blip r:embed="rId4"/>
          <a:stretch/>
        </p:blipFill>
        <p:spPr>
          <a:xfrm>
            <a:off x="8755266" y="1040525"/>
            <a:ext cx="3436733" cy="2794357"/>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8958013" y="0"/>
            <a:ext cx="1871095"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smtClean="0">
                <a:solidFill>
                  <a:srgbClr val="FF0000"/>
                </a:solidFill>
                <a:latin typeface="Times New Roman" pitchFamily="18" charset="0"/>
                <a:ea typeface="Arial" panose="020B0604020202020204" pitchFamily="34" charset="0"/>
                <a:cs typeface="Times New Roman" pitchFamily="18" charset="0"/>
              </a:rPr>
              <a:t>Chia </a:t>
            </a:r>
            <a:r>
              <a:rPr lang="en-US" sz="3200" b="1" dirty="0" err="1" smtClean="0">
                <a:solidFill>
                  <a:srgbClr val="FF0000"/>
                </a:solidFill>
                <a:latin typeface="Times New Roman" pitchFamily="18" charset="0"/>
                <a:ea typeface="Arial" panose="020B0604020202020204" pitchFamily="34" charset="0"/>
                <a:cs typeface="Times New Roman" pitchFamily="18" charset="0"/>
              </a:rPr>
              <a:t>sẻ</a:t>
            </a:r>
            <a:endParaRPr lang="en-US" sz="3200" b="1" dirty="0">
              <a:solidFill>
                <a:srgbClr val="FF0000"/>
              </a:solidFill>
              <a:latin typeface="Times New Roman" pitchFamily="18" charset="0"/>
              <a:ea typeface="Arial" panose="020B0604020202020204" pitchFamily="34" charset="0"/>
              <a:cs typeface="Times New Roman" pitchFamily="18" charset="0"/>
            </a:endParaRPr>
          </a:p>
          <a:p>
            <a:pPr algn="ctr" defTabSz="914400"/>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
        <p:nvSpPr>
          <p:cNvPr id="10" name="Rectangle: Rounded Corners 1">
            <a:extLst>
              <a:ext uri="{FF2B5EF4-FFF2-40B4-BE49-F238E27FC236}">
                <a16:creationId xmlns:a16="http://schemas.microsoft.com/office/drawing/2014/main" id="{49368C2B-08BB-4567-BA27-2402FAA3C31F}"/>
              </a:ext>
            </a:extLst>
          </p:cNvPr>
          <p:cNvSpPr/>
          <p:nvPr/>
        </p:nvSpPr>
        <p:spPr>
          <a:xfrm>
            <a:off x="2578985" y="233859"/>
            <a:ext cx="497339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smtClean="0">
                <a:solidFill>
                  <a:srgbClr val="FF0000"/>
                </a:solidFill>
                <a:latin typeface="Times New Roman" pitchFamily="18" charset="0"/>
                <a:ea typeface="Times New Roman" pitchFamily="18" charset="0"/>
                <a:cs typeface="Times New Roman" pitchFamily="18" charset="0"/>
              </a:rPr>
              <a:t>Hoạt</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Khởi</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91573606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911557" y="1051014"/>
            <a:ext cx="10594643" cy="2185214"/>
          </a:xfrm>
          <a:prstGeom prst="rect">
            <a:avLst/>
          </a:prstGeom>
          <a:noFill/>
        </p:spPr>
        <p:txBody>
          <a:bodyPr wrap="square">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err="1" smtClean="0">
                <a:solidFill>
                  <a:srgbClr val="FF0000"/>
                </a:solidFill>
                <a:latin typeface="Times New Roman" panose="02020603050405020304" pitchFamily="18" charset="0"/>
                <a:cs typeface="Times New Roman" panose="02020603050405020304" pitchFamily="18" charset="0"/>
              </a:rPr>
              <a:t>Tiết</a:t>
            </a:r>
            <a:r>
              <a:rPr lang="en-US" sz="8800" kern="0" dirty="0" smtClean="0">
                <a:solidFill>
                  <a:srgbClr val="FF0000"/>
                </a:solidFill>
                <a:latin typeface="Times New Roman" panose="02020603050405020304" pitchFamily="18" charset="0"/>
                <a:cs typeface="Times New Roman" panose="02020603050405020304" pitchFamily="18" charset="0"/>
              </a:rPr>
              <a:t> 13: TỰ </a:t>
            </a:r>
            <a:r>
              <a:rPr lang="en-US" sz="8800" kern="0" dirty="0" smtClean="0">
                <a:solidFill>
                  <a:srgbClr val="FF0000"/>
                </a:solidFill>
                <a:latin typeface="Times New Roman" panose="02020603050405020304" pitchFamily="18" charset="0"/>
                <a:cs typeface="Times New Roman" panose="02020603050405020304" pitchFamily="18" charset="0"/>
              </a:rPr>
              <a:t>LẬP- TT</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BỒ ĐỀ </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Kim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236600392"/>
      </p:ext>
    </p:extLst>
  </p:cSld>
  <p:clrMapOvr>
    <a:masterClrMapping/>
  </p:clrMapOvr>
  <p:transition>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Ý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nghĩa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803489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Gambar Sempadan Dialog Hari Kanak Kanak, Anak Clipart, Anak, Kotak Dialog  PNG dan PSD untuk Muat turun Percuma"/>
          <p:cNvPicPr>
            <a:picLocks noChangeAspect="1" noChangeArrowheads="1"/>
          </p:cNvPicPr>
          <p:nvPr/>
        </p:nvPicPr>
        <p:blipFill>
          <a:blip r:embed="rId2">
            <a:extLst>
              <a:ext uri="{28A0092B-C50C-407E-A947-70E740481C1C}">
                <a14:useLocalDpi xmlns:a14="http://schemas.microsoft.com/office/drawing/2010/main" val="0"/>
              </a:ext>
            </a:extLst>
          </a:blip>
          <a:srcRect l="4500" t="10722" r="1863" b="16096"/>
          <a:stretch>
            <a:fillRect/>
          </a:stretch>
        </p:blipFill>
        <p:spPr bwMode="auto">
          <a:xfrm>
            <a:off x="5177838" y="13810"/>
            <a:ext cx="7108607" cy="68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6259132" y="2386119"/>
            <a:ext cx="579549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0" fontAlgn="base" hangingPunct="0">
              <a:lnSpc>
                <a:spcPct val="100000"/>
              </a:lnSpc>
              <a:spcBef>
                <a:spcPct val="0"/>
              </a:spcBef>
              <a:spcAft>
                <a:spcPct val="0"/>
              </a:spcAft>
              <a:buFontTx/>
              <a:buNone/>
            </a:pPr>
            <a:r>
              <a:rPr lang="vi-VN" sz="2400" dirty="0">
                <a:latin typeface="+mj-lt"/>
              </a:rPr>
              <a:t>Anh Nam là người dân tộc Ê-đê được bình chọn là Doanh nhân trẻ xuất sắc. Tuy gia đình khó khăn nhưng anh vẫn cố gắng học và đã thi đỗ vào trường đại học. Để có tiền đóng học phí và sinh hoạt, anh đã làm thêm nhiều việc: phát tờ rơi, gia sư, phục vụ bàn,... Ra trường, anh trở về quê hương làm thuê, tự tích luỹ tiền và bắt đầu kinh doanh cà phê. Doanh nghiệp của anh ngày càng phát triển, tạo công ăn việc làm cho nhiều người ở buôn làng.</a:t>
            </a:r>
            <a:endParaRPr lang="en-US" altLang="en-US" sz="2400" dirty="0" smtClean="0">
              <a:solidFill>
                <a:srgbClr val="FF0000"/>
              </a:solidFill>
              <a:latin typeface="+mj-lt"/>
              <a:cs typeface="Arial" panose="020B0604020202020204" pitchFamily="34" charset="0"/>
              <a:sym typeface="Arial" panose="020B0604020202020204" pitchFamily="34" charset="0"/>
            </a:endParaRPr>
          </a:p>
        </p:txBody>
      </p:sp>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3">
            <a:extLst>
              <a:ext uri="{28A0092B-C50C-407E-A947-70E740481C1C}">
                <a14:useLocalDpi xmlns:a14="http://schemas.microsoft.com/office/drawing/2010/main" val="0"/>
              </a:ext>
            </a:extLst>
          </a:blip>
          <a:srcRect t="22313" b="36549"/>
          <a:stretch>
            <a:fillRect/>
          </a:stretch>
        </p:blipFill>
        <p:spPr bwMode="auto">
          <a:xfrm>
            <a:off x="0" y="213788"/>
            <a:ext cx="5679582" cy="63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309092" y="3379850"/>
            <a:ext cx="5061397"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vi-VN" sz="2200" b="1" dirty="0">
                <a:solidFill>
                  <a:srgbClr val="0000FF"/>
                </a:solidFill>
                <a:latin typeface="+mj-lt"/>
              </a:rPr>
              <a:t>Bố Hưng mất sớm, mẹ vất vả lao động nuôi hai anh em ăn học. Hưng luôn ý thức phải tự làm tốt các việc cá nhân của mình đồng thời giúp đỡ mẹ mọi việc trong gia đình. Khi mẹ ốm phải nằm viện, Hưng lo toan hết việc nhà, chăm sóc mẹ và em chu đáo. Năm học nào Hưng cũng đạt danh hiệu Học sinh Giỏi.</a:t>
            </a:r>
            <a:endParaRPr lang="en-US" sz="2200" b="1" dirty="0">
              <a:solidFill>
                <a:srgbClr val="0000FF"/>
              </a:solidFill>
              <a:latin typeface="+mj-lt"/>
            </a:endParaRPr>
          </a:p>
        </p:txBody>
      </p:sp>
      <p:sp>
        <p:nvSpPr>
          <p:cNvPr id="2" name="Rectangle 1"/>
          <p:cNvSpPr/>
          <p:nvPr/>
        </p:nvSpPr>
        <p:spPr>
          <a:xfrm>
            <a:off x="-118289" y="0"/>
            <a:ext cx="8226932" cy="556434"/>
          </a:xfrm>
          <a:prstGeom prst="rect">
            <a:avLst/>
          </a:prstGeom>
        </p:spPr>
        <p:txBody>
          <a:bodyPr wrap="none">
            <a:spAutoFit/>
          </a:bodyPr>
          <a:lstStyle/>
          <a:p>
            <a:pPr indent="203200" algn="just">
              <a:lnSpc>
                <a:spcPct val="115000"/>
              </a:lnSpc>
              <a:spcAft>
                <a:spcPts val="1300"/>
              </a:spcAft>
            </a:pPr>
            <a:r>
              <a:rPr lang="vi-VN" sz="2800" dirty="0">
                <a:solidFill>
                  <a:srgbClr val="FF0000"/>
                </a:solidFill>
                <a:latin typeface="+mj-lt"/>
                <a:ea typeface="Arial" panose="020B0604020202020204" pitchFamily="34" charset="0"/>
              </a:rPr>
              <a:t>Em hãy đọc các trường hợp dưới đây và trả lời câu hỏi</a:t>
            </a:r>
            <a:endParaRPr lang="en-US" sz="2800" dirty="0">
              <a:solidFill>
                <a:srgbClr val="FF0000"/>
              </a:solidFill>
              <a:effectLst/>
              <a:latin typeface="+mj-lt"/>
              <a:ea typeface="Arial" panose="020B0604020202020204" pitchFamily="34" charset="0"/>
            </a:endParaRPr>
          </a:p>
        </p:txBody>
      </p:sp>
    </p:spTree>
    <p:extLst>
      <p:ext uri="{BB962C8B-B14F-4D97-AF65-F5344CB8AC3E}">
        <p14:creationId xmlns:p14="http://schemas.microsoft.com/office/powerpoint/2010/main" val="132119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 calcmode="lin" valueType="num">
                                      <p:cBhvr additive="base">
                                        <p:cTn id="21" dur="500" fill="hold"/>
                                        <p:tgtEl>
                                          <p:spTgt spid="24582"/>
                                        </p:tgtEl>
                                        <p:attrNameLst>
                                          <p:attrName>ppt_x</p:attrName>
                                        </p:attrNameLst>
                                      </p:cBhvr>
                                      <p:tavLst>
                                        <p:tav tm="0">
                                          <p:val>
                                            <p:strVal val="#ppt_x"/>
                                          </p:val>
                                        </p:tav>
                                        <p:tav tm="100000">
                                          <p:val>
                                            <p:strVal val="#ppt_x"/>
                                          </p:val>
                                        </p:tav>
                                      </p:tavLst>
                                    </p:anim>
                                    <p:anim calcmode="lin" valueType="num">
                                      <p:cBhvr additive="base">
                                        <p:cTn id="22"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8147" y="-28997"/>
            <a:ext cx="6046848" cy="707886"/>
          </a:xfrm>
          <a:prstGeom prst="rect">
            <a:avLst/>
          </a:prstGeom>
        </p:spPr>
        <p:txBody>
          <a:bodyPr wrap="none">
            <a:spAutoFit/>
          </a:bodyPr>
          <a:lstStyle/>
          <a:p>
            <a:pPr defTabSz="914400"/>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a:t>
            </a:r>
            <a:r>
              <a:rPr lang="en-US" sz="4000" b="1" dirty="0" smtClean="0">
                <a:ln>
                  <a:solidFill>
                    <a:srgbClr val="FF0000"/>
                  </a:solidFill>
                </a:ln>
                <a:solidFill>
                  <a:srgbClr val="FFFF00"/>
                </a:solidFill>
                <a:latin typeface="Times New Roman" pitchFamily="18" charset="0"/>
                <a:ea typeface="Tahoma" panose="020B0604030504040204" pitchFamily="34" charset="0"/>
                <a:cs typeface="Times New Roman" pitchFamily="18" charset="0"/>
              </a:rPr>
              <a:t>GIẢI </a:t>
            </a: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8"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544" y="3678210"/>
            <a:ext cx="1182947" cy="1351759"/>
          </a:xfrm>
          <a:prstGeom prst="rect">
            <a:avLst/>
          </a:prstGeom>
        </p:spPr>
      </p:pic>
      <p:pic>
        <p:nvPicPr>
          <p:cNvPr id="1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7532" y="1184305"/>
            <a:ext cx="1316277" cy="1220680"/>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4280904125"/>
              </p:ext>
            </p:extLst>
          </p:nvPr>
        </p:nvGraphicFramePr>
        <p:xfrm>
          <a:off x="3647666" y="1458578"/>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236980653"/>
              </p:ext>
            </p:extLst>
          </p:nvPr>
        </p:nvGraphicFramePr>
        <p:xfrm>
          <a:off x="4906400" y="2159695"/>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852937096"/>
              </p:ext>
            </p:extLst>
          </p:nvPr>
        </p:nvGraphicFramePr>
        <p:xfrm>
          <a:off x="4238490" y="4017360"/>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419894372"/>
              </p:ext>
            </p:extLst>
          </p:nvPr>
        </p:nvGraphicFramePr>
        <p:xfrm>
          <a:off x="3019451" y="3386117"/>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pSp>
        <p:nvGrpSpPr>
          <p:cNvPr id="28" name="Group 27"/>
          <p:cNvGrpSpPr/>
          <p:nvPr/>
        </p:nvGrpSpPr>
        <p:grpSpPr>
          <a:xfrm>
            <a:off x="1334182" y="1448418"/>
            <a:ext cx="457200" cy="2651990"/>
            <a:chOff x="1439534" y="561643"/>
            <a:chExt cx="457200" cy="2651990"/>
          </a:xfrm>
        </p:grpSpPr>
        <p:sp>
          <p:nvSpPr>
            <p:cNvPr id="22" name="Rectangle 21"/>
            <p:cNvSpPr/>
            <p:nvPr/>
          </p:nvSpPr>
          <p:spPr>
            <a:xfrm>
              <a:off x="1439534" y="561643"/>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3" name="Rectangle 22"/>
            <p:cNvSpPr/>
            <p:nvPr/>
          </p:nvSpPr>
          <p:spPr>
            <a:xfrm>
              <a:off x="1439534" y="1193083"/>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4" name="Rectangle 23"/>
            <p:cNvSpPr/>
            <p:nvPr/>
          </p:nvSpPr>
          <p:spPr>
            <a:xfrm>
              <a:off x="1439534" y="1761810"/>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25" name="Rectangle 24"/>
            <p:cNvSpPr/>
            <p:nvPr/>
          </p:nvSpPr>
          <p:spPr>
            <a:xfrm>
              <a:off x="1439534" y="2404985"/>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26" name="Rectangle 25"/>
          <p:cNvSpPr/>
          <p:nvPr/>
        </p:nvSpPr>
        <p:spPr>
          <a:xfrm>
            <a:off x="1334182" y="4009954"/>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2794695123"/>
              </p:ext>
            </p:extLst>
          </p:nvPr>
        </p:nvGraphicFramePr>
        <p:xfrm>
          <a:off x="4893013" y="281178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199732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2">
                                            <p:txEl>
                                              <p:pRg st="0" end="0"/>
                                            </p:txEl>
                                          </p:spTgt>
                                        </p:tgtEl>
                                      </p:cBhvr>
                                      <p:to x="80000" y="100000"/>
                                    </p:animScale>
                                    <p:anim by="(#ppt_w*0.10)" calcmode="lin" valueType="num">
                                      <p:cBhvr>
                                        <p:cTn id="7" dur="250" autoRev="1" fill="hold">
                                          <p:stCondLst>
                                            <p:cond delay="0"/>
                                          </p:stCondLst>
                                        </p:cTn>
                                        <p:tgtEl>
                                          <p:spTgt spid="2">
                                            <p:txEl>
                                              <p:pRg st="0" end="0"/>
                                            </p:txEl>
                                          </p:spTgt>
                                        </p:tgtEl>
                                        <p:attrNameLst>
                                          <p:attrName>ppt_x</p:attrName>
                                        </p:attrNameLst>
                                      </p:cBhvr>
                                    </p:anim>
                                    <p:anim by="(-#ppt_w*0.10)" calcmode="lin" valueType="num">
                                      <p:cBhvr>
                                        <p:cTn id="8" dur="250" autoRev="1" fill="hold">
                                          <p:stCondLst>
                                            <p:cond delay="0"/>
                                          </p:stCondLst>
                                        </p:cTn>
                                        <p:tgtEl>
                                          <p:spTgt spid="2">
                                            <p:txEl>
                                              <p:pRg st="0" end="0"/>
                                            </p:txEl>
                                          </p:spTgt>
                                        </p:tgtEl>
                                        <p:attrNameLst>
                                          <p:attrName>ppt_y</p:attrName>
                                        </p:attrNameLst>
                                      </p:cBhvr>
                                    </p:anim>
                                    <p:animRot by="-480000">
                                      <p:cBhvr>
                                        <p:cTn id="9" dur="250" autoRev="1" fill="hold">
                                          <p:stCondLst>
                                            <p:cond delay="0"/>
                                          </p:stCondLst>
                                        </p:cTn>
                                        <p:tgtEl>
                                          <p:spTgt spid="2">
                                            <p:txEl>
                                              <p:pRg st="0" end="0"/>
                                            </p:txEl>
                                          </p:spTgt>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edge">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54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09600" y="527050"/>
            <a:ext cx="10999788" cy="690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FontTx/>
              <a:buNone/>
            </a:pPr>
            <a:r>
              <a:rPr lang="en-US" altLang="en-US" sz="3200" b="1" dirty="0" smtClean="0">
                <a:solidFill>
                  <a:srgbClr val="FF0000"/>
                </a:solidFill>
                <a:latin typeface="Times New Roman" pitchFamily="18" charset="0"/>
                <a:cs typeface="Times New Roman" pitchFamily="18" charset="0"/>
                <a:sym typeface="Arial" panose="020B0604020202020204" pitchFamily="34" charset="0"/>
              </a:rPr>
              <a:t>PHIẾU HỌC TẬP</a:t>
            </a:r>
          </a:p>
          <a:p>
            <a:pPr algn="ctr" defTabSz="914400" eaLnBrk="0" fontAlgn="base" hangingPunct="0">
              <a:lnSpc>
                <a:spcPct val="100000"/>
              </a:lnSpc>
              <a:spcBef>
                <a:spcPct val="0"/>
              </a:spcBef>
              <a:spcAft>
                <a:spcPct val="0"/>
              </a:spcAft>
              <a:buFontTx/>
              <a:buNone/>
            </a:pPr>
            <a:r>
              <a:rPr lang="en-US" altLang="en-US" dirty="0" err="1" smtClean="0">
                <a:solidFill>
                  <a:srgbClr val="FF0000"/>
                </a:solidFill>
                <a:latin typeface="Times New Roman" pitchFamily="18" charset="0"/>
                <a:cs typeface="Times New Roman" pitchFamily="18" charset="0"/>
                <a:sym typeface="Arial" panose="020B0604020202020204" pitchFamily="34" charset="0"/>
              </a:rPr>
              <a:t>Họ</a:t>
            </a:r>
            <a:r>
              <a:rPr lang="en-US" altLang="en-US" dirty="0" smtClean="0">
                <a:solidFill>
                  <a:srgbClr val="FF0000"/>
                </a:solidFill>
                <a:latin typeface="Times New Roman" pitchFamily="18" charset="0"/>
                <a:cs typeface="Times New Roman" pitchFamily="18" charset="0"/>
                <a:sym typeface="Arial" panose="020B0604020202020204" pitchFamily="34" charset="0"/>
              </a:rPr>
              <a:t> </a:t>
            </a:r>
            <a:r>
              <a:rPr lang="en-US" altLang="en-US" dirty="0" err="1" smtClean="0">
                <a:solidFill>
                  <a:srgbClr val="FF0000"/>
                </a:solidFill>
                <a:latin typeface="Times New Roman" pitchFamily="18" charset="0"/>
                <a:cs typeface="Times New Roman" pitchFamily="18" charset="0"/>
                <a:sym typeface="Arial" panose="020B0604020202020204" pitchFamily="34" charset="0"/>
              </a:rPr>
              <a:t>và</a:t>
            </a:r>
            <a:r>
              <a:rPr lang="en-US" altLang="en-US" dirty="0" smtClean="0">
                <a:solidFill>
                  <a:srgbClr val="FF0000"/>
                </a:solidFill>
                <a:latin typeface="Times New Roman" pitchFamily="18" charset="0"/>
                <a:cs typeface="Times New Roman" pitchFamily="18" charset="0"/>
                <a:sym typeface="Arial" panose="020B0604020202020204" pitchFamily="34" charset="0"/>
              </a:rPr>
              <a:t> </a:t>
            </a:r>
            <a:r>
              <a:rPr lang="en-US" altLang="en-US" dirty="0" err="1" smtClean="0">
                <a:solidFill>
                  <a:srgbClr val="FF0000"/>
                </a:solidFill>
                <a:latin typeface="Times New Roman" pitchFamily="18" charset="0"/>
                <a:cs typeface="Times New Roman" pitchFamily="18" charset="0"/>
                <a:sym typeface="Arial" panose="020B0604020202020204" pitchFamily="34" charset="0"/>
              </a:rPr>
              <a:t>tên</a:t>
            </a:r>
            <a:r>
              <a:rPr lang="en-US" altLang="en-US" dirty="0" smtClean="0">
                <a:solidFill>
                  <a:srgbClr val="FF0000"/>
                </a:solidFill>
                <a:latin typeface="Times New Roman" pitchFamily="18" charset="0"/>
                <a:cs typeface="Times New Roman" pitchFamily="18" charset="0"/>
                <a:sym typeface="Arial" panose="020B0604020202020204" pitchFamily="34" charset="0"/>
              </a:rPr>
              <a:t>: …………………………..</a:t>
            </a:r>
            <a:r>
              <a:rPr lang="en-US" altLang="en-US" dirty="0" err="1" smtClean="0">
                <a:solidFill>
                  <a:srgbClr val="FF0000"/>
                </a:solidFill>
                <a:latin typeface="Times New Roman" pitchFamily="18" charset="0"/>
                <a:cs typeface="Times New Roman" pitchFamily="18" charset="0"/>
                <a:sym typeface="Arial" panose="020B0604020202020204" pitchFamily="34" charset="0"/>
              </a:rPr>
              <a:t>Lớp</a:t>
            </a:r>
            <a:r>
              <a:rPr lang="en-US" altLang="en-US" dirty="0" smtClean="0">
                <a:solidFill>
                  <a:srgbClr val="FF0000"/>
                </a:solidFill>
                <a:latin typeface="Times New Roman" pitchFamily="18" charset="0"/>
                <a:cs typeface="Times New Roman" pitchFamily="18" charset="0"/>
                <a:sym typeface="Arial" panose="020B0604020202020204" pitchFamily="34" charset="0"/>
              </a:rPr>
              <a:t>:……………………………</a:t>
            </a:r>
          </a:p>
          <a:p>
            <a:pPr defTabSz="914400" eaLnBrk="0" fontAlgn="base" hangingPunct="0">
              <a:lnSpc>
                <a:spcPct val="100000"/>
              </a:lnSpc>
              <a:spcBef>
                <a:spcPct val="0"/>
              </a:spcBef>
              <a:spcAft>
                <a:spcPct val="0"/>
              </a:spcAft>
              <a:buFontTx/>
              <a:buNone/>
            </a:pPr>
            <a:r>
              <a:rPr lang="vi-VN" dirty="0" smtClean="0">
                <a:solidFill>
                  <a:srgbClr val="1D02DA"/>
                </a:solidFill>
                <a:latin typeface="Times New Roman" pitchFamily="18" charset="0"/>
                <a:ea typeface="Arial" panose="020B0604020202020204" pitchFamily="34" charset="0"/>
                <a:cs typeface="Times New Roman" pitchFamily="18" charset="0"/>
              </a:rPr>
              <a:t>a)Hưng </a:t>
            </a:r>
            <a:r>
              <a:rPr lang="vi-VN" dirty="0">
                <a:solidFill>
                  <a:srgbClr val="1D02DA"/>
                </a:solidFill>
                <a:latin typeface="Times New Roman" pitchFamily="18" charset="0"/>
                <a:ea typeface="Arial" panose="020B0604020202020204" pitchFamily="34" charset="0"/>
                <a:cs typeface="Times New Roman" pitchFamily="18" charset="0"/>
              </a:rPr>
              <a:t>đã thề hiện </a:t>
            </a:r>
            <a:r>
              <a:rPr lang="vi-VN" dirty="0" smtClean="0">
                <a:solidFill>
                  <a:srgbClr val="1D02DA"/>
                </a:solidFill>
                <a:latin typeface="Times New Roman" pitchFamily="18" charset="0"/>
                <a:ea typeface="Arial" panose="020B0604020202020204" pitchFamily="34" charset="0"/>
                <a:cs typeface="Times New Roman" pitchFamily="18" charset="0"/>
              </a:rPr>
              <a:t>tính</a:t>
            </a:r>
            <a:r>
              <a:rPr lang="en-US" dirty="0" smtClean="0">
                <a:solidFill>
                  <a:srgbClr val="1D02DA"/>
                </a:solidFill>
                <a:latin typeface="Times New Roman" pitchFamily="18" charset="0"/>
                <a:ea typeface="Arial" panose="020B0604020202020204" pitchFamily="34" charset="0"/>
                <a:cs typeface="Times New Roman" pitchFamily="18" charset="0"/>
              </a:rPr>
              <a:t> </a:t>
            </a:r>
            <a:r>
              <a:rPr lang="vi-VN" dirty="0" smtClean="0">
                <a:solidFill>
                  <a:srgbClr val="1D02DA"/>
                </a:solidFill>
                <a:latin typeface="Times New Roman" pitchFamily="18" charset="0"/>
                <a:ea typeface="Arial" panose="020B0604020202020204" pitchFamily="34" charset="0"/>
                <a:cs typeface="Times New Roman" pitchFamily="18" charset="0"/>
              </a:rPr>
              <a:t>tự </a:t>
            </a:r>
            <a:r>
              <a:rPr lang="vi-VN" dirty="0">
                <a:solidFill>
                  <a:srgbClr val="1D02DA"/>
                </a:solidFill>
                <a:latin typeface="Times New Roman" pitchFamily="18" charset="0"/>
                <a:ea typeface="Arial" panose="020B0604020202020204" pitchFamily="34" charset="0"/>
                <a:cs typeface="Times New Roman" pitchFamily="18" charset="0"/>
              </a:rPr>
              <a:t>lập như thế nào?</a:t>
            </a:r>
            <a:endParaRPr lang="en-US" dirty="0">
              <a:latin typeface="Times New Roman" pitchFamily="18" charset="0"/>
              <a:ea typeface="Arial" panose="020B0604020202020204" pitchFamily="34" charset="0"/>
              <a:cs typeface="Times New Roman" pitchFamily="18" charset="0"/>
            </a:endParaRPr>
          </a:p>
          <a:p>
            <a:pPr defTabSz="914400" eaLnBrk="0" fontAlgn="base" hangingPunct="0">
              <a:lnSpc>
                <a:spcPct val="100000"/>
              </a:lnSpc>
              <a:spcBef>
                <a:spcPct val="0"/>
              </a:spcBef>
              <a:spcAft>
                <a:spcPct val="0"/>
              </a:spcAft>
              <a:buFontTx/>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marL="165100" lvl="0" indent="-165100">
              <a:lnSpc>
                <a:spcPct val="115000"/>
              </a:lnSpc>
              <a:spcBef>
                <a:spcPts val="0"/>
              </a:spcBef>
              <a:spcAft>
                <a:spcPts val="200"/>
              </a:spcAft>
              <a:buNone/>
            </a:pPr>
            <a:r>
              <a:rPr lang="vi-VN" dirty="0">
                <a:solidFill>
                  <a:srgbClr val="1D02DA"/>
                </a:solidFill>
                <a:latin typeface="Times New Roman" pitchFamily="18" charset="0"/>
                <a:ea typeface="Arial" panose="020B0604020202020204" pitchFamily="34" charset="0"/>
                <a:cs typeface="Times New Roman" pitchFamily="18" charset="0"/>
              </a:rPr>
              <a:t>b)Tính tự lập đã đem lại điều gì cho Hưng?</a:t>
            </a:r>
            <a:endParaRPr lang="en-US" dirty="0">
              <a:solidFill>
                <a:prstClr val="black"/>
              </a:solidFill>
              <a:latin typeface="Times New Roman" pitchFamily="18" charset="0"/>
              <a:ea typeface="Arial" panose="020B0604020202020204" pitchFamily="34" charset="0"/>
              <a:cs typeface="Times New Roman" pitchFamily="18" charset="0"/>
            </a:endParaRPr>
          </a:p>
          <a:p>
            <a:pPr algn="just">
              <a:lnSpc>
                <a:spcPct val="115000"/>
              </a:lnSpc>
              <a:spcBef>
                <a:spcPts val="0"/>
              </a:spcBef>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algn="just">
              <a:lnSpc>
                <a:spcPct val="115000"/>
              </a:lnSpc>
              <a:spcBef>
                <a:spcPts val="0"/>
              </a:spcBef>
              <a:buNone/>
            </a:pPr>
            <a:r>
              <a:rPr lang="en-US" altLang="en-US" dirty="0">
                <a:solidFill>
                  <a:srgbClr val="000000"/>
                </a:solidFill>
                <a:latin typeface="Times New Roman" pitchFamily="18" charset="0"/>
                <a:cs typeface="Times New Roman" pitchFamily="18" charset="0"/>
                <a:sym typeface="Arial" panose="020B0604020202020204" pitchFamily="34" charset="0"/>
              </a:rPr>
              <a:t>……………………………………………………………………………… </a:t>
            </a:r>
            <a:r>
              <a:rPr lang="en-US" dirty="0" smtClean="0">
                <a:solidFill>
                  <a:srgbClr val="000000"/>
                </a:solidFill>
                <a:latin typeface="Times New Roman" pitchFamily="18" charset="0"/>
                <a:ea typeface="Arial" panose="020B0604020202020204" pitchFamily="34" charset="0"/>
                <a:cs typeface="Times New Roman" pitchFamily="18" charset="0"/>
                <a:sym typeface="Arial" panose="020B0604020202020204" pitchFamily="34" charset="0"/>
              </a:rPr>
              <a:t>C)</a:t>
            </a:r>
            <a:r>
              <a:rPr lang="vi-VN" dirty="0" smtClean="0">
                <a:solidFill>
                  <a:srgbClr val="1D02DA"/>
                </a:solidFill>
                <a:latin typeface="Times New Roman" pitchFamily="18" charset="0"/>
                <a:ea typeface="Arial" panose="020B0604020202020204" pitchFamily="34" charset="0"/>
                <a:cs typeface="Times New Roman" pitchFamily="18" charset="0"/>
              </a:rPr>
              <a:t>Tính </a:t>
            </a:r>
            <a:r>
              <a:rPr lang="vi-VN" dirty="0">
                <a:solidFill>
                  <a:srgbClr val="1D02DA"/>
                </a:solidFill>
                <a:latin typeface="Times New Roman" pitchFamily="18" charset="0"/>
                <a:ea typeface="Arial" panose="020B0604020202020204" pitchFamily="34" charset="0"/>
                <a:cs typeface="Times New Roman" pitchFamily="18" charset="0"/>
              </a:rPr>
              <a:t>tự lập của anh Nam đã mang lại điều gì cho anh và cho xã hội?</a:t>
            </a:r>
            <a:endParaRPr lang="en-US" dirty="0">
              <a:latin typeface="Times New Roman" pitchFamily="18" charset="0"/>
              <a:ea typeface="Arial" panose="020B0604020202020204" pitchFamily="34" charset="0"/>
              <a:cs typeface="Times New Roman" pitchFamily="18" charset="0"/>
            </a:endParaRPr>
          </a:p>
          <a:p>
            <a:pPr defTabSz="914400" eaLnBrk="0" fontAlgn="base" hangingPunct="0">
              <a:lnSpc>
                <a:spcPct val="100000"/>
              </a:lnSpc>
              <a:spcBef>
                <a:spcPct val="0"/>
              </a:spcBef>
              <a:spcAft>
                <a:spcPct val="0"/>
              </a:spcAft>
              <a:buFontTx/>
              <a:buNone/>
            </a:pPr>
            <a:r>
              <a:rPr lang="en-US" altLang="en-US" dirty="0" smtClean="0">
                <a:solidFill>
                  <a:srgbClr val="000000"/>
                </a:solidFill>
                <a:latin typeface="Times New Roman" pitchFamily="18" charset="0"/>
                <a:cs typeface="Times New Roman" pitchFamily="18" charset="0"/>
                <a:sym typeface="Arial" panose="020B0604020202020204" pitchFamily="34" charset="0"/>
              </a:rPr>
              <a:t>……………………………………………………………………………………………………………………………………………………………………………………………………………………………………………………………………….....................................................................................</a:t>
            </a:r>
          </a:p>
          <a:p>
            <a:pPr defTabSz="914400" eaLnBrk="0" fontAlgn="base" hangingPunct="0">
              <a:lnSpc>
                <a:spcPct val="100000"/>
              </a:lnSpc>
              <a:spcBef>
                <a:spcPct val="0"/>
              </a:spcBef>
              <a:spcAft>
                <a:spcPct val="0"/>
              </a:spcAft>
              <a:buFontTx/>
              <a:buNone/>
            </a:pPr>
            <a:endParaRPr lang="en-US" altLang="en-US" dirty="0" smtClean="0">
              <a:solidFill>
                <a:srgbClr val="000000"/>
              </a:solidFill>
              <a:latin typeface="#9Slide05 IcielSanelma" pitchFamily="2" charset="0"/>
              <a:cs typeface="Arial" panose="020B0604020202020204" pitchFamily="34" charset="0"/>
              <a:sym typeface="Arial" panose="020B0604020202020204" pitchFamily="34" charset="0"/>
            </a:endParaRPr>
          </a:p>
        </p:txBody>
      </p:sp>
      <p:pic>
        <p:nvPicPr>
          <p:cNvPr id="4" name="Picture 3" descr="https://gatorball.files.wordpress.com/2011/03/hybrid-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 y="0"/>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1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000"/>
                                        <p:tgtEl>
                                          <p:spTgt spid="33795"/>
                                        </p:tgtEl>
                                      </p:cBhvr>
                                    </p:animEffect>
                                    <p:anim calcmode="lin" valueType="num">
                                      <p:cBhvr>
                                        <p:cTn id="8" dur="1000" fill="hold"/>
                                        <p:tgtEl>
                                          <p:spTgt spid="33795"/>
                                        </p:tgtEl>
                                        <p:attrNameLst>
                                          <p:attrName>ppt_x</p:attrName>
                                        </p:attrNameLst>
                                      </p:cBhvr>
                                      <p:tavLst>
                                        <p:tav tm="0">
                                          <p:val>
                                            <p:strVal val="#ppt_x"/>
                                          </p:val>
                                        </p:tav>
                                        <p:tav tm="100000">
                                          <p:val>
                                            <p:strVal val="#ppt_x"/>
                                          </p:val>
                                        </p:tav>
                                      </p:tavLst>
                                    </p:anim>
                                    <p:anim calcmode="lin" valueType="num">
                                      <p:cBhvr>
                                        <p:cTn id="9"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B4FD49C6-7A1E-4C0A-8F8F-BAD9728783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333" b="23542"/>
          <a:stretch/>
        </p:blipFill>
        <p:spPr>
          <a:xfrm>
            <a:off x="1397839" y="-482429"/>
            <a:ext cx="8384146" cy="2724140"/>
          </a:xfrm>
          <a:prstGeom prst="rect">
            <a:avLst/>
          </a:prstGeom>
        </p:spPr>
      </p:pic>
      <p:sp>
        <p:nvSpPr>
          <p:cNvPr id="6" name="Hộp Văn bản 5">
            <a:extLst>
              <a:ext uri="{FF2B5EF4-FFF2-40B4-BE49-F238E27FC236}">
                <a16:creationId xmlns:a16="http://schemas.microsoft.com/office/drawing/2014/main" id="{845F0C26-839B-4DA1-B857-8C7698C63B77}"/>
              </a:ext>
            </a:extLst>
          </p:cNvPr>
          <p:cNvSpPr txBox="1"/>
          <p:nvPr/>
        </p:nvSpPr>
        <p:spPr>
          <a:xfrm>
            <a:off x="3575039" y="699336"/>
            <a:ext cx="3698881" cy="1077218"/>
          </a:xfrm>
          <a:prstGeom prst="rect">
            <a:avLst/>
          </a:prstGeom>
          <a:noFill/>
        </p:spPr>
        <p:txBody>
          <a:bodyPr wrap="square" rtlCol="0">
            <a:spAutoFit/>
          </a:bodyPr>
          <a:lstStyle/>
          <a:p>
            <a:pPr defTabSz="914400">
              <a:defRPr/>
            </a:pPr>
            <a:r>
              <a:rPr lang="en-BZ" sz="3200" b="1" dirty="0" err="1" smtClean="0">
                <a:solidFill>
                  <a:prstClr val="black"/>
                </a:solidFill>
                <a:latin typeface="Times New Roman" pitchFamily="18" charset="0"/>
                <a:cs typeface="Times New Roman" pitchFamily="18" charset="0"/>
              </a:rPr>
              <a:t>Thảo</a:t>
            </a:r>
            <a:r>
              <a:rPr lang="en-BZ" sz="3200" b="1" dirty="0" smtClean="0">
                <a:solidFill>
                  <a:prstClr val="black"/>
                </a:solidFill>
                <a:latin typeface="Times New Roman" pitchFamily="18" charset="0"/>
                <a:cs typeface="Times New Roman" pitchFamily="18" charset="0"/>
              </a:rPr>
              <a:t> </a:t>
            </a:r>
            <a:r>
              <a:rPr lang="en-BZ" sz="3200" b="1" dirty="0" err="1" smtClean="0">
                <a:solidFill>
                  <a:prstClr val="black"/>
                </a:solidFill>
                <a:latin typeface="Times New Roman" pitchFamily="18" charset="0"/>
                <a:cs typeface="Times New Roman" pitchFamily="18" charset="0"/>
              </a:rPr>
              <a:t>luận</a:t>
            </a:r>
            <a:endParaRPr lang="en-BZ" sz="3200" b="1" dirty="0" smtClean="0">
              <a:solidFill>
                <a:prstClr val="black"/>
              </a:solidFill>
              <a:latin typeface="Times New Roman" pitchFamily="18" charset="0"/>
              <a:cs typeface="Times New Roman" pitchFamily="18" charset="0"/>
            </a:endParaRPr>
          </a:p>
          <a:p>
            <a:pPr defTabSz="914400">
              <a:defRPr/>
            </a:pPr>
            <a:r>
              <a:rPr lang="en-BZ" sz="3200" b="1" dirty="0" err="1" smtClean="0">
                <a:solidFill>
                  <a:prstClr val="black"/>
                </a:solidFill>
                <a:latin typeface="Times New Roman" pitchFamily="18" charset="0"/>
                <a:cs typeface="Times New Roman" pitchFamily="18" charset="0"/>
              </a:rPr>
              <a:t>Thời</a:t>
            </a:r>
            <a:r>
              <a:rPr lang="en-BZ" sz="3200" b="1" dirty="0" smtClean="0">
                <a:solidFill>
                  <a:prstClr val="black"/>
                </a:solidFill>
                <a:latin typeface="Times New Roman" pitchFamily="18" charset="0"/>
                <a:cs typeface="Times New Roman" pitchFamily="18" charset="0"/>
              </a:rPr>
              <a:t> </a:t>
            </a:r>
            <a:r>
              <a:rPr lang="en-BZ" sz="3200" b="1" dirty="0" err="1" smtClean="0">
                <a:solidFill>
                  <a:prstClr val="black"/>
                </a:solidFill>
                <a:latin typeface="Times New Roman" pitchFamily="18" charset="0"/>
                <a:cs typeface="Times New Roman" pitchFamily="18" charset="0"/>
              </a:rPr>
              <a:t>gian</a:t>
            </a:r>
            <a:r>
              <a:rPr lang="en-BZ" sz="3200" b="1" dirty="0" smtClean="0">
                <a:solidFill>
                  <a:prstClr val="black"/>
                </a:solidFill>
                <a:latin typeface="Times New Roman" pitchFamily="18" charset="0"/>
                <a:cs typeface="Times New Roman" pitchFamily="18" charset="0"/>
              </a:rPr>
              <a:t>: 3’</a:t>
            </a:r>
            <a:endParaRPr lang="en-BZ" sz="3200" b="1" dirty="0">
              <a:solidFill>
                <a:prstClr val="black"/>
              </a:solidFill>
              <a:latin typeface="Times New Roman" pitchFamily="18" charset="0"/>
              <a:cs typeface="Times New Roman" pitchFamily="18" charset="0"/>
            </a:endParaRPr>
          </a:p>
        </p:txBody>
      </p:sp>
      <p:pic>
        <p:nvPicPr>
          <p:cNvPr id="8" name="Hình ảnh 11">
            <a:extLst>
              <a:ext uri="{FF2B5EF4-FFF2-40B4-BE49-F238E27FC236}">
                <a16:creationId xmlns:a16="http://schemas.microsoft.com/office/drawing/2014/main" id="{D05F5C8E-EC88-4261-9D57-EB57496768CF}"/>
              </a:ext>
            </a:extLst>
          </p:cNvPr>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44699" y="1771429"/>
            <a:ext cx="12041746" cy="4912706"/>
          </a:xfrm>
          <a:prstGeom prst="rect">
            <a:avLst/>
          </a:prstGeom>
        </p:spPr>
      </p:pic>
      <p:pic>
        <p:nvPicPr>
          <p:cNvPr id="10" name="Kiểu 3D 4" descr="hearts">
            <a:extLst>
              <a:ext uri="{FF2B5EF4-FFF2-40B4-BE49-F238E27FC236}">
                <a16:creationId xmlns:a16="http://schemas.microsoft.com/office/drawing/2014/main" id="{508A48E9-78FF-4E72-9DE0-B504B3A795BE}"/>
              </a:ext>
            </a:extLst>
          </p:cNvPr>
          <p:cNvPicPr>
            <a:picLocks noGrp="1" noRot="1" noChangeAspect="1" noMove="1" noResize="1" noEditPoints="1" noAdjustHandles="1" noChangeArrowheads="1" noChangeShapeType="1" noCrop="1"/>
          </p:cNvPicPr>
          <p:nvPr/>
        </p:nvPicPr>
        <p:blipFill>
          <a:blip r:embed="rId4"/>
          <a:stretch>
            <a:fillRect/>
          </a:stretch>
        </p:blipFill>
        <p:spPr>
          <a:xfrm rot="21439378">
            <a:off x="8815341" y="426637"/>
            <a:ext cx="2825957" cy="2689584"/>
          </a:xfrm>
          <a:prstGeom prst="rect">
            <a:avLst/>
          </a:prstGeom>
        </p:spPr>
      </p:pic>
      <p:pic>
        <p:nvPicPr>
          <p:cNvPr id="11" name="Hình ảnh 7" descr="Ảnh có chứa bàn, trong nhà&#10;&#10;Mô tả được tạo tự động">
            <a:extLst>
              <a:ext uri="{FF2B5EF4-FFF2-40B4-BE49-F238E27FC236}">
                <a16:creationId xmlns:a16="http://schemas.microsoft.com/office/drawing/2014/main" id="{00B29AF5-5C68-47EB-BCBF-A31DF4AB6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7632" y="178297"/>
            <a:ext cx="1507870" cy="1987465"/>
          </a:xfrm>
          <a:prstGeom prst="rect">
            <a:avLst/>
          </a:prstGeom>
        </p:spPr>
      </p:pic>
      <p:sp>
        <p:nvSpPr>
          <p:cNvPr id="13" name="Hình chữ nhật 2">
            <a:extLst>
              <a:ext uri="{FF2B5EF4-FFF2-40B4-BE49-F238E27FC236}">
                <a16:creationId xmlns:a16="http://schemas.microsoft.com/office/drawing/2014/main" id="{3BB5692D-DCCE-4118-AF3D-3CA9928BC137}"/>
              </a:ext>
            </a:extLst>
          </p:cNvPr>
          <p:cNvSpPr/>
          <p:nvPr/>
        </p:nvSpPr>
        <p:spPr>
          <a:xfrm>
            <a:off x="2334328" y="3505494"/>
            <a:ext cx="8753304" cy="1908215"/>
          </a:xfrm>
          <a:prstGeom prst="rect">
            <a:avLst/>
          </a:prstGeom>
        </p:spPr>
        <p:txBody>
          <a:bodyPr wrap="square">
            <a:spAutoFit/>
          </a:bodyPr>
          <a:lstStyle/>
          <a:p>
            <a:pPr defTabSz="914400">
              <a:defRPr/>
            </a:pPr>
            <a:r>
              <a:rPr lang="en-BZ" sz="3000" b="1" u="sng" dirty="0">
                <a:solidFill>
                  <a:srgbClr val="FF0000"/>
                </a:solidFill>
                <a:latin typeface="Times New Roman" pitchFamily="18" charset="0"/>
                <a:cs typeface="Times New Roman" pitchFamily="18" charset="0"/>
              </a:rPr>
              <a:t>1. </a:t>
            </a:r>
            <a:r>
              <a:rPr lang="en-BZ" sz="3000" b="1" dirty="0" smtClean="0">
                <a:solidFill>
                  <a:prstClr val="black"/>
                </a:solidFill>
                <a:latin typeface="Times New Roman" pitchFamily="18" charset="0"/>
                <a:cs typeface="Times New Roman" pitchFamily="18" charset="0"/>
              </a:rPr>
              <a:t>: </a:t>
            </a:r>
            <a:r>
              <a:rPr lang="en-US" sz="3000" b="1" dirty="0" smtClean="0">
                <a:solidFill>
                  <a:prstClr val="black"/>
                </a:solidFill>
                <a:latin typeface="Times New Roman" pitchFamily="18" charset="0"/>
                <a:cs typeface="Times New Roman" pitchFamily="18" charset="0"/>
              </a:rPr>
              <a:t>Ý </a:t>
            </a:r>
            <a:r>
              <a:rPr lang="en-US" sz="3000" b="1" dirty="0" err="1" smtClean="0">
                <a:solidFill>
                  <a:prstClr val="black"/>
                </a:solidFill>
                <a:latin typeface="Times New Roman" pitchFamily="18" charset="0"/>
                <a:cs typeface="Times New Roman" pitchFamily="18" charset="0"/>
              </a:rPr>
              <a:t>nghĩa</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của</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tự</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lập</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đối</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với</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cá</a:t>
            </a:r>
            <a:r>
              <a:rPr lang="en-US" sz="3000" b="1" dirty="0" smtClean="0">
                <a:solidFill>
                  <a:prstClr val="black"/>
                </a:solidFill>
                <a:latin typeface="Times New Roman" pitchFamily="18" charset="0"/>
                <a:cs typeface="Times New Roman" pitchFamily="18" charset="0"/>
              </a:rPr>
              <a:t> </a:t>
            </a:r>
            <a:r>
              <a:rPr lang="en-US" sz="3000" b="1" dirty="0" err="1" smtClean="0">
                <a:solidFill>
                  <a:prstClr val="black"/>
                </a:solidFill>
                <a:latin typeface="Times New Roman" pitchFamily="18" charset="0"/>
                <a:cs typeface="Times New Roman" pitchFamily="18" charset="0"/>
              </a:rPr>
              <a:t>nhân</a:t>
            </a:r>
            <a:r>
              <a:rPr lang="en-BZ" sz="3000" b="1" dirty="0" smtClean="0">
                <a:solidFill>
                  <a:prstClr val="black"/>
                </a:solidFill>
                <a:latin typeface="Times New Roman" pitchFamily="18" charset="0"/>
                <a:cs typeface="Times New Roman" pitchFamily="18" charset="0"/>
              </a:rPr>
              <a:t>?</a:t>
            </a:r>
            <a:endParaRPr lang="en-BZ" sz="3000" b="1" dirty="0">
              <a:solidFill>
                <a:prstClr val="black"/>
              </a:solidFill>
              <a:latin typeface="Times New Roman" pitchFamily="18" charset="0"/>
              <a:cs typeface="Times New Roman" pitchFamily="18" charset="0"/>
            </a:endParaRPr>
          </a:p>
          <a:p>
            <a:pPr defTabSz="914400">
              <a:defRPr/>
            </a:pPr>
            <a:r>
              <a:rPr lang="en-BZ" sz="3000" b="1" u="sng" dirty="0">
                <a:solidFill>
                  <a:srgbClr val="FF0000"/>
                </a:solidFill>
                <a:latin typeface="Times New Roman" pitchFamily="18" charset="0"/>
                <a:cs typeface="Times New Roman" pitchFamily="18" charset="0"/>
              </a:rPr>
              <a:t>2. </a:t>
            </a:r>
            <a:r>
              <a:rPr lang="en-BZ" sz="3000" b="1" dirty="0" smtClean="0">
                <a:solidFill>
                  <a:prstClr val="black"/>
                </a:solidFill>
                <a:latin typeface="Times New Roman" pitchFamily="18" charset="0"/>
                <a:cs typeface="Times New Roman" pitchFamily="18" charset="0"/>
              </a:rPr>
              <a:t>: Ý </a:t>
            </a:r>
            <a:r>
              <a:rPr lang="en-BZ" sz="3000" b="1" dirty="0" err="1" smtClean="0">
                <a:solidFill>
                  <a:prstClr val="black"/>
                </a:solidFill>
                <a:latin typeface="Times New Roman" pitchFamily="18" charset="0"/>
                <a:cs typeface="Times New Roman" pitchFamily="18" charset="0"/>
              </a:rPr>
              <a:t>nghĩa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của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tự</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lập</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đối</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với</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gia</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đình</a:t>
            </a:r>
            <a:r>
              <a:rPr lang="en-BZ" sz="3000" b="1" dirty="0" smtClean="0">
                <a:solidFill>
                  <a:prstClr val="black"/>
                </a:solidFill>
                <a:latin typeface="Times New Roman" pitchFamily="18" charset="0"/>
                <a:cs typeface="Times New Roman" pitchFamily="18" charset="0"/>
              </a:rPr>
              <a:t>?</a:t>
            </a:r>
          </a:p>
          <a:p>
            <a:pPr lvl="0" defTabSz="914400">
              <a:defRPr/>
            </a:pPr>
            <a:r>
              <a:rPr lang="en-BZ" sz="3000" b="1" u="sng" dirty="0">
                <a:solidFill>
                  <a:srgbClr val="FF0000"/>
                </a:solidFill>
                <a:latin typeface="Times New Roman" pitchFamily="18" charset="0"/>
                <a:cs typeface="Times New Roman" pitchFamily="18" charset="0"/>
              </a:rPr>
              <a:t>3</a:t>
            </a:r>
            <a:r>
              <a:rPr lang="en-BZ" sz="3000" b="1" u="sng" dirty="0" smtClean="0">
                <a:solidFill>
                  <a:srgbClr val="FF0000"/>
                </a:solidFill>
                <a:latin typeface="Times New Roman" pitchFamily="18" charset="0"/>
                <a:cs typeface="Times New Roman" pitchFamily="18" charset="0"/>
              </a:rPr>
              <a:t>. </a:t>
            </a:r>
            <a:r>
              <a:rPr lang="en-BZ" sz="3000" b="1" dirty="0" smtClean="0">
                <a:solidFill>
                  <a:prstClr val="black"/>
                </a:solidFill>
                <a:latin typeface="Times New Roman" pitchFamily="18" charset="0"/>
                <a:cs typeface="Times New Roman" pitchFamily="18" charset="0"/>
              </a:rPr>
              <a:t>: </a:t>
            </a:r>
            <a:r>
              <a:rPr lang="en-BZ" sz="3000" b="1" dirty="0">
                <a:solidFill>
                  <a:prstClr val="black"/>
                </a:solidFill>
                <a:latin typeface="Times New Roman" pitchFamily="18" charset="0"/>
                <a:cs typeface="Times New Roman" pitchFamily="18" charset="0"/>
              </a:rPr>
              <a:t>Ý </a:t>
            </a:r>
            <a:r>
              <a:rPr lang="en-BZ" sz="3000" b="1" dirty="0" err="1">
                <a:solidFill>
                  <a:prstClr val="black"/>
                </a:solidFill>
                <a:latin typeface="Times New Roman" pitchFamily="18" charset="0"/>
                <a:cs typeface="Times New Roman" pitchFamily="18" charset="0"/>
              </a:rPr>
              <a:t>nghĩa</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của</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tự</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lập</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đối</a:t>
            </a:r>
            <a:r>
              <a:rPr lang="en-BZ" sz="3000" b="1" dirty="0">
                <a:solidFill>
                  <a:prstClr val="black"/>
                </a:solidFill>
                <a:latin typeface="Times New Roman" pitchFamily="18" charset="0"/>
                <a:cs typeface="Times New Roman" pitchFamily="18" charset="0"/>
              </a:rPr>
              <a:t> </a:t>
            </a:r>
            <a:r>
              <a:rPr lang="en-BZ" sz="3000" b="1" dirty="0" err="1">
                <a:solidFill>
                  <a:prstClr val="black"/>
                </a:solidFill>
                <a:latin typeface="Times New Roman" pitchFamily="18" charset="0"/>
                <a:cs typeface="Times New Roman" pitchFamily="18" charset="0"/>
              </a:rPr>
              <a:t>với</a:t>
            </a:r>
            <a:r>
              <a:rPr lang="en-BZ" sz="3000" b="1" dirty="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xã</a:t>
            </a:r>
            <a:r>
              <a:rPr lang="en-BZ" sz="3000" b="1" dirty="0" smtClean="0">
                <a:solidFill>
                  <a:prstClr val="black"/>
                </a:solidFill>
                <a:latin typeface="Times New Roman" pitchFamily="18" charset="0"/>
                <a:cs typeface="Times New Roman" pitchFamily="18" charset="0"/>
              </a:rPr>
              <a:t> </a:t>
            </a:r>
            <a:r>
              <a:rPr lang="en-BZ" sz="3000" b="1" dirty="0" err="1" smtClean="0">
                <a:solidFill>
                  <a:prstClr val="black"/>
                </a:solidFill>
                <a:latin typeface="Times New Roman" pitchFamily="18" charset="0"/>
                <a:cs typeface="Times New Roman" pitchFamily="18" charset="0"/>
              </a:rPr>
              <a:t>hội</a:t>
            </a:r>
            <a:r>
              <a:rPr lang="en-BZ" sz="3000" b="1" dirty="0" smtClean="0">
                <a:solidFill>
                  <a:prstClr val="black"/>
                </a:solidFill>
                <a:latin typeface="Times New Roman" pitchFamily="18" charset="0"/>
                <a:cs typeface="Times New Roman" pitchFamily="18" charset="0"/>
              </a:rPr>
              <a:t>?</a:t>
            </a:r>
            <a:endParaRPr lang="en-BZ" sz="3000" b="1" dirty="0">
              <a:solidFill>
                <a:prstClr val="black"/>
              </a:solidFill>
              <a:latin typeface="Times New Roman" pitchFamily="18" charset="0"/>
              <a:cs typeface="Times New Roman" pitchFamily="18" charset="0"/>
            </a:endParaRPr>
          </a:p>
          <a:p>
            <a:pPr defTabSz="914400">
              <a:defRPr/>
            </a:pPr>
            <a:endParaRPr lang="en-BZ" sz="2800" b="1" dirty="0">
              <a:solidFill>
                <a:prstClr val="black"/>
              </a:solidFill>
              <a:latin typeface="#9Slide05 SVNCookie" panose="020B0606040200020203" pitchFamily="34" charset="0"/>
              <a:cs typeface="Times New Roman" panose="02020603050405020304" pitchFamily="18" charset="0"/>
            </a:endParaRPr>
          </a:p>
        </p:txBody>
      </p:sp>
    </p:spTree>
    <p:extLst>
      <p:ext uri="{BB962C8B-B14F-4D97-AF65-F5344CB8AC3E}">
        <p14:creationId xmlns:p14="http://schemas.microsoft.com/office/powerpoint/2010/main" val="69183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defTabSz="914400">
              <a:spcBef>
                <a:spcPct val="0"/>
              </a:spcBef>
              <a:defRPr/>
            </a:pPr>
            <a:r>
              <a:rPr lang="en-US" altLang="en-US" sz="4000" b="1" dirty="0" smtClean="0">
                <a:solidFill>
                  <a:srgbClr val="FFFFFF"/>
                </a:solidFill>
                <a:latin typeface="Times New Roman" pitchFamily="18" charset="0"/>
                <a:cs typeface="Times New Roman" pitchFamily="18" charset="0"/>
              </a:rPr>
              <a:t>Ý </a:t>
            </a:r>
            <a:r>
              <a:rPr lang="en-US" altLang="en-US" sz="4000" b="1" dirty="0" err="1" smtClean="0">
                <a:solidFill>
                  <a:srgbClr val="FFFFFF"/>
                </a:solidFill>
                <a:latin typeface="Times New Roman" pitchFamily="18" charset="0"/>
                <a:cs typeface="Times New Roman" pitchFamily="18" charset="0"/>
              </a:rPr>
              <a:t>nghĩa</a:t>
            </a:r>
            <a:r>
              <a:rPr lang="en-US" altLang="en-US" sz="4000" b="1" dirty="0" smtClean="0">
                <a:solidFill>
                  <a:srgbClr val="FFFFFF"/>
                </a:solidFill>
                <a:latin typeface="Times New Roman" pitchFamily="18" charset="0"/>
                <a:cs typeface="Times New Roman" pitchFamily="18" charset="0"/>
              </a:rPr>
              <a:t> </a:t>
            </a:r>
            <a:r>
              <a:rPr lang="en-US" altLang="en-US" sz="4000" b="1" dirty="0" err="1" smtClean="0">
                <a:solidFill>
                  <a:srgbClr val="FFFFFF"/>
                </a:solidFill>
                <a:latin typeface="Times New Roman" pitchFamily="18" charset="0"/>
                <a:cs typeface="Times New Roman" pitchFamily="18" charset="0"/>
              </a:rPr>
              <a:t>tự</a:t>
            </a:r>
            <a:r>
              <a:rPr lang="en-US" altLang="en-US" sz="4000" b="1" dirty="0" smtClean="0">
                <a:solidFill>
                  <a:srgbClr val="FFFFFF"/>
                </a:solidFill>
                <a:latin typeface="Times New Roman" pitchFamily="18" charset="0"/>
                <a:cs typeface="Times New Roman" pitchFamily="18" charset="0"/>
              </a:rPr>
              <a:t> </a:t>
            </a:r>
            <a:r>
              <a:rPr lang="en-US" altLang="en-US" sz="4000" b="1" dirty="0" err="1">
                <a:solidFill>
                  <a:srgbClr val="FFFFFF"/>
                </a:solidFill>
                <a:latin typeface="Times New Roman" pitchFamily="18" charset="0"/>
                <a:cs typeface="Times New Roman" pitchFamily="18" charset="0"/>
              </a:rPr>
              <a:t>lập</a:t>
            </a:r>
            <a:endParaRPr lang="en-US" sz="4000" b="1" kern="0" dirty="0">
              <a:solidFill>
                <a:srgbClr val="FFFFFF"/>
              </a:solidFill>
              <a:latin typeface="Times New Roman" pitchFamily="18" charset="0"/>
              <a:cs typeface="Times New Roman" pitchFamily="18" charset="0"/>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14" y="-14858"/>
            <a:ext cx="2135284"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90" y="2387232"/>
            <a:ext cx="3721211" cy="4323669"/>
            <a:chOff x="324729" y="2194559"/>
            <a:chExt cx="3179640" cy="2682240"/>
          </a:xfrm>
          <a:solidFill>
            <a:srgbClr val="FFC000"/>
          </a:solidFill>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7" name="Group 16"/>
          <p:cNvGrpSpPr/>
          <p:nvPr/>
        </p:nvGrpSpPr>
        <p:grpSpPr>
          <a:xfrm>
            <a:off x="4164780" y="2510707"/>
            <a:ext cx="3710257" cy="3672046"/>
            <a:chOff x="3822334" y="2194559"/>
            <a:chExt cx="3179640" cy="2682240"/>
          </a:xfrm>
          <a:solidFill>
            <a:srgbClr val="00B050"/>
          </a:solidFill>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9" name="Group 18"/>
          <p:cNvGrpSpPr/>
          <p:nvPr/>
        </p:nvGrpSpPr>
        <p:grpSpPr>
          <a:xfrm>
            <a:off x="8444285" y="2567171"/>
            <a:ext cx="3446233" cy="3559118"/>
            <a:chOff x="7319938" y="2194559"/>
            <a:chExt cx="3179640" cy="2682240"/>
          </a:xfrm>
          <a:solidFill>
            <a:srgbClr val="C9A4E4"/>
          </a:solidFill>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sp>
        <p:nvSpPr>
          <p:cNvPr id="33" name="Text Box 20"/>
          <p:cNvSpPr txBox="1">
            <a:spLocks noChangeArrowheads="1"/>
          </p:cNvSpPr>
          <p:nvPr/>
        </p:nvSpPr>
        <p:spPr bwMode="auto">
          <a:xfrm>
            <a:off x="191792" y="2299302"/>
            <a:ext cx="367937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Giúp</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thành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cuộc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được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mọi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người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tôn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trọng</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Có</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thêm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nghiệm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sống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nghiệm</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trong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công</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việc</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Rèn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đức</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tính</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trì</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nhẫn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nại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để</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vượt</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mọi</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hoàn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cảnh</a:t>
            </a:r>
            <a:r>
              <a:rPr lang="en-US" sz="2800" dirty="0">
                <a:solidFill>
                  <a:srgbClr val="000000"/>
                </a:solidFill>
                <a:latin typeface="Times New Roman"/>
                <a:ea typeface="Times New Roman"/>
              </a:rPr>
              <a:t>.</a:t>
            </a:r>
            <a:br>
              <a:rPr lang="en-US" sz="2800" dirty="0">
                <a:solidFill>
                  <a:srgbClr val="000000"/>
                </a:solidFill>
                <a:latin typeface="Times New Roman"/>
                <a:ea typeface="Times New Roman"/>
              </a:rPr>
            </a:br>
            <a:endParaRPr lang="en-US" sz="2800" b="1" dirty="0">
              <a:solidFill>
                <a:srgbClr val="FFFFFF"/>
              </a:solidFill>
              <a:latin typeface="Times New Roman" pitchFamily="18" charset="0"/>
              <a:cs typeface="Times New Roman" pitchFamily="18" charset="0"/>
              <a:sym typeface="Arial" panose="020B0604020202020204" pitchFamily="34" charset="0"/>
            </a:endParaRPr>
          </a:p>
        </p:txBody>
      </p:sp>
      <p:sp>
        <p:nvSpPr>
          <p:cNvPr id="34" name="Text Box 21"/>
          <p:cNvSpPr txBox="1">
            <a:spLocks noChangeArrowheads="1"/>
          </p:cNvSpPr>
          <p:nvPr/>
        </p:nvSpPr>
        <p:spPr bwMode="auto">
          <a:xfrm>
            <a:off x="4287925" y="3081461"/>
            <a:ext cx="35871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b="1" dirty="0" smtClean="0">
                <a:solidFill>
                  <a:srgbClr val="FFFFFF"/>
                </a:solidFill>
                <a:latin typeface="Times New Roman" pitchFamily="18" charset="0"/>
                <a:cs typeface="Times New Roman" pitchFamily="18" charset="0"/>
                <a:sym typeface="Arial" panose="020B0604020202020204" pitchFamily="34" charset="0"/>
              </a:rPr>
              <a:t>- Cha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mẹ</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hạnh</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phúc</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vì</a:t>
            </a:r>
            <a:r>
              <a:rPr lang="en-US" sz="2800" b="1" dirty="0" smtClean="0">
                <a:solidFill>
                  <a:srgbClr val="FFFFFF"/>
                </a:solidFill>
                <a:latin typeface="Times New Roman" pitchFamily="18" charset="0"/>
                <a:cs typeface="Times New Roman" pitchFamily="18" charset="0"/>
                <a:sym typeface="Arial" panose="020B0604020202020204" pitchFamily="34" charset="0"/>
              </a:rPr>
              <a:t> con </a:t>
            </a:r>
            <a:r>
              <a:rPr lang="en-US" sz="2800" b="1" dirty="0" err="1" smtClean="0">
                <a:solidFill>
                  <a:srgbClr val="FFFFFF"/>
                </a:solidFill>
                <a:latin typeface="Times New Roman" pitchFamily="18" charset="0"/>
                <a:cs typeface="Times New Roman" pitchFamily="18" charset="0"/>
                <a:sym typeface="Arial" panose="020B0604020202020204" pitchFamily="34" charset="0"/>
              </a:rPr>
              <a:t>cái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tự</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lập</a:t>
            </a:r>
            <a:r>
              <a:rPr lang="en-US" sz="2800" b="1" dirty="0" smtClean="0">
                <a:solidFill>
                  <a:srgbClr val="FFFFFF"/>
                </a:solidFill>
                <a:latin typeface="Times New Roman" pitchFamily="18" charset="0"/>
                <a:cs typeface="Times New Roman" pitchFamily="18" charset="0"/>
                <a:sym typeface="Arial" panose="020B0604020202020204" pitchFamily="34" charset="0"/>
              </a:rPr>
              <a:t>.</a:t>
            </a:r>
          </a:p>
          <a:p>
            <a:pPr lvl="0" defTabSz="914400" eaLnBrk="1" fontAlgn="base" hangingPunct="1">
              <a:spcBef>
                <a:spcPct val="0"/>
              </a:spcBef>
              <a:spcAft>
                <a:spcPct val="0"/>
              </a:spcAft>
              <a:defRPr/>
            </a:pP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Mọi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thành</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viên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đều</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yên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tâm</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khi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mỗi</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cá</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nhân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đều</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tự</a:t>
            </a:r>
            <a:r>
              <a:rPr lang="en-US" sz="2800" b="1" dirty="0" smtClean="0">
                <a:solidFill>
                  <a:srgbClr val="FFFFFF"/>
                </a:solidFill>
                <a:latin typeface="Times New Roman" pitchFamily="18" charset="0"/>
                <a:cs typeface="Times New Roman" pitchFamily="18" charset="0"/>
                <a:sym typeface="Arial" panose="020B0604020202020204" pitchFamily="34" charset="0"/>
              </a:rPr>
              <a:t> lo </a:t>
            </a:r>
            <a:r>
              <a:rPr lang="en-US" sz="2800" b="1" dirty="0" err="1" smtClean="0">
                <a:solidFill>
                  <a:srgbClr val="FFFFFF"/>
                </a:solidFill>
                <a:latin typeface="Times New Roman" pitchFamily="18" charset="0"/>
                <a:cs typeface="Times New Roman" pitchFamily="18" charset="0"/>
                <a:sym typeface="Arial" panose="020B0604020202020204" pitchFamily="34" charset="0"/>
              </a:rPr>
              <a:t>được</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cho</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bản</a:t>
            </a:r>
            <a:r>
              <a:rPr lang="en-US" sz="2800" b="1" dirty="0" smtClean="0">
                <a:solidFill>
                  <a:srgbClr val="FFFFFF"/>
                </a:solidFill>
                <a:latin typeface="Times New Roman" pitchFamily="18" charset="0"/>
                <a:cs typeface="Times New Roman" pitchFamily="18" charset="0"/>
                <a:sym typeface="Arial" panose="020B0604020202020204" pitchFamily="34" charset="0"/>
              </a:rPr>
              <a:t> </a:t>
            </a:r>
            <a:r>
              <a:rPr lang="en-US" sz="2800" b="1" dirty="0" err="1" smtClean="0">
                <a:solidFill>
                  <a:srgbClr val="FFFFFF"/>
                </a:solidFill>
                <a:latin typeface="Times New Roman" pitchFamily="18" charset="0"/>
                <a:cs typeface="Times New Roman" pitchFamily="18" charset="0"/>
                <a:sym typeface="Arial" panose="020B0604020202020204" pitchFamily="34" charset="0"/>
              </a:rPr>
              <a:t>thân</a:t>
            </a:r>
            <a:r>
              <a:rPr lang="en-US" sz="2800" b="1" dirty="0" smtClean="0">
                <a:solidFill>
                  <a:srgbClr val="FFFFFF"/>
                </a:solidFill>
                <a:latin typeface="Times New Roman" pitchFamily="18" charset="0"/>
                <a:cs typeface="Times New Roman" pitchFamily="18" charset="0"/>
                <a:sym typeface="Arial" panose="020B0604020202020204" pitchFamily="34" charset="0"/>
              </a:rPr>
              <a:t>.</a:t>
            </a:r>
            <a:endParaRPr lang="en-US" sz="2800" b="1" dirty="0">
              <a:solidFill>
                <a:srgbClr val="FFFFFF"/>
              </a:solidFill>
              <a:latin typeface="Times New Roman" pitchFamily="18" charset="0"/>
              <a:cs typeface="Times New Roman" pitchFamily="18" charset="0"/>
              <a:sym typeface="Arial" panose="020B0604020202020204" pitchFamily="34" charset="0"/>
            </a:endParaRPr>
          </a:p>
        </p:txBody>
      </p:sp>
      <p:sp>
        <p:nvSpPr>
          <p:cNvPr id="35" name="Rectangle 22"/>
          <p:cNvSpPr>
            <a:spLocks noChangeArrowheads="1"/>
          </p:cNvSpPr>
          <p:nvPr/>
        </p:nvSpPr>
        <p:spPr bwMode="auto">
          <a:xfrm>
            <a:off x="8762093" y="3654233"/>
            <a:ext cx="30837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fontAlgn="base">
              <a:spcBef>
                <a:spcPct val="0"/>
              </a:spcBef>
              <a:spcAft>
                <a:spcPct val="0"/>
              </a:spcAft>
              <a:defRPr/>
            </a:pP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Góp</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phần</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phát</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triển</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a:solidFill>
                  <a:schemeClr val="bg1"/>
                </a:solidFill>
                <a:latin typeface="Times New Roman" pitchFamily="18" charset="0"/>
                <a:cs typeface="Times New Roman" pitchFamily="18" charset="0"/>
                <a:sym typeface="Arial" panose="020B0604020202020204" pitchFamily="34" charset="0"/>
              </a:rPr>
              <a:t>xã</a:t>
            </a:r>
            <a:r>
              <a:rPr lang="en-US" sz="2800" b="1" dirty="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hội</a:t>
            </a:r>
            <a:r>
              <a:rPr lang="en-US" sz="2800" b="1" dirty="0" smtClean="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văn</a:t>
            </a:r>
            <a:r>
              <a:rPr lang="en-US" sz="2800" b="1" dirty="0" smtClean="0">
                <a:solidFill>
                  <a:schemeClr val="bg1"/>
                </a:solidFill>
                <a:latin typeface="Times New Roman" pitchFamily="18" charset="0"/>
                <a:cs typeface="Times New Roman" pitchFamily="18" charset="0"/>
                <a:sym typeface="Arial" panose="020B0604020202020204" pitchFamily="34" charset="0"/>
              </a:rPr>
              <a:t> minh, </a:t>
            </a:r>
            <a:r>
              <a:rPr lang="en-US" sz="2800" b="1" dirty="0" err="1" smtClean="0">
                <a:solidFill>
                  <a:schemeClr val="bg1"/>
                </a:solidFill>
                <a:latin typeface="Times New Roman" pitchFamily="18" charset="0"/>
                <a:cs typeface="Times New Roman" pitchFamily="18" charset="0"/>
                <a:sym typeface="Arial" panose="020B0604020202020204" pitchFamily="34" charset="0"/>
              </a:rPr>
              <a:t>giàu</a:t>
            </a:r>
            <a:r>
              <a:rPr lang="en-US" sz="2800" b="1" dirty="0" smtClean="0">
                <a:solidFill>
                  <a:schemeClr val="bg1"/>
                </a:solidFill>
                <a:latin typeface="Times New Roman" pitchFamily="18" charset="0"/>
                <a:cs typeface="Times New Roman" pitchFamily="18" charset="0"/>
                <a:sym typeface="Arial" panose="020B0604020202020204" pitchFamily="34" charset="0"/>
              </a:rPr>
              <a:t> </a:t>
            </a:r>
            <a:r>
              <a:rPr lang="en-US" sz="2800" b="1" dirty="0" err="1" smtClean="0">
                <a:solidFill>
                  <a:schemeClr val="bg1"/>
                </a:solidFill>
                <a:latin typeface="Times New Roman" pitchFamily="18" charset="0"/>
                <a:cs typeface="Times New Roman" pitchFamily="18" charset="0"/>
                <a:sym typeface="Arial" panose="020B0604020202020204" pitchFamily="34" charset="0"/>
              </a:rPr>
              <a:t>đẹp</a:t>
            </a:r>
            <a:r>
              <a:rPr lang="en-US" sz="2800" b="1" dirty="0" smtClean="0">
                <a:solidFill>
                  <a:schemeClr val="bg1"/>
                </a:solidFill>
                <a:latin typeface="Times New Roman" pitchFamily="18" charset="0"/>
                <a:cs typeface="Times New Roman" pitchFamily="18" charset="0"/>
                <a:sym typeface="Arial" panose="020B0604020202020204" pitchFamily="34" charset="0"/>
              </a:rPr>
              <a:t>.</a:t>
            </a:r>
            <a:endParaRPr lang="en-US" sz="2800" b="1" dirty="0">
              <a:solidFill>
                <a:schemeClr val="bg1"/>
              </a:solidFill>
              <a:latin typeface="Times New Roman" pitchFamily="18" charset="0"/>
              <a:cs typeface="Times New Roman" pitchFamily="18" charset="0"/>
              <a:sym typeface="Arial" panose="020B0604020202020204" pitchFamily="34" charset="0"/>
            </a:endParaRPr>
          </a:p>
        </p:txBody>
      </p:sp>
      <p:pic>
        <p:nvPicPr>
          <p:cNvPr id="26" name="Chỗ dành sẵn cho Nội dung 9">
            <a:extLst>
              <a:ext uri="{FF2B5EF4-FFF2-40B4-BE49-F238E27FC236}">
                <a16:creationId xmlns:a16="http://schemas.microsoft.com/office/drawing/2014/main" id="{9B98DC60-06EA-4029-BCC0-24A2699AB8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66" b="-2"/>
          <a:stretch/>
        </p:blipFill>
        <p:spPr>
          <a:xfrm>
            <a:off x="769301" y="986713"/>
            <a:ext cx="2141324" cy="877599"/>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7" name="Oval 26"/>
          <p:cNvSpPr/>
          <p:nvPr/>
        </p:nvSpPr>
        <p:spPr bwMode="auto">
          <a:xfrm>
            <a:off x="723451" y="1659999"/>
            <a:ext cx="3244250"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cá</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nhân</a:t>
            </a:r>
            <a:endParaRPr kumimoji="1" lang="vi-VN" sz="2400" b="1" kern="0" dirty="0">
              <a:solidFill>
                <a:srgbClr val="95032D"/>
              </a:solidFill>
              <a:latin typeface="Times New Roman" panose="02020603050405020304" pitchFamily="18" charset="0"/>
              <a:cs typeface="Times New Roman" pitchFamily="18" charset="0"/>
            </a:endParaRPr>
          </a:p>
        </p:txBody>
      </p:sp>
      <p:pic>
        <p:nvPicPr>
          <p:cNvPr id="28" name="Picture 27"/>
          <p:cNvPicPr>
            <a:picLocks noChangeAspect="1"/>
          </p:cNvPicPr>
          <p:nvPr/>
        </p:nvPicPr>
        <p:blipFill>
          <a:blip r:embed="rId6"/>
          <a:stretch>
            <a:fillRect/>
          </a:stretch>
        </p:blipFill>
        <p:spPr>
          <a:xfrm>
            <a:off x="4184346" y="872377"/>
            <a:ext cx="3702195" cy="991935"/>
          </a:xfrm>
          <a:prstGeom prst="rect">
            <a:avLst/>
          </a:prstGeom>
        </p:spPr>
      </p:pic>
      <p:sp>
        <p:nvSpPr>
          <p:cNvPr id="36" name="Oval 35"/>
          <p:cNvSpPr/>
          <p:nvPr/>
        </p:nvSpPr>
        <p:spPr bwMode="auto">
          <a:xfrm>
            <a:off x="4424769" y="1650015"/>
            <a:ext cx="345026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gia</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đình</a:t>
            </a:r>
            <a:endParaRPr kumimoji="1" lang="vi-VN" sz="2400" b="1" kern="0" dirty="0">
              <a:solidFill>
                <a:srgbClr val="95032D"/>
              </a:solidFill>
              <a:latin typeface="Times New Roman" panose="02020603050405020304" pitchFamily="18" charset="0"/>
              <a:cs typeface="Times New Roman" pitchFamily="18" charset="0"/>
            </a:endParaRPr>
          </a:p>
        </p:txBody>
      </p:sp>
      <p:pic>
        <p:nvPicPr>
          <p:cNvPr id="37"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0998" y="1015402"/>
            <a:ext cx="2873830" cy="942187"/>
          </a:xfrm>
          <a:prstGeom prst="rect">
            <a:avLst/>
          </a:prstGeom>
        </p:spPr>
      </p:pic>
      <p:sp>
        <p:nvSpPr>
          <p:cNvPr id="38" name="Oval 37"/>
          <p:cNvSpPr/>
          <p:nvPr/>
        </p:nvSpPr>
        <p:spPr bwMode="auto">
          <a:xfrm>
            <a:off x="8533689" y="1737945"/>
            <a:ext cx="311634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smtClean="0">
                <a:solidFill>
                  <a:srgbClr val="0000FF"/>
                </a:solidFill>
                <a:latin typeface="Times New Roman" pitchFamily="18" charset="0"/>
                <a:cs typeface="Times New Roman" pitchFamily="18" charset="0"/>
              </a:rPr>
              <a:t>Đối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với</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xã</a:t>
            </a:r>
            <a:r>
              <a:rPr kumimoji="1" lang="en-US" sz="2400" b="1" kern="0" dirty="0" smtClean="0">
                <a:solidFill>
                  <a:srgbClr val="0000FF"/>
                </a:solidFill>
                <a:latin typeface="Times New Roman" pitchFamily="18" charset="0"/>
                <a:cs typeface="Times New Roman" pitchFamily="18" charset="0"/>
              </a:rPr>
              <a:t> </a:t>
            </a:r>
            <a:r>
              <a:rPr kumimoji="1" lang="en-US" sz="2400" b="1" kern="0" dirty="0" err="1" smtClean="0">
                <a:solidFill>
                  <a:srgbClr val="0000FF"/>
                </a:solidFill>
                <a:latin typeface="Times New Roman" pitchFamily="18" charset="0"/>
                <a:cs typeface="Times New Roman" pitchFamily="18" charset="0"/>
              </a:rPr>
              <a:t>hội</a:t>
            </a:r>
            <a:endParaRPr kumimoji="1" lang="vi-VN" sz="2400" b="1" kern="0" dirty="0">
              <a:solidFill>
                <a:srgbClr val="95032D"/>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1622697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heel(1)">
                                      <p:cBhvr>
                                        <p:cTn id="30" dur="20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500"/>
                                        <p:tgtEl>
                                          <p:spTgt spid="1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randombar(horizontal)">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4" grpId="0"/>
      <p:bldP spid="35" grpId="0"/>
      <p:bldP spid="27" grpId="0" animBg="1"/>
      <p:bldP spid="36"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45649762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2" y="0"/>
            <a:ext cx="7772709"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it-IT" sz="4000" dirty="0" smtClean="0">
                <a:latin typeface="Times New Roman" pitchFamily="18" charset="0"/>
                <a:cs typeface="Times New Roman" pitchFamily="18" charset="0"/>
              </a:rPr>
              <a:t>GIẢI QUYẾT TÌNH HUỐNG</a:t>
            </a:r>
            <a:endParaRPr lang="it-IT" sz="40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887993" y="4533159"/>
            <a:ext cx="10980545" cy="20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25098" y="345264"/>
            <a:ext cx="5311178" cy="3984689"/>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4889855" y="528033"/>
            <a:ext cx="3818115" cy="4329953"/>
          </a:xfrm>
          <a:prstGeom prst="cloudCallout">
            <a:avLst>
              <a:gd name="adj1" fmla="val -17685"/>
              <a:gd name="adj2" fmla="val 85880"/>
            </a:avLst>
          </a:prstGeom>
          <a:solidFill>
            <a:srgbClr val="FFE79B"/>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15"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5315593" y="4329953"/>
            <a:ext cx="2730500" cy="21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527848" y="528034"/>
            <a:ext cx="3716916" cy="331429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16" name="Rectangle 15"/>
          <p:cNvSpPr/>
          <p:nvPr/>
        </p:nvSpPr>
        <p:spPr>
          <a:xfrm>
            <a:off x="702705" y="690826"/>
            <a:ext cx="4176665" cy="2831544"/>
          </a:xfrm>
          <a:prstGeom prst="rect">
            <a:avLst/>
          </a:prstGeom>
        </p:spPr>
        <p:txBody>
          <a:bodyPr wrap="square">
            <a:spAutoFit/>
          </a:bodyPr>
          <a:lstStyle/>
          <a:p>
            <a:pPr defTabSz="914400"/>
            <a:r>
              <a:rPr lang="en-US" b="1" dirty="0" err="1" smtClean="0">
                <a:solidFill>
                  <a:srgbClr val="FF0000"/>
                </a:solidFill>
                <a:latin typeface="Times New Roman" panose="02020603050405020304" pitchFamily="18" charset="0"/>
                <a:cs typeface="Times New Roman" panose="02020603050405020304" pitchFamily="18" charset="0"/>
              </a:rPr>
              <a:t>Tình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huống</a:t>
            </a:r>
            <a:r>
              <a:rPr lang="en-US" b="1" dirty="0" smtClean="0">
                <a:solidFill>
                  <a:srgbClr val="FF0000"/>
                </a:solidFill>
                <a:latin typeface="Times New Roman" panose="02020603050405020304" pitchFamily="18" charset="0"/>
                <a:cs typeface="Times New Roman" panose="02020603050405020304" pitchFamily="18" charset="0"/>
              </a:rPr>
              <a:t> 1: </a:t>
            </a:r>
          </a:p>
          <a:p>
            <a:r>
              <a:rPr lang="vi-VN" sz="2000" dirty="0">
                <a:solidFill>
                  <a:srgbClr val="000000"/>
                </a:solidFill>
                <a:latin typeface="Times New Roman" pitchFamily="18" charset="0"/>
                <a:cs typeface="Times New Roman" pitchFamily="18" charset="0"/>
              </a:rPr>
              <a:t>Tan học sớm, Hoa rủ các bạn vào nhà mình ăn cơm trưa, về tới nhà, Hoa chợt nhớ ra là sáng mẹ về quê thăm bà ốm nên không nấu cơm sẵn như mọi ngày. Hoa và các bạn cùng vào bếp nhưng loay hoay mãi không biết nấu gì để ăn trưa vì từ trước tới giờ đều được mẹ làm giúp.</a:t>
            </a:r>
            <a:endParaRPr lang="en-US" sz="2000" dirty="0">
              <a:solidFill>
                <a:srgbClr val="000000"/>
              </a:solidFill>
              <a:latin typeface="Times New Roman" pitchFamily="18" charset="0"/>
              <a:cs typeface="Times New Roman" pitchFamily="18" charset="0"/>
            </a:endParaRPr>
          </a:p>
        </p:txBody>
      </p:sp>
      <p:sp>
        <p:nvSpPr>
          <p:cNvPr id="18" name="Rectangle 17"/>
          <p:cNvSpPr/>
          <p:nvPr/>
        </p:nvSpPr>
        <p:spPr>
          <a:xfrm>
            <a:off x="5282304" y="870236"/>
            <a:ext cx="3144479" cy="3477875"/>
          </a:xfrm>
          <a:prstGeom prst="rect">
            <a:avLst/>
          </a:prstGeom>
        </p:spPr>
        <p:txBody>
          <a:bodyPr wrap="square">
            <a:spAutoFit/>
          </a:bodyPr>
          <a:lstStyle/>
          <a:p>
            <a:r>
              <a:rPr lang="en-US" sz="2000" b="1" dirty="0">
                <a:solidFill>
                  <a:srgbClr val="0000FF"/>
                </a:solidFill>
                <a:latin typeface="Times New Roman" pitchFamily="18" charset="0"/>
                <a:cs typeface="Times New Roman" pitchFamily="18" charset="0"/>
              </a:rPr>
              <a:t>a) </a:t>
            </a:r>
            <a:r>
              <a:rPr lang="en-US" sz="2000" b="1" dirty="0" err="1">
                <a:solidFill>
                  <a:srgbClr val="0000FF"/>
                </a:solidFill>
                <a:latin typeface="Times New Roman" pitchFamily="18" charset="0"/>
                <a:cs typeface="Times New Roman" pitchFamily="18" charset="0"/>
              </a:rPr>
              <a:t>Nếu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Hoa</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em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sẽ</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gọi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điện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hỏi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cách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nấu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tay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bếp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tập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nấu</a:t>
            </a:r>
            <a:r>
              <a:rPr lang="en-US" sz="2000" b="1" dirty="0">
                <a:solidFill>
                  <a:srgbClr val="0000FF"/>
                </a:solidFill>
                <a:latin typeface="Times New Roman" pitchFamily="18" charset="0"/>
                <a:cs typeface="Times New Roman" pitchFamily="18" charset="0"/>
              </a:rPr>
              <a:t>.</a:t>
            </a:r>
          </a:p>
          <a:p>
            <a:r>
              <a:rPr lang="en-US" sz="2000" b="1" dirty="0">
                <a:solidFill>
                  <a:srgbClr val="0000FF"/>
                </a:solidFill>
                <a:latin typeface="Times New Roman" pitchFamily="18" charset="0"/>
                <a:cs typeface="Times New Roman" pitchFamily="18" charset="0"/>
              </a:rPr>
              <a:t>b) </a:t>
            </a:r>
            <a:r>
              <a:rPr lang="en-US" sz="2000" b="1" dirty="0" err="1">
                <a:solidFill>
                  <a:srgbClr val="0000FF"/>
                </a:solidFill>
                <a:latin typeface="Times New Roman" pitchFamily="18" charset="0"/>
                <a:cs typeface="Times New Roman" pitchFamily="18" charset="0"/>
              </a:rPr>
              <a:t>Nếu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Hải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em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sẽ</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nói</a:t>
            </a:r>
            <a:r>
              <a:rPr lang="en-US" sz="2000" b="1" dirty="0">
                <a:solidFill>
                  <a:srgbClr val="0000FF"/>
                </a:solidFill>
                <a:latin typeface="Times New Roman" pitchFamily="18" charset="0"/>
                <a:cs typeface="Times New Roman" pitchFamily="18" charset="0"/>
              </a:rPr>
              <a:t> An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đến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không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bố</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mẹ</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như</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vậy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vì</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nhà</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bạn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gần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chịu</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mình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nên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tập</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tính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tự</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giác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khi</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còn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nhỏ</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từ</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những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việc</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mình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có</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thể</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làm</a:t>
            </a:r>
            <a:endParaRPr lang="en-US" sz="2000" b="1" dirty="0">
              <a:solidFill>
                <a:srgbClr val="0000FF"/>
              </a:solidFill>
              <a:latin typeface="Times New Roman" pitchFamily="18" charset="0"/>
              <a:cs typeface="Times New Roman" pitchFamily="18" charset="0"/>
            </a:endParaRPr>
          </a:p>
        </p:txBody>
      </p:sp>
      <p:sp>
        <p:nvSpPr>
          <p:cNvPr id="19" name="Rectangle 18"/>
          <p:cNvSpPr/>
          <p:nvPr/>
        </p:nvSpPr>
        <p:spPr>
          <a:xfrm>
            <a:off x="8527847" y="748479"/>
            <a:ext cx="3664153" cy="3477875"/>
          </a:xfrm>
          <a:prstGeom prst="rect">
            <a:avLst/>
          </a:prstGeom>
        </p:spPr>
        <p:txBody>
          <a:bodyPr wrap="square">
            <a:spAutoFit/>
          </a:bodyPr>
          <a:lstStyle/>
          <a:p>
            <a:pPr defTabSz="914400"/>
            <a:r>
              <a:rPr lang="en-US"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huống</a:t>
            </a:r>
            <a:r>
              <a:rPr lang="en-US" sz="2000" b="1" dirty="0" smtClean="0">
                <a:solidFill>
                  <a:srgbClr val="FF0000"/>
                </a:solidFill>
                <a:latin typeface="Times New Roman" panose="02020603050405020304" pitchFamily="18" charset="0"/>
                <a:cs typeface="Times New Roman" panose="02020603050405020304" pitchFamily="18" charset="0"/>
              </a:rPr>
              <a:t> 2: </a:t>
            </a:r>
          </a:p>
          <a:p>
            <a:r>
              <a:rPr lang="vi-VN" sz="2000" b="1" dirty="0">
                <a:solidFill>
                  <a:srgbClr val="000000"/>
                </a:solidFill>
                <a:latin typeface="Times New Roman" pitchFamily="18" charset="0"/>
                <a:cs typeface="Times New Roman" pitchFamily="18" charset="0"/>
              </a:rPr>
              <a:t>Mặc dù nhà ngay gần trường nhưng hằng ngày bố mẹ vẫn phải đưa đón An đi học. Thấy vậy, Hải hỏi: “Sao cậu không tự đi học?”. An trả lời: “Mình là con trai duy nhất trong nhà, bố mẹ không chăm mình thì còn chăm ai. Mình mới học lớp 6, bố mẹ chăm sóc như vậy là đương nhiên”.</a:t>
            </a:r>
            <a:endParaRPr lang="en-US" sz="20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1389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17" grpId="0" animBg="1"/>
      <p:bldP spid="16"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11438003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74936" y="1493637"/>
            <a:ext cx="12025222" cy="1077218"/>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b="1" dirty="0" smtClean="0">
                <a:solidFill>
                  <a:srgbClr val="0000FF"/>
                </a:solidFill>
                <a:latin typeface="Times New Roman" pitchFamily="18" charset="0"/>
                <a:cs typeface="Times New Roman" pitchFamily="18" charset="0"/>
              </a:rPr>
              <a:t>X</a:t>
            </a:r>
            <a:r>
              <a:rPr lang="vi-VN" b="1" dirty="0" smtClean="0">
                <a:solidFill>
                  <a:srgbClr val="0000FF"/>
                </a:solidFill>
                <a:latin typeface="Times New Roman" pitchFamily="18" charset="0"/>
                <a:cs typeface="Times New Roman" pitchFamily="18" charset="0"/>
              </a:rPr>
              <a:t>ây </a:t>
            </a:r>
            <a:r>
              <a:rPr lang="vi-VN" b="1" dirty="0">
                <a:solidFill>
                  <a:srgbClr val="0000FF"/>
                </a:solidFill>
                <a:latin typeface="Times New Roman" pitchFamily="18" charset="0"/>
                <a:cs typeface="Times New Roman" pitchFamily="18" charset="0"/>
              </a:rPr>
              <a:t>dựng phiếu học tập thể hiện kết quả rèn luyện tính tự lập của bản thân và thực hiện kế hoạch </a:t>
            </a:r>
            <a:endParaRPr lang="en-US" altLang="en-US" b="1" dirty="0">
              <a:solidFill>
                <a:srgbClr val="0000FF"/>
              </a:solidFill>
              <a:latin typeface="Times New Roman" pitchFamily="18" charset="0"/>
              <a:cs typeface="Times New Roman" pitchFamily="18" charset="0"/>
            </a:endParaRPr>
          </a:p>
        </p:txBody>
      </p:sp>
      <p:graphicFrame>
        <p:nvGraphicFramePr>
          <p:cNvPr id="29701" name="Group 5"/>
          <p:cNvGraphicFramePr>
            <a:graphicFrameLocks noGrp="1"/>
          </p:cNvGraphicFramePr>
          <p:nvPr>
            <p:extLst/>
          </p:nvPr>
        </p:nvGraphicFramePr>
        <p:xfrm>
          <a:off x="123645" y="2797697"/>
          <a:ext cx="12068355" cy="3749160"/>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Các</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lĩnh</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vực</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Những</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biểu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hiện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thiếu</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tự</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lập</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thực</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hiện</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Thời</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gian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tiến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hành</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Dự</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kiến</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kết</a:t>
                      </a:r>
                      <a:r>
                        <a:rPr kumimoji="0" lang="en-US" sz="2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cs typeface="Times New Roman" pitchFamily="18" charset="0"/>
                        </a:rPr>
                        <a:t>quả</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Học</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tập</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422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Lao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động</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động</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tập</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thể</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Sinh</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hoạt</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cá</a:t>
                      </a:r>
                      <a:r>
                        <a:rPr kumimoji="0" lang="en-US" sz="28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chemeClr val="tx1"/>
                          </a:solidFill>
                          <a:effectLst/>
                          <a:latin typeface="Times New Roman" pitchFamily="18" charset="0"/>
                          <a:cs typeface="Times New Roman" pitchFamily="18" charset="0"/>
                        </a:rPr>
                        <a:t>nhân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9733565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217223"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17223" y="3707680"/>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2</a:t>
            </a:r>
            <a:r>
              <a:rPr lang="en-US" sz="2800" dirty="0" smtClean="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2885456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78257420"/>
      </p:ext>
    </p:extLst>
  </p:cSld>
  <p:clrMapOvr>
    <a:masterClrMapping/>
  </p:clrMapOvr>
  <p:transition>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iantiem8"/>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410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8899" name="Text Box 3"/>
          <p:cNvSpPr txBox="1">
            <a:spLocks noChangeArrowheads="1"/>
          </p:cNvSpPr>
          <p:nvPr/>
        </p:nvSpPr>
        <p:spPr bwMode="auto">
          <a:xfrm>
            <a:off x="1752600" y="54864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rPr>
              <a:t>MAI AN TIÊM - “SỰ TÍCH DƯA HẤU”</a:t>
            </a:r>
          </a:p>
        </p:txBody>
      </p:sp>
      <p:sp>
        <p:nvSpPr>
          <p:cNvPr id="208900" name="Text Box 4"/>
          <p:cNvSpPr txBox="1">
            <a:spLocks noChangeArrowheads="1"/>
          </p:cNvSpPr>
          <p:nvPr/>
        </p:nvSpPr>
        <p:spPr bwMode="auto">
          <a:xfrm>
            <a:off x="1828800" y="6019801"/>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rPr>
              <a:t>Qua sự tích này em rút ra được bài học gì?</a:t>
            </a:r>
          </a:p>
        </p:txBody>
      </p:sp>
      <p:sp>
        <p:nvSpPr>
          <p:cNvPr id="5" name="Rectangle: Rounded Corners 1">
            <a:extLst>
              <a:ext uri="{FF2B5EF4-FFF2-40B4-BE49-F238E27FC236}">
                <a16:creationId xmlns:a16="http://schemas.microsoft.com/office/drawing/2014/main" id="{49368C2B-08BB-4567-BA27-2402FAA3C31F}"/>
              </a:ext>
            </a:extLst>
          </p:cNvPr>
          <p:cNvSpPr/>
          <p:nvPr/>
        </p:nvSpPr>
        <p:spPr>
          <a:xfrm>
            <a:off x="7097197" y="126283"/>
            <a:ext cx="4973394"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smtClean="0">
                <a:solidFill>
                  <a:srgbClr val="FF0000"/>
                </a:solidFill>
                <a:latin typeface="Times New Roman" pitchFamily="18" charset="0"/>
                <a:ea typeface="Times New Roman" pitchFamily="18" charset="0"/>
                <a:cs typeface="Times New Roman" pitchFamily="18" charset="0"/>
              </a:rPr>
              <a:t>Hoạt</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Khởi</a:t>
            </a:r>
            <a:r>
              <a:rPr lang="en-US" sz="3200" b="1" dirty="0" smtClean="0">
                <a:solidFill>
                  <a:srgbClr val="FF0000"/>
                </a:solidFill>
                <a:latin typeface="Times New Roman" pitchFamily="18" charset="0"/>
                <a:ea typeface="Times New Roman" pitchFamily="18" charset="0"/>
                <a:cs typeface="Times New Roman" pitchFamily="18" charset="0"/>
              </a:rPr>
              <a:t> </a:t>
            </a:r>
            <a:r>
              <a:rPr lang="en-US" sz="3200" b="1" dirty="0" err="1" smtClean="0">
                <a:solidFill>
                  <a:srgbClr val="FF0000"/>
                </a:solidFill>
                <a:latin typeface="Times New Roman" pitchFamily="18" charset="0"/>
                <a:ea typeface="Times New Roman" pitchFamily="18" charset="0"/>
                <a:cs typeface="Times New Roman" pitchFamily="18" charset="0"/>
              </a:rPr>
              <a:t>động</a:t>
            </a: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32857672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wheel(4)">
                                      <p:cBhvr>
                                        <p:cTn id="7" dur="2000"/>
                                        <p:tgtEl>
                                          <p:spTgt spid="208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08900">
                                            <p:txEl>
                                              <p:pRg st="0" end="0"/>
                                            </p:txEl>
                                          </p:spTgt>
                                        </p:tgtEl>
                                        <p:attrNameLst>
                                          <p:attrName>style.visibility</p:attrName>
                                        </p:attrNameLst>
                                      </p:cBhvr>
                                      <p:to>
                                        <p:strVal val="visible"/>
                                      </p:to>
                                    </p:set>
                                    <p:animEffect transition="in" filter="wheel(4)">
                                      <p:cBhvr>
                                        <p:cTn id="12" dur="2000"/>
                                        <p:tgtEl>
                                          <p:spTgt spid="2089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 name="Table 80"/>
          <p:cNvGraphicFramePr>
            <a:graphicFrameLocks noGrp="1"/>
          </p:cNvGraphicFramePr>
          <p:nvPr>
            <p:extLst>
              <p:ext uri="{D42A27DB-BD31-4B8C-83A1-F6EECF244321}">
                <p14:modId xmlns:p14="http://schemas.microsoft.com/office/powerpoint/2010/main" val="1564913856"/>
              </p:ext>
            </p:extLst>
          </p:nvPr>
        </p:nvGraphicFramePr>
        <p:xfrm>
          <a:off x="4401695" y="317794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995794476"/>
              </p:ext>
            </p:extLst>
          </p:nvPr>
        </p:nvGraphicFramePr>
        <p:xfrm>
          <a:off x="4998365" y="195422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graphicFrame>
        <p:nvGraphicFramePr>
          <p:cNvPr id="74" name="Table 73"/>
          <p:cNvGraphicFramePr>
            <a:graphicFrameLocks noGrp="1"/>
          </p:cNvGraphicFramePr>
          <p:nvPr>
            <p:extLst>
              <p:ext uri="{D42A27DB-BD31-4B8C-83A1-F6EECF244321}">
                <p14:modId xmlns:p14="http://schemas.microsoft.com/office/powerpoint/2010/main" val="3811452089"/>
              </p:ext>
            </p:extLst>
          </p:nvPr>
        </p:nvGraphicFramePr>
        <p:xfrm>
          <a:off x="3140015" y="2557385"/>
          <a:ext cx="3684762" cy="626075"/>
        </p:xfrm>
        <a:graphic>
          <a:graphicData uri="http://schemas.openxmlformats.org/drawingml/2006/table">
            <a:tbl>
              <a:tblPr firstRow="1" firstCol="1" lastRow="1" lastCol="1" bandRow="1" bandCol="1"/>
              <a:tblGrid>
                <a:gridCol w="58867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graphicFrame>
        <p:nvGraphicFramePr>
          <p:cNvPr id="73" name="Table 72"/>
          <p:cNvGraphicFramePr>
            <a:graphicFrameLocks noGrp="1"/>
          </p:cNvGraphicFramePr>
          <p:nvPr>
            <p:extLst>
              <p:ext uri="{D42A27DB-BD31-4B8C-83A1-F6EECF244321}">
                <p14:modId xmlns:p14="http://schemas.microsoft.com/office/powerpoint/2010/main" val="631521445"/>
              </p:ext>
            </p:extLst>
          </p:nvPr>
        </p:nvGraphicFramePr>
        <p:xfrm>
          <a:off x="4997174" y="1272920"/>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graphicFrame>
        <p:nvGraphicFramePr>
          <p:cNvPr id="72" name="Table 71"/>
          <p:cNvGraphicFramePr>
            <a:graphicFrameLocks noGrp="1"/>
          </p:cNvGraphicFramePr>
          <p:nvPr>
            <p:extLst>
              <p:ext uri="{D42A27DB-BD31-4B8C-83A1-F6EECF244321}">
                <p14:modId xmlns:p14="http://schemas.microsoft.com/office/powerpoint/2010/main" val="797108340"/>
              </p:ext>
            </p:extLst>
          </p:nvPr>
        </p:nvGraphicFramePr>
        <p:xfrm>
          <a:off x="3762295" y="584151"/>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46780228"/>
              </p:ext>
            </p:extLst>
          </p:nvPr>
        </p:nvGraphicFramePr>
        <p:xfrm>
          <a:off x="3753018" y="604303"/>
          <a:ext cx="4361895" cy="677071"/>
        </p:xfrm>
        <a:graphic>
          <a:graphicData uri="http://schemas.openxmlformats.org/drawingml/2006/table">
            <a:tbl>
              <a:tblPr firstRow="1" firstCol="1" lastRow="1" lastCol="1" bandRow="1" bandCol="1"/>
              <a:tblGrid>
                <a:gridCol w="624510">
                  <a:extLst>
                    <a:ext uri="{9D8B030D-6E8A-4147-A177-3AD203B41FA5}">
                      <a16:colId xmlns:a16="http://schemas.microsoft.com/office/drawing/2014/main" val="20000"/>
                    </a:ext>
                  </a:extLst>
                </a:gridCol>
                <a:gridCol w="624510">
                  <a:extLst>
                    <a:ext uri="{9D8B030D-6E8A-4147-A177-3AD203B41FA5}">
                      <a16:colId xmlns:a16="http://schemas.microsoft.com/office/drawing/2014/main" val="20001"/>
                    </a:ext>
                  </a:extLst>
                </a:gridCol>
                <a:gridCol w="624510">
                  <a:extLst>
                    <a:ext uri="{9D8B030D-6E8A-4147-A177-3AD203B41FA5}">
                      <a16:colId xmlns:a16="http://schemas.microsoft.com/office/drawing/2014/main" val="20002"/>
                    </a:ext>
                  </a:extLst>
                </a:gridCol>
                <a:gridCol w="624510">
                  <a:extLst>
                    <a:ext uri="{9D8B030D-6E8A-4147-A177-3AD203B41FA5}">
                      <a16:colId xmlns:a16="http://schemas.microsoft.com/office/drawing/2014/main" val="20003"/>
                    </a:ext>
                  </a:extLst>
                </a:gridCol>
                <a:gridCol w="624510">
                  <a:extLst>
                    <a:ext uri="{9D8B030D-6E8A-4147-A177-3AD203B41FA5}">
                      <a16:colId xmlns:a16="http://schemas.microsoft.com/office/drawing/2014/main" val="20004"/>
                    </a:ext>
                  </a:extLst>
                </a:gridCol>
                <a:gridCol w="624510">
                  <a:extLst>
                    <a:ext uri="{9D8B030D-6E8A-4147-A177-3AD203B41FA5}">
                      <a16:colId xmlns:a16="http://schemas.microsoft.com/office/drawing/2014/main" val="20005"/>
                    </a:ext>
                  </a:extLst>
                </a:gridCol>
                <a:gridCol w="614835">
                  <a:extLst>
                    <a:ext uri="{9D8B030D-6E8A-4147-A177-3AD203B41FA5}">
                      <a16:colId xmlns:a16="http://schemas.microsoft.com/office/drawing/2014/main" val="20006"/>
                    </a:ext>
                  </a:extLst>
                </a:gridCol>
              </a:tblGrid>
              <a:tr h="677071">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Ấ</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T</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endPar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Ắ</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5" name="Rectangle 4"/>
          <p:cNvSpPr/>
          <p:nvPr/>
        </p:nvSpPr>
        <p:spPr>
          <a:xfrm>
            <a:off x="2602060" y="-88776"/>
            <a:ext cx="6046848" cy="707886"/>
          </a:xfrm>
          <a:prstGeom prst="rect">
            <a:avLst/>
          </a:prstGeom>
        </p:spPr>
        <p:txBody>
          <a:bodyPr wrap="none">
            <a:spAutoFit/>
          </a:bodyPr>
          <a:lstStyle/>
          <a:p>
            <a:pPr defTabSz="914400"/>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TRÒ CHƠI </a:t>
            </a:r>
            <a:r>
              <a:rPr lang="en-US" sz="4000" b="1" dirty="0" smtClean="0">
                <a:ln>
                  <a:solidFill>
                    <a:srgbClr val="FF0000"/>
                  </a:solidFill>
                </a:ln>
                <a:solidFill>
                  <a:srgbClr val="FFFF00"/>
                </a:solidFill>
                <a:latin typeface="Times New Roman" pitchFamily="18" charset="0"/>
                <a:ea typeface="Tahoma" panose="020B0604030504040204" pitchFamily="34" charset="0"/>
                <a:cs typeface="Times New Roman" pitchFamily="18" charset="0"/>
              </a:rPr>
              <a:t>GIẢI </a:t>
            </a:r>
            <a:r>
              <a:rPr lang="en-US"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rPr>
              <a:t>Ô CHỮ</a:t>
            </a:r>
            <a:endParaRPr lang="vi-VN" sz="4000" b="1" dirty="0">
              <a:ln>
                <a:solidFill>
                  <a:srgbClr val="FF0000"/>
                </a:solidFill>
              </a:ln>
              <a:solidFill>
                <a:srgbClr val="FFFF00"/>
              </a:solidFill>
              <a:latin typeface="Times New Roman" pitchFamily="18" charset="0"/>
              <a:ea typeface="Tahoma" panose="020B0604030504040204" pitchFamily="34" charset="0"/>
              <a:cs typeface="Times New Roman" pitchFamily="18" charset="0"/>
            </a:endParaRPr>
          </a:p>
        </p:txBody>
      </p:sp>
      <p:pic>
        <p:nvPicPr>
          <p:cNvPr id="16" name="Picture 15" descr="22858PICdbgea5Gz679dY_PIC2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7358" y="2252019"/>
            <a:ext cx="3169804"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65" y="-57060"/>
            <a:ext cx="1685744" cy="135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772" y="3744004"/>
            <a:ext cx="1182947" cy="1351759"/>
          </a:xfrm>
          <a:prstGeom prst="rect">
            <a:avLst/>
          </a:prstGeom>
        </p:spPr>
      </p:pic>
      <p:pic>
        <p:nvPicPr>
          <p:cNvPr id="1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65" y="1878673"/>
            <a:ext cx="1182947" cy="1560891"/>
          </a:xfrm>
          <a:prstGeom prst="rect">
            <a:avLst/>
          </a:prstGeom>
        </p:spPr>
      </p:pic>
      <p:pic>
        <p:nvPicPr>
          <p:cNvPr id="20"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899" y="5581721"/>
            <a:ext cx="1316277" cy="1220680"/>
          </a:xfrm>
          <a:prstGeom prst="rect">
            <a:avLst/>
          </a:prstGeom>
        </p:spPr>
      </p:pic>
      <p:sp>
        <p:nvSpPr>
          <p:cNvPr id="26" name="Rectangle 25"/>
          <p:cNvSpPr/>
          <p:nvPr/>
        </p:nvSpPr>
        <p:spPr>
          <a:xfrm>
            <a:off x="1906594" y="413737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dirty="0" smtClean="0">
                <a:solidFill>
                  <a:srgbClr val="FF0000"/>
                </a:solidFill>
                <a:latin typeface="Times" panose="02020603050405020304" pitchFamily="18" charset="0"/>
                <a:cs typeface="Times" panose="02020603050405020304" pitchFamily="18" charset="0"/>
              </a:rPr>
              <a:t>Hàng </a:t>
            </a:r>
            <a:r>
              <a:rPr lang="vi-VN" sz="2800" dirty="0">
                <a:solidFill>
                  <a:srgbClr val="FF0000"/>
                </a:solidFill>
                <a:latin typeface="Times" panose="02020603050405020304" pitchFamily="18" charset="0"/>
                <a:cs typeface="Times" panose="02020603050405020304" pitchFamily="18" charset="0"/>
              </a:rPr>
              <a:t>ngang số 5 gồm 6 chữ cái, chỉ thái độ tôn trọng và đúng mực đối với người lớn tuổi.</a:t>
            </a:r>
            <a:endParaRPr lang="en-US" sz="2800" dirty="0">
              <a:solidFill>
                <a:srgbClr val="FF0000"/>
              </a:solidFill>
              <a:latin typeface="Times" panose="02020603050405020304" pitchFamily="18" charset="0"/>
              <a:cs typeface="Times" panose="02020603050405020304" pitchFamily="18" charset="0"/>
            </a:endParaRPr>
          </a:p>
        </p:txBody>
      </p:sp>
      <p:sp>
        <p:nvSpPr>
          <p:cNvPr id="25" name="Rectangle 24"/>
          <p:cNvSpPr/>
          <p:nvPr/>
        </p:nvSpPr>
        <p:spPr>
          <a:xfrm>
            <a:off x="1939309" y="4363580"/>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2800" dirty="0">
                <a:solidFill>
                  <a:srgbClr val="5F5F5F">
                    <a:lumMod val="50000"/>
                  </a:srgbClr>
                </a:solidFill>
                <a:latin typeface="Times New Roman" panose="02020603050405020304" pitchFamily="18" charset="0"/>
                <a:ea typeface="Times New Roman" panose="02020603050405020304" pitchFamily="18" charset="0"/>
              </a:rPr>
              <a:t> </a:t>
            </a:r>
            <a:r>
              <a:rPr lang="vi-VN" sz="2800" dirty="0">
                <a:solidFill>
                  <a:srgbClr val="FF0000"/>
                </a:solidFill>
                <a:latin typeface="Times" panose="02020603050405020304" pitchFamily="18" charset="0"/>
                <a:cs typeface="Times" panose="02020603050405020304" pitchFamily="18" charset="0"/>
              </a:rPr>
              <a:t>Hàng ngang số 4 gồm 6 chữ cái, chỉ hoạt động chính của học sinh ở trường học.</a:t>
            </a:r>
            <a:endParaRPr lang="en-US" sz="2800" dirty="0">
              <a:solidFill>
                <a:srgbClr val="FF0000"/>
              </a:solidFill>
              <a:latin typeface="Times" panose="02020603050405020304" pitchFamily="18" charset="0"/>
              <a:cs typeface="Times" panose="02020603050405020304" pitchFamily="18"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4012364594"/>
              </p:ext>
            </p:extLst>
          </p:nvPr>
        </p:nvGraphicFramePr>
        <p:xfrm>
          <a:off x="5011752" y="1273157"/>
          <a:ext cx="3715302" cy="6520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52091">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Ự</a:t>
                      </a: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baseline="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Á</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6CC"/>
                    </a:solidFill>
                  </a:tcPr>
                </a:tc>
                <a:extLst>
                  <a:ext uri="{0D108BD9-81ED-4DB2-BD59-A6C34878D82A}">
                    <a16:rowId xmlns:a16="http://schemas.microsoft.com/office/drawing/2014/main" val="10000"/>
                  </a:ext>
                </a:extLst>
              </a:tr>
            </a:tbl>
          </a:graphicData>
        </a:graphic>
      </p:graphicFrame>
      <p:sp>
        <p:nvSpPr>
          <p:cNvPr id="24" name="Rectangle 23"/>
          <p:cNvSpPr/>
          <p:nvPr/>
        </p:nvSpPr>
        <p:spPr>
          <a:xfrm>
            <a:off x="1939309" y="4677443"/>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5000"/>
              </a:lnSpc>
              <a:spcBef>
                <a:spcPts val="0"/>
              </a:spcBef>
              <a:spcAft>
                <a:spcPts val="500"/>
              </a:spcAft>
              <a:buClr>
                <a:srgbClr val="000000"/>
              </a:buClr>
              <a:buSzPts val="1100"/>
              <a:tabLst>
                <a:tab pos="236855" algn="l"/>
              </a:tabLst>
            </a:pPr>
            <a:endParaRPr lang="it-IT" sz="2800" dirty="0" smtClean="0">
              <a:solidFill>
                <a:srgbClr val="5F5F5F">
                  <a:lumMod val="50000"/>
                </a:srgbClr>
              </a:solidFill>
              <a:latin typeface="Times New Roman" panose="02020603050405020304" pitchFamily="18" charset="0"/>
              <a:ea typeface="Arial" panose="020B0604020202020204" pitchFamily="34" charset="0"/>
            </a:endParaRPr>
          </a:p>
          <a:p>
            <a:pPr marR="0" lvl="0">
              <a:lnSpc>
                <a:spcPct val="115000"/>
              </a:lnSpc>
              <a:spcBef>
                <a:spcPts val="0"/>
              </a:spcBef>
              <a:spcAft>
                <a:spcPts val="500"/>
              </a:spcAft>
              <a:buClr>
                <a:srgbClr val="000000"/>
              </a:buClr>
              <a:buSzPts val="1100"/>
              <a:tabLst>
                <a:tab pos="236855" algn="l"/>
              </a:tabLst>
            </a:pPr>
            <a:r>
              <a:rPr lang="vi-VN" sz="2800"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Hàng </a:t>
            </a: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ngang số 3 gồm 7 chữ cái, chỉ sự đồng nghĩa với làm việc.</a:t>
            </a:r>
            <a:endParaRPr lang="en-US" sz="2000"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just" defTabSz="914400"/>
            <a:endParaRPr lang="en-US" sz="2400" dirty="0">
              <a:solidFill>
                <a:srgbClr val="5F5F5F">
                  <a:lumMod val="50000"/>
                </a:srgbClr>
              </a:solidFill>
              <a:latin typeface="Times New Roman" panose="02020603050405020304" pitchFamily="18" charset="0"/>
              <a:ea typeface="Times New Roman" panose="02020603050405020304" pitchFamily="18" charset="0"/>
            </a:endParaRPr>
          </a:p>
        </p:txBody>
      </p:sp>
      <p:sp>
        <p:nvSpPr>
          <p:cNvPr id="23" name="Rectangle 22"/>
          <p:cNvSpPr/>
          <p:nvPr/>
        </p:nvSpPr>
        <p:spPr>
          <a:xfrm>
            <a:off x="1939309" y="5109365"/>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5000"/>
              </a:lnSpc>
              <a:spcBef>
                <a:spcPts val="0"/>
              </a:spcBef>
              <a:spcAft>
                <a:spcPts val="500"/>
              </a:spcAft>
              <a:buClr>
                <a:srgbClr val="000000"/>
              </a:buClr>
              <a:buSzPts val="1100"/>
              <a:tabLst>
                <a:tab pos="236855" algn="l"/>
              </a:tabLst>
            </a:pP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Hàng ngang số 2 gồm 6 chữ cái, chỉ sự đối lập với ỷ lại.</a:t>
            </a:r>
            <a:endParaRPr lang="en-US" sz="20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3175812758"/>
              </p:ext>
            </p:extLst>
          </p:nvPr>
        </p:nvGraphicFramePr>
        <p:xfrm>
          <a:off x="3159324" y="2557385"/>
          <a:ext cx="3715302" cy="626075"/>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tblGrid>
              <a:tr h="626075">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Ậ</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just">
                        <a:lnSpc>
                          <a:spcPts val="2000"/>
                        </a:lnSpc>
                        <a:spcBef>
                          <a:spcPts val="0"/>
                        </a:spcBef>
                        <a:spcAft>
                          <a:spcPts val="0"/>
                        </a:spcAft>
                      </a:pPr>
                      <a:endPar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2800" b="1" i="0" dirty="0" smtClean="0">
                          <a:effectLst/>
                          <a:latin typeface="Times New Roman" panose="02020603050405020304" pitchFamily="18" charset="0"/>
                          <a:ea typeface="Times New Roman" panose="02020603050405020304" pitchFamily="18" charset="0"/>
                          <a:cs typeface="Times New Roman" panose="02020603050405020304" pitchFamily="18" charset="0"/>
                        </a:rPr>
                        <a:t> P</a:t>
                      </a:r>
                      <a:endParaRPr lang="en-US" sz="3200" b="1"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bl>
          </a:graphicData>
        </a:graphic>
      </p:graphicFrame>
      <p:sp>
        <p:nvSpPr>
          <p:cNvPr id="22" name="Rectangle 21"/>
          <p:cNvSpPr/>
          <p:nvPr/>
        </p:nvSpPr>
        <p:spPr>
          <a:xfrm>
            <a:off x="1939309" y="5321559"/>
            <a:ext cx="8742884" cy="10521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5000"/>
              </a:lnSpc>
              <a:spcBef>
                <a:spcPts val="0"/>
              </a:spcBef>
              <a:spcAft>
                <a:spcPts val="500"/>
              </a:spcAft>
              <a:buClr>
                <a:srgbClr val="000000"/>
              </a:buClr>
              <a:buSzPts val="1100"/>
              <a:tabLst>
                <a:tab pos="230505" algn="l"/>
              </a:tabLst>
            </a:pPr>
            <a:r>
              <a:rPr lang="vi-VN" sz="2800"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Hàng </a:t>
            </a:r>
            <a:r>
              <a:rPr lang="vi-VN" sz="2800" dirty="0">
                <a:solidFill>
                  <a:srgbClr val="FF0000"/>
                </a:solidFill>
                <a:latin typeface="Times New Roman" panose="02020603050405020304" pitchFamily="18" charset="0"/>
                <a:ea typeface="Arial" panose="020B0604020202020204" pitchFamily="34" charset="0"/>
                <a:cs typeface="Arial" panose="020B0604020202020204" pitchFamily="34" charset="0"/>
              </a:rPr>
              <a:t>ngang số 1 gồm 7 chữ cái, chỉ thành tích nổi bật của học sinh hơn mức bình thường.</a:t>
            </a:r>
            <a:endParaRPr lang="en-US" sz="2000" u="none" strike="noStrike" spc="0"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0" name="Rectangle 39"/>
          <p:cNvSpPr/>
          <p:nvPr/>
        </p:nvSpPr>
        <p:spPr>
          <a:xfrm>
            <a:off x="5625484" y="604303"/>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srgbClr val="5F5F5F">
                    <a:lumMod val="50000"/>
                  </a:srgbClr>
                </a:solidFill>
                <a:latin typeface="Times New Roman" panose="02020603050405020304" pitchFamily="18" charset="0"/>
                <a:cs typeface="Times New Roman" panose="02020603050405020304" pitchFamily="18" charset="0"/>
              </a:rPr>
              <a:t>T</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5625484" y="1295280"/>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srgbClr val="5F5F5F">
                    <a:lumMod val="50000"/>
                  </a:srgbClr>
                </a:solidFill>
                <a:latin typeface="Times New Roman" panose="02020603050405020304" pitchFamily="18" charset="0"/>
                <a:cs typeface="Times New Roman" panose="02020603050405020304" pitchFamily="18" charset="0"/>
              </a:rPr>
              <a:t>Ự</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1439534" y="584151"/>
            <a:ext cx="457200" cy="72820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1</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1" name="Rectangle 50"/>
          <p:cNvSpPr/>
          <p:nvPr/>
        </p:nvSpPr>
        <p:spPr>
          <a:xfrm>
            <a:off x="1439534" y="1215591"/>
            <a:ext cx="457200" cy="696817"/>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2</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2" name="Rectangle 51"/>
          <p:cNvSpPr/>
          <p:nvPr/>
        </p:nvSpPr>
        <p:spPr>
          <a:xfrm>
            <a:off x="1439534" y="1784318"/>
            <a:ext cx="457200" cy="737532"/>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3</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3" name="Rectangle 52"/>
          <p:cNvSpPr/>
          <p:nvPr/>
        </p:nvSpPr>
        <p:spPr>
          <a:xfrm>
            <a:off x="1439534" y="2427493"/>
            <a:ext cx="457200" cy="808648"/>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a:solidFill>
                  <a:prstClr val="white"/>
                </a:solidFill>
                <a:latin typeface="Times New Roman" pitchFamily="18" charset="0"/>
                <a:ea typeface="Tahoma" panose="020B0604030504040204" pitchFamily="34" charset="0"/>
                <a:cs typeface="Times New Roman" pitchFamily="18" charset="0"/>
              </a:rPr>
              <a:t>4</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sp>
        <p:nvSpPr>
          <p:cNvPr id="54" name="Rectangle 53"/>
          <p:cNvSpPr/>
          <p:nvPr/>
        </p:nvSpPr>
        <p:spPr>
          <a:xfrm>
            <a:off x="1439534" y="3010886"/>
            <a:ext cx="457200" cy="688269"/>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1" dirty="0" smtClean="0">
                <a:solidFill>
                  <a:prstClr val="white"/>
                </a:solidFill>
                <a:latin typeface="Times New Roman" pitchFamily="18" charset="0"/>
                <a:ea typeface="Tahoma" panose="020B0604030504040204" pitchFamily="34" charset="0"/>
                <a:cs typeface="Times New Roman" pitchFamily="18" charset="0"/>
              </a:rPr>
              <a:t>5</a:t>
            </a:r>
            <a:endParaRPr lang="vi-VN" sz="1600" b="1" dirty="0">
              <a:solidFill>
                <a:prstClr val="white"/>
              </a:solidFill>
              <a:latin typeface="Times New Roman" pitchFamily="18" charset="0"/>
              <a:ea typeface="Tahoma" panose="020B0604030504040204" pitchFamily="34" charset="0"/>
              <a:cs typeface="Times New Roman" pitchFamily="18" charset="0"/>
            </a:endParaRPr>
          </a:p>
        </p:txBody>
      </p:sp>
      <p:graphicFrame>
        <p:nvGraphicFramePr>
          <p:cNvPr id="61" name="Table 60"/>
          <p:cNvGraphicFramePr>
            <a:graphicFrameLocks noGrp="1"/>
          </p:cNvGraphicFramePr>
          <p:nvPr>
            <p:extLst>
              <p:ext uri="{D42A27DB-BD31-4B8C-83A1-F6EECF244321}">
                <p14:modId xmlns:p14="http://schemas.microsoft.com/office/powerpoint/2010/main" val="716439642"/>
              </p:ext>
            </p:extLst>
          </p:nvPr>
        </p:nvGraphicFramePr>
        <p:xfrm>
          <a:off x="4970373" y="1969596"/>
          <a:ext cx="4334519" cy="584491"/>
        </p:xfrm>
        <a:graphic>
          <a:graphicData uri="http://schemas.openxmlformats.org/drawingml/2006/table">
            <a:tbl>
              <a:tblPr firstRow="1" firstCol="1" lastRow="1" lastCol="1" bandRow="1" bandCol="1"/>
              <a:tblGrid>
                <a:gridCol w="619217">
                  <a:extLst>
                    <a:ext uri="{9D8B030D-6E8A-4147-A177-3AD203B41FA5}">
                      <a16:colId xmlns:a16="http://schemas.microsoft.com/office/drawing/2014/main" val="20000"/>
                    </a:ext>
                  </a:extLst>
                </a:gridCol>
                <a:gridCol w="619217">
                  <a:extLst>
                    <a:ext uri="{9D8B030D-6E8A-4147-A177-3AD203B41FA5}">
                      <a16:colId xmlns:a16="http://schemas.microsoft.com/office/drawing/2014/main" val="20001"/>
                    </a:ext>
                  </a:extLst>
                </a:gridCol>
                <a:gridCol w="619217">
                  <a:extLst>
                    <a:ext uri="{9D8B030D-6E8A-4147-A177-3AD203B41FA5}">
                      <a16:colId xmlns:a16="http://schemas.microsoft.com/office/drawing/2014/main" val="20002"/>
                    </a:ext>
                  </a:extLst>
                </a:gridCol>
                <a:gridCol w="619217">
                  <a:extLst>
                    <a:ext uri="{9D8B030D-6E8A-4147-A177-3AD203B41FA5}">
                      <a16:colId xmlns:a16="http://schemas.microsoft.com/office/drawing/2014/main" val="20003"/>
                    </a:ext>
                  </a:extLst>
                </a:gridCol>
                <a:gridCol w="619217">
                  <a:extLst>
                    <a:ext uri="{9D8B030D-6E8A-4147-A177-3AD203B41FA5}">
                      <a16:colId xmlns:a16="http://schemas.microsoft.com/office/drawing/2014/main" val="20004"/>
                    </a:ext>
                  </a:extLst>
                </a:gridCol>
                <a:gridCol w="619217">
                  <a:extLst>
                    <a:ext uri="{9D8B030D-6E8A-4147-A177-3AD203B41FA5}">
                      <a16:colId xmlns:a16="http://schemas.microsoft.com/office/drawing/2014/main" val="20005"/>
                    </a:ext>
                  </a:extLst>
                </a:gridCol>
                <a:gridCol w="619217">
                  <a:extLst>
                    <a:ext uri="{9D8B030D-6E8A-4147-A177-3AD203B41FA5}">
                      <a16:colId xmlns:a16="http://schemas.microsoft.com/office/drawing/2014/main" val="20006"/>
                    </a:ext>
                  </a:extLst>
                </a:gridCol>
              </a:tblGrid>
              <a:tr h="584491">
                <a:tc>
                  <a:txBody>
                    <a:bodyPr/>
                    <a:lstStyle/>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Ệ</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bl>
          </a:graphicData>
        </a:graphic>
      </p:graphicFrame>
      <p:sp>
        <p:nvSpPr>
          <p:cNvPr id="82" name="Rectangle 81"/>
          <p:cNvSpPr/>
          <p:nvPr/>
        </p:nvSpPr>
        <p:spPr>
          <a:xfrm>
            <a:off x="5625484" y="191509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srgbClr val="5F5F5F">
                    <a:lumMod val="50000"/>
                  </a:srgbClr>
                </a:solidFill>
                <a:latin typeface="Times New Roman" panose="02020603050405020304" pitchFamily="18" charset="0"/>
                <a:cs typeface="Times New Roman" panose="02020603050405020304" pitchFamily="18" charset="0"/>
              </a:rPr>
              <a:t>L</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5651486" y="2554087"/>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srgbClr val="5F5F5F">
                    <a:lumMod val="50000"/>
                  </a:srgbClr>
                </a:solidFill>
                <a:latin typeface="Times New Roman" panose="02020603050405020304" pitchFamily="18" charset="0"/>
                <a:cs typeface="Times New Roman" panose="02020603050405020304" pitchFamily="18" charset="0"/>
              </a:rPr>
              <a:t>Ậ</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317405896"/>
              </p:ext>
            </p:extLst>
          </p:nvPr>
        </p:nvGraphicFramePr>
        <p:xfrm>
          <a:off x="4397455" y="3207472"/>
          <a:ext cx="3718782" cy="630382"/>
        </p:xfrm>
        <a:graphic>
          <a:graphicData uri="http://schemas.openxmlformats.org/drawingml/2006/table">
            <a:tbl>
              <a:tblPr firstRow="1" firstCol="1" lastRow="1" lastCol="1" bandRow="1" bandCol="1"/>
              <a:tblGrid>
                <a:gridCol w="619797">
                  <a:extLst>
                    <a:ext uri="{9D8B030D-6E8A-4147-A177-3AD203B41FA5}">
                      <a16:colId xmlns:a16="http://schemas.microsoft.com/office/drawing/2014/main" val="20000"/>
                    </a:ext>
                  </a:extLst>
                </a:gridCol>
                <a:gridCol w="619797">
                  <a:extLst>
                    <a:ext uri="{9D8B030D-6E8A-4147-A177-3AD203B41FA5}">
                      <a16:colId xmlns:a16="http://schemas.microsoft.com/office/drawing/2014/main" val="20001"/>
                    </a:ext>
                  </a:extLst>
                </a:gridCol>
                <a:gridCol w="619797">
                  <a:extLst>
                    <a:ext uri="{9D8B030D-6E8A-4147-A177-3AD203B41FA5}">
                      <a16:colId xmlns:a16="http://schemas.microsoft.com/office/drawing/2014/main" val="20002"/>
                    </a:ext>
                  </a:extLst>
                </a:gridCol>
                <a:gridCol w="619797">
                  <a:extLst>
                    <a:ext uri="{9D8B030D-6E8A-4147-A177-3AD203B41FA5}">
                      <a16:colId xmlns:a16="http://schemas.microsoft.com/office/drawing/2014/main" val="20003"/>
                    </a:ext>
                  </a:extLst>
                </a:gridCol>
                <a:gridCol w="619797">
                  <a:extLst>
                    <a:ext uri="{9D8B030D-6E8A-4147-A177-3AD203B41FA5}">
                      <a16:colId xmlns:a16="http://schemas.microsoft.com/office/drawing/2014/main" val="20004"/>
                    </a:ext>
                  </a:extLst>
                </a:gridCol>
                <a:gridCol w="619797">
                  <a:extLst>
                    <a:ext uri="{9D8B030D-6E8A-4147-A177-3AD203B41FA5}">
                      <a16:colId xmlns:a16="http://schemas.microsoft.com/office/drawing/2014/main" val="20005"/>
                    </a:ext>
                  </a:extLst>
                </a:gridCol>
              </a:tblGrid>
              <a:tr h="630382">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Ễ</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en-US"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É</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ts val="2000"/>
                        </a:lnSpc>
                        <a:spcBef>
                          <a:spcPts val="0"/>
                        </a:spcBef>
                        <a:spcAft>
                          <a:spcPts val="0"/>
                        </a:spcAft>
                      </a:pPr>
                      <a:r>
                        <a:rPr lang="nb-NO"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0"/>
                        </a:spcAft>
                      </a:pPr>
                      <a:r>
                        <a:rPr lang="nb-NO" sz="2800" b="1" i="0" dirty="0" smtClean="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800" b="1" i="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bl>
          </a:graphicData>
        </a:graphic>
      </p:graphicFrame>
      <p:sp>
        <p:nvSpPr>
          <p:cNvPr id="85" name="Rectangle 84"/>
          <p:cNvSpPr/>
          <p:nvPr/>
        </p:nvSpPr>
        <p:spPr>
          <a:xfrm>
            <a:off x="5647246" y="3226566"/>
            <a:ext cx="609600" cy="61128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smtClean="0">
                <a:solidFill>
                  <a:srgbClr val="5F5F5F">
                    <a:lumMod val="50000"/>
                  </a:srgbClr>
                </a:solidFill>
                <a:latin typeface="Times New Roman" panose="02020603050405020304" pitchFamily="18" charset="0"/>
                <a:cs typeface="Times New Roman" panose="02020603050405020304" pitchFamily="18" charset="0"/>
              </a:rPr>
              <a:t>P</a:t>
            </a:r>
            <a:endParaRPr lang="en-US" sz="2800" dirty="0">
              <a:solidFill>
                <a:srgbClr val="5F5F5F">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316237"/>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1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1000"/>
                                        <p:tgtEl>
                                          <p:spTgt spid="22"/>
                                        </p:tgtEl>
                                      </p:cBhvr>
                                    </p:animEffect>
                                    <p:set>
                                      <p:cBhvr>
                                        <p:cTn id="17" dur="1" fill="hold">
                                          <p:stCondLst>
                                            <p:cond delay="9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175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1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barn(inVertical)">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175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1000"/>
                                        <p:tgtEl>
                                          <p:spTgt spid="25"/>
                                        </p:tgtEl>
                                      </p:cBhvr>
                                    </p:animEffect>
                                    <p:set>
                                      <p:cBhvr>
                                        <p:cTn id="62" dur="1" fill="hold">
                                          <p:stCondLst>
                                            <p:cond delay="999"/>
                                          </p:stCondLst>
                                        </p:cTn>
                                        <p:tgtEl>
                                          <p:spTgt spid="2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175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heel(1)">
                                      <p:cBhvr>
                                        <p:cTn id="82" dur="2000"/>
                                        <p:tgtEl>
                                          <p:spTgt spid="40"/>
                                        </p:tgtEl>
                                      </p:cBhvr>
                                    </p:animEffect>
                                  </p:childTnLst>
                                </p:cTn>
                              </p:par>
                              <p:par>
                                <p:cTn id="83" presetID="21" presetClass="entr" presetSubtype="1"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heel(1)">
                                      <p:cBhvr>
                                        <p:cTn id="85" dur="2000"/>
                                        <p:tgtEl>
                                          <p:spTgt spid="42"/>
                                        </p:tgtEl>
                                      </p:cBhvr>
                                    </p:animEffect>
                                  </p:childTnLst>
                                </p:cTn>
                              </p:par>
                              <p:par>
                                <p:cTn id="86" presetID="21" presetClass="entr" presetSubtype="1"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animEffect transition="in" filter="wheel(1)">
                                      <p:cBhvr>
                                        <p:cTn id="88" dur="2000"/>
                                        <p:tgtEl>
                                          <p:spTgt spid="82"/>
                                        </p:tgtEl>
                                      </p:cBhvr>
                                    </p:animEffect>
                                  </p:childTnLst>
                                </p:cTn>
                              </p:par>
                              <p:par>
                                <p:cTn id="89" presetID="21" presetClass="entr" presetSubtype="1" fill="hold" grpId="0"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heel(1)">
                                      <p:cBhvr>
                                        <p:cTn id="91" dur="2000"/>
                                        <p:tgtEl>
                                          <p:spTgt spid="83"/>
                                        </p:tgtEl>
                                      </p:cBhvr>
                                    </p:animEffect>
                                  </p:childTnLst>
                                </p:cTn>
                              </p:par>
                              <p:par>
                                <p:cTn id="92" presetID="21" presetClass="entr" presetSubtype="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wheel(1)">
                                      <p:cBhvr>
                                        <p:cTn id="94"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5" grpId="0" animBg="1"/>
      <p:bldP spid="25" grpId="1" animBg="1"/>
      <p:bldP spid="24" grpId="0" animBg="1"/>
      <p:bldP spid="24" grpId="1" animBg="1"/>
      <p:bldP spid="23" grpId="0" animBg="1"/>
      <p:bldP spid="23" grpId="1" animBg="1"/>
      <p:bldP spid="22" grpId="0" animBg="1"/>
      <p:bldP spid="22" grpId="1" animBg="1"/>
      <p:bldP spid="40" grpId="0" animBg="1"/>
      <p:bldP spid="42" grpId="0" animBg="1"/>
      <p:bldP spid="82" grpId="0" animBg="1"/>
      <p:bldP spid="83" grpId="0" animBg="1"/>
      <p:bldP spid="8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911557" y="1051014"/>
            <a:ext cx="10594643" cy="2185214"/>
          </a:xfrm>
          <a:prstGeom prst="rect">
            <a:avLst/>
          </a:prstGeom>
          <a:noFill/>
        </p:spPr>
        <p:txBody>
          <a:bodyPr wrap="square">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err="1" smtClean="0">
                <a:solidFill>
                  <a:srgbClr val="FF0000"/>
                </a:solidFill>
                <a:latin typeface="Times New Roman" panose="02020603050405020304" pitchFamily="18" charset="0"/>
                <a:cs typeface="Times New Roman" panose="02020603050405020304" pitchFamily="18" charset="0"/>
              </a:rPr>
              <a:t>Tiết</a:t>
            </a:r>
            <a:r>
              <a:rPr lang="en-US" sz="8800" kern="0" dirty="0" smtClean="0">
                <a:solidFill>
                  <a:srgbClr val="FF0000"/>
                </a:solidFill>
                <a:latin typeface="Times New Roman" panose="02020603050405020304" pitchFamily="18" charset="0"/>
                <a:cs typeface="Times New Roman" panose="02020603050405020304" pitchFamily="18" charset="0"/>
              </a:rPr>
              <a:t> 14: TỰ </a:t>
            </a:r>
            <a:r>
              <a:rPr lang="en-US" sz="8800" kern="0" dirty="0" smtClean="0">
                <a:solidFill>
                  <a:srgbClr val="FF0000"/>
                </a:solidFill>
                <a:latin typeface="Times New Roman" panose="02020603050405020304" pitchFamily="18" charset="0"/>
                <a:cs typeface="Times New Roman" panose="02020603050405020304" pitchFamily="18" charset="0"/>
              </a:rPr>
              <a:t>LẬP- TT</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BỒ ĐỀ </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Kim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1465121632"/>
      </p:ext>
    </p:extLst>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5" y="2669936"/>
            <a:ext cx="2696624" cy="4326715"/>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923743" y="-1651102"/>
            <a:ext cx="2332158"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627549" y="412069"/>
            <a:ext cx="4901771" cy="2062103"/>
          </a:xfrm>
          <a:prstGeom prst="rect">
            <a:avLst/>
          </a:prstGeom>
          <a:noFill/>
        </p:spPr>
        <p:txBody>
          <a:bodyPr wrap="square" rtlCol="0">
            <a:spAutoFit/>
          </a:bodyPr>
          <a:lstStyle/>
          <a:p>
            <a:pPr algn="ctr" defTabSz="914400"/>
            <a:r>
              <a:rPr lang="en-US" sz="3200" b="1" dirty="0" err="1" smtClean="0">
                <a:solidFill>
                  <a:prstClr val="black"/>
                </a:solidFill>
                <a:latin typeface="Times New Roman" pitchFamily="18" charset="0"/>
                <a:cs typeface="Times New Roman" pitchFamily="18" charset="0"/>
              </a:rPr>
              <a:t>Em</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hãy</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đánh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giá</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khả</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năng</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tự</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lập</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của</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bản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thân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Đề</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xuất</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cách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rèn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luyện</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tính</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tự</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lập</a:t>
            </a:r>
            <a:r>
              <a:rPr lang="en-US" sz="3200" b="1" dirty="0" smtClean="0">
                <a:solidFill>
                  <a:prstClr val="black"/>
                </a:solidFill>
                <a:latin typeface="Times New Roman" pitchFamily="18" charset="0"/>
                <a:cs typeface="Times New Roman" pitchFamily="18" charset="0"/>
              </a:rPr>
              <a:t>?</a:t>
            </a:r>
            <a:endParaRPr lang="en-SG" sz="3200" b="1" dirty="0">
              <a:solidFill>
                <a:prstClr val="black"/>
              </a:solidFill>
              <a:latin typeface="Times New Roman" pitchFamily="18" charset="0"/>
              <a:cs typeface="Times New Roman"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3753123" y="3071439"/>
            <a:ext cx="2730475" cy="3578379"/>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7214" y="744584"/>
            <a:ext cx="6314786" cy="6113416"/>
          </a:xfrm>
          <a:prstGeom prst="rect">
            <a:avLst/>
          </a:prstGeom>
          <a:no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7005508" y="949125"/>
            <a:ext cx="522829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smtClean="0">
                <a:solidFill>
                  <a:srgbClr val="0000FF"/>
                </a:solidFill>
                <a:cs typeface="Times New Roman" pitchFamily="18" charset="0"/>
              </a:rPr>
              <a:t>4 .</a:t>
            </a:r>
            <a:r>
              <a:rPr lang="en-US" sz="3200" dirty="0" err="1" smtClean="0">
                <a:solidFill>
                  <a:srgbClr val="0000FF"/>
                </a:solidFill>
                <a:cs typeface="Times New Roman" pitchFamily="18" charset="0"/>
              </a:rPr>
              <a:t>Cách</a:t>
            </a:r>
            <a:r>
              <a:rPr lang="en-US" sz="3200" dirty="0" smtClean="0">
                <a:solidFill>
                  <a:srgbClr val="0000FF"/>
                </a:solidFill>
                <a:cs typeface="Times New Roman" pitchFamily="18" charset="0"/>
              </a:rPr>
              <a:t> </a:t>
            </a:r>
            <a:r>
              <a:rPr lang="en-US" sz="3200" dirty="0" err="1">
                <a:solidFill>
                  <a:srgbClr val="0000FF"/>
                </a:solidFill>
                <a:cs typeface="Times New Roman" pitchFamily="18" charset="0"/>
              </a:rPr>
              <a:t>rèn</a:t>
            </a:r>
            <a:r>
              <a:rPr lang="en-US" sz="3200" dirty="0">
                <a:solidFill>
                  <a:srgbClr val="0000FF"/>
                </a:solidFill>
                <a:cs typeface="Times New Roman" pitchFamily="18" charset="0"/>
              </a:rPr>
              <a:t> </a:t>
            </a:r>
            <a:r>
              <a:rPr lang="en-US" sz="3200" dirty="0" err="1">
                <a:solidFill>
                  <a:srgbClr val="0000FF"/>
                </a:solidFill>
                <a:cs typeface="Times New Roman" pitchFamily="18" charset="0"/>
              </a:rPr>
              <a:t>luyện</a:t>
            </a:r>
            <a:r>
              <a:rPr lang="en-US" sz="3200" dirty="0">
                <a:solidFill>
                  <a:srgbClr val="0000FF"/>
                </a:solidFill>
                <a:cs typeface="Times New Roman" pitchFamily="18" charset="0"/>
              </a:rPr>
              <a:t>: </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Chúng</a:t>
            </a:r>
            <a:r>
              <a:rPr lang="en-US" sz="3200" dirty="0">
                <a:solidFill>
                  <a:srgbClr val="0000FF"/>
                </a:solidFill>
                <a:cs typeface="Times New Roman" pitchFamily="18" charset="0"/>
              </a:rPr>
              <a:t> ta </a:t>
            </a:r>
            <a:r>
              <a:rPr lang="en-US" sz="3200" dirty="0" err="1">
                <a:solidFill>
                  <a:srgbClr val="0000FF"/>
                </a:solidFill>
                <a:cs typeface="Times New Roman" pitchFamily="18" charset="0"/>
              </a:rPr>
              <a:t>cần</a:t>
            </a:r>
            <a:r>
              <a:rPr lang="en-US" sz="3200" dirty="0">
                <a:solidFill>
                  <a:srgbClr val="0000FF"/>
                </a:solidFill>
                <a:cs typeface="Times New Roman" pitchFamily="18" charset="0"/>
              </a:rPr>
              <a:t> </a:t>
            </a:r>
            <a:r>
              <a:rPr lang="en-US" sz="3200" dirty="0" err="1">
                <a:solidFill>
                  <a:srgbClr val="0000FF"/>
                </a:solidFill>
                <a:cs typeface="Times New Roman" pitchFamily="18" charset="0"/>
              </a:rPr>
              <a:t>chủ</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động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làm</a:t>
            </a:r>
            <a:r>
              <a:rPr lang="en-US" sz="3200" dirty="0">
                <a:solidFill>
                  <a:srgbClr val="0000FF"/>
                </a:solidFill>
                <a:cs typeface="Times New Roman" pitchFamily="18" charset="0"/>
              </a:rPr>
              <a:t> </a:t>
            </a:r>
            <a:r>
              <a:rPr lang="en-US" sz="3200" dirty="0" err="1">
                <a:solidFill>
                  <a:srgbClr val="0000FF"/>
                </a:solidFill>
                <a:cs typeface="Times New Roman" pitchFamily="18" charset="0"/>
              </a:rPr>
              <a:t>việc</a:t>
            </a:r>
            <a:r>
              <a:rPr lang="en-US" sz="3200" dirty="0">
                <a:solidFill>
                  <a:srgbClr val="0000FF"/>
                </a:solidFill>
                <a:cs typeface="Times New Roman" pitchFamily="18" charset="0"/>
              </a:rPr>
              <a:t>.</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Tự</a:t>
            </a:r>
            <a:r>
              <a:rPr lang="en-US" sz="3200" dirty="0">
                <a:solidFill>
                  <a:srgbClr val="0000FF"/>
                </a:solidFill>
                <a:cs typeface="Times New Roman" pitchFamily="18" charset="0"/>
              </a:rPr>
              <a:t> tin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quyết</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tâm</a:t>
            </a:r>
            <a:r>
              <a:rPr lang="en-US" sz="3200" dirty="0">
                <a:solidFill>
                  <a:srgbClr val="0000FF"/>
                </a:solidFill>
                <a:cs typeface="Times New Roman" pitchFamily="18" charset="0"/>
              </a:rPr>
              <a:t> </a:t>
            </a:r>
            <a:r>
              <a:rPr lang="en-US" sz="3200" dirty="0" err="1">
                <a:solidFill>
                  <a:srgbClr val="0000FF"/>
                </a:solidFill>
                <a:cs typeface="Times New Roman" pitchFamily="18" charset="0"/>
              </a:rPr>
              <a:t>khi</a:t>
            </a:r>
            <a:r>
              <a:rPr lang="en-US" sz="3200" dirty="0">
                <a:solidFill>
                  <a:srgbClr val="0000FF"/>
                </a:solidFill>
                <a:cs typeface="Times New Roman" pitchFamily="18" charset="0"/>
              </a:rPr>
              <a:t> </a:t>
            </a:r>
            <a:r>
              <a:rPr lang="en-US" sz="3200" dirty="0" err="1">
                <a:solidFill>
                  <a:srgbClr val="0000FF"/>
                </a:solidFill>
                <a:cs typeface="Times New Roman" pitchFamily="18" charset="0"/>
              </a:rPr>
              <a:t>thực</a:t>
            </a:r>
            <a:r>
              <a:rPr lang="en-US" sz="3200" dirty="0">
                <a:solidFill>
                  <a:srgbClr val="0000FF"/>
                </a:solidFill>
                <a:cs typeface="Times New Roman" pitchFamily="18" charset="0"/>
              </a:rPr>
              <a:t> </a:t>
            </a:r>
            <a:r>
              <a:rPr lang="en-US" sz="3200" dirty="0" err="1">
                <a:solidFill>
                  <a:srgbClr val="0000FF"/>
                </a:solidFill>
                <a:cs typeface="Times New Roman" pitchFamily="18" charset="0"/>
              </a:rPr>
              <a:t>hiện</a:t>
            </a:r>
            <a:r>
              <a:rPr lang="en-US" sz="3200" dirty="0">
                <a:solidFill>
                  <a:srgbClr val="0000FF"/>
                </a:solidFill>
                <a:cs typeface="Times New Roman" pitchFamily="18" charset="0"/>
              </a:rPr>
              <a:t> </a:t>
            </a:r>
            <a:r>
              <a:rPr lang="en-US" sz="3200" dirty="0" err="1">
                <a:solidFill>
                  <a:srgbClr val="0000FF"/>
                </a:solidFill>
                <a:cs typeface="Times New Roman" pitchFamily="18" charset="0"/>
              </a:rPr>
              <a:t>hành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động</a:t>
            </a:r>
            <a:r>
              <a:rPr lang="en-US" sz="3200" dirty="0">
                <a:solidFill>
                  <a:srgbClr val="0000FF"/>
                </a:solidFill>
                <a:cs typeface="Times New Roman" pitchFamily="18" charset="0"/>
              </a:rPr>
              <a:t>.</a:t>
            </a:r>
          </a:p>
          <a:p>
            <a:r>
              <a:rPr lang="en-US" sz="3200" dirty="0">
                <a:solidFill>
                  <a:srgbClr val="0000FF"/>
                </a:solidFill>
                <a:cs typeface="Times New Roman" pitchFamily="18" charset="0"/>
              </a:rPr>
              <a:t>- </a:t>
            </a:r>
            <a:r>
              <a:rPr lang="en-US" sz="3200" dirty="0" err="1">
                <a:solidFill>
                  <a:srgbClr val="0000FF"/>
                </a:solidFill>
                <a:cs typeface="Times New Roman" pitchFamily="18" charset="0"/>
              </a:rPr>
              <a:t>Học</a:t>
            </a:r>
            <a:r>
              <a:rPr lang="en-US" sz="3200" dirty="0">
                <a:solidFill>
                  <a:srgbClr val="0000FF"/>
                </a:solidFill>
                <a:cs typeface="Times New Roman" pitchFamily="18" charset="0"/>
              </a:rPr>
              <a:t> </a:t>
            </a:r>
            <a:r>
              <a:rPr lang="en-US" sz="3200" dirty="0" err="1">
                <a:solidFill>
                  <a:srgbClr val="0000FF"/>
                </a:solidFill>
                <a:cs typeface="Times New Roman" pitchFamily="18" charset="0"/>
              </a:rPr>
              <a:t>sinh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rèn</a:t>
            </a:r>
            <a:r>
              <a:rPr lang="en-US" sz="3200" dirty="0">
                <a:solidFill>
                  <a:srgbClr val="0000FF"/>
                </a:solidFill>
                <a:cs typeface="Times New Roman" pitchFamily="18" charset="0"/>
              </a:rPr>
              <a:t> </a:t>
            </a:r>
            <a:r>
              <a:rPr lang="en-US" sz="3200" dirty="0" err="1">
                <a:solidFill>
                  <a:srgbClr val="0000FF"/>
                </a:solidFill>
                <a:cs typeface="Times New Roman" pitchFamily="18" charset="0"/>
              </a:rPr>
              <a:t>luyện</a:t>
            </a:r>
            <a:r>
              <a:rPr lang="en-US" sz="3200" dirty="0">
                <a:solidFill>
                  <a:srgbClr val="0000FF"/>
                </a:solidFill>
                <a:cs typeface="Times New Roman" pitchFamily="18" charset="0"/>
              </a:rPr>
              <a:t> </a:t>
            </a:r>
            <a:r>
              <a:rPr lang="en-US" sz="3200" dirty="0" err="1">
                <a:solidFill>
                  <a:srgbClr val="0000FF"/>
                </a:solidFill>
                <a:cs typeface="Times New Roman" pitchFamily="18" charset="0"/>
              </a:rPr>
              <a:t>tính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tự</a:t>
            </a:r>
            <a:r>
              <a:rPr lang="en-US" sz="3200" dirty="0">
                <a:solidFill>
                  <a:srgbClr val="0000FF"/>
                </a:solidFill>
                <a:cs typeface="Times New Roman" pitchFamily="18" charset="0"/>
              </a:rPr>
              <a:t> </a:t>
            </a:r>
            <a:r>
              <a:rPr lang="en-US" sz="3200" dirty="0" err="1">
                <a:solidFill>
                  <a:srgbClr val="0000FF"/>
                </a:solidFill>
                <a:cs typeface="Times New Roman" pitchFamily="18" charset="0"/>
              </a:rPr>
              <a:t>lập</a:t>
            </a:r>
            <a:r>
              <a:rPr lang="en-US" sz="3200" dirty="0">
                <a:solidFill>
                  <a:srgbClr val="0000FF"/>
                </a:solidFill>
                <a:cs typeface="Times New Roman" pitchFamily="18" charset="0"/>
              </a:rPr>
              <a:t> </a:t>
            </a:r>
            <a:r>
              <a:rPr lang="en-US" sz="3200" dirty="0" err="1">
                <a:solidFill>
                  <a:srgbClr val="0000FF"/>
                </a:solidFill>
                <a:cs typeface="Times New Roman" pitchFamily="18" charset="0"/>
              </a:rPr>
              <a:t>trong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học</a:t>
            </a:r>
            <a:r>
              <a:rPr lang="en-US" sz="3200" dirty="0">
                <a:solidFill>
                  <a:srgbClr val="0000FF"/>
                </a:solidFill>
                <a:cs typeface="Times New Roman" pitchFamily="18" charset="0"/>
              </a:rPr>
              <a:t> </a:t>
            </a:r>
            <a:r>
              <a:rPr lang="en-US" sz="3200" dirty="0" err="1">
                <a:solidFill>
                  <a:srgbClr val="0000FF"/>
                </a:solidFill>
                <a:cs typeface="Times New Roman" pitchFamily="18" charset="0"/>
              </a:rPr>
              <a:t>tập</a:t>
            </a:r>
            <a:r>
              <a:rPr lang="en-US" sz="3200" dirty="0">
                <a:solidFill>
                  <a:srgbClr val="0000FF"/>
                </a:solidFill>
                <a:cs typeface="Times New Roman" pitchFamily="18" charset="0"/>
              </a:rPr>
              <a:t>, </a:t>
            </a:r>
            <a:r>
              <a:rPr lang="en-US" sz="3200" dirty="0" err="1">
                <a:solidFill>
                  <a:srgbClr val="0000FF"/>
                </a:solidFill>
                <a:cs typeface="Times New Roman" pitchFamily="18" charset="0"/>
              </a:rPr>
              <a:t>công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việc</a:t>
            </a:r>
            <a:r>
              <a:rPr lang="en-US" sz="3200" dirty="0">
                <a:solidFill>
                  <a:srgbClr val="0000FF"/>
                </a:solidFill>
                <a:cs typeface="Times New Roman" pitchFamily="18" charset="0"/>
              </a:rPr>
              <a:t> </a:t>
            </a:r>
            <a:r>
              <a:rPr lang="en-US" sz="3200" dirty="0" err="1">
                <a:solidFill>
                  <a:srgbClr val="0000FF"/>
                </a:solidFill>
                <a:cs typeface="Times New Roman" pitchFamily="18" charset="0"/>
              </a:rPr>
              <a:t>và</a:t>
            </a:r>
            <a:r>
              <a:rPr lang="en-US" sz="3200" dirty="0">
                <a:solidFill>
                  <a:srgbClr val="0000FF"/>
                </a:solidFill>
                <a:cs typeface="Times New Roman" pitchFamily="18" charset="0"/>
              </a:rPr>
              <a:t> </a:t>
            </a:r>
            <a:r>
              <a:rPr lang="en-US" sz="3200" dirty="0" err="1">
                <a:solidFill>
                  <a:srgbClr val="0000FF"/>
                </a:solidFill>
                <a:cs typeface="Times New Roman" pitchFamily="18" charset="0"/>
              </a:rPr>
              <a:t>sinh</a:t>
            </a:r>
            <a:r>
              <a:rPr lang="en-US" sz="3200" dirty="0">
                <a:solidFill>
                  <a:srgbClr val="0000FF"/>
                </a:solidFill>
                <a:cs typeface="Times New Roman" pitchFamily="18" charset="0"/>
              </a:rPr>
              <a:t> </a:t>
            </a:r>
            <a:r>
              <a:rPr lang="en-US" sz="3200" dirty="0" err="1">
                <a:solidFill>
                  <a:srgbClr val="0000FF"/>
                </a:solidFill>
                <a:cs typeface="Times New Roman" pitchFamily="18" charset="0"/>
              </a:rPr>
              <a:t>hoạt</a:t>
            </a:r>
            <a:r>
              <a:rPr lang="en-US" sz="3200" dirty="0">
                <a:solidFill>
                  <a:srgbClr val="0000FF"/>
                </a:solidFill>
                <a:cs typeface="Times New Roman" pitchFamily="18" charset="0"/>
              </a:rPr>
              <a:t> </a:t>
            </a:r>
            <a:r>
              <a:rPr lang="en-US" sz="3200" dirty="0" err="1">
                <a:solidFill>
                  <a:srgbClr val="0000FF"/>
                </a:solidFill>
                <a:cs typeface="Times New Roman" pitchFamily="18" charset="0"/>
              </a:rPr>
              <a:t>hằng</a:t>
            </a:r>
            <a:r>
              <a:rPr lang="en-US" sz="3200" dirty="0">
                <a:solidFill>
                  <a:srgbClr val="0000FF"/>
                </a:solidFill>
                <a:cs typeface="Times New Roman" pitchFamily="18" charset="0"/>
              </a:rPr>
              <a:t> </a:t>
            </a:r>
            <a:r>
              <a:rPr lang="en-US" sz="3200" dirty="0" err="1">
                <a:solidFill>
                  <a:srgbClr val="0000FF"/>
                </a:solidFill>
                <a:cs typeface="Times New Roman" pitchFamily="18" charset="0"/>
              </a:rPr>
              <a:t>ngày</a:t>
            </a:r>
            <a:r>
              <a:rPr lang="en-US" sz="3200" dirty="0">
                <a:solidFill>
                  <a:srgbClr val="0000FF"/>
                </a:solidFill>
                <a:cs typeface="Times New Roman" pitchFamily="18" charset="0"/>
              </a:rPr>
              <a:t>.</a:t>
            </a:r>
          </a:p>
        </p:txBody>
      </p:sp>
      <p:pic>
        <p:nvPicPr>
          <p:cNvPr id="8" name="Picture 7"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7" y="5421086"/>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2469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49" y="1004870"/>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63224865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103" y="405048"/>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329868" y="4274344"/>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096467" y="2410093"/>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Ghi</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giấy</a:t>
            </a:r>
            <a:r>
              <a:rPr lang="en-US" sz="3000" dirty="0" smtClean="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90360" y="3702567"/>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Dán</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vào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sổ</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tay</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5900057" y="5203702"/>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dirty="0" smtClean="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smtClean="0">
                <a:solidFill>
                  <a:srgbClr val="5F5F5F"/>
                </a:solidFill>
                <a:latin typeface="Times New Roman" pitchFamily="18" charset="0"/>
                <a:ea typeface="Calibri" pitchFamily="34" charset="0"/>
                <a:cs typeface="Times New Roman" pitchFamily="18" charset="0"/>
              </a:rPr>
              <a:t>Chia</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sẻ</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cho</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cả</a:t>
            </a:r>
            <a:r>
              <a:rPr lang="en-US" sz="3000" dirty="0" smtClean="0">
                <a:solidFill>
                  <a:srgbClr val="5F5F5F"/>
                </a:solidFill>
                <a:latin typeface="Times New Roman" pitchFamily="18" charset="0"/>
                <a:ea typeface="Calibri" pitchFamily="34" charset="0"/>
                <a:cs typeface="Times New Roman" pitchFamily="18" charset="0"/>
              </a:rPr>
              <a:t> </a:t>
            </a:r>
            <a:r>
              <a:rPr lang="en-US" sz="3000" dirty="0" err="1" smtClean="0">
                <a:solidFill>
                  <a:srgbClr val="5F5F5F"/>
                </a:solidFill>
                <a:latin typeface="Times New Roman" pitchFamily="18" charset="0"/>
                <a:ea typeface="Calibri" pitchFamily="34" charset="0"/>
                <a:cs typeface="Times New Roman" pitchFamily="18" charset="0"/>
              </a:rPr>
              <a:t>lớp</a:t>
            </a:r>
            <a:endParaRPr lang="en-US" sz="3000" dirty="0" smtClean="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326066" y="2363653"/>
            <a:ext cx="5112281"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lang="vi-VN" sz="3200" dirty="0" smtClean="0">
                <a:solidFill>
                  <a:srgbClr val="0000FF"/>
                </a:solidFill>
                <a:latin typeface="Times New Roman" pitchFamily="18" charset="0"/>
                <a:cs typeface="Times New Roman" pitchFamily="18" charset="0"/>
              </a:rPr>
              <a:t>Sắp </a:t>
            </a:r>
            <a:r>
              <a:rPr lang="vi-VN" sz="3200" dirty="0">
                <a:solidFill>
                  <a:srgbClr val="0000FF"/>
                </a:solidFill>
                <a:latin typeface="Times New Roman" pitchFamily="18" charset="0"/>
                <a:cs typeface="Times New Roman" pitchFamily="18" charset="0"/>
              </a:rPr>
              <a:t>tới kì nghỉ hè, bố mẹ dự định cho em về quê ngoại một tháng sống cùng với ông bà. Em hãy thiết kế một cuốn sổ tay để nhắc bản thân trong sinh hoạt và học tập. (Nội dung chính của sổ tay: thời gian, nội dung nhắc nhở, cách thực hiện, tự đánh giá)</a:t>
            </a:r>
            <a:endParaRPr lang="en-US" sz="3000" dirty="0">
              <a:solidFill>
                <a:srgbClr val="0000F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7"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smtClean="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smtClean="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65290269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20"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217223" y="236653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17223" y="3707680"/>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2</a:t>
            </a:r>
            <a:r>
              <a:rPr lang="en-US" sz="2800" dirty="0" smtClean="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816737" y="6472405"/>
            <a:ext cx="5820526" cy="271139"/>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6" name="Rectangle 75"/>
          <p:cNvSpPr/>
          <p:nvPr/>
        </p:nvSpPr>
        <p:spPr>
          <a:xfrm>
            <a:off x="4083221" y="5695546"/>
            <a:ext cx="5162987" cy="312618"/>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3" name="Rectangle 72"/>
          <p:cNvSpPr/>
          <p:nvPr/>
        </p:nvSpPr>
        <p:spPr>
          <a:xfrm>
            <a:off x="4667105" y="3841903"/>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ectangle 73"/>
          <p:cNvSpPr/>
          <p:nvPr/>
        </p:nvSpPr>
        <p:spPr>
          <a:xfrm>
            <a:off x="4657163" y="4332405"/>
            <a:ext cx="5491635" cy="35943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5" name="Rectangle 74"/>
          <p:cNvSpPr/>
          <p:nvPr/>
        </p:nvSpPr>
        <p:spPr>
          <a:xfrm>
            <a:off x="4304769" y="5215233"/>
            <a:ext cx="5232474"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0" name="Rectangle 69"/>
          <p:cNvSpPr/>
          <p:nvPr/>
        </p:nvSpPr>
        <p:spPr>
          <a:xfrm>
            <a:off x="4441026" y="1122628"/>
            <a:ext cx="7399520"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1" name="Rectangle 70"/>
          <p:cNvSpPr/>
          <p:nvPr/>
        </p:nvSpPr>
        <p:spPr>
          <a:xfrm>
            <a:off x="4667105" y="2121061"/>
            <a:ext cx="7173441"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2" name="Rectangle 71"/>
          <p:cNvSpPr/>
          <p:nvPr/>
        </p:nvSpPr>
        <p:spPr>
          <a:xfrm>
            <a:off x="4446687" y="2931207"/>
            <a:ext cx="7393859" cy="457872"/>
          </a:xfrm>
          <a:prstGeom prst="rect">
            <a:avLst/>
          </a:prstGeom>
          <a:solidFill>
            <a:srgbClr val="D3D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9" name="Rectangle 68"/>
          <p:cNvSpPr/>
          <p:nvPr/>
        </p:nvSpPr>
        <p:spPr>
          <a:xfrm>
            <a:off x="4296260" y="413739"/>
            <a:ext cx="7544286" cy="624384"/>
          </a:xfrm>
          <a:prstGeom prst="rect">
            <a:avLst/>
          </a:prstGeom>
          <a:solidFill>
            <a:srgbClr val="D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nvGrpSpPr>
          <p:cNvPr id="27" name="Group 26"/>
          <p:cNvGrpSpPr/>
          <p:nvPr/>
        </p:nvGrpSpPr>
        <p:grpSpPr>
          <a:xfrm>
            <a:off x="3824933" y="166806"/>
            <a:ext cx="8015613" cy="782027"/>
            <a:chOff x="752110" y="541866"/>
            <a:chExt cx="7301111" cy="1083733"/>
          </a:xfrm>
          <a:solidFill>
            <a:srgbClr val="C9A4E4"/>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7" y="978717"/>
            <a:ext cx="3502114" cy="4456679"/>
          </a:xfrm>
          <a:prstGeom prst="rect">
            <a:avLst/>
          </a:prstGeom>
        </p:spPr>
      </p:pic>
      <p:grpSp>
        <p:nvGrpSpPr>
          <p:cNvPr id="64" name="Group 63"/>
          <p:cNvGrpSpPr/>
          <p:nvPr/>
        </p:nvGrpSpPr>
        <p:grpSpPr>
          <a:xfrm>
            <a:off x="3446414" y="6315264"/>
            <a:ext cx="6076806"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grpSp>
        <p:nvGrpSpPr>
          <p:cNvPr id="60" name="Group 59"/>
          <p:cNvGrpSpPr/>
          <p:nvPr/>
        </p:nvGrpSpPr>
        <p:grpSpPr>
          <a:xfrm>
            <a:off x="3638041" y="5773157"/>
            <a:ext cx="5608167"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63" name="TextBox 62"/>
          <p:cNvSpPr txBox="1"/>
          <p:nvPr/>
        </p:nvSpPr>
        <p:spPr>
          <a:xfrm>
            <a:off x="3968648" y="5668240"/>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cần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3790286" y="6363484"/>
            <a:ext cx="5947022" cy="461665"/>
          </a:xfrm>
          <a:prstGeom prst="rect">
            <a:avLst/>
          </a:prstGeom>
          <a:noFill/>
          <a:ln w="12700">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48" name="Group 47"/>
          <p:cNvGrpSpPr/>
          <p:nvPr/>
        </p:nvGrpSpPr>
        <p:grpSpPr>
          <a:xfrm>
            <a:off x="4610403" y="4471362"/>
            <a:ext cx="5514101" cy="466366"/>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1" name="TextBox 50"/>
          <p:cNvSpPr txBox="1"/>
          <p:nvPr/>
        </p:nvSpPr>
        <p:spPr>
          <a:xfrm>
            <a:off x="4746071" y="4457000"/>
            <a:ext cx="5508705"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2" name="Group 51"/>
          <p:cNvGrpSpPr/>
          <p:nvPr/>
        </p:nvGrpSpPr>
        <p:grpSpPr>
          <a:xfrm>
            <a:off x="4300753" y="5041736"/>
            <a:ext cx="5188565"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5" name="TextBox 54"/>
          <p:cNvSpPr txBox="1"/>
          <p:nvPr/>
        </p:nvSpPr>
        <p:spPr>
          <a:xfrm>
            <a:off x="4341173" y="5013171"/>
            <a:ext cx="518204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Xứng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trọng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6" name="Group 55"/>
          <p:cNvGrpSpPr/>
          <p:nvPr/>
        </p:nvGrpSpPr>
        <p:grpSpPr>
          <a:xfrm>
            <a:off x="4493395" y="3773204"/>
            <a:ext cx="5608167"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59" name="TextBox 58"/>
          <p:cNvSpPr txBox="1"/>
          <p:nvPr/>
        </p:nvSpPr>
        <p:spPr>
          <a:xfrm>
            <a:off x="4906773" y="3788488"/>
            <a:ext cx="5437224"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Giúp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chúng</a:t>
            </a:r>
            <a:r>
              <a:rPr lang="en-US" sz="2400" dirty="0">
                <a:solidFill>
                  <a:prstClr val="black"/>
                </a:solidFill>
                <a:latin typeface="Times New Roman" panose="02020603050405020304" pitchFamily="18" charset="0"/>
                <a:cs typeface="Times New Roman" panose="02020603050405020304" pitchFamily="18" charset="0"/>
              </a:rPr>
              <a:t> ta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grpSp>
        <p:nvGrpSpPr>
          <p:cNvPr id="42" name="Group 41"/>
          <p:cNvGrpSpPr/>
          <p:nvPr/>
        </p:nvGrpSpPr>
        <p:grpSpPr>
          <a:xfrm>
            <a:off x="4493395" y="2887268"/>
            <a:ext cx="7676169" cy="720235"/>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45" name="TextBox 44"/>
          <p:cNvSpPr txBox="1"/>
          <p:nvPr/>
        </p:nvSpPr>
        <p:spPr>
          <a:xfrm>
            <a:off x="4610403" y="2828473"/>
            <a:ext cx="7581597"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dựa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dẫm</a:t>
            </a:r>
            <a:r>
              <a:rPr lang="en-US" sz="2400" dirty="0">
                <a:solidFill>
                  <a:prstClr val="black"/>
                </a:solidFill>
                <a:latin typeface="Times New Roman" panose="02020603050405020304" pitchFamily="18" charset="0"/>
                <a:cs typeface="Times New Roman" panose="02020603050405020304" pitchFamily="18" charset="0"/>
              </a:rPr>
              <a:t>, ỷ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4804204" y="2056238"/>
            <a:ext cx="7036342"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875510" y="1983987"/>
            <a:ext cx="6965036" cy="461665"/>
          </a:xfrm>
          <a:prstGeom prst="rect">
            <a:avLst/>
          </a:prstGeom>
          <a:no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chí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vươn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649325" y="5260973"/>
            <a:ext cx="1310421"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433379" y="3640488"/>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23" name="Group 22"/>
          <p:cNvGrpSpPr/>
          <p:nvPr/>
        </p:nvGrpSpPr>
        <p:grpSpPr>
          <a:xfrm>
            <a:off x="4417514" y="1173431"/>
            <a:ext cx="7423032"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defTabSz="2489200">
                <a:lnSpc>
                  <a:spcPct val="90000"/>
                </a:lnSpc>
                <a:spcBef>
                  <a:spcPct val="0"/>
                </a:spcBef>
                <a:spcAft>
                  <a:spcPct val="35000"/>
                </a:spcAft>
              </a:pPr>
              <a:endParaRPr lang="en-US" sz="5600">
                <a:solidFill>
                  <a:prstClr val="white"/>
                </a:solidFill>
              </a:endParaRPr>
            </a:p>
          </p:txBody>
        </p:sp>
      </p:grpSp>
      <p:sp>
        <p:nvSpPr>
          <p:cNvPr id="26" name="Oval 25"/>
          <p:cNvSpPr/>
          <p:nvPr/>
        </p:nvSpPr>
        <p:spPr>
          <a:xfrm>
            <a:off x="3469831" y="1647731"/>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828231" y="3065609"/>
            <a:ext cx="2641600" cy="769441"/>
          </a:xfrm>
          <a:prstGeom prst="rect">
            <a:avLst/>
          </a:prstGeom>
          <a:noFill/>
        </p:spPr>
        <p:txBody>
          <a:bodyPr wrap="square" rtlCol="0">
            <a:spAutoFit/>
          </a:bodyPr>
          <a:lstStyle/>
          <a:p>
            <a:pPr defTabSz="914400"/>
            <a:r>
              <a:rPr lang="en-US" sz="4400" dirty="0" smtClean="0">
                <a:solidFill>
                  <a:prstClr val="black"/>
                </a:solidFill>
                <a:latin typeface="Times New Roman" pitchFamily="18" charset="0"/>
                <a:cs typeface="Times New Roman" pitchFamily="18" charset="0"/>
              </a:rPr>
              <a:t>TỰ LẬP</a:t>
            </a:r>
            <a:endParaRPr lang="en-US" sz="4400" dirty="0">
              <a:solidFill>
                <a:prstClr val="black"/>
              </a:solidFill>
              <a:latin typeface="Times New Roman" pitchFamily="18" charset="0"/>
              <a:cs typeface="Times New Roman" pitchFamily="18" charset="0"/>
            </a:endParaRPr>
          </a:p>
        </p:txBody>
      </p:sp>
      <p:sp>
        <p:nvSpPr>
          <p:cNvPr id="15" name="TextBox 14"/>
          <p:cNvSpPr txBox="1"/>
          <p:nvPr/>
        </p:nvSpPr>
        <p:spPr>
          <a:xfrm>
            <a:off x="4062711" y="138183"/>
            <a:ext cx="7777835" cy="830997"/>
          </a:xfrm>
          <a:prstGeom prst="rect">
            <a:avLst/>
          </a:prstGeom>
          <a:noFill/>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việc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năng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mình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692116" y="1932511"/>
            <a:ext cx="1063520"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Khái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p>
        </p:txBody>
      </p:sp>
      <p:sp>
        <p:nvSpPr>
          <p:cNvPr id="37" name="TextBox 36"/>
          <p:cNvSpPr txBox="1"/>
          <p:nvPr/>
        </p:nvSpPr>
        <p:spPr>
          <a:xfrm>
            <a:off x="4624270" y="1128787"/>
            <a:ext cx="7216276" cy="830997"/>
          </a:xfrm>
          <a:prstGeom prst="rect">
            <a:avLst/>
          </a:prstGeom>
          <a:solidFill>
            <a:srgbClr val="FFCCFF"/>
          </a:solidFill>
          <a:ln>
            <a:noFill/>
          </a:ln>
        </p:spPr>
        <p:txBody>
          <a:bodyPr wrap="square" rtlCol="0">
            <a:spAutoFit/>
          </a:bodyPr>
          <a:lstStyle/>
          <a:p>
            <a:pPr defTabSz="914400"/>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tự</a:t>
            </a:r>
            <a:r>
              <a:rPr lang="en-US" sz="2400" dirty="0">
                <a:solidFill>
                  <a:prstClr val="black"/>
                </a:solidFill>
                <a:latin typeface="Times New Roman" panose="02020603050405020304" pitchFamily="18" charset="0"/>
                <a:cs typeface="Times New Roman" panose="02020603050405020304" pitchFamily="18" charset="0"/>
              </a:rPr>
              <a:t> tin,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lĩnh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dám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những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thách</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46" name="TextBox 45"/>
          <p:cNvSpPr txBox="1"/>
          <p:nvPr/>
        </p:nvSpPr>
        <p:spPr>
          <a:xfrm>
            <a:off x="3366581" y="4151420"/>
            <a:ext cx="1612178" cy="523220"/>
          </a:xfrm>
          <a:prstGeom prst="rect">
            <a:avLst/>
          </a:prstGeom>
          <a:noFill/>
        </p:spPr>
        <p:txBody>
          <a:bodyPr wrap="square" rtlCol="0">
            <a:spAutoFit/>
          </a:bodyPr>
          <a:lstStyle/>
          <a:p>
            <a:pPr defTabSz="914400"/>
            <a:r>
              <a:rPr lang="en-US" sz="2800" dirty="0" smtClean="0">
                <a:solidFill>
                  <a:prstClr val="black"/>
                </a:solidFill>
                <a:latin typeface="Times New Roman" panose="02020603050405020304" pitchFamily="18" charset="0"/>
                <a:cs typeface="Times New Roman" panose="02020603050405020304" pitchFamily="18" charset="0"/>
              </a:rPr>
              <a:t>Ý </a:t>
            </a:r>
            <a:r>
              <a:rPr lang="en-US" sz="2800" dirty="0" err="1" smtClean="0">
                <a:solidFill>
                  <a:prstClr val="black"/>
                </a:solidFill>
                <a:latin typeface="Times New Roman" panose="02020603050405020304" pitchFamily="18" charset="0"/>
                <a:cs typeface="Times New Roman" panose="02020603050405020304" pitchFamily="18" charset="0"/>
              </a:rPr>
              <a:t>nghĩa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2599899" y="5539797"/>
            <a:ext cx="1533363" cy="954107"/>
          </a:xfrm>
          <a:prstGeom prst="rect">
            <a:avLst/>
          </a:prstGeom>
          <a:noFill/>
        </p:spPr>
        <p:txBody>
          <a:bodyPr wrap="square" rtlCol="0">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rèn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683559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2000"/>
                                        <p:tgtEl>
                                          <p:spTgt spid="69"/>
                                        </p:tgtEl>
                                      </p:cBhvr>
                                    </p:animEffect>
                                    <p:anim calcmode="lin" valueType="num">
                                      <p:cBhvr>
                                        <p:cTn id="36" dur="2000" fill="hold"/>
                                        <p:tgtEl>
                                          <p:spTgt spid="69"/>
                                        </p:tgtEl>
                                        <p:attrNameLst>
                                          <p:attrName>ppt_w</p:attrName>
                                        </p:attrNameLst>
                                      </p:cBhvr>
                                      <p:tavLst>
                                        <p:tav tm="0" fmla="#ppt_w*sin(2.5*pi*$)">
                                          <p:val>
                                            <p:fltVal val="0"/>
                                          </p:val>
                                        </p:tav>
                                        <p:tav tm="100000">
                                          <p:val>
                                            <p:fltVal val="1"/>
                                          </p:val>
                                        </p:tav>
                                      </p:tavLst>
                                    </p:anim>
                                    <p:anim calcmode="lin" valueType="num">
                                      <p:cBhvr>
                                        <p:cTn id="37" dur="2000" fill="hold"/>
                                        <p:tgtEl>
                                          <p:spTgt spid="69"/>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000"/>
                                        <p:tgtEl>
                                          <p:spTgt spid="27"/>
                                        </p:tgtEl>
                                      </p:cBhvr>
                                    </p:animEffect>
                                    <p:anim calcmode="lin" valueType="num">
                                      <p:cBhvr>
                                        <p:cTn id="41" dur="2000" fill="hold"/>
                                        <p:tgtEl>
                                          <p:spTgt spid="27"/>
                                        </p:tgtEl>
                                        <p:attrNameLst>
                                          <p:attrName>ppt_w</p:attrName>
                                        </p:attrNameLst>
                                      </p:cBhvr>
                                      <p:tavLst>
                                        <p:tav tm="0" fmla="#ppt_w*sin(2.5*pi*$)">
                                          <p:val>
                                            <p:fltVal val="0"/>
                                          </p:val>
                                        </p:tav>
                                        <p:tav tm="100000">
                                          <p:val>
                                            <p:fltVal val="1"/>
                                          </p:val>
                                        </p:tav>
                                      </p:tavLst>
                                    </p:anim>
                                    <p:anim calcmode="lin" valueType="num">
                                      <p:cBhvr>
                                        <p:cTn id="42"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anim calcmode="lin" valueType="num">
                                      <p:cBhvr>
                                        <p:cTn id="56" dur="2000" fill="hold"/>
                                        <p:tgtEl>
                                          <p:spTgt spid="37"/>
                                        </p:tgtEl>
                                        <p:attrNameLst>
                                          <p:attrName>ppt_w</p:attrName>
                                        </p:attrNameLst>
                                      </p:cBhvr>
                                      <p:tavLst>
                                        <p:tav tm="0" fmla="#ppt_w*sin(2.5*pi*$)">
                                          <p:val>
                                            <p:fltVal val="0"/>
                                          </p:val>
                                        </p:tav>
                                        <p:tav tm="100000">
                                          <p:val>
                                            <p:fltVal val="1"/>
                                          </p:val>
                                        </p:tav>
                                      </p:tavLst>
                                    </p:anim>
                                    <p:anim calcmode="lin" valueType="num">
                                      <p:cBhvr>
                                        <p:cTn id="57" dur="2000" fill="hold"/>
                                        <p:tgtEl>
                                          <p:spTgt spid="37"/>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000"/>
                                        <p:tgtEl>
                                          <p:spTgt spid="70"/>
                                        </p:tgtEl>
                                      </p:cBhvr>
                                    </p:animEffect>
                                    <p:anim calcmode="lin" valueType="num">
                                      <p:cBhvr>
                                        <p:cTn id="61" dur="2000" fill="hold"/>
                                        <p:tgtEl>
                                          <p:spTgt spid="70"/>
                                        </p:tgtEl>
                                        <p:attrNameLst>
                                          <p:attrName>ppt_w</p:attrName>
                                        </p:attrNameLst>
                                      </p:cBhvr>
                                      <p:tavLst>
                                        <p:tav tm="0" fmla="#ppt_w*sin(2.5*pi*$)">
                                          <p:val>
                                            <p:fltVal val="0"/>
                                          </p:val>
                                        </p:tav>
                                        <p:tav tm="100000">
                                          <p:val>
                                            <p:fltVal val="1"/>
                                          </p:val>
                                        </p:tav>
                                      </p:tavLst>
                                    </p:anim>
                                    <p:anim calcmode="lin" valueType="num">
                                      <p:cBhvr>
                                        <p:cTn id="62" dur="2000" fill="hold"/>
                                        <p:tgtEl>
                                          <p:spTgt spid="70"/>
                                        </p:tgtEl>
                                        <p:attrNameLst>
                                          <p:attrName>ppt_h</p:attrName>
                                        </p:attrNameLst>
                                      </p:cBhvr>
                                      <p:tavLst>
                                        <p:tav tm="0">
                                          <p:val>
                                            <p:strVal val="#ppt_h"/>
                                          </p:val>
                                        </p:tav>
                                        <p:tav tm="100000">
                                          <p:val>
                                            <p:strVal val="#ppt_h"/>
                                          </p:val>
                                        </p:tav>
                                      </p:tavLst>
                                    </p:anim>
                                  </p:childTnLst>
                                </p:cTn>
                              </p:par>
                              <p:par>
                                <p:cTn id="63" presetID="45"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000"/>
                                        <p:tgtEl>
                                          <p:spTgt spid="23"/>
                                        </p:tgtEl>
                                      </p:cBhvr>
                                    </p:animEffect>
                                    <p:anim calcmode="lin" valueType="num">
                                      <p:cBhvr>
                                        <p:cTn id="66" dur="2000" fill="hold"/>
                                        <p:tgtEl>
                                          <p:spTgt spid="23"/>
                                        </p:tgtEl>
                                        <p:attrNameLst>
                                          <p:attrName>ppt_w</p:attrName>
                                        </p:attrNameLst>
                                      </p:cBhvr>
                                      <p:tavLst>
                                        <p:tav tm="0" fmla="#ppt_w*sin(2.5*pi*$)">
                                          <p:val>
                                            <p:fltVal val="0"/>
                                          </p:val>
                                        </p:tav>
                                        <p:tav tm="100000">
                                          <p:val>
                                            <p:fltVal val="1"/>
                                          </p:val>
                                        </p:tav>
                                      </p:tavLst>
                                    </p:anim>
                                    <p:anim calcmode="lin" valueType="num">
                                      <p:cBhvr>
                                        <p:cTn id="67" dur="2000" fill="hold"/>
                                        <p:tgtEl>
                                          <p:spTgt spid="23"/>
                                        </p:tgtEl>
                                        <p:attrNameLst>
                                          <p:attrName>ppt_h</p:attrName>
                                        </p:attrNameLst>
                                      </p:cBhvr>
                                      <p:tavLst>
                                        <p:tav tm="0">
                                          <p:val>
                                            <p:strVal val="#ppt_h"/>
                                          </p:val>
                                        </p:tav>
                                        <p:tav tm="100000">
                                          <p:val>
                                            <p:strVal val="#ppt_h"/>
                                          </p:val>
                                        </p:tav>
                                      </p:tavLst>
                                    </p:anim>
                                  </p:childTnLst>
                                </p:cTn>
                              </p:par>
                              <p:par>
                                <p:cTn id="68" presetID="45"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ppt_w</p:attrName>
                                        </p:attrNameLst>
                                      </p:cBhvr>
                                      <p:tavLst>
                                        <p:tav tm="0" fmla="#ppt_w*sin(2.5*pi*$)">
                                          <p:val>
                                            <p:fltVal val="0"/>
                                          </p:val>
                                        </p:tav>
                                        <p:tav tm="100000">
                                          <p:val>
                                            <p:fltVal val="1"/>
                                          </p:val>
                                        </p:tav>
                                      </p:tavLst>
                                    </p:anim>
                                    <p:anim calcmode="lin" valueType="num">
                                      <p:cBhvr>
                                        <p:cTn id="72" dur="2000" fill="hold"/>
                                        <p:tgtEl>
                                          <p:spTgt spid="41"/>
                                        </p:tgtEl>
                                        <p:attrNameLst>
                                          <p:attrName>ppt_h</p:attrName>
                                        </p:attrNameLst>
                                      </p:cBhvr>
                                      <p:tavLst>
                                        <p:tav tm="0">
                                          <p:val>
                                            <p:strVal val="#ppt_h"/>
                                          </p:val>
                                        </p:tav>
                                        <p:tav tm="100000">
                                          <p:val>
                                            <p:strVal val="#ppt_h"/>
                                          </p:val>
                                        </p:tav>
                                      </p:tavLst>
                                    </p:anim>
                                  </p:childTnLst>
                                </p:cTn>
                              </p:par>
                              <p:par>
                                <p:cTn id="73" presetID="45"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000"/>
                                        <p:tgtEl>
                                          <p:spTgt spid="71"/>
                                        </p:tgtEl>
                                      </p:cBhvr>
                                    </p:animEffect>
                                    <p:anim calcmode="lin" valueType="num">
                                      <p:cBhvr>
                                        <p:cTn id="76" dur="2000" fill="hold"/>
                                        <p:tgtEl>
                                          <p:spTgt spid="71"/>
                                        </p:tgtEl>
                                        <p:attrNameLst>
                                          <p:attrName>ppt_w</p:attrName>
                                        </p:attrNameLst>
                                      </p:cBhvr>
                                      <p:tavLst>
                                        <p:tav tm="0" fmla="#ppt_w*sin(2.5*pi*$)">
                                          <p:val>
                                            <p:fltVal val="0"/>
                                          </p:val>
                                        </p:tav>
                                        <p:tav tm="100000">
                                          <p:val>
                                            <p:fltVal val="1"/>
                                          </p:val>
                                        </p:tav>
                                      </p:tavLst>
                                    </p:anim>
                                    <p:anim calcmode="lin" valueType="num">
                                      <p:cBhvr>
                                        <p:cTn id="77" dur="2000" fill="hold"/>
                                        <p:tgtEl>
                                          <p:spTgt spid="71"/>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2000"/>
                                        <p:tgtEl>
                                          <p:spTgt spid="39"/>
                                        </p:tgtEl>
                                      </p:cBhvr>
                                    </p:animEffect>
                                    <p:anim calcmode="lin" valueType="num">
                                      <p:cBhvr>
                                        <p:cTn id="81" dur="2000" fill="hold"/>
                                        <p:tgtEl>
                                          <p:spTgt spid="39"/>
                                        </p:tgtEl>
                                        <p:attrNameLst>
                                          <p:attrName>ppt_w</p:attrName>
                                        </p:attrNameLst>
                                      </p:cBhvr>
                                      <p:tavLst>
                                        <p:tav tm="0" fmla="#ppt_w*sin(2.5*pi*$)">
                                          <p:val>
                                            <p:fltVal val="0"/>
                                          </p:val>
                                        </p:tav>
                                        <p:tav tm="100000">
                                          <p:val>
                                            <p:fltVal val="1"/>
                                          </p:val>
                                        </p:tav>
                                      </p:tavLst>
                                    </p:anim>
                                    <p:anim calcmode="lin" valueType="num">
                                      <p:cBhvr>
                                        <p:cTn id="82" dur="2000" fill="hold"/>
                                        <p:tgtEl>
                                          <p:spTgt spid="39"/>
                                        </p:tgtEl>
                                        <p:attrNameLst>
                                          <p:attrName>ppt_h</p:attrName>
                                        </p:attrNameLst>
                                      </p:cBhvr>
                                      <p:tavLst>
                                        <p:tav tm="0">
                                          <p:val>
                                            <p:strVal val="#ppt_h"/>
                                          </p:val>
                                        </p:tav>
                                        <p:tav tm="100000">
                                          <p:val>
                                            <p:strVal val="#ppt_h"/>
                                          </p:val>
                                        </p:tav>
                                      </p:tavLst>
                                    </p:anim>
                                  </p:childTnLst>
                                </p:cTn>
                              </p:par>
                              <p:par>
                                <p:cTn id="83" presetID="45"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2000"/>
                                        <p:tgtEl>
                                          <p:spTgt spid="45"/>
                                        </p:tgtEl>
                                      </p:cBhvr>
                                    </p:animEffect>
                                    <p:anim calcmode="lin" valueType="num">
                                      <p:cBhvr>
                                        <p:cTn id="86" dur="2000" fill="hold"/>
                                        <p:tgtEl>
                                          <p:spTgt spid="45"/>
                                        </p:tgtEl>
                                        <p:attrNameLst>
                                          <p:attrName>ppt_w</p:attrName>
                                        </p:attrNameLst>
                                      </p:cBhvr>
                                      <p:tavLst>
                                        <p:tav tm="0" fmla="#ppt_w*sin(2.5*pi*$)">
                                          <p:val>
                                            <p:fltVal val="0"/>
                                          </p:val>
                                        </p:tav>
                                        <p:tav tm="100000">
                                          <p:val>
                                            <p:fltVal val="1"/>
                                          </p:val>
                                        </p:tav>
                                      </p:tavLst>
                                    </p:anim>
                                    <p:anim calcmode="lin" valueType="num">
                                      <p:cBhvr>
                                        <p:cTn id="87" dur="2000" fill="hold"/>
                                        <p:tgtEl>
                                          <p:spTgt spid="45"/>
                                        </p:tgtEl>
                                        <p:attrNameLst>
                                          <p:attrName>ppt_h</p:attrName>
                                        </p:attrNameLst>
                                      </p:cBhvr>
                                      <p:tavLst>
                                        <p:tav tm="0">
                                          <p:val>
                                            <p:strVal val="#ppt_h"/>
                                          </p:val>
                                        </p:tav>
                                        <p:tav tm="100000">
                                          <p:val>
                                            <p:strVal val="#ppt_h"/>
                                          </p:val>
                                        </p:tav>
                                      </p:tavLst>
                                    </p:anim>
                                  </p:childTnLst>
                                </p:cTn>
                              </p:par>
                              <p:par>
                                <p:cTn id="88" presetID="45"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2000"/>
                                        <p:tgtEl>
                                          <p:spTgt spid="72"/>
                                        </p:tgtEl>
                                      </p:cBhvr>
                                    </p:animEffect>
                                    <p:anim calcmode="lin" valueType="num">
                                      <p:cBhvr>
                                        <p:cTn id="91" dur="2000" fill="hold"/>
                                        <p:tgtEl>
                                          <p:spTgt spid="72"/>
                                        </p:tgtEl>
                                        <p:attrNameLst>
                                          <p:attrName>ppt_w</p:attrName>
                                        </p:attrNameLst>
                                      </p:cBhvr>
                                      <p:tavLst>
                                        <p:tav tm="0" fmla="#ppt_w*sin(2.5*pi*$)">
                                          <p:val>
                                            <p:fltVal val="0"/>
                                          </p:val>
                                        </p:tav>
                                        <p:tav tm="100000">
                                          <p:val>
                                            <p:fltVal val="1"/>
                                          </p:val>
                                        </p:tav>
                                      </p:tavLst>
                                    </p:anim>
                                    <p:anim calcmode="lin" valueType="num">
                                      <p:cBhvr>
                                        <p:cTn id="92" dur="2000" fill="hold"/>
                                        <p:tgtEl>
                                          <p:spTgt spid="72"/>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2000"/>
                                        <p:tgtEl>
                                          <p:spTgt spid="42"/>
                                        </p:tgtEl>
                                      </p:cBhvr>
                                    </p:animEffect>
                                    <p:anim calcmode="lin" valueType="num">
                                      <p:cBhvr>
                                        <p:cTn id="96" dur="2000" fill="hold"/>
                                        <p:tgtEl>
                                          <p:spTgt spid="42"/>
                                        </p:tgtEl>
                                        <p:attrNameLst>
                                          <p:attrName>ppt_w</p:attrName>
                                        </p:attrNameLst>
                                      </p:cBhvr>
                                      <p:tavLst>
                                        <p:tav tm="0" fmla="#ppt_w*sin(2.5*pi*$)">
                                          <p:val>
                                            <p:fltVal val="0"/>
                                          </p:val>
                                        </p:tav>
                                        <p:tav tm="100000">
                                          <p:val>
                                            <p:fltVal val="1"/>
                                          </p:val>
                                        </p:tav>
                                      </p:tavLst>
                                    </p:anim>
                                    <p:anim calcmode="lin" valueType="num">
                                      <p:cBhvr>
                                        <p:cTn id="9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barn(inVertical)">
                                      <p:cBhvr>
                                        <p:cTn id="105" dur="500"/>
                                        <p:tgtEl>
                                          <p:spTgt spid="46"/>
                                        </p:tgtEl>
                                      </p:cBhvr>
                                    </p:animEffect>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anim calcmode="lin" valueType="num">
                                      <p:cBhvr>
                                        <p:cTn id="111" dur="2000" fill="hold"/>
                                        <p:tgtEl>
                                          <p:spTgt spid="56"/>
                                        </p:tgtEl>
                                        <p:attrNameLst>
                                          <p:attrName>ppt_w</p:attrName>
                                        </p:attrNameLst>
                                      </p:cBhvr>
                                      <p:tavLst>
                                        <p:tav tm="0" fmla="#ppt_w*sin(2.5*pi*$)">
                                          <p:val>
                                            <p:fltVal val="0"/>
                                          </p:val>
                                        </p:tav>
                                        <p:tav tm="100000">
                                          <p:val>
                                            <p:fltVal val="1"/>
                                          </p:val>
                                        </p:tav>
                                      </p:tavLst>
                                    </p:anim>
                                    <p:anim calcmode="lin" valueType="num">
                                      <p:cBhvr>
                                        <p:cTn id="112" dur="2000" fill="hold"/>
                                        <p:tgtEl>
                                          <p:spTgt spid="56"/>
                                        </p:tgtEl>
                                        <p:attrNameLst>
                                          <p:attrName>ppt_h</p:attrName>
                                        </p:attrNameLst>
                                      </p:cBhvr>
                                      <p:tavLst>
                                        <p:tav tm="0">
                                          <p:val>
                                            <p:strVal val="#ppt_h"/>
                                          </p:val>
                                        </p:tav>
                                        <p:tav tm="100000">
                                          <p:val>
                                            <p:strVal val="#ppt_h"/>
                                          </p:val>
                                        </p:tav>
                                      </p:tavLst>
                                    </p:anim>
                                  </p:childTnLst>
                                </p:cTn>
                              </p:par>
                              <p:par>
                                <p:cTn id="113" presetID="45"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2000"/>
                                        <p:tgtEl>
                                          <p:spTgt spid="59"/>
                                        </p:tgtEl>
                                      </p:cBhvr>
                                    </p:animEffect>
                                    <p:anim calcmode="lin" valueType="num">
                                      <p:cBhvr>
                                        <p:cTn id="116" dur="2000" fill="hold"/>
                                        <p:tgtEl>
                                          <p:spTgt spid="59"/>
                                        </p:tgtEl>
                                        <p:attrNameLst>
                                          <p:attrName>ppt_w</p:attrName>
                                        </p:attrNameLst>
                                      </p:cBhvr>
                                      <p:tavLst>
                                        <p:tav tm="0" fmla="#ppt_w*sin(2.5*pi*$)">
                                          <p:val>
                                            <p:fltVal val="0"/>
                                          </p:val>
                                        </p:tav>
                                        <p:tav tm="100000">
                                          <p:val>
                                            <p:fltVal val="1"/>
                                          </p:val>
                                        </p:tav>
                                      </p:tavLst>
                                    </p:anim>
                                    <p:anim calcmode="lin" valueType="num">
                                      <p:cBhvr>
                                        <p:cTn id="117" dur="2000" fill="hold"/>
                                        <p:tgtEl>
                                          <p:spTgt spid="59"/>
                                        </p:tgtEl>
                                        <p:attrNameLst>
                                          <p:attrName>ppt_h</p:attrName>
                                        </p:attrNameLst>
                                      </p:cBhvr>
                                      <p:tavLst>
                                        <p:tav tm="0">
                                          <p:val>
                                            <p:strVal val="#ppt_h"/>
                                          </p:val>
                                        </p:tav>
                                        <p:tav tm="100000">
                                          <p:val>
                                            <p:strVal val="#ppt_h"/>
                                          </p:val>
                                        </p:tav>
                                      </p:tavLst>
                                    </p:anim>
                                  </p:childTnLst>
                                </p:cTn>
                              </p:par>
                              <p:par>
                                <p:cTn id="118" presetID="45" presetClass="entr" presetSubtype="0" fill="hold" grpId="0" nodeType="withEffect">
                                  <p:stCondLst>
                                    <p:cond delay="0"/>
                                  </p:stCondLst>
                                  <p:childTnLst>
                                    <p:set>
                                      <p:cBhvr>
                                        <p:cTn id="119" dur="1" fill="hold">
                                          <p:stCondLst>
                                            <p:cond delay="0"/>
                                          </p:stCondLst>
                                        </p:cTn>
                                        <p:tgtEl>
                                          <p:spTgt spid="73"/>
                                        </p:tgtEl>
                                        <p:attrNameLst>
                                          <p:attrName>style.visibility</p:attrName>
                                        </p:attrNameLst>
                                      </p:cBhvr>
                                      <p:to>
                                        <p:strVal val="visible"/>
                                      </p:to>
                                    </p:set>
                                    <p:animEffect transition="in" filter="fade">
                                      <p:cBhvr>
                                        <p:cTn id="120" dur="2000"/>
                                        <p:tgtEl>
                                          <p:spTgt spid="73"/>
                                        </p:tgtEl>
                                      </p:cBhvr>
                                    </p:animEffect>
                                    <p:anim calcmode="lin" valueType="num">
                                      <p:cBhvr>
                                        <p:cTn id="121" dur="2000" fill="hold"/>
                                        <p:tgtEl>
                                          <p:spTgt spid="73"/>
                                        </p:tgtEl>
                                        <p:attrNameLst>
                                          <p:attrName>ppt_w</p:attrName>
                                        </p:attrNameLst>
                                      </p:cBhvr>
                                      <p:tavLst>
                                        <p:tav tm="0" fmla="#ppt_w*sin(2.5*pi*$)">
                                          <p:val>
                                            <p:fltVal val="0"/>
                                          </p:val>
                                        </p:tav>
                                        <p:tav tm="100000">
                                          <p:val>
                                            <p:fltVal val="1"/>
                                          </p:val>
                                        </p:tav>
                                      </p:tavLst>
                                    </p:anim>
                                    <p:anim calcmode="lin" valueType="num">
                                      <p:cBhvr>
                                        <p:cTn id="122" dur="2000" fill="hold"/>
                                        <p:tgtEl>
                                          <p:spTgt spid="73"/>
                                        </p:tgtEl>
                                        <p:attrNameLst>
                                          <p:attrName>ppt_h</p:attrName>
                                        </p:attrNameLst>
                                      </p:cBhvr>
                                      <p:tavLst>
                                        <p:tav tm="0">
                                          <p:val>
                                            <p:strVal val="#ppt_h"/>
                                          </p:val>
                                        </p:tav>
                                        <p:tav tm="100000">
                                          <p:val>
                                            <p:strVal val="#ppt_h"/>
                                          </p:val>
                                        </p:tav>
                                      </p:tavLst>
                                    </p:anim>
                                  </p:childTnLst>
                                </p:cTn>
                              </p:par>
                              <p:par>
                                <p:cTn id="123" presetID="45" presetClass="entr" presetSubtype="0" fill="hold" nodeType="withEffect">
                                  <p:stCondLst>
                                    <p:cond delay="0"/>
                                  </p:stCondLst>
                                  <p:childTnLst>
                                    <p:set>
                                      <p:cBhvr>
                                        <p:cTn id="124" dur="1" fill="hold">
                                          <p:stCondLst>
                                            <p:cond delay="0"/>
                                          </p:stCondLst>
                                        </p:cTn>
                                        <p:tgtEl>
                                          <p:spTgt spid="48"/>
                                        </p:tgtEl>
                                        <p:attrNameLst>
                                          <p:attrName>style.visibility</p:attrName>
                                        </p:attrNameLst>
                                      </p:cBhvr>
                                      <p:to>
                                        <p:strVal val="visible"/>
                                      </p:to>
                                    </p:set>
                                    <p:animEffect transition="in" filter="fade">
                                      <p:cBhvr>
                                        <p:cTn id="125" dur="2000"/>
                                        <p:tgtEl>
                                          <p:spTgt spid="48"/>
                                        </p:tgtEl>
                                      </p:cBhvr>
                                    </p:animEffect>
                                    <p:anim calcmode="lin" valueType="num">
                                      <p:cBhvr>
                                        <p:cTn id="126" dur="2000" fill="hold"/>
                                        <p:tgtEl>
                                          <p:spTgt spid="48"/>
                                        </p:tgtEl>
                                        <p:attrNameLst>
                                          <p:attrName>ppt_w</p:attrName>
                                        </p:attrNameLst>
                                      </p:cBhvr>
                                      <p:tavLst>
                                        <p:tav tm="0" fmla="#ppt_w*sin(2.5*pi*$)">
                                          <p:val>
                                            <p:fltVal val="0"/>
                                          </p:val>
                                        </p:tav>
                                        <p:tav tm="100000">
                                          <p:val>
                                            <p:fltVal val="1"/>
                                          </p:val>
                                        </p:tav>
                                      </p:tavLst>
                                    </p:anim>
                                    <p:anim calcmode="lin" valueType="num">
                                      <p:cBhvr>
                                        <p:cTn id="127" dur="2000" fill="hold"/>
                                        <p:tgtEl>
                                          <p:spTgt spid="48"/>
                                        </p:tgtEl>
                                        <p:attrNameLst>
                                          <p:attrName>ppt_h</p:attrName>
                                        </p:attrNameLst>
                                      </p:cBhvr>
                                      <p:tavLst>
                                        <p:tav tm="0">
                                          <p:val>
                                            <p:strVal val="#ppt_h"/>
                                          </p:val>
                                        </p:tav>
                                        <p:tav tm="100000">
                                          <p:val>
                                            <p:strVal val="#ppt_h"/>
                                          </p:val>
                                        </p:tav>
                                      </p:tavLst>
                                    </p:anim>
                                  </p:childTnLst>
                                </p:cTn>
                              </p:par>
                              <p:par>
                                <p:cTn id="128" presetID="45" presetClass="entr" presetSubtype="0" fill="hold" grpId="0" nodeType="withEffect">
                                  <p:stCondLst>
                                    <p:cond delay="0"/>
                                  </p:stCondLst>
                                  <p:childTnLst>
                                    <p:set>
                                      <p:cBhvr>
                                        <p:cTn id="129" dur="1" fill="hold">
                                          <p:stCondLst>
                                            <p:cond delay="0"/>
                                          </p:stCondLst>
                                        </p:cTn>
                                        <p:tgtEl>
                                          <p:spTgt spid="74"/>
                                        </p:tgtEl>
                                        <p:attrNameLst>
                                          <p:attrName>style.visibility</p:attrName>
                                        </p:attrNameLst>
                                      </p:cBhvr>
                                      <p:to>
                                        <p:strVal val="visible"/>
                                      </p:to>
                                    </p:set>
                                    <p:animEffect transition="in" filter="fade">
                                      <p:cBhvr>
                                        <p:cTn id="130" dur="2000"/>
                                        <p:tgtEl>
                                          <p:spTgt spid="74"/>
                                        </p:tgtEl>
                                      </p:cBhvr>
                                    </p:animEffect>
                                    <p:anim calcmode="lin" valueType="num">
                                      <p:cBhvr>
                                        <p:cTn id="131" dur="2000" fill="hold"/>
                                        <p:tgtEl>
                                          <p:spTgt spid="74"/>
                                        </p:tgtEl>
                                        <p:attrNameLst>
                                          <p:attrName>ppt_w</p:attrName>
                                        </p:attrNameLst>
                                      </p:cBhvr>
                                      <p:tavLst>
                                        <p:tav tm="0" fmla="#ppt_w*sin(2.5*pi*$)">
                                          <p:val>
                                            <p:fltVal val="0"/>
                                          </p:val>
                                        </p:tav>
                                        <p:tav tm="100000">
                                          <p:val>
                                            <p:fltVal val="1"/>
                                          </p:val>
                                        </p:tav>
                                      </p:tavLst>
                                    </p:anim>
                                    <p:anim calcmode="lin" valueType="num">
                                      <p:cBhvr>
                                        <p:cTn id="132" dur="2000" fill="hold"/>
                                        <p:tgtEl>
                                          <p:spTgt spid="74"/>
                                        </p:tgtEl>
                                        <p:attrNameLst>
                                          <p:attrName>ppt_h</p:attrName>
                                        </p:attrNameLst>
                                      </p:cBhvr>
                                      <p:tavLst>
                                        <p:tav tm="0">
                                          <p:val>
                                            <p:strVal val="#ppt_h"/>
                                          </p:val>
                                        </p:tav>
                                        <p:tav tm="100000">
                                          <p:val>
                                            <p:strVal val="#ppt_h"/>
                                          </p:val>
                                        </p:tav>
                                      </p:tavLst>
                                    </p:anim>
                                  </p:childTnLst>
                                </p:cTn>
                              </p:par>
                              <p:par>
                                <p:cTn id="133" presetID="45"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0"/>
                                        <p:tgtEl>
                                          <p:spTgt spid="51"/>
                                        </p:tgtEl>
                                      </p:cBhvr>
                                    </p:animEffect>
                                    <p:anim calcmode="lin" valueType="num">
                                      <p:cBhvr>
                                        <p:cTn id="136" dur="2000" fill="hold"/>
                                        <p:tgtEl>
                                          <p:spTgt spid="51"/>
                                        </p:tgtEl>
                                        <p:attrNameLst>
                                          <p:attrName>ppt_w</p:attrName>
                                        </p:attrNameLst>
                                      </p:cBhvr>
                                      <p:tavLst>
                                        <p:tav tm="0" fmla="#ppt_w*sin(2.5*pi*$)">
                                          <p:val>
                                            <p:fltVal val="0"/>
                                          </p:val>
                                        </p:tav>
                                        <p:tav tm="100000">
                                          <p:val>
                                            <p:fltVal val="1"/>
                                          </p:val>
                                        </p:tav>
                                      </p:tavLst>
                                    </p:anim>
                                    <p:anim calcmode="lin" valueType="num">
                                      <p:cBhvr>
                                        <p:cTn id="137" dur="2000" fill="hold"/>
                                        <p:tgtEl>
                                          <p:spTgt spid="51"/>
                                        </p:tgtEl>
                                        <p:attrNameLst>
                                          <p:attrName>ppt_h</p:attrName>
                                        </p:attrNameLst>
                                      </p:cBhvr>
                                      <p:tavLst>
                                        <p:tav tm="0">
                                          <p:val>
                                            <p:strVal val="#ppt_h"/>
                                          </p:val>
                                        </p:tav>
                                        <p:tav tm="100000">
                                          <p:val>
                                            <p:strVal val="#ppt_h"/>
                                          </p:val>
                                        </p:tav>
                                      </p:tavLst>
                                    </p:anim>
                                  </p:childTnLst>
                                </p:cTn>
                              </p:par>
                              <p:par>
                                <p:cTn id="138" presetID="45" presetClass="entr" presetSubtype="0" fill="hold" grpId="0" nodeType="withEffect">
                                  <p:stCondLst>
                                    <p:cond delay="0"/>
                                  </p:stCondLst>
                                  <p:childTnLst>
                                    <p:set>
                                      <p:cBhvr>
                                        <p:cTn id="139" dur="1" fill="hold">
                                          <p:stCondLst>
                                            <p:cond delay="0"/>
                                          </p:stCondLst>
                                        </p:cTn>
                                        <p:tgtEl>
                                          <p:spTgt spid="55"/>
                                        </p:tgtEl>
                                        <p:attrNameLst>
                                          <p:attrName>style.visibility</p:attrName>
                                        </p:attrNameLst>
                                      </p:cBhvr>
                                      <p:to>
                                        <p:strVal val="visible"/>
                                      </p:to>
                                    </p:set>
                                    <p:animEffect transition="in" filter="fade">
                                      <p:cBhvr>
                                        <p:cTn id="140" dur="2000"/>
                                        <p:tgtEl>
                                          <p:spTgt spid="55"/>
                                        </p:tgtEl>
                                      </p:cBhvr>
                                    </p:animEffect>
                                    <p:anim calcmode="lin" valueType="num">
                                      <p:cBhvr>
                                        <p:cTn id="141" dur="2000" fill="hold"/>
                                        <p:tgtEl>
                                          <p:spTgt spid="55"/>
                                        </p:tgtEl>
                                        <p:attrNameLst>
                                          <p:attrName>ppt_w</p:attrName>
                                        </p:attrNameLst>
                                      </p:cBhvr>
                                      <p:tavLst>
                                        <p:tav tm="0" fmla="#ppt_w*sin(2.5*pi*$)">
                                          <p:val>
                                            <p:fltVal val="0"/>
                                          </p:val>
                                        </p:tav>
                                        <p:tav tm="100000">
                                          <p:val>
                                            <p:fltVal val="1"/>
                                          </p:val>
                                        </p:tav>
                                      </p:tavLst>
                                    </p:anim>
                                    <p:anim calcmode="lin" valueType="num">
                                      <p:cBhvr>
                                        <p:cTn id="142" dur="2000" fill="hold"/>
                                        <p:tgtEl>
                                          <p:spTgt spid="55"/>
                                        </p:tgtEl>
                                        <p:attrNameLst>
                                          <p:attrName>ppt_h</p:attrName>
                                        </p:attrNameLst>
                                      </p:cBhvr>
                                      <p:tavLst>
                                        <p:tav tm="0">
                                          <p:val>
                                            <p:strVal val="#ppt_h"/>
                                          </p:val>
                                        </p:tav>
                                        <p:tav tm="100000">
                                          <p:val>
                                            <p:strVal val="#ppt_h"/>
                                          </p:val>
                                        </p:tav>
                                      </p:tavLst>
                                    </p:anim>
                                  </p:childTnLst>
                                </p:cTn>
                              </p:par>
                              <p:par>
                                <p:cTn id="143" presetID="45" presetClass="entr" presetSubtype="0" fill="hold" grpId="0" nodeType="withEffect">
                                  <p:stCondLst>
                                    <p:cond delay="0"/>
                                  </p:stCondLst>
                                  <p:childTnLst>
                                    <p:set>
                                      <p:cBhvr>
                                        <p:cTn id="144" dur="1" fill="hold">
                                          <p:stCondLst>
                                            <p:cond delay="0"/>
                                          </p:stCondLst>
                                        </p:cTn>
                                        <p:tgtEl>
                                          <p:spTgt spid="75"/>
                                        </p:tgtEl>
                                        <p:attrNameLst>
                                          <p:attrName>style.visibility</p:attrName>
                                        </p:attrNameLst>
                                      </p:cBhvr>
                                      <p:to>
                                        <p:strVal val="visible"/>
                                      </p:to>
                                    </p:set>
                                    <p:animEffect transition="in" filter="fade">
                                      <p:cBhvr>
                                        <p:cTn id="145" dur="2000"/>
                                        <p:tgtEl>
                                          <p:spTgt spid="75"/>
                                        </p:tgtEl>
                                      </p:cBhvr>
                                    </p:animEffect>
                                    <p:anim calcmode="lin" valueType="num">
                                      <p:cBhvr>
                                        <p:cTn id="146" dur="2000" fill="hold"/>
                                        <p:tgtEl>
                                          <p:spTgt spid="75"/>
                                        </p:tgtEl>
                                        <p:attrNameLst>
                                          <p:attrName>ppt_w</p:attrName>
                                        </p:attrNameLst>
                                      </p:cBhvr>
                                      <p:tavLst>
                                        <p:tav tm="0" fmla="#ppt_w*sin(2.5*pi*$)">
                                          <p:val>
                                            <p:fltVal val="0"/>
                                          </p:val>
                                        </p:tav>
                                        <p:tav tm="100000">
                                          <p:val>
                                            <p:fltVal val="1"/>
                                          </p:val>
                                        </p:tav>
                                      </p:tavLst>
                                    </p:anim>
                                    <p:anim calcmode="lin" valueType="num">
                                      <p:cBhvr>
                                        <p:cTn id="147" dur="2000" fill="hold"/>
                                        <p:tgtEl>
                                          <p:spTgt spid="75"/>
                                        </p:tgtEl>
                                        <p:attrNameLst>
                                          <p:attrName>ppt_h</p:attrName>
                                        </p:attrNameLst>
                                      </p:cBhvr>
                                      <p:tavLst>
                                        <p:tav tm="0">
                                          <p:val>
                                            <p:strVal val="#ppt_h"/>
                                          </p:val>
                                        </p:tav>
                                        <p:tav tm="100000">
                                          <p:val>
                                            <p:strVal val="#ppt_h"/>
                                          </p:val>
                                        </p:tav>
                                      </p:tavLst>
                                    </p:anim>
                                  </p:childTnLst>
                                </p:cTn>
                              </p:par>
                              <p:par>
                                <p:cTn id="148" presetID="45" presetClass="entr" presetSubtype="0" fill="hold" nodeType="with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fade">
                                      <p:cBhvr>
                                        <p:cTn id="150" dur="2000"/>
                                        <p:tgtEl>
                                          <p:spTgt spid="52"/>
                                        </p:tgtEl>
                                      </p:cBhvr>
                                    </p:animEffect>
                                    <p:anim calcmode="lin" valueType="num">
                                      <p:cBhvr>
                                        <p:cTn id="151" dur="2000" fill="hold"/>
                                        <p:tgtEl>
                                          <p:spTgt spid="52"/>
                                        </p:tgtEl>
                                        <p:attrNameLst>
                                          <p:attrName>ppt_w</p:attrName>
                                        </p:attrNameLst>
                                      </p:cBhvr>
                                      <p:tavLst>
                                        <p:tav tm="0" fmla="#ppt_w*sin(2.5*pi*$)">
                                          <p:val>
                                            <p:fltVal val="0"/>
                                          </p:val>
                                        </p:tav>
                                        <p:tav tm="100000">
                                          <p:val>
                                            <p:fltVal val="1"/>
                                          </p:val>
                                        </p:tav>
                                      </p:tavLst>
                                    </p:anim>
                                    <p:anim calcmode="lin" valueType="num">
                                      <p:cBhvr>
                                        <p:cTn id="152"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barn(inVertical)">
                                      <p:cBhvr>
                                        <p:cTn id="157" dur="500"/>
                                        <p:tgtEl>
                                          <p:spTgt spid="47"/>
                                        </p:tgtEl>
                                      </p:cBhvr>
                                    </p:animEffect>
                                  </p:childTnLst>
                                </p:cTn>
                              </p:par>
                              <p:par>
                                <p:cTn id="158" presetID="16" presetClass="entr" presetSubtype="21" fill="hold" nodeType="withEffect">
                                  <p:stCondLst>
                                    <p:cond delay="0"/>
                                  </p:stCondLst>
                                  <p:childTnLst>
                                    <p:set>
                                      <p:cBhvr>
                                        <p:cTn id="159" dur="1" fill="hold">
                                          <p:stCondLst>
                                            <p:cond delay="0"/>
                                          </p:stCondLst>
                                        </p:cTn>
                                        <p:tgtEl>
                                          <p:spTgt spid="11"/>
                                        </p:tgtEl>
                                        <p:attrNameLst>
                                          <p:attrName>style.visibility</p:attrName>
                                        </p:attrNameLst>
                                      </p:cBhvr>
                                      <p:to>
                                        <p:strVal val="visible"/>
                                      </p:to>
                                    </p:set>
                                    <p:animEffect transition="in" filter="barn(inVertical)">
                                      <p:cBhvr>
                                        <p:cTn id="160" dur="500"/>
                                        <p:tgtEl>
                                          <p:spTgt spid="11"/>
                                        </p:tgtEl>
                                      </p:cBhvr>
                                    </p:animEffect>
                                  </p:childTnLst>
                                </p:cTn>
                              </p:par>
                            </p:childTnLst>
                          </p:cTn>
                        </p:par>
                      </p:childTnLst>
                    </p:cTn>
                  </p:par>
                  <p:par>
                    <p:cTn id="161" fill="hold">
                      <p:stCondLst>
                        <p:cond delay="indefinite"/>
                      </p:stCondLst>
                      <p:childTnLst>
                        <p:par>
                          <p:cTn id="162" fill="hold">
                            <p:stCondLst>
                              <p:cond delay="0"/>
                            </p:stCondLst>
                            <p:childTnLst>
                              <p:par>
                                <p:cTn id="163" presetID="45" presetClass="entr" presetSubtype="0" fill="hold" grpId="0" nodeType="click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2000"/>
                                        <p:tgtEl>
                                          <p:spTgt spid="63"/>
                                        </p:tgtEl>
                                      </p:cBhvr>
                                    </p:animEffect>
                                    <p:anim calcmode="lin" valueType="num">
                                      <p:cBhvr>
                                        <p:cTn id="166" dur="2000" fill="hold"/>
                                        <p:tgtEl>
                                          <p:spTgt spid="63"/>
                                        </p:tgtEl>
                                        <p:attrNameLst>
                                          <p:attrName>ppt_w</p:attrName>
                                        </p:attrNameLst>
                                      </p:cBhvr>
                                      <p:tavLst>
                                        <p:tav tm="0" fmla="#ppt_w*sin(2.5*pi*$)">
                                          <p:val>
                                            <p:fltVal val="0"/>
                                          </p:val>
                                        </p:tav>
                                        <p:tav tm="100000">
                                          <p:val>
                                            <p:fltVal val="1"/>
                                          </p:val>
                                        </p:tav>
                                      </p:tavLst>
                                    </p:anim>
                                    <p:anim calcmode="lin" valueType="num">
                                      <p:cBhvr>
                                        <p:cTn id="167" dur="2000" fill="hold"/>
                                        <p:tgtEl>
                                          <p:spTgt spid="63"/>
                                        </p:tgtEl>
                                        <p:attrNameLst>
                                          <p:attrName>ppt_h</p:attrName>
                                        </p:attrNameLst>
                                      </p:cBhvr>
                                      <p:tavLst>
                                        <p:tav tm="0">
                                          <p:val>
                                            <p:strVal val="#ppt_h"/>
                                          </p:val>
                                        </p:tav>
                                        <p:tav tm="100000">
                                          <p:val>
                                            <p:strVal val="#ppt_h"/>
                                          </p:val>
                                        </p:tav>
                                      </p:tavLst>
                                    </p:anim>
                                  </p:childTnLst>
                                </p:cTn>
                              </p:par>
                              <p:par>
                                <p:cTn id="168" presetID="45" presetClass="entr" presetSubtype="0" fill="hold" nodeType="with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fade">
                                      <p:cBhvr>
                                        <p:cTn id="170" dur="2000"/>
                                        <p:tgtEl>
                                          <p:spTgt spid="60"/>
                                        </p:tgtEl>
                                      </p:cBhvr>
                                    </p:animEffect>
                                    <p:anim calcmode="lin" valueType="num">
                                      <p:cBhvr>
                                        <p:cTn id="171" dur="2000" fill="hold"/>
                                        <p:tgtEl>
                                          <p:spTgt spid="60"/>
                                        </p:tgtEl>
                                        <p:attrNameLst>
                                          <p:attrName>ppt_w</p:attrName>
                                        </p:attrNameLst>
                                      </p:cBhvr>
                                      <p:tavLst>
                                        <p:tav tm="0" fmla="#ppt_w*sin(2.5*pi*$)">
                                          <p:val>
                                            <p:fltVal val="0"/>
                                          </p:val>
                                        </p:tav>
                                        <p:tav tm="100000">
                                          <p:val>
                                            <p:fltVal val="1"/>
                                          </p:val>
                                        </p:tav>
                                      </p:tavLst>
                                    </p:anim>
                                    <p:anim calcmode="lin" valueType="num">
                                      <p:cBhvr>
                                        <p:cTn id="172" dur="2000" fill="hold"/>
                                        <p:tgtEl>
                                          <p:spTgt spid="60"/>
                                        </p:tgtEl>
                                        <p:attrNameLst>
                                          <p:attrName>ppt_h</p:attrName>
                                        </p:attrNameLst>
                                      </p:cBhvr>
                                      <p:tavLst>
                                        <p:tav tm="0">
                                          <p:val>
                                            <p:strVal val="#ppt_h"/>
                                          </p:val>
                                        </p:tav>
                                        <p:tav tm="100000">
                                          <p:val>
                                            <p:strVal val="#ppt_h"/>
                                          </p:val>
                                        </p:tav>
                                      </p:tavLst>
                                    </p:anim>
                                  </p:childTnLst>
                                </p:cTn>
                              </p:par>
                              <p:par>
                                <p:cTn id="173" presetID="45" presetClass="entr" presetSubtype="0" fill="hold" grpId="0" nodeType="withEffect">
                                  <p:stCondLst>
                                    <p:cond delay="0"/>
                                  </p:stCondLst>
                                  <p:childTnLst>
                                    <p:set>
                                      <p:cBhvr>
                                        <p:cTn id="174" dur="1" fill="hold">
                                          <p:stCondLst>
                                            <p:cond delay="0"/>
                                          </p:stCondLst>
                                        </p:cTn>
                                        <p:tgtEl>
                                          <p:spTgt spid="76"/>
                                        </p:tgtEl>
                                        <p:attrNameLst>
                                          <p:attrName>style.visibility</p:attrName>
                                        </p:attrNameLst>
                                      </p:cBhvr>
                                      <p:to>
                                        <p:strVal val="visible"/>
                                      </p:to>
                                    </p:set>
                                    <p:animEffect transition="in" filter="fade">
                                      <p:cBhvr>
                                        <p:cTn id="175" dur="2000"/>
                                        <p:tgtEl>
                                          <p:spTgt spid="76"/>
                                        </p:tgtEl>
                                      </p:cBhvr>
                                    </p:animEffect>
                                    <p:anim calcmode="lin" valueType="num">
                                      <p:cBhvr>
                                        <p:cTn id="176" dur="2000" fill="hold"/>
                                        <p:tgtEl>
                                          <p:spTgt spid="76"/>
                                        </p:tgtEl>
                                        <p:attrNameLst>
                                          <p:attrName>ppt_w</p:attrName>
                                        </p:attrNameLst>
                                      </p:cBhvr>
                                      <p:tavLst>
                                        <p:tav tm="0" fmla="#ppt_w*sin(2.5*pi*$)">
                                          <p:val>
                                            <p:fltVal val="0"/>
                                          </p:val>
                                        </p:tav>
                                        <p:tav tm="100000">
                                          <p:val>
                                            <p:fltVal val="1"/>
                                          </p:val>
                                        </p:tav>
                                      </p:tavLst>
                                    </p:anim>
                                    <p:anim calcmode="lin" valueType="num">
                                      <p:cBhvr>
                                        <p:cTn id="177" dur="2000" fill="hold"/>
                                        <p:tgtEl>
                                          <p:spTgt spid="76"/>
                                        </p:tgtEl>
                                        <p:attrNameLst>
                                          <p:attrName>ppt_h</p:attrName>
                                        </p:attrNameLst>
                                      </p:cBhvr>
                                      <p:tavLst>
                                        <p:tav tm="0">
                                          <p:val>
                                            <p:strVal val="#ppt_h"/>
                                          </p:val>
                                        </p:tav>
                                        <p:tav tm="100000">
                                          <p:val>
                                            <p:strVal val="#ppt_h"/>
                                          </p:val>
                                        </p:tav>
                                      </p:tavLst>
                                    </p:anim>
                                  </p:childTnLst>
                                </p:cTn>
                              </p:par>
                              <p:par>
                                <p:cTn id="178" presetID="45" presetClass="entr" presetSubtype="0" fill="hold" nodeType="withEffect">
                                  <p:stCondLst>
                                    <p:cond delay="0"/>
                                  </p:stCondLst>
                                  <p:childTnLst>
                                    <p:set>
                                      <p:cBhvr>
                                        <p:cTn id="179" dur="1" fill="hold">
                                          <p:stCondLst>
                                            <p:cond delay="0"/>
                                          </p:stCondLst>
                                        </p:cTn>
                                        <p:tgtEl>
                                          <p:spTgt spid="64"/>
                                        </p:tgtEl>
                                        <p:attrNameLst>
                                          <p:attrName>style.visibility</p:attrName>
                                        </p:attrNameLst>
                                      </p:cBhvr>
                                      <p:to>
                                        <p:strVal val="visible"/>
                                      </p:to>
                                    </p:set>
                                    <p:animEffect transition="in" filter="fade">
                                      <p:cBhvr>
                                        <p:cTn id="180" dur="2000"/>
                                        <p:tgtEl>
                                          <p:spTgt spid="64"/>
                                        </p:tgtEl>
                                      </p:cBhvr>
                                    </p:animEffect>
                                    <p:anim calcmode="lin" valueType="num">
                                      <p:cBhvr>
                                        <p:cTn id="181" dur="2000" fill="hold"/>
                                        <p:tgtEl>
                                          <p:spTgt spid="64"/>
                                        </p:tgtEl>
                                        <p:attrNameLst>
                                          <p:attrName>ppt_w</p:attrName>
                                        </p:attrNameLst>
                                      </p:cBhvr>
                                      <p:tavLst>
                                        <p:tav tm="0" fmla="#ppt_w*sin(2.5*pi*$)">
                                          <p:val>
                                            <p:fltVal val="0"/>
                                          </p:val>
                                        </p:tav>
                                        <p:tav tm="100000">
                                          <p:val>
                                            <p:fltVal val="1"/>
                                          </p:val>
                                        </p:tav>
                                      </p:tavLst>
                                    </p:anim>
                                    <p:anim calcmode="lin" valueType="num">
                                      <p:cBhvr>
                                        <p:cTn id="182" dur="2000" fill="hold"/>
                                        <p:tgtEl>
                                          <p:spTgt spid="64"/>
                                        </p:tgtEl>
                                        <p:attrNameLst>
                                          <p:attrName>ppt_h</p:attrName>
                                        </p:attrNameLst>
                                      </p:cBhvr>
                                      <p:tavLst>
                                        <p:tav tm="0">
                                          <p:val>
                                            <p:strVal val="#ppt_h"/>
                                          </p:val>
                                        </p:tav>
                                        <p:tav tm="100000">
                                          <p:val>
                                            <p:strVal val="#ppt_h"/>
                                          </p:val>
                                        </p:tav>
                                      </p:tavLst>
                                    </p:anim>
                                  </p:childTnLst>
                                </p:cTn>
                              </p:par>
                              <p:par>
                                <p:cTn id="183" presetID="45" presetClass="entr" presetSubtype="0" fill="hold" grpId="0" nodeType="withEffect">
                                  <p:stCondLst>
                                    <p:cond delay="0"/>
                                  </p:stCondLst>
                                  <p:childTnLst>
                                    <p:set>
                                      <p:cBhvr>
                                        <p:cTn id="184" dur="1" fill="hold">
                                          <p:stCondLst>
                                            <p:cond delay="0"/>
                                          </p:stCondLst>
                                        </p:cTn>
                                        <p:tgtEl>
                                          <p:spTgt spid="77"/>
                                        </p:tgtEl>
                                        <p:attrNameLst>
                                          <p:attrName>style.visibility</p:attrName>
                                        </p:attrNameLst>
                                      </p:cBhvr>
                                      <p:to>
                                        <p:strVal val="visible"/>
                                      </p:to>
                                    </p:set>
                                    <p:animEffect transition="in" filter="fade">
                                      <p:cBhvr>
                                        <p:cTn id="185" dur="2000"/>
                                        <p:tgtEl>
                                          <p:spTgt spid="77"/>
                                        </p:tgtEl>
                                      </p:cBhvr>
                                    </p:animEffect>
                                    <p:anim calcmode="lin" valueType="num">
                                      <p:cBhvr>
                                        <p:cTn id="186" dur="2000" fill="hold"/>
                                        <p:tgtEl>
                                          <p:spTgt spid="77"/>
                                        </p:tgtEl>
                                        <p:attrNameLst>
                                          <p:attrName>ppt_w</p:attrName>
                                        </p:attrNameLst>
                                      </p:cBhvr>
                                      <p:tavLst>
                                        <p:tav tm="0" fmla="#ppt_w*sin(2.5*pi*$)">
                                          <p:val>
                                            <p:fltVal val="0"/>
                                          </p:val>
                                        </p:tav>
                                        <p:tav tm="100000">
                                          <p:val>
                                            <p:fltVal val="1"/>
                                          </p:val>
                                        </p:tav>
                                      </p:tavLst>
                                    </p:anim>
                                    <p:anim calcmode="lin" valueType="num">
                                      <p:cBhvr>
                                        <p:cTn id="187" dur="2000" fill="hold"/>
                                        <p:tgtEl>
                                          <p:spTgt spid="77"/>
                                        </p:tgtEl>
                                        <p:attrNameLst>
                                          <p:attrName>ppt_h</p:attrName>
                                        </p:attrNameLst>
                                      </p:cBhvr>
                                      <p:tavLst>
                                        <p:tav tm="0">
                                          <p:val>
                                            <p:strVal val="#ppt_h"/>
                                          </p:val>
                                        </p:tav>
                                        <p:tav tm="100000">
                                          <p:val>
                                            <p:strVal val="#ppt_h"/>
                                          </p:val>
                                        </p:tav>
                                      </p:tavLst>
                                    </p:anim>
                                  </p:childTnLst>
                                </p:cTn>
                              </p:par>
                              <p:par>
                                <p:cTn id="188" presetID="45" presetClass="entr" presetSubtype="0" fill="hold" grpId="0" nodeType="withEffect">
                                  <p:stCondLst>
                                    <p:cond delay="0"/>
                                  </p:stCondLst>
                                  <p:childTnLst>
                                    <p:set>
                                      <p:cBhvr>
                                        <p:cTn id="189" dur="1" fill="hold">
                                          <p:stCondLst>
                                            <p:cond delay="0"/>
                                          </p:stCondLst>
                                        </p:cTn>
                                        <p:tgtEl>
                                          <p:spTgt spid="67"/>
                                        </p:tgtEl>
                                        <p:attrNameLst>
                                          <p:attrName>style.visibility</p:attrName>
                                        </p:attrNameLst>
                                      </p:cBhvr>
                                      <p:to>
                                        <p:strVal val="visible"/>
                                      </p:to>
                                    </p:set>
                                    <p:animEffect transition="in" filter="fade">
                                      <p:cBhvr>
                                        <p:cTn id="190" dur="2000"/>
                                        <p:tgtEl>
                                          <p:spTgt spid="67"/>
                                        </p:tgtEl>
                                      </p:cBhvr>
                                    </p:animEffect>
                                    <p:anim calcmode="lin" valueType="num">
                                      <p:cBhvr>
                                        <p:cTn id="191" dur="2000" fill="hold"/>
                                        <p:tgtEl>
                                          <p:spTgt spid="67"/>
                                        </p:tgtEl>
                                        <p:attrNameLst>
                                          <p:attrName>ppt_w</p:attrName>
                                        </p:attrNameLst>
                                      </p:cBhvr>
                                      <p:tavLst>
                                        <p:tav tm="0" fmla="#ppt_w*sin(2.5*pi*$)">
                                          <p:val>
                                            <p:fltVal val="0"/>
                                          </p:val>
                                        </p:tav>
                                        <p:tav tm="100000">
                                          <p:val>
                                            <p:fltVal val="1"/>
                                          </p:val>
                                        </p:tav>
                                      </p:tavLst>
                                    </p:anim>
                                    <p:anim calcmode="lin" valueType="num">
                                      <p:cBhvr>
                                        <p:cTn id="192"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3" grpId="0" animBg="1"/>
      <p:bldP spid="74" grpId="0" animBg="1"/>
      <p:bldP spid="75" grpId="0" animBg="1"/>
      <p:bldP spid="70" grpId="0" animBg="1"/>
      <p:bldP spid="71" grpId="0" animBg="1"/>
      <p:bldP spid="72" grpId="0" animBg="1"/>
      <p:bldP spid="69" grpId="0" animBg="1"/>
      <p:bldP spid="63" grpId="0"/>
      <p:bldP spid="67" grpId="0"/>
      <p:bldP spid="51" grpId="0"/>
      <p:bldP spid="55" grpId="0"/>
      <p:bldP spid="59" grpId="0"/>
      <p:bldP spid="45" grpId="0"/>
      <p:bldP spid="41" grpId="0"/>
      <p:bldP spid="6" grpId="0"/>
      <p:bldP spid="15" grpId="0"/>
      <p:bldP spid="16" grpId="0"/>
      <p:bldP spid="36" grpId="0"/>
      <p:bldP spid="37" grpId="0" animBg="1"/>
      <p:bldP spid="46" grpId="0"/>
      <p:bldP spid="4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81753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01675535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a:t>
            </a:r>
            <a:r>
              <a:rPr lang="en-US" sz="4800" kern="0" dirty="0" smtClean="0">
                <a:solidFill>
                  <a:srgbClr val="0000FF"/>
                </a:solidFill>
                <a:latin typeface="Times New Roman" panose="02020603050405020304" pitchFamily="18" charset="0"/>
                <a:cs typeface="Times New Roman" panose="02020603050405020304" pitchFamily="18" charset="0"/>
              </a:rPr>
              <a:t>5: </a:t>
            </a:r>
            <a:r>
              <a:rPr lang="en-US" sz="4800" kern="0" dirty="0" err="1" smtClean="0">
                <a:solidFill>
                  <a:srgbClr val="0000FF"/>
                </a:solidFill>
                <a:latin typeface="Times New Roman" panose="02020603050405020304" pitchFamily="18" charset="0"/>
                <a:cs typeface="Times New Roman" panose="02020603050405020304" pitchFamily="18" charset="0"/>
              </a:rPr>
              <a:t>Tiết</a:t>
            </a:r>
            <a:r>
              <a:rPr lang="en-US" sz="4800" kern="0" dirty="0" smtClean="0">
                <a:solidFill>
                  <a:srgbClr val="0000FF"/>
                </a:solidFill>
                <a:latin typeface="Times New Roman" panose="02020603050405020304" pitchFamily="18" charset="0"/>
                <a:cs typeface="Times New Roman" panose="02020603050405020304" pitchFamily="18" charset="0"/>
              </a:rPr>
              <a:t> 12</a:t>
            </a:r>
            <a:endParaRPr lang="en-US" sz="4800" kern="0" dirty="0">
              <a:solidFill>
                <a:srgbClr val="0000FF"/>
              </a:solidFill>
              <a:latin typeface="Times New Roman" panose="02020603050405020304" pitchFamily="18" charset="0"/>
              <a:cs typeface="Times New Roman" panose="02020603050405020304" pitchFamily="18" charset="0"/>
            </a:endParaRPr>
          </a:p>
          <a:p>
            <a:pPr algn="ctr" defTabSz="914400">
              <a:defRPr/>
            </a:pPr>
            <a:r>
              <a:rPr lang="en-US" sz="8800" kern="0" dirty="0" smtClean="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smtClean="0">
                <a:solidFill>
                  <a:srgbClr val="0000CC"/>
                </a:solidFill>
                <a:latin typeface="Times New Roman" panose="02020603050405020304" pitchFamily="18" charset="0"/>
                <a:cs typeface="Times New Roman" panose="02020603050405020304" pitchFamily="18" charset="0"/>
              </a:rPr>
              <a:t>TRƯỜNG THCS BỒ ĐỀ </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3"/>
          <p:cNvSpPr txBox="1">
            <a:spLocks noChangeArrowheads="1"/>
          </p:cNvSpPr>
          <p:nvPr/>
        </p:nvSpPr>
        <p:spPr bwMode="auto">
          <a:xfrm>
            <a:off x="4480814" y="4723609"/>
            <a:ext cx="4061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400" b="1" dirty="0" err="1" smtClean="0">
                <a:solidFill>
                  <a:srgbClr val="FF0000"/>
                </a:solidFill>
                <a:latin typeface="Times New Roman" panose="02020603050405020304" pitchFamily="18" charset="0"/>
                <a:cs typeface="Times New Roman" panose="02020603050405020304" pitchFamily="18" charset="0"/>
              </a:rPr>
              <a:t>Giáo</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r>
              <a:rPr lang="en-US" altLang="en-US" sz="2400" b="1" dirty="0" smtClean="0">
                <a:solidFill>
                  <a:srgbClr val="FF0000"/>
                </a:solidFill>
                <a:latin typeface="Times New Roman" panose="02020603050405020304" pitchFamily="18" charset="0"/>
                <a:cs typeface="Times New Roman" panose="02020603050405020304" pitchFamily="18" charset="0"/>
              </a:rPr>
              <a:t>: Kim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Viên</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2071135689"/>
      </p:ext>
    </p:extLst>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525" y="3100062"/>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274423" y="1155495"/>
            <a:ext cx="8040688" cy="1016000"/>
          </a:xfrm>
          <a:prstGeom prst="rect">
            <a:avLst/>
          </a:prstGeom>
          <a:solidFill>
            <a:schemeClr val="accent4">
              <a:lumMod val="40000"/>
              <a:lumOff val="60000"/>
            </a:schemeClr>
          </a:solidFill>
        </p:spPr>
        <p:txBody>
          <a:bodyPr wrap="square">
            <a:spAutoFit/>
          </a:bodyPr>
          <a:lstStyle/>
          <a:p>
            <a:pPr defTabSz="914400">
              <a:defRPr/>
            </a:pP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I.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Khám</a:t>
            </a:r>
            <a:r>
              <a:rPr lang="en-US" altLang="zh-CN" sz="60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smtClean="0">
                <a:solidFill>
                  <a:prstClr val="white"/>
                </a:solidFill>
                <a:latin typeface="Times New Roman" pitchFamily="18" charset="0"/>
                <a:ea typeface="方正综艺简体" panose="02010601030101010101" pitchFamily="2" charset="-122"/>
                <a:cs typeface="Times New Roman" pitchFamily="18" charset="0"/>
              </a:rPr>
              <a:t>phá</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33432" y="-14324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
        <p:nvSpPr>
          <p:cNvPr id="11" name="矩形 69"/>
          <p:cNvSpPr>
            <a:spLocks noChangeArrowheads="1"/>
          </p:cNvSpPr>
          <p:nvPr/>
        </p:nvSpPr>
        <p:spPr bwMode="auto">
          <a:xfrm>
            <a:off x="1769515" y="2258928"/>
            <a:ext cx="9718450" cy="1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8072"/>
            <a:r>
              <a:rPr lang="en-US" altLang="zh-CN" sz="6600" b="1" dirty="0"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6600" b="1" dirty="0" err="1">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a:t>
            </a:r>
            <a:r>
              <a:rPr lang="en-US" altLang="zh-CN" sz="6600" b="1" dirty="0" err="1"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iểu</a:t>
            </a:r>
            <a:r>
              <a:rPr lang="en-US" altLang="zh-CN" sz="6600" b="1" dirty="0"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6600" b="1" dirty="0"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6600" b="1" dirty="0"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smtClean="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0070C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2" name="Rectangle 1"/>
          <p:cNvSpPr/>
          <p:nvPr/>
        </p:nvSpPr>
        <p:spPr>
          <a:xfrm>
            <a:off x="2042160" y="0"/>
            <a:ext cx="6096000" cy="738664"/>
          </a:xfrm>
          <a:prstGeom prst="rect">
            <a:avLst/>
          </a:prstGeom>
        </p:spPr>
        <p:txBody>
          <a:bodyPr>
            <a:spAutoFit/>
          </a:bodyPr>
          <a:lstStyle/>
          <a:p>
            <a:pPr algn="ctr" defTabSz="914400">
              <a:defRPr/>
            </a:pPr>
            <a:r>
              <a:rPr lang="en-US" kern="0" dirty="0" err="1">
                <a:solidFill>
                  <a:srgbClr val="0000FF"/>
                </a:solidFill>
                <a:latin typeface="Times New Roman" panose="02020603050405020304" pitchFamily="18" charset="0"/>
                <a:cs typeface="Times New Roman" panose="02020603050405020304" pitchFamily="18" charset="0"/>
              </a:rPr>
              <a:t>Bài</a:t>
            </a:r>
            <a:r>
              <a:rPr lang="en-US" kern="0" dirty="0">
                <a:solidFill>
                  <a:srgbClr val="0000FF"/>
                </a:solidFill>
                <a:latin typeface="Times New Roman" panose="02020603050405020304" pitchFamily="18" charset="0"/>
                <a:cs typeface="Times New Roman" panose="02020603050405020304" pitchFamily="18" charset="0"/>
              </a:rPr>
              <a:t> 5: </a:t>
            </a:r>
            <a:r>
              <a:rPr lang="en-US" kern="0" dirty="0" err="1">
                <a:solidFill>
                  <a:srgbClr val="0000FF"/>
                </a:solidFill>
                <a:latin typeface="Times New Roman" panose="02020603050405020304" pitchFamily="18" charset="0"/>
                <a:cs typeface="Times New Roman" panose="02020603050405020304" pitchFamily="18" charset="0"/>
              </a:rPr>
              <a:t>Tiết</a:t>
            </a:r>
            <a:r>
              <a:rPr lang="en-US" kern="0" dirty="0">
                <a:solidFill>
                  <a:srgbClr val="0000FF"/>
                </a:solidFill>
                <a:latin typeface="Times New Roman" panose="02020603050405020304" pitchFamily="18" charset="0"/>
                <a:cs typeface="Times New Roman" panose="02020603050405020304" pitchFamily="18" charset="0"/>
              </a:rPr>
              <a:t> 12</a:t>
            </a:r>
          </a:p>
          <a:p>
            <a:pPr algn="ctr" defTabSz="914400">
              <a:defRPr/>
            </a:pPr>
            <a:r>
              <a:rPr lang="en-US" sz="2400" kern="0" dirty="0">
                <a:solidFill>
                  <a:srgbClr val="FF0000"/>
                </a:solidFill>
                <a:latin typeface="Times New Roman" panose="02020603050405020304" pitchFamily="18" charset="0"/>
                <a:cs typeface="Times New Roman" panose="02020603050405020304" pitchFamily="18" charset="0"/>
              </a:rPr>
              <a:t>TỰ LẬP</a:t>
            </a:r>
            <a:endParaRPr lang="vi-VN" sz="2400" kern="0" dirty="0">
              <a:solidFill>
                <a:srgbClr val="FF0000"/>
              </a:solidFill>
            </a:endParaRPr>
          </a:p>
        </p:txBody>
      </p:sp>
    </p:spTree>
    <p:extLst>
      <p:ext uri="{BB962C8B-B14F-4D97-AF65-F5344CB8AC3E}">
        <p14:creationId xmlns:p14="http://schemas.microsoft.com/office/powerpoint/2010/main" val="2320274170"/>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8" fill="hold">
                            <p:stCondLst>
                              <p:cond delay="95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3453073" y="212"/>
            <a:ext cx="39756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600" b="1" dirty="0" smtClean="0">
                <a:solidFill>
                  <a:srgbClr val="2904E4"/>
                </a:solidFill>
                <a:latin typeface="Times" panose="02020603050405020304" pitchFamily="18" charset="0"/>
                <a:ea typeface="Tahoma" panose="020B0604030504040204" pitchFamily="34" charset="0"/>
                <a:cs typeface="Times" panose="02020603050405020304" pitchFamily="18" charset="0"/>
              </a:rPr>
              <a:t>HAI BÀN TAY</a:t>
            </a:r>
            <a:endParaRPr lang="en-US" altLang="en-US" sz="3600" dirty="0" smtClean="0">
              <a:solidFill>
                <a:srgbClr val="5F5F5F"/>
              </a:solidFill>
              <a:latin typeface="Times" panose="02020603050405020304" pitchFamily="18" charset="0"/>
              <a:cs typeface="Times" panose="02020603050405020304" pitchFamily="18" charset="0"/>
            </a:endParaRPr>
          </a:p>
        </p:txBody>
      </p:sp>
      <p:sp>
        <p:nvSpPr>
          <p:cNvPr id="11" name="Rectangle 9"/>
          <p:cNvSpPr>
            <a:spLocks noChangeArrowheads="1"/>
          </p:cNvSpPr>
          <p:nvPr/>
        </p:nvSpPr>
        <p:spPr bwMode="auto">
          <a:xfrm>
            <a:off x="203218" y="557259"/>
            <a:ext cx="736695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000" b="1" i="1" dirty="0" err="1" smtClean="0">
                <a:solidFill>
                  <a:srgbClr val="333333"/>
                </a:solidFill>
                <a:latin typeface="Times" panose="02020603050405020304" pitchFamily="18" charset="0"/>
                <a:cs typeface="Times" panose="02020603050405020304" pitchFamily="18" charset="0"/>
              </a:rPr>
              <a:t>Trước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khi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ra</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tìm</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đường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cứu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Bác </a:t>
            </a:r>
            <a:r>
              <a:rPr lang="en-US" sz="2000" b="1" i="1" dirty="0" err="1" smtClean="0">
                <a:solidFill>
                  <a:srgbClr val="333333"/>
                </a:solidFill>
                <a:latin typeface="Times" panose="02020603050405020304" pitchFamily="18" charset="0"/>
                <a:cs typeface="Times" panose="02020603050405020304" pitchFamily="18" charset="0"/>
              </a:rPr>
              <a:t>Hồ</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còn </a:t>
            </a:r>
            <a:r>
              <a:rPr lang="en-US" sz="2000" b="1" i="1" dirty="0" err="1" smtClean="0">
                <a:solidFill>
                  <a:srgbClr val="333333"/>
                </a:solidFill>
                <a:latin typeface="Times" panose="02020603050405020304" pitchFamily="18" charset="0"/>
                <a:cs typeface="Times" panose="02020603050405020304" pitchFamily="18" charset="0"/>
              </a:rPr>
              <a:t>rất</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trẻ </a:t>
            </a:r>
            <a:r>
              <a:rPr lang="en-US" sz="2000" b="1" i="1" dirty="0" err="1" smtClean="0">
                <a:solidFill>
                  <a:srgbClr val="333333"/>
                </a:solidFill>
                <a:latin typeface="Times" panose="02020603050405020304" pitchFamily="18" charset="0"/>
                <a:cs typeface="Times" panose="02020603050405020304" pitchFamily="18" charset="0"/>
              </a:rPr>
              <a:t>mang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Nguyễn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Tất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vi-VN"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Lúc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đó</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có</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một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người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thân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là</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Lê</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Một </a:t>
            </a:r>
            <a:r>
              <a:rPr lang="en-US" sz="2000" b="1" i="1" dirty="0" err="1" smtClean="0">
                <a:solidFill>
                  <a:srgbClr val="333333"/>
                </a:solidFill>
                <a:latin typeface="Times" panose="02020603050405020304" pitchFamily="18" charset="0"/>
                <a:cs typeface="Times" panose="02020603050405020304" pitchFamily="18" charset="0"/>
              </a:rPr>
              <a:t>lần</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cùng </a:t>
            </a:r>
            <a:r>
              <a:rPr lang="en-US" sz="2000" b="1" i="1" dirty="0" err="1" smtClean="0">
                <a:solidFill>
                  <a:srgbClr val="333333"/>
                </a:solidFill>
                <a:latin typeface="Times" panose="02020603050405020304" pitchFamily="18" charset="0"/>
                <a:cs typeface="Times" panose="02020603050405020304" pitchFamily="18" charset="0"/>
              </a:rPr>
              <a:t>nhau</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đi </a:t>
            </a:r>
            <a:r>
              <a:rPr lang="en-US" sz="2000" b="1" i="1" dirty="0" err="1" smtClean="0">
                <a:solidFill>
                  <a:srgbClr val="333333"/>
                </a:solidFill>
                <a:latin typeface="Times" panose="02020603050405020304" pitchFamily="18" charset="0"/>
                <a:cs typeface="Times" panose="02020603050405020304" pitchFamily="18" charset="0"/>
              </a:rPr>
              <a:t>chơi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phố</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đột </a:t>
            </a:r>
            <a:r>
              <a:rPr lang="vi-VN" sz="2000" b="1" i="1" dirty="0">
                <a:solidFill>
                  <a:srgbClr val="333333"/>
                </a:solidFill>
                <a:latin typeface="Times" panose="02020603050405020304" pitchFamily="18" charset="0"/>
                <a:cs typeface="Times" panose="02020603050405020304" pitchFamily="18" charset="0"/>
              </a:rPr>
              <a:t>nhiên anh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nhìn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thẳng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vào</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mắt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hỏi</a:t>
            </a:r>
            <a:r>
              <a:rPr lang="vi-VN" sz="2000" b="1" i="1" dirty="0" smtClean="0">
                <a:solidFill>
                  <a:srgbClr val="333333"/>
                </a:solidFill>
                <a:latin typeface="Times" panose="02020603050405020304" pitchFamily="18" charset="0"/>
                <a:cs typeface="Times" panose="02020603050405020304" pitchFamily="18" charset="0"/>
              </a:rPr>
              <a:t> :</a:t>
            </a:r>
            <a:endParaRPr lang="vi-VN" sz="2000" b="1" i="1" dirty="0">
              <a:solidFill>
                <a:srgbClr val="333333"/>
              </a:solidFill>
              <a:latin typeface="Times" panose="02020603050405020304" pitchFamily="18" charset="0"/>
              <a:cs typeface="Times" panose="02020603050405020304" pitchFamily="18" charset="0"/>
            </a:endParaRPr>
          </a:p>
          <a:p>
            <a:r>
              <a:rPr lang="vi-VN" sz="2000" b="1" i="1" dirty="0">
                <a:solidFill>
                  <a:srgbClr val="333333"/>
                </a:solidFill>
                <a:latin typeface="Times" panose="02020603050405020304" pitchFamily="18" charset="0"/>
                <a:cs typeface="Times" panose="02020603050405020304" pitchFamily="18" charset="0"/>
              </a:rPr>
              <a:t>- Anh Lê, anh có yêu nước không ?</a:t>
            </a:r>
          </a:p>
          <a:p>
            <a:r>
              <a:rPr lang="en-US" sz="2000" b="1" i="1" dirty="0" err="1" smtClean="0">
                <a:solidFill>
                  <a:srgbClr val="333333"/>
                </a:solidFill>
                <a:latin typeface="Times" panose="02020603050405020304" pitchFamily="18" charset="0"/>
                <a:cs typeface="Times" panose="02020603050405020304" pitchFamily="18" charset="0"/>
              </a:rPr>
              <a:t>Câu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hỏi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khiến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ngạc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nhiên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lúng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túng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trong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giây</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lát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rồi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trả</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lời</a:t>
            </a:r>
            <a:r>
              <a:rPr lang="en-US" sz="2000" b="1" i="1" dirty="0" smtClean="0">
                <a:solidFill>
                  <a:srgbClr val="333333"/>
                </a:solidFill>
                <a:latin typeface="Times" panose="02020603050405020304" pitchFamily="18" charset="0"/>
                <a:cs typeface="Times" panose="02020603050405020304" pitchFamily="18" charset="0"/>
              </a:rPr>
              <a:t>:</a:t>
            </a:r>
            <a:endParaRPr lang="vi-VN" sz="2000" b="1" i="1" dirty="0">
              <a:solidFill>
                <a:srgbClr val="333333"/>
              </a:solidFill>
              <a:latin typeface="Times" panose="02020603050405020304" pitchFamily="18" charset="0"/>
              <a:cs typeface="Times" panose="02020603050405020304" pitchFamily="18" charset="0"/>
            </a:endParaRPr>
          </a:p>
          <a:p>
            <a:r>
              <a:rPr lang="vi-VN" sz="2000" b="1" i="1" dirty="0">
                <a:solidFill>
                  <a:srgbClr val="333333"/>
                </a:solidFill>
                <a:latin typeface="Times" panose="02020603050405020304" pitchFamily="18" charset="0"/>
                <a:cs typeface="Times" panose="02020603050405020304" pitchFamily="18" charset="0"/>
              </a:rPr>
              <a:t>- Tất nhiên là có chứ!</a:t>
            </a:r>
          </a:p>
          <a:p>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có thể giữ bí mật không?</a:t>
            </a:r>
          </a:p>
          <a:p>
            <a:r>
              <a:rPr lang="vi-VN" sz="2000" b="1" i="1" dirty="0">
                <a:solidFill>
                  <a:srgbClr val="333333"/>
                </a:solidFill>
                <a:latin typeface="Times" panose="02020603050405020304" pitchFamily="18" charset="0"/>
                <a:cs typeface="Times" panose="02020603050405020304" pitchFamily="18" charset="0"/>
              </a:rPr>
              <a:t>Người bạn đáp:</a:t>
            </a:r>
          </a:p>
          <a:p>
            <a:r>
              <a:rPr lang="vi-VN" sz="2000" b="1" i="1" dirty="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Có</a:t>
            </a:r>
            <a:endParaRPr lang="vi-VN" sz="2000" b="1" i="1" dirty="0">
              <a:solidFill>
                <a:srgbClr val="333333"/>
              </a:solidFill>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80760" y="3728201"/>
            <a:ext cx="1205558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spcBef>
                <a:spcPts val="0"/>
              </a:spcBef>
              <a:spcAft>
                <a:spcPts val="0"/>
              </a:spcAft>
            </a:pPr>
            <a:r>
              <a:rPr lang="en-US" altLang="en-US" sz="2800" b="1" i="1" dirty="0" smtClean="0">
                <a:solidFill>
                  <a:srgbClr val="000000"/>
                </a:solidFill>
                <a:latin typeface="Times" panose="02020603050405020304" pitchFamily="18" charset="0"/>
                <a:ea typeface="Segoe UI" panose="020B0502040204020203" pitchFamily="34"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nói tiếp:</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Tôi muốn </a:t>
            </a:r>
            <a:r>
              <a:rPr lang="en-US" sz="2000" b="1" i="1" dirty="0" smtClean="0">
                <a:solidFill>
                  <a:srgbClr val="333333"/>
                </a:solidFill>
                <a:latin typeface="Times" panose="02020603050405020304" pitchFamily="18" charset="0"/>
                <a:cs typeface="Times" panose="02020603050405020304" pitchFamily="18" charset="0"/>
              </a:rPr>
              <a:t>sang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Pháp</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và</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các </a:t>
            </a:r>
            <a:r>
              <a:rPr lang="vi-VN" sz="2000" b="1" i="1" dirty="0">
                <a:solidFill>
                  <a:srgbClr val="333333"/>
                </a:solidFill>
                <a:latin typeface="Times" panose="02020603050405020304" pitchFamily="18" charset="0"/>
                <a:cs typeface="Times" panose="02020603050405020304" pitchFamily="18" charset="0"/>
              </a:rPr>
              <a:t>nước khác. Sau khi xem xét họ làm như thế nào, </a:t>
            </a:r>
            <a:r>
              <a:rPr lang="en-US" sz="2000" b="1" i="1" dirty="0" smtClean="0">
                <a:solidFill>
                  <a:srgbClr val="333333"/>
                </a:solidFill>
                <a:latin typeface="Times" panose="02020603050405020304" pitchFamily="18" charset="0"/>
                <a:cs typeface="Times" panose="02020603050405020304" pitchFamily="18" charset="0"/>
              </a:rPr>
              <a:t>t</a:t>
            </a:r>
            <a:r>
              <a:rPr lang="vi-VN" sz="2000" b="1" i="1" dirty="0" smtClean="0">
                <a:solidFill>
                  <a:srgbClr val="333333"/>
                </a:solidFill>
                <a:latin typeface="Times" panose="02020603050405020304" pitchFamily="18" charset="0"/>
                <a:cs typeface="Times" panose="02020603050405020304" pitchFamily="18" charset="0"/>
              </a:rPr>
              <a:t>ôi </a:t>
            </a:r>
            <a:r>
              <a:rPr lang="vi-VN" sz="2000" b="1" i="1" dirty="0">
                <a:solidFill>
                  <a:srgbClr val="333333"/>
                </a:solidFill>
                <a:latin typeface="Times" panose="02020603050405020304" pitchFamily="18" charset="0"/>
                <a:cs typeface="Times" panose="02020603050405020304" pitchFamily="18" charset="0"/>
              </a:rPr>
              <a:t>sẽ trở về giúp đồng bào chúng ta. Nhưng đi một mình, thật ra cũng có nhiều mạo </a:t>
            </a:r>
            <a:r>
              <a:rPr lang="vi-VN" sz="2000" b="1" i="1" dirty="0" smtClean="0">
                <a:solidFill>
                  <a:srgbClr val="333333"/>
                </a:solidFill>
                <a:latin typeface="Times" panose="02020603050405020304" pitchFamily="18" charset="0"/>
                <a:cs typeface="Times" panose="02020603050405020304" pitchFamily="18" charset="0"/>
              </a:rPr>
              <a:t>hiểm</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như </a:t>
            </a:r>
            <a:r>
              <a:rPr lang="vi-VN" sz="2000" b="1" i="1" dirty="0">
                <a:solidFill>
                  <a:srgbClr val="333333"/>
                </a:solidFill>
                <a:latin typeface="Times" panose="02020603050405020304" pitchFamily="18" charset="0"/>
                <a:cs typeface="Times" panose="02020603050405020304" pitchFamily="18" charset="0"/>
              </a:rPr>
              <a:t>đau ốm… Anh muốn đi với tôi không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Nhưng bạn ơi ! Chúng ta lấy đâu ra tiền mà đi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Đây, tiền đây </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anh </a:t>
            </a:r>
            <a:r>
              <a:rPr lang="en-US" sz="2000" b="1" i="1" dirty="0" err="1" smtClean="0">
                <a:solidFill>
                  <a:srgbClr val="333333"/>
                </a:solidFill>
                <a:latin typeface="Times" panose="02020603050405020304" pitchFamily="18" charset="0"/>
                <a:cs typeface="Times" panose="02020603050405020304" pitchFamily="18" charset="0"/>
              </a:rPr>
              <a:t>Thành</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vừa nói vừa giơ hai bàn tay </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Chúng </a:t>
            </a:r>
            <a:r>
              <a:rPr lang="vi-VN" sz="2000" b="1" i="1" dirty="0">
                <a:solidFill>
                  <a:srgbClr val="333333"/>
                </a:solidFill>
                <a:latin typeface="Times" panose="02020603050405020304" pitchFamily="18" charset="0"/>
                <a:cs typeface="Times" panose="02020603050405020304" pitchFamily="18" charset="0"/>
              </a:rPr>
              <a:t>ta sẽ </a:t>
            </a:r>
            <a:r>
              <a:rPr lang="vi-VN" sz="2000" b="1" i="1" dirty="0" smtClean="0">
                <a:solidFill>
                  <a:srgbClr val="333333"/>
                </a:solidFill>
                <a:latin typeface="Times" panose="02020603050405020304" pitchFamily="18" charset="0"/>
                <a:cs typeface="Times" panose="02020603050405020304" pitchFamily="18" charset="0"/>
              </a:rPr>
              <a:t>làm</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bất </a:t>
            </a:r>
            <a:r>
              <a:rPr lang="vi-VN" sz="2000" b="1" i="1" dirty="0">
                <a:solidFill>
                  <a:srgbClr val="333333"/>
                </a:solidFill>
                <a:latin typeface="Times" panose="02020603050405020304" pitchFamily="18" charset="0"/>
                <a:cs typeface="Times" panose="02020603050405020304" pitchFamily="18" charset="0"/>
              </a:rPr>
              <a:t>cứ việc gì </a:t>
            </a:r>
            <a:r>
              <a:rPr lang="en-US" sz="2000" b="1" i="1" dirty="0" err="1" smtClean="0">
                <a:solidFill>
                  <a:srgbClr val="333333"/>
                </a:solidFill>
                <a:latin typeface="Times" panose="02020603050405020304" pitchFamily="18" charset="0"/>
                <a:cs typeface="Times" panose="02020603050405020304" pitchFamily="18" charset="0"/>
              </a:rPr>
              <a:t>để</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sống </a:t>
            </a:r>
            <a:r>
              <a:rPr lang="vi-VN" sz="2000" b="1" i="1" dirty="0">
                <a:solidFill>
                  <a:srgbClr val="333333"/>
                </a:solidFill>
                <a:latin typeface="Times" panose="02020603050405020304" pitchFamily="18" charset="0"/>
                <a:cs typeface="Times" panose="02020603050405020304" pitchFamily="18" charset="0"/>
              </a:rPr>
              <a:t>và </a:t>
            </a:r>
            <a:r>
              <a:rPr lang="vi-VN" sz="2000" b="1" i="1" dirty="0" smtClean="0">
                <a:solidFill>
                  <a:srgbClr val="333333"/>
                </a:solidFill>
                <a:latin typeface="Times" panose="02020603050405020304" pitchFamily="18" charset="0"/>
                <a:cs typeface="Times" panose="02020603050405020304" pitchFamily="18" charset="0"/>
              </a:rPr>
              <a:t>đi</a:t>
            </a:r>
            <a:r>
              <a:rPr lang="vi-VN" sz="2000" b="1" i="1" dirty="0">
                <a:solidFill>
                  <a:srgbClr val="333333"/>
                </a:solidFill>
                <a:latin typeface="Times" panose="02020603050405020304" pitchFamily="18" charset="0"/>
                <a:cs typeface="Times" panose="02020603050405020304" pitchFamily="18" charset="0"/>
              </a:rPr>
              <a:t>. Anh cùng đi với tôi chứ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Bị lôi cuốn vì lòng hăng hái của </a:t>
            </a:r>
            <a:r>
              <a:rPr lang="en-US" sz="2000" b="1" i="1" dirty="0" err="1" smtClean="0">
                <a:solidFill>
                  <a:srgbClr val="333333"/>
                </a:solidFill>
                <a:latin typeface="Times" panose="02020603050405020304" pitchFamily="18" charset="0"/>
                <a:cs typeface="Times" panose="02020603050405020304" pitchFamily="18" charset="0"/>
              </a:rPr>
              <a:t>bạn</a:t>
            </a:r>
            <a:r>
              <a:rPr lang="vi-VN"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Lê</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đồng ý</a:t>
            </a:r>
            <a:r>
              <a:rPr lang="en-US" sz="2000" b="1" i="1" dirty="0" smtClean="0">
                <a:solidFill>
                  <a:srgbClr val="333333"/>
                </a:solidFill>
                <a:latin typeface="Times" panose="02020603050405020304" pitchFamily="18" charset="0"/>
                <a:cs typeface="Times" panose="02020603050405020304" pitchFamily="18" charset="0"/>
              </a:rPr>
              <a:t>, n</a:t>
            </a:r>
            <a:r>
              <a:rPr lang="vi-VN" sz="2000" b="1" i="1" dirty="0" smtClean="0">
                <a:solidFill>
                  <a:srgbClr val="333333"/>
                </a:solidFill>
                <a:latin typeface="Times" panose="02020603050405020304" pitchFamily="18" charset="0"/>
                <a:cs typeface="Times" panose="02020603050405020304" pitchFamily="18" charset="0"/>
              </a:rPr>
              <a:t>hưng </a:t>
            </a:r>
            <a:r>
              <a:rPr lang="vi-VN" sz="2000" b="1" i="1" dirty="0">
                <a:solidFill>
                  <a:srgbClr val="333333"/>
                </a:solidFill>
                <a:latin typeface="Times" panose="02020603050405020304" pitchFamily="18" charset="0"/>
                <a:cs typeface="Times" panose="02020603050405020304" pitchFamily="18" charset="0"/>
              </a:rPr>
              <a:t>sau khi suy nghĩ </a:t>
            </a:r>
            <a:r>
              <a:rPr lang="en-US" sz="2000" b="1" i="1" dirty="0" err="1" smtClean="0">
                <a:solidFill>
                  <a:srgbClr val="333333"/>
                </a:solidFill>
                <a:latin typeface="Times" panose="02020603050405020304" pitchFamily="18" charset="0"/>
                <a:cs typeface="Times" panose="02020603050405020304" pitchFamily="18" charset="0"/>
              </a:rPr>
              <a:t>lại</a:t>
            </a:r>
            <a:r>
              <a:rPr lang="vi-VN" sz="2000" b="1" i="1" dirty="0" smtClean="0">
                <a:solidFill>
                  <a:srgbClr val="333333"/>
                </a:solidFill>
                <a:latin typeface="Times" panose="02020603050405020304" pitchFamily="18" charset="0"/>
                <a:cs typeface="Times" panose="02020603050405020304" pitchFamily="18" charset="0"/>
              </a:rPr>
              <a:t> về</a:t>
            </a:r>
            <a:r>
              <a:rPr lang="vi-VN" sz="2000" b="1" i="1" dirty="0">
                <a:solidFill>
                  <a:srgbClr val="333333"/>
                </a:solidFill>
                <a:latin typeface="Times" panose="02020603050405020304" pitchFamily="18" charset="0"/>
                <a:cs typeface="Times" panose="02020603050405020304" pitchFamily="18" charset="0"/>
              </a:rPr>
              <a:t> phiêu </a:t>
            </a:r>
            <a:r>
              <a:rPr lang="vi-VN" sz="2000" b="1" i="1" dirty="0" smtClean="0">
                <a:solidFill>
                  <a:srgbClr val="333333"/>
                </a:solidFill>
                <a:latin typeface="Times" panose="02020603050405020304" pitchFamily="18" charset="0"/>
                <a:cs typeface="Times" panose="02020603050405020304" pitchFamily="18" charset="0"/>
              </a:rPr>
              <a:t>lưu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đó</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Lê không có đủ can đảm để giữ lời hứa. </a:t>
            </a:r>
            <a:endParaRPr lang="en-US" sz="2000" b="1" i="1" dirty="0" smtClean="0">
              <a:solidFill>
                <a:srgbClr val="333333"/>
              </a:solidFill>
              <a:latin typeface="Times" panose="02020603050405020304" pitchFamily="18" charset="0"/>
              <a:cs typeface="Times" panose="02020603050405020304" pitchFamily="18" charset="0"/>
            </a:endParaRPr>
          </a:p>
          <a:p>
            <a:pPr lvl="0" algn="just" eaLnBrk="1" fontAlgn="auto" hangingPunct="1">
              <a:spcBef>
                <a:spcPts val="0"/>
              </a:spcBef>
              <a:spcAft>
                <a:spcPts val="0"/>
              </a:spcAft>
            </a:pPr>
            <a:r>
              <a:rPr lang="en-US" sz="2000" b="1" i="1" dirty="0" err="1" smtClean="0">
                <a:solidFill>
                  <a:srgbClr val="333333"/>
                </a:solidFill>
                <a:latin typeface="Times" panose="02020603050405020304" pitchFamily="18" charset="0"/>
                <a:cs typeface="Times" panose="02020603050405020304" pitchFamily="18" charset="0"/>
              </a:rPr>
              <a:t>Vài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ngày</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sau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người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niên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Nguyễn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Tất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đã</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ra</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đintìm</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đường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cứu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a:t>
            </a:r>
          </a:p>
          <a:p>
            <a:pPr lvl="0" eaLnBrk="1" fontAlgn="auto" hangingPunct="1">
              <a:spcBef>
                <a:spcPts val="0"/>
              </a:spcBef>
              <a:spcAft>
                <a:spcPts val="0"/>
              </a:spcAft>
            </a:pP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Theo</a:t>
            </a: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Bác</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Hồ</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kính</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yêu</a:t>
            </a: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NXB Kim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Đồng</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Hà</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Nội</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1980)</a:t>
            </a:r>
            <a:endParaRPr lang="vi-VN" altLang="en-US" sz="2800" dirty="0" smtClean="0">
              <a:solidFill>
                <a:srgbClr val="5F5F5F"/>
              </a:solidFill>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130221" y="-89072"/>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smtClean="0">
                <a:solidFill>
                  <a:srgbClr val="FF0000"/>
                </a:solidFill>
                <a:latin typeface="Times New Roman" panose="02020603050405020304" pitchFamily="18" charset="0"/>
                <a:cs typeface="Times New Roman" panose="02020603050405020304" pitchFamily="18" charset="0"/>
              </a:rPr>
              <a:t>ĐỌC TRUYỆN</a:t>
            </a:r>
          </a:p>
        </p:txBody>
      </p:sp>
      <p:pic>
        <p:nvPicPr>
          <p:cNvPr id="8"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994" y="909846"/>
            <a:ext cx="2199114" cy="326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0108" y="938418"/>
            <a:ext cx="2599847" cy="169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9621078" y="2663188"/>
            <a:ext cx="2515263" cy="1506884"/>
          </a:xfrm>
          <a:noFill/>
        </p:spPr>
      </p:pic>
      <p:sp>
        <p:nvSpPr>
          <p:cNvPr id="2" name="Rectangle 1"/>
          <p:cNvSpPr/>
          <p:nvPr/>
        </p:nvSpPr>
        <p:spPr>
          <a:xfrm>
            <a:off x="5981225" y="3275112"/>
            <a:ext cx="229550" cy="307777"/>
          </a:xfrm>
          <a:prstGeom prst="rect">
            <a:avLst/>
          </a:prstGeom>
        </p:spPr>
        <p:txBody>
          <a:bodyPr wrap="none">
            <a:spAutoFit/>
          </a:bodyPr>
          <a:lstStyle/>
          <a:p>
            <a:pPr algn="just"/>
            <a:r>
              <a:rPr lang="nl-NL" sz="1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9926898" y="7381"/>
            <a:ext cx="2193057" cy="858381"/>
          </a:xfrm>
          <a:prstGeom prst="rect">
            <a:avLst/>
          </a:prstGeom>
        </p:spPr>
      </p:pic>
    </p:spTree>
    <p:extLst>
      <p:ext uri="{BB962C8B-B14F-4D97-AF65-F5344CB8AC3E}">
        <p14:creationId xmlns:p14="http://schemas.microsoft.com/office/powerpoint/2010/main" val="27082912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72" y="12499"/>
            <a:ext cx="543138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p:cNvSpPr txBox="1">
            <a:spLocks noChangeArrowheads="1"/>
          </p:cNvSpPr>
          <p:nvPr/>
        </p:nvSpPr>
        <p:spPr bwMode="auto">
          <a:xfrm>
            <a:off x="7162800" y="6400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defTabSz="914400" eaLnBrk="1" fontAlgn="base" hangingPunct="1">
              <a:spcBef>
                <a:spcPct val="50000"/>
              </a:spcBef>
              <a:spcAft>
                <a:spcPct val="0"/>
              </a:spcAft>
            </a:pPr>
            <a:r>
              <a:rPr lang="en-US" altLang="en-US" sz="2400">
                <a:solidFill>
                  <a:srgbClr val="000000"/>
                </a:solidFill>
                <a:latin typeface="Times New Roman" panose="02020603050405020304" pitchFamily="18" charset="0"/>
              </a:rPr>
              <a:t>BẾN NHÀ RỒNG</a:t>
            </a:r>
          </a:p>
        </p:txBody>
      </p:sp>
      <p:sp>
        <p:nvSpPr>
          <p:cNvPr id="209925" name="Text Box 5"/>
          <p:cNvSpPr txBox="1">
            <a:spLocks noChangeArrowheads="1"/>
          </p:cNvSpPr>
          <p:nvPr/>
        </p:nvSpPr>
        <p:spPr bwMode="auto">
          <a:xfrm>
            <a:off x="2133600" y="6400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sz="2400">
                <a:solidFill>
                  <a:srgbClr val="000000"/>
                </a:solidFill>
                <a:latin typeface="Times New Roman" panose="02020603050405020304" pitchFamily="18" charset="0"/>
              </a:rPr>
              <a:t>NGUYỄN TẤT THÀNH </a:t>
            </a:r>
          </a:p>
        </p:txBody>
      </p:sp>
      <p:pic>
        <p:nvPicPr>
          <p:cNvPr id="209926"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061" y="304801"/>
            <a:ext cx="559214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6267062" y="3347499"/>
            <a:ext cx="5413404" cy="2989691"/>
          </a:xfrm>
          <a:noFill/>
        </p:spPr>
      </p:pic>
    </p:spTree>
    <p:extLst>
      <p:ext uri="{BB962C8B-B14F-4D97-AF65-F5344CB8AC3E}">
        <p14:creationId xmlns:p14="http://schemas.microsoft.com/office/powerpoint/2010/main" val="278709196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ppt_x"/>
                                          </p:val>
                                        </p:tav>
                                        <p:tav tm="100000">
                                          <p:val>
                                            <p:strVal val="#ppt_x"/>
                                          </p:val>
                                        </p:tav>
                                      </p:tavLst>
                                    </p:anim>
                                    <p:anim calcmode="lin" valueType="num">
                                      <p:cBhvr additive="base">
                                        <p:cTn id="8" dur="500" fill="hold"/>
                                        <p:tgtEl>
                                          <p:spTgt spid="2099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926"/>
                                        </p:tgtEl>
                                        <p:attrNameLst>
                                          <p:attrName>style.visibility</p:attrName>
                                        </p:attrNameLst>
                                      </p:cBhvr>
                                      <p:to>
                                        <p:strVal val="visible"/>
                                      </p:to>
                                    </p:set>
                                    <p:anim calcmode="lin" valueType="num">
                                      <p:cBhvr additive="base">
                                        <p:cTn id="11" dur="500" fill="hold"/>
                                        <p:tgtEl>
                                          <p:spTgt spid="209926"/>
                                        </p:tgtEl>
                                        <p:attrNameLst>
                                          <p:attrName>ppt_x</p:attrName>
                                        </p:attrNameLst>
                                      </p:cBhvr>
                                      <p:tavLst>
                                        <p:tav tm="0">
                                          <p:val>
                                            <p:strVal val="#ppt_x"/>
                                          </p:val>
                                        </p:tav>
                                        <p:tav tm="100000">
                                          <p:val>
                                            <p:strVal val="#ppt_x"/>
                                          </p:val>
                                        </p:tav>
                                      </p:tavLst>
                                    </p:anim>
                                    <p:anim calcmode="lin" valueType="num">
                                      <p:cBhvr additive="base">
                                        <p:cTn id="12" dur="500" fill="hold"/>
                                        <p:tgtEl>
                                          <p:spTgt spid="2099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9927"/>
                                        </p:tgtEl>
                                        <p:attrNameLst>
                                          <p:attrName>style.visibility</p:attrName>
                                        </p:attrNameLst>
                                      </p:cBhvr>
                                      <p:to>
                                        <p:strVal val="visible"/>
                                      </p:to>
                                    </p:set>
                                    <p:anim calcmode="lin" valueType="num">
                                      <p:cBhvr additive="base">
                                        <p:cTn id="15" dur="500" fill="hold"/>
                                        <p:tgtEl>
                                          <p:spTgt spid="209927"/>
                                        </p:tgtEl>
                                        <p:attrNameLst>
                                          <p:attrName>ppt_x</p:attrName>
                                        </p:attrNameLst>
                                      </p:cBhvr>
                                      <p:tavLst>
                                        <p:tav tm="0">
                                          <p:val>
                                            <p:strVal val="#ppt_x"/>
                                          </p:val>
                                        </p:tav>
                                        <p:tav tm="100000">
                                          <p:val>
                                            <p:strVal val="#ppt_x"/>
                                          </p:val>
                                        </p:tav>
                                      </p:tavLst>
                                    </p:anim>
                                    <p:anim calcmode="lin" valueType="num">
                                      <p:cBhvr additive="base">
                                        <p:cTn id="16" dur="500" fill="hold"/>
                                        <p:tgtEl>
                                          <p:spTgt spid="2099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9925"/>
                                        </p:tgtEl>
                                        <p:attrNameLst>
                                          <p:attrName>style.visibility</p:attrName>
                                        </p:attrNameLst>
                                      </p:cBhvr>
                                      <p:to>
                                        <p:strVal val="visible"/>
                                      </p:to>
                                    </p:set>
                                    <p:anim calcmode="lin" valueType="num">
                                      <p:cBhvr additive="base">
                                        <p:cTn id="19" dur="500" fill="hold"/>
                                        <p:tgtEl>
                                          <p:spTgt spid="209925"/>
                                        </p:tgtEl>
                                        <p:attrNameLst>
                                          <p:attrName>ppt_x</p:attrName>
                                        </p:attrNameLst>
                                      </p:cBhvr>
                                      <p:tavLst>
                                        <p:tav tm="0">
                                          <p:val>
                                            <p:strVal val="#ppt_x"/>
                                          </p:val>
                                        </p:tav>
                                        <p:tav tm="100000">
                                          <p:val>
                                            <p:strVal val="#ppt_x"/>
                                          </p:val>
                                        </p:tav>
                                      </p:tavLst>
                                    </p:anim>
                                    <p:anim calcmode="lin" valueType="num">
                                      <p:cBhvr additive="base">
                                        <p:cTn id="20" dur="500" fill="hold"/>
                                        <p:tgtEl>
                                          <p:spTgt spid="2099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9924"/>
                                        </p:tgtEl>
                                        <p:attrNameLst>
                                          <p:attrName>style.visibility</p:attrName>
                                        </p:attrNameLst>
                                      </p:cBhvr>
                                      <p:to>
                                        <p:strVal val="visible"/>
                                      </p:to>
                                    </p:set>
                                    <p:anim calcmode="lin" valueType="num">
                                      <p:cBhvr additive="base">
                                        <p:cTn id="23" dur="500" fill="hold"/>
                                        <p:tgtEl>
                                          <p:spTgt spid="209924"/>
                                        </p:tgtEl>
                                        <p:attrNameLst>
                                          <p:attrName>ppt_x</p:attrName>
                                        </p:attrNameLst>
                                      </p:cBhvr>
                                      <p:tavLst>
                                        <p:tav tm="0">
                                          <p:val>
                                            <p:strVal val="#ppt_x"/>
                                          </p:val>
                                        </p:tav>
                                        <p:tav tm="100000">
                                          <p:val>
                                            <p:strVal val="#ppt_x"/>
                                          </p:val>
                                        </p:tav>
                                      </p:tavLst>
                                    </p:anim>
                                    <p:anim calcmode="lin" valueType="num">
                                      <p:cBhvr additive="base">
                                        <p:cTn id="24" dur="500" fill="hold"/>
                                        <p:tgtEl>
                                          <p:spTgt spid="2099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p:bldP spid="2099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Copy of P1010056"/>
          <p:cNvPicPr>
            <a:picLocks noChangeAspect="1" noChangeArrowheads="1"/>
          </p:cNvPicPr>
          <p:nvPr/>
        </p:nvPicPr>
        <p:blipFill>
          <a:blip r:embed="rId3">
            <a:extLst>
              <a:ext uri="{28A0092B-C50C-407E-A947-70E740481C1C}">
                <a14:useLocalDpi xmlns:a14="http://schemas.microsoft.com/office/drawing/2010/main" val="0"/>
              </a:ext>
            </a:extLst>
          </a:blip>
          <a:srcRect l="5197" t="5746" r="1648" b="13351"/>
          <a:stretch>
            <a:fillRect/>
          </a:stretch>
        </p:blipFill>
        <p:spPr bwMode="auto">
          <a:xfrm>
            <a:off x="1707502" y="-38648"/>
            <a:ext cx="8960499" cy="676433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0948" name="Oval 4"/>
          <p:cNvSpPr>
            <a:spLocks noChangeArrowheads="1"/>
          </p:cNvSpPr>
          <p:nvPr/>
        </p:nvSpPr>
        <p:spPr bwMode="auto">
          <a:xfrm>
            <a:off x="7007225"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49" name="Oval 5"/>
          <p:cNvSpPr>
            <a:spLocks noChangeArrowheads="1"/>
          </p:cNvSpPr>
          <p:nvPr/>
        </p:nvSpPr>
        <p:spPr bwMode="auto">
          <a:xfrm>
            <a:off x="6854825" y="437619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0" name="Oval 6"/>
          <p:cNvSpPr>
            <a:spLocks noChangeArrowheads="1"/>
          </p:cNvSpPr>
          <p:nvPr/>
        </p:nvSpPr>
        <p:spPr bwMode="auto">
          <a:xfrm>
            <a:off x="5868988" y="3996777"/>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1" name="Oval 7"/>
          <p:cNvSpPr>
            <a:spLocks noChangeArrowheads="1"/>
          </p:cNvSpPr>
          <p:nvPr/>
        </p:nvSpPr>
        <p:spPr bwMode="auto">
          <a:xfrm>
            <a:off x="4425950"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2" name="Oval 8"/>
          <p:cNvSpPr>
            <a:spLocks noChangeArrowheads="1"/>
          </p:cNvSpPr>
          <p:nvPr/>
        </p:nvSpPr>
        <p:spPr bwMode="auto">
          <a:xfrm>
            <a:off x="4122738" y="285854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3" name="Oval 9"/>
          <p:cNvSpPr>
            <a:spLocks noChangeArrowheads="1"/>
          </p:cNvSpPr>
          <p:nvPr/>
        </p:nvSpPr>
        <p:spPr bwMode="auto">
          <a:xfrm>
            <a:off x="3438525" y="22521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4" name="Oval 10"/>
          <p:cNvSpPr>
            <a:spLocks noChangeArrowheads="1"/>
          </p:cNvSpPr>
          <p:nvPr/>
        </p:nvSpPr>
        <p:spPr bwMode="auto">
          <a:xfrm>
            <a:off x="3440113" y="20235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5" name="Oval 11"/>
          <p:cNvSpPr>
            <a:spLocks noChangeArrowheads="1"/>
          </p:cNvSpPr>
          <p:nvPr/>
        </p:nvSpPr>
        <p:spPr bwMode="auto">
          <a:xfrm>
            <a:off x="4502150" y="1608138"/>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6" name="Oval 12"/>
          <p:cNvSpPr>
            <a:spLocks noChangeArrowheads="1"/>
          </p:cNvSpPr>
          <p:nvPr/>
        </p:nvSpPr>
        <p:spPr bwMode="auto">
          <a:xfrm>
            <a:off x="4729163" y="16827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7" name="Oval 13"/>
          <p:cNvSpPr>
            <a:spLocks noChangeArrowheads="1"/>
          </p:cNvSpPr>
          <p:nvPr/>
        </p:nvSpPr>
        <p:spPr bwMode="auto">
          <a:xfrm>
            <a:off x="6627813" y="18351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8" name="Oval 14"/>
          <p:cNvSpPr>
            <a:spLocks noChangeArrowheads="1"/>
          </p:cNvSpPr>
          <p:nvPr/>
        </p:nvSpPr>
        <p:spPr bwMode="auto">
          <a:xfrm>
            <a:off x="6931026" y="2517776"/>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
        <p:nvSpPr>
          <p:cNvPr id="210959" name="Oval 15"/>
          <p:cNvSpPr>
            <a:spLocks noChangeArrowheads="1"/>
          </p:cNvSpPr>
          <p:nvPr/>
        </p:nvSpPr>
        <p:spPr bwMode="auto">
          <a:xfrm>
            <a:off x="6854826" y="3352801"/>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endParaRPr lang="en-US" altLang="en-US">
              <a:solidFill>
                <a:srgbClr val="000000"/>
              </a:solidFill>
            </a:endParaRPr>
          </a:p>
        </p:txBody>
      </p:sp>
    </p:spTree>
    <p:extLst>
      <p:ext uri="{BB962C8B-B14F-4D97-AF65-F5344CB8AC3E}">
        <p14:creationId xmlns:p14="http://schemas.microsoft.com/office/powerpoint/2010/main" val="290000961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2000"/>
                                        <p:tgtEl>
                                          <p:spTgt spid="210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0948"/>
                                        </p:tgtEl>
                                        <p:attrNameLst>
                                          <p:attrName>style.visibility</p:attrName>
                                        </p:attrNameLst>
                                      </p:cBhvr>
                                      <p:to>
                                        <p:strVal val="visible"/>
                                      </p:to>
                                    </p:set>
                                    <p:animEffect transition="in" filter="fade">
                                      <p:cBhvr>
                                        <p:cTn id="12" dur="2000"/>
                                        <p:tgtEl>
                                          <p:spTgt spid="210948"/>
                                        </p:tgtEl>
                                      </p:cBhvr>
                                    </p:animEffect>
                                  </p:childTnLst>
                                </p:cTn>
                              </p:par>
                            </p:childTnLst>
                          </p:cTn>
                        </p:par>
                        <p:par>
                          <p:cTn id="13" fill="hold" nodeType="afterGroup">
                            <p:stCondLst>
                              <p:cond delay="2000"/>
                            </p:stCondLst>
                            <p:childTnLst>
                              <p:par>
                                <p:cTn id="14" presetID="19" presetClass="emph" presetSubtype="0" repeatCount="indefinite" fill="hold" grpId="1" nodeType="afterEffect">
                                  <p:stCondLst>
                                    <p:cond delay="0"/>
                                  </p:stCondLst>
                                  <p:childTnLst>
                                    <p:animClr clrSpc="rgb" dir="cw">
                                      <p:cBhvr override="childStyle">
                                        <p:cTn id="15" dur="500" fill="hold"/>
                                        <p:tgtEl>
                                          <p:spTgt spid="210948"/>
                                        </p:tgtEl>
                                        <p:attrNameLst>
                                          <p:attrName>style.color</p:attrName>
                                        </p:attrNameLst>
                                      </p:cBhvr>
                                      <p:to>
                                        <a:schemeClr val="accent2"/>
                                      </p:to>
                                    </p:animClr>
                                    <p:animClr clrSpc="rgb" dir="cw">
                                      <p:cBhvr>
                                        <p:cTn id="16" dur="500" fill="hold"/>
                                        <p:tgtEl>
                                          <p:spTgt spid="210948"/>
                                        </p:tgtEl>
                                        <p:attrNameLst>
                                          <p:attrName>fillcolor</p:attrName>
                                        </p:attrNameLst>
                                      </p:cBhvr>
                                      <p:to>
                                        <a:schemeClr val="accent2"/>
                                      </p:to>
                                    </p:animClr>
                                    <p:set>
                                      <p:cBhvr>
                                        <p:cTn id="17" dur="500" fill="hold"/>
                                        <p:tgtEl>
                                          <p:spTgt spid="210948"/>
                                        </p:tgtEl>
                                        <p:attrNameLst>
                                          <p:attrName>fill.type</p:attrName>
                                        </p:attrNameLst>
                                      </p:cBhvr>
                                      <p:to>
                                        <p:strVal val="solid"/>
                                      </p:to>
                                    </p:set>
                                    <p:set>
                                      <p:cBhvr>
                                        <p:cTn id="18" dur="500" fill="hold"/>
                                        <p:tgtEl>
                                          <p:spTgt spid="210948"/>
                                        </p:tgtEl>
                                        <p:attrNameLst>
                                          <p:attrName>fill.on</p:attrName>
                                        </p:attrNameLst>
                                      </p:cBhvr>
                                      <p:to>
                                        <p:strVal val="true"/>
                                      </p:to>
                                    </p:se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10949"/>
                                        </p:tgtEl>
                                        <p:attrNameLst>
                                          <p:attrName>style.visibility</p:attrName>
                                        </p:attrNameLst>
                                      </p:cBhvr>
                                      <p:to>
                                        <p:strVal val="visible"/>
                                      </p:to>
                                    </p:set>
                                    <p:animEffect transition="in" filter="fade">
                                      <p:cBhvr>
                                        <p:cTn id="22" dur="2000"/>
                                        <p:tgtEl>
                                          <p:spTgt spid="210949"/>
                                        </p:tgtEl>
                                      </p:cBhvr>
                                    </p:animEffect>
                                  </p:childTnLst>
                                </p:cTn>
                              </p:par>
                            </p:childTnLst>
                          </p:cTn>
                        </p:par>
                        <p:par>
                          <p:cTn id="23" fill="hold" nodeType="afterGroup">
                            <p:stCondLst>
                              <p:cond delay="4500"/>
                            </p:stCondLst>
                            <p:childTnLst>
                              <p:par>
                                <p:cTn id="24" presetID="19" presetClass="emph" presetSubtype="0" repeatCount="indefinite" fill="hold" grpId="1" nodeType="afterEffect">
                                  <p:stCondLst>
                                    <p:cond delay="0"/>
                                  </p:stCondLst>
                                  <p:childTnLst>
                                    <p:animClr clrSpc="rgb" dir="cw">
                                      <p:cBhvr override="childStyle">
                                        <p:cTn id="25" dur="500" fill="hold"/>
                                        <p:tgtEl>
                                          <p:spTgt spid="210949"/>
                                        </p:tgtEl>
                                        <p:attrNameLst>
                                          <p:attrName>style.color</p:attrName>
                                        </p:attrNameLst>
                                      </p:cBhvr>
                                      <p:to>
                                        <a:schemeClr val="accent2"/>
                                      </p:to>
                                    </p:animClr>
                                    <p:animClr clrSpc="rgb" dir="cw">
                                      <p:cBhvr>
                                        <p:cTn id="26" dur="500" fill="hold"/>
                                        <p:tgtEl>
                                          <p:spTgt spid="210949"/>
                                        </p:tgtEl>
                                        <p:attrNameLst>
                                          <p:attrName>fillcolor</p:attrName>
                                        </p:attrNameLst>
                                      </p:cBhvr>
                                      <p:to>
                                        <a:schemeClr val="accent2"/>
                                      </p:to>
                                    </p:animClr>
                                    <p:set>
                                      <p:cBhvr>
                                        <p:cTn id="27" dur="500" fill="hold"/>
                                        <p:tgtEl>
                                          <p:spTgt spid="210949"/>
                                        </p:tgtEl>
                                        <p:attrNameLst>
                                          <p:attrName>fill.type</p:attrName>
                                        </p:attrNameLst>
                                      </p:cBhvr>
                                      <p:to>
                                        <p:strVal val="solid"/>
                                      </p:to>
                                    </p:set>
                                    <p:set>
                                      <p:cBhvr>
                                        <p:cTn id="28" dur="500" fill="hold"/>
                                        <p:tgtEl>
                                          <p:spTgt spid="210949"/>
                                        </p:tgtEl>
                                        <p:attrNameLst>
                                          <p:attrName>fill.on</p:attrName>
                                        </p:attrNameLst>
                                      </p:cBhvr>
                                      <p:to>
                                        <p:strVal val="true"/>
                                      </p:to>
                                    </p:set>
                                  </p:childTnLst>
                                </p:cTn>
                              </p:par>
                            </p:childTnLst>
                          </p:cTn>
                        </p:par>
                        <p:par>
                          <p:cTn id="29" fill="hold" nodeType="afterGroup">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210950"/>
                                        </p:tgtEl>
                                        <p:attrNameLst>
                                          <p:attrName>style.visibility</p:attrName>
                                        </p:attrNameLst>
                                      </p:cBhvr>
                                      <p:to>
                                        <p:strVal val="visible"/>
                                      </p:to>
                                    </p:set>
                                    <p:animEffect transition="in" filter="fade">
                                      <p:cBhvr>
                                        <p:cTn id="32" dur="2000"/>
                                        <p:tgtEl>
                                          <p:spTgt spid="210950"/>
                                        </p:tgtEl>
                                      </p:cBhvr>
                                    </p:animEffect>
                                  </p:childTnLst>
                                </p:cTn>
                              </p:par>
                            </p:childTnLst>
                          </p:cTn>
                        </p:par>
                        <p:par>
                          <p:cTn id="33" fill="hold" nodeType="afterGroup">
                            <p:stCondLst>
                              <p:cond delay="7000"/>
                            </p:stCondLst>
                            <p:childTnLst>
                              <p:par>
                                <p:cTn id="34" presetID="19" presetClass="emph" presetSubtype="0" repeatCount="indefinite" fill="hold" grpId="1" nodeType="afterEffect">
                                  <p:stCondLst>
                                    <p:cond delay="0"/>
                                  </p:stCondLst>
                                  <p:childTnLst>
                                    <p:animClr clrSpc="rgb" dir="cw">
                                      <p:cBhvr override="childStyle">
                                        <p:cTn id="35" dur="500" fill="hold"/>
                                        <p:tgtEl>
                                          <p:spTgt spid="210950"/>
                                        </p:tgtEl>
                                        <p:attrNameLst>
                                          <p:attrName>style.color</p:attrName>
                                        </p:attrNameLst>
                                      </p:cBhvr>
                                      <p:to>
                                        <a:schemeClr val="accent2"/>
                                      </p:to>
                                    </p:animClr>
                                    <p:animClr clrSpc="rgb" dir="cw">
                                      <p:cBhvr>
                                        <p:cTn id="36" dur="500" fill="hold"/>
                                        <p:tgtEl>
                                          <p:spTgt spid="210950"/>
                                        </p:tgtEl>
                                        <p:attrNameLst>
                                          <p:attrName>fillcolor</p:attrName>
                                        </p:attrNameLst>
                                      </p:cBhvr>
                                      <p:to>
                                        <a:schemeClr val="accent2"/>
                                      </p:to>
                                    </p:animClr>
                                    <p:set>
                                      <p:cBhvr>
                                        <p:cTn id="37" dur="500" fill="hold"/>
                                        <p:tgtEl>
                                          <p:spTgt spid="210950"/>
                                        </p:tgtEl>
                                        <p:attrNameLst>
                                          <p:attrName>fill.type</p:attrName>
                                        </p:attrNameLst>
                                      </p:cBhvr>
                                      <p:to>
                                        <p:strVal val="solid"/>
                                      </p:to>
                                    </p:set>
                                    <p:set>
                                      <p:cBhvr>
                                        <p:cTn id="38" dur="500" fill="hold"/>
                                        <p:tgtEl>
                                          <p:spTgt spid="210950"/>
                                        </p:tgtEl>
                                        <p:attrNameLst>
                                          <p:attrName>fill.on</p:attrName>
                                        </p:attrNameLst>
                                      </p:cBhvr>
                                      <p:to>
                                        <p:strVal val="true"/>
                                      </p:to>
                                    </p:set>
                                  </p:childTnLst>
                                </p:cTn>
                              </p:par>
                            </p:childTnLst>
                          </p:cTn>
                        </p:par>
                        <p:par>
                          <p:cTn id="39" fill="hold" nodeType="afterGroup">
                            <p:stCondLst>
                              <p:cond delay="7500"/>
                            </p:stCondLst>
                            <p:childTnLst>
                              <p:par>
                                <p:cTn id="40" presetID="10" presetClass="entr" presetSubtype="0" fill="hold" grpId="0" nodeType="afterEffect">
                                  <p:stCondLst>
                                    <p:cond delay="0"/>
                                  </p:stCondLst>
                                  <p:childTnLst>
                                    <p:set>
                                      <p:cBhvr>
                                        <p:cTn id="41" dur="1" fill="hold">
                                          <p:stCondLst>
                                            <p:cond delay="0"/>
                                          </p:stCondLst>
                                        </p:cTn>
                                        <p:tgtEl>
                                          <p:spTgt spid="210951"/>
                                        </p:tgtEl>
                                        <p:attrNameLst>
                                          <p:attrName>style.visibility</p:attrName>
                                        </p:attrNameLst>
                                      </p:cBhvr>
                                      <p:to>
                                        <p:strVal val="visible"/>
                                      </p:to>
                                    </p:set>
                                    <p:animEffect transition="in" filter="fade">
                                      <p:cBhvr>
                                        <p:cTn id="42" dur="2000"/>
                                        <p:tgtEl>
                                          <p:spTgt spid="210951"/>
                                        </p:tgtEl>
                                      </p:cBhvr>
                                    </p:animEffect>
                                  </p:childTnLst>
                                </p:cTn>
                              </p:par>
                            </p:childTnLst>
                          </p:cTn>
                        </p:par>
                        <p:par>
                          <p:cTn id="43" fill="hold" nodeType="afterGroup">
                            <p:stCondLst>
                              <p:cond delay="9500"/>
                            </p:stCondLst>
                            <p:childTnLst>
                              <p:par>
                                <p:cTn id="44" presetID="19" presetClass="emph" presetSubtype="0" repeatCount="indefinite" fill="hold" grpId="1" nodeType="afterEffect">
                                  <p:stCondLst>
                                    <p:cond delay="0"/>
                                  </p:stCondLst>
                                  <p:childTnLst>
                                    <p:animClr clrSpc="rgb" dir="cw">
                                      <p:cBhvr override="childStyle">
                                        <p:cTn id="45" dur="500" fill="hold"/>
                                        <p:tgtEl>
                                          <p:spTgt spid="210951"/>
                                        </p:tgtEl>
                                        <p:attrNameLst>
                                          <p:attrName>style.color</p:attrName>
                                        </p:attrNameLst>
                                      </p:cBhvr>
                                      <p:to>
                                        <a:schemeClr val="accent2"/>
                                      </p:to>
                                    </p:animClr>
                                    <p:animClr clrSpc="rgb" dir="cw">
                                      <p:cBhvr>
                                        <p:cTn id="46" dur="500" fill="hold"/>
                                        <p:tgtEl>
                                          <p:spTgt spid="210951"/>
                                        </p:tgtEl>
                                        <p:attrNameLst>
                                          <p:attrName>fillcolor</p:attrName>
                                        </p:attrNameLst>
                                      </p:cBhvr>
                                      <p:to>
                                        <a:schemeClr val="accent2"/>
                                      </p:to>
                                    </p:animClr>
                                    <p:set>
                                      <p:cBhvr>
                                        <p:cTn id="47" dur="500" fill="hold"/>
                                        <p:tgtEl>
                                          <p:spTgt spid="210951"/>
                                        </p:tgtEl>
                                        <p:attrNameLst>
                                          <p:attrName>fill.type</p:attrName>
                                        </p:attrNameLst>
                                      </p:cBhvr>
                                      <p:to>
                                        <p:strVal val="solid"/>
                                      </p:to>
                                    </p:set>
                                    <p:set>
                                      <p:cBhvr>
                                        <p:cTn id="48" dur="500" fill="hold"/>
                                        <p:tgtEl>
                                          <p:spTgt spid="210951"/>
                                        </p:tgtEl>
                                        <p:attrNameLst>
                                          <p:attrName>fill.on</p:attrName>
                                        </p:attrNameLst>
                                      </p:cBhvr>
                                      <p:to>
                                        <p:strVal val="true"/>
                                      </p:to>
                                    </p:set>
                                  </p:childTnLst>
                                </p:cTn>
                              </p:par>
                            </p:childTnLst>
                          </p:cTn>
                        </p:par>
                        <p:par>
                          <p:cTn id="49" fill="hold" nodeType="afterGroup">
                            <p:stCondLst>
                              <p:cond delay="10000"/>
                            </p:stCondLst>
                            <p:childTnLst>
                              <p:par>
                                <p:cTn id="50" presetID="10" presetClass="entr" presetSubtype="0" fill="hold" grpId="0" nodeType="afterEffect">
                                  <p:stCondLst>
                                    <p:cond delay="0"/>
                                  </p:stCondLst>
                                  <p:childTnLst>
                                    <p:set>
                                      <p:cBhvr>
                                        <p:cTn id="51" dur="1" fill="hold">
                                          <p:stCondLst>
                                            <p:cond delay="0"/>
                                          </p:stCondLst>
                                        </p:cTn>
                                        <p:tgtEl>
                                          <p:spTgt spid="210952"/>
                                        </p:tgtEl>
                                        <p:attrNameLst>
                                          <p:attrName>style.visibility</p:attrName>
                                        </p:attrNameLst>
                                      </p:cBhvr>
                                      <p:to>
                                        <p:strVal val="visible"/>
                                      </p:to>
                                    </p:set>
                                    <p:animEffect transition="in" filter="fade">
                                      <p:cBhvr>
                                        <p:cTn id="52" dur="2000"/>
                                        <p:tgtEl>
                                          <p:spTgt spid="210952"/>
                                        </p:tgtEl>
                                      </p:cBhvr>
                                    </p:animEffect>
                                  </p:childTnLst>
                                </p:cTn>
                              </p:par>
                            </p:childTnLst>
                          </p:cTn>
                        </p:par>
                        <p:par>
                          <p:cTn id="53" fill="hold" nodeType="afterGroup">
                            <p:stCondLst>
                              <p:cond delay="12000"/>
                            </p:stCondLst>
                            <p:childTnLst>
                              <p:par>
                                <p:cTn id="54" presetID="19" presetClass="emph" presetSubtype="0" repeatCount="indefinite" fill="hold" grpId="1" nodeType="afterEffect">
                                  <p:stCondLst>
                                    <p:cond delay="0"/>
                                  </p:stCondLst>
                                  <p:childTnLst>
                                    <p:animClr clrSpc="rgb" dir="cw">
                                      <p:cBhvr override="childStyle">
                                        <p:cTn id="55" dur="500" fill="hold"/>
                                        <p:tgtEl>
                                          <p:spTgt spid="210952"/>
                                        </p:tgtEl>
                                        <p:attrNameLst>
                                          <p:attrName>style.color</p:attrName>
                                        </p:attrNameLst>
                                      </p:cBhvr>
                                      <p:to>
                                        <a:schemeClr val="accent2"/>
                                      </p:to>
                                    </p:animClr>
                                    <p:animClr clrSpc="rgb" dir="cw">
                                      <p:cBhvr>
                                        <p:cTn id="56" dur="500" fill="hold"/>
                                        <p:tgtEl>
                                          <p:spTgt spid="210952"/>
                                        </p:tgtEl>
                                        <p:attrNameLst>
                                          <p:attrName>fillcolor</p:attrName>
                                        </p:attrNameLst>
                                      </p:cBhvr>
                                      <p:to>
                                        <a:schemeClr val="accent2"/>
                                      </p:to>
                                    </p:animClr>
                                    <p:set>
                                      <p:cBhvr>
                                        <p:cTn id="57" dur="500" fill="hold"/>
                                        <p:tgtEl>
                                          <p:spTgt spid="210952"/>
                                        </p:tgtEl>
                                        <p:attrNameLst>
                                          <p:attrName>fill.type</p:attrName>
                                        </p:attrNameLst>
                                      </p:cBhvr>
                                      <p:to>
                                        <p:strVal val="solid"/>
                                      </p:to>
                                    </p:set>
                                    <p:set>
                                      <p:cBhvr>
                                        <p:cTn id="58" dur="500" fill="hold"/>
                                        <p:tgtEl>
                                          <p:spTgt spid="210952"/>
                                        </p:tgtEl>
                                        <p:attrNameLst>
                                          <p:attrName>fill.on</p:attrName>
                                        </p:attrNameLst>
                                      </p:cBhvr>
                                      <p:to>
                                        <p:strVal val="true"/>
                                      </p:to>
                                    </p:set>
                                  </p:childTnLst>
                                </p:cTn>
                              </p:par>
                            </p:childTnLst>
                          </p:cTn>
                        </p:par>
                        <p:par>
                          <p:cTn id="59" fill="hold" nodeType="afterGroup">
                            <p:stCondLst>
                              <p:cond delay="12500"/>
                            </p:stCondLst>
                            <p:childTnLst>
                              <p:par>
                                <p:cTn id="60" presetID="10" presetClass="entr" presetSubtype="0" fill="hold" grpId="0" nodeType="afterEffect">
                                  <p:stCondLst>
                                    <p:cond delay="0"/>
                                  </p:stCondLst>
                                  <p:childTnLst>
                                    <p:set>
                                      <p:cBhvr>
                                        <p:cTn id="61" dur="1" fill="hold">
                                          <p:stCondLst>
                                            <p:cond delay="0"/>
                                          </p:stCondLst>
                                        </p:cTn>
                                        <p:tgtEl>
                                          <p:spTgt spid="210953"/>
                                        </p:tgtEl>
                                        <p:attrNameLst>
                                          <p:attrName>style.visibility</p:attrName>
                                        </p:attrNameLst>
                                      </p:cBhvr>
                                      <p:to>
                                        <p:strVal val="visible"/>
                                      </p:to>
                                    </p:set>
                                    <p:animEffect transition="in" filter="fade">
                                      <p:cBhvr>
                                        <p:cTn id="62" dur="2000"/>
                                        <p:tgtEl>
                                          <p:spTgt spid="210953"/>
                                        </p:tgtEl>
                                      </p:cBhvr>
                                    </p:animEffect>
                                  </p:childTnLst>
                                </p:cTn>
                              </p:par>
                            </p:childTnLst>
                          </p:cTn>
                        </p:par>
                        <p:par>
                          <p:cTn id="63" fill="hold" nodeType="afterGroup">
                            <p:stCondLst>
                              <p:cond delay="14500"/>
                            </p:stCondLst>
                            <p:childTnLst>
                              <p:par>
                                <p:cTn id="64" presetID="19" presetClass="emph" presetSubtype="0" repeatCount="indefinite" fill="hold" grpId="1" nodeType="afterEffect">
                                  <p:stCondLst>
                                    <p:cond delay="0"/>
                                  </p:stCondLst>
                                  <p:childTnLst>
                                    <p:animClr clrSpc="rgb" dir="cw">
                                      <p:cBhvr override="childStyle">
                                        <p:cTn id="65" dur="500" fill="hold"/>
                                        <p:tgtEl>
                                          <p:spTgt spid="210953"/>
                                        </p:tgtEl>
                                        <p:attrNameLst>
                                          <p:attrName>style.color</p:attrName>
                                        </p:attrNameLst>
                                      </p:cBhvr>
                                      <p:to>
                                        <a:schemeClr val="accent2"/>
                                      </p:to>
                                    </p:animClr>
                                    <p:animClr clrSpc="rgb" dir="cw">
                                      <p:cBhvr>
                                        <p:cTn id="66" dur="500" fill="hold"/>
                                        <p:tgtEl>
                                          <p:spTgt spid="210953"/>
                                        </p:tgtEl>
                                        <p:attrNameLst>
                                          <p:attrName>fillcolor</p:attrName>
                                        </p:attrNameLst>
                                      </p:cBhvr>
                                      <p:to>
                                        <a:schemeClr val="accent2"/>
                                      </p:to>
                                    </p:animClr>
                                    <p:set>
                                      <p:cBhvr>
                                        <p:cTn id="67" dur="500" fill="hold"/>
                                        <p:tgtEl>
                                          <p:spTgt spid="210953"/>
                                        </p:tgtEl>
                                        <p:attrNameLst>
                                          <p:attrName>fill.type</p:attrName>
                                        </p:attrNameLst>
                                      </p:cBhvr>
                                      <p:to>
                                        <p:strVal val="solid"/>
                                      </p:to>
                                    </p:set>
                                    <p:set>
                                      <p:cBhvr>
                                        <p:cTn id="68" dur="500" fill="hold"/>
                                        <p:tgtEl>
                                          <p:spTgt spid="210953"/>
                                        </p:tgtEl>
                                        <p:attrNameLst>
                                          <p:attrName>fill.on</p:attrName>
                                        </p:attrNameLst>
                                      </p:cBhvr>
                                      <p:to>
                                        <p:strVal val="true"/>
                                      </p:to>
                                    </p:set>
                                  </p:childTnLst>
                                </p:cTn>
                              </p:par>
                            </p:childTnLst>
                          </p:cTn>
                        </p:par>
                        <p:par>
                          <p:cTn id="69" fill="hold" nodeType="afterGroup">
                            <p:stCondLst>
                              <p:cond delay="15000"/>
                            </p:stCondLst>
                            <p:childTnLst>
                              <p:par>
                                <p:cTn id="70" presetID="10" presetClass="entr" presetSubtype="0" fill="hold" grpId="0" nodeType="afterEffect">
                                  <p:stCondLst>
                                    <p:cond delay="0"/>
                                  </p:stCondLst>
                                  <p:childTnLst>
                                    <p:set>
                                      <p:cBhvr>
                                        <p:cTn id="71" dur="1" fill="hold">
                                          <p:stCondLst>
                                            <p:cond delay="0"/>
                                          </p:stCondLst>
                                        </p:cTn>
                                        <p:tgtEl>
                                          <p:spTgt spid="210954"/>
                                        </p:tgtEl>
                                        <p:attrNameLst>
                                          <p:attrName>style.visibility</p:attrName>
                                        </p:attrNameLst>
                                      </p:cBhvr>
                                      <p:to>
                                        <p:strVal val="visible"/>
                                      </p:to>
                                    </p:set>
                                    <p:animEffect transition="in" filter="fade">
                                      <p:cBhvr>
                                        <p:cTn id="72" dur="2000"/>
                                        <p:tgtEl>
                                          <p:spTgt spid="210954"/>
                                        </p:tgtEl>
                                      </p:cBhvr>
                                    </p:animEffect>
                                  </p:childTnLst>
                                </p:cTn>
                              </p:par>
                            </p:childTnLst>
                          </p:cTn>
                        </p:par>
                        <p:par>
                          <p:cTn id="73" fill="hold" nodeType="afterGroup">
                            <p:stCondLst>
                              <p:cond delay="17000"/>
                            </p:stCondLst>
                            <p:childTnLst>
                              <p:par>
                                <p:cTn id="74" presetID="19" presetClass="emph" presetSubtype="0" repeatCount="indefinite" fill="hold" grpId="1" nodeType="afterEffect">
                                  <p:stCondLst>
                                    <p:cond delay="0"/>
                                  </p:stCondLst>
                                  <p:childTnLst>
                                    <p:animClr clrSpc="rgb" dir="cw">
                                      <p:cBhvr override="childStyle">
                                        <p:cTn id="75" dur="500" fill="hold"/>
                                        <p:tgtEl>
                                          <p:spTgt spid="210954"/>
                                        </p:tgtEl>
                                        <p:attrNameLst>
                                          <p:attrName>style.color</p:attrName>
                                        </p:attrNameLst>
                                      </p:cBhvr>
                                      <p:to>
                                        <a:schemeClr val="accent2"/>
                                      </p:to>
                                    </p:animClr>
                                    <p:animClr clrSpc="rgb" dir="cw">
                                      <p:cBhvr>
                                        <p:cTn id="76" dur="500" fill="hold"/>
                                        <p:tgtEl>
                                          <p:spTgt spid="210954"/>
                                        </p:tgtEl>
                                        <p:attrNameLst>
                                          <p:attrName>fillcolor</p:attrName>
                                        </p:attrNameLst>
                                      </p:cBhvr>
                                      <p:to>
                                        <a:schemeClr val="accent2"/>
                                      </p:to>
                                    </p:animClr>
                                    <p:set>
                                      <p:cBhvr>
                                        <p:cTn id="77" dur="500" fill="hold"/>
                                        <p:tgtEl>
                                          <p:spTgt spid="210954"/>
                                        </p:tgtEl>
                                        <p:attrNameLst>
                                          <p:attrName>fill.type</p:attrName>
                                        </p:attrNameLst>
                                      </p:cBhvr>
                                      <p:to>
                                        <p:strVal val="solid"/>
                                      </p:to>
                                    </p:set>
                                    <p:set>
                                      <p:cBhvr>
                                        <p:cTn id="78" dur="500" fill="hold"/>
                                        <p:tgtEl>
                                          <p:spTgt spid="210954"/>
                                        </p:tgtEl>
                                        <p:attrNameLst>
                                          <p:attrName>fill.on</p:attrName>
                                        </p:attrNameLst>
                                      </p:cBhvr>
                                      <p:to>
                                        <p:strVal val="true"/>
                                      </p:to>
                                    </p:set>
                                  </p:childTnLst>
                                </p:cTn>
                              </p:par>
                            </p:childTnLst>
                          </p:cTn>
                        </p:par>
                        <p:par>
                          <p:cTn id="79" fill="hold" nodeType="afterGroup">
                            <p:stCondLst>
                              <p:cond delay="17500"/>
                            </p:stCondLst>
                            <p:childTnLst>
                              <p:par>
                                <p:cTn id="80" presetID="10" presetClass="entr" presetSubtype="0" fill="hold" grpId="0" nodeType="afterEffect">
                                  <p:stCondLst>
                                    <p:cond delay="0"/>
                                  </p:stCondLst>
                                  <p:childTnLst>
                                    <p:set>
                                      <p:cBhvr>
                                        <p:cTn id="81" dur="1" fill="hold">
                                          <p:stCondLst>
                                            <p:cond delay="0"/>
                                          </p:stCondLst>
                                        </p:cTn>
                                        <p:tgtEl>
                                          <p:spTgt spid="210955"/>
                                        </p:tgtEl>
                                        <p:attrNameLst>
                                          <p:attrName>style.visibility</p:attrName>
                                        </p:attrNameLst>
                                      </p:cBhvr>
                                      <p:to>
                                        <p:strVal val="visible"/>
                                      </p:to>
                                    </p:set>
                                    <p:animEffect transition="in" filter="fade">
                                      <p:cBhvr>
                                        <p:cTn id="82" dur="2000"/>
                                        <p:tgtEl>
                                          <p:spTgt spid="210955"/>
                                        </p:tgtEl>
                                      </p:cBhvr>
                                    </p:animEffect>
                                  </p:childTnLst>
                                </p:cTn>
                              </p:par>
                            </p:childTnLst>
                          </p:cTn>
                        </p:par>
                        <p:par>
                          <p:cTn id="83" fill="hold" nodeType="afterGroup">
                            <p:stCondLst>
                              <p:cond delay="19500"/>
                            </p:stCondLst>
                            <p:childTnLst>
                              <p:par>
                                <p:cTn id="84" presetID="19" presetClass="emph" presetSubtype="0" repeatCount="indefinite" fill="hold" grpId="1" nodeType="afterEffect">
                                  <p:stCondLst>
                                    <p:cond delay="0"/>
                                  </p:stCondLst>
                                  <p:childTnLst>
                                    <p:animClr clrSpc="rgb" dir="cw">
                                      <p:cBhvr override="childStyle">
                                        <p:cTn id="85" dur="500" fill="hold"/>
                                        <p:tgtEl>
                                          <p:spTgt spid="210955"/>
                                        </p:tgtEl>
                                        <p:attrNameLst>
                                          <p:attrName>style.color</p:attrName>
                                        </p:attrNameLst>
                                      </p:cBhvr>
                                      <p:to>
                                        <a:schemeClr val="accent2"/>
                                      </p:to>
                                    </p:animClr>
                                    <p:animClr clrSpc="rgb" dir="cw">
                                      <p:cBhvr>
                                        <p:cTn id="86" dur="500" fill="hold"/>
                                        <p:tgtEl>
                                          <p:spTgt spid="210955"/>
                                        </p:tgtEl>
                                        <p:attrNameLst>
                                          <p:attrName>fillcolor</p:attrName>
                                        </p:attrNameLst>
                                      </p:cBhvr>
                                      <p:to>
                                        <a:schemeClr val="accent2"/>
                                      </p:to>
                                    </p:animClr>
                                    <p:set>
                                      <p:cBhvr>
                                        <p:cTn id="87" dur="500" fill="hold"/>
                                        <p:tgtEl>
                                          <p:spTgt spid="210955"/>
                                        </p:tgtEl>
                                        <p:attrNameLst>
                                          <p:attrName>fill.type</p:attrName>
                                        </p:attrNameLst>
                                      </p:cBhvr>
                                      <p:to>
                                        <p:strVal val="solid"/>
                                      </p:to>
                                    </p:set>
                                    <p:set>
                                      <p:cBhvr>
                                        <p:cTn id="88" dur="500" fill="hold"/>
                                        <p:tgtEl>
                                          <p:spTgt spid="210955"/>
                                        </p:tgtEl>
                                        <p:attrNameLst>
                                          <p:attrName>fill.on</p:attrName>
                                        </p:attrNameLst>
                                      </p:cBhvr>
                                      <p:to>
                                        <p:strVal val="true"/>
                                      </p:to>
                                    </p:set>
                                  </p:childTnLst>
                                </p:cTn>
                              </p:par>
                            </p:childTnLst>
                          </p:cTn>
                        </p:par>
                        <p:par>
                          <p:cTn id="89" fill="hold" nodeType="afterGroup">
                            <p:stCondLst>
                              <p:cond delay="20000"/>
                            </p:stCondLst>
                            <p:childTnLst>
                              <p:par>
                                <p:cTn id="90" presetID="10" presetClass="entr" presetSubtype="0" fill="hold" grpId="0" nodeType="afterEffect">
                                  <p:stCondLst>
                                    <p:cond delay="0"/>
                                  </p:stCondLst>
                                  <p:childTnLst>
                                    <p:set>
                                      <p:cBhvr>
                                        <p:cTn id="91" dur="1" fill="hold">
                                          <p:stCondLst>
                                            <p:cond delay="0"/>
                                          </p:stCondLst>
                                        </p:cTn>
                                        <p:tgtEl>
                                          <p:spTgt spid="210956"/>
                                        </p:tgtEl>
                                        <p:attrNameLst>
                                          <p:attrName>style.visibility</p:attrName>
                                        </p:attrNameLst>
                                      </p:cBhvr>
                                      <p:to>
                                        <p:strVal val="visible"/>
                                      </p:to>
                                    </p:set>
                                    <p:animEffect transition="in" filter="fade">
                                      <p:cBhvr>
                                        <p:cTn id="92" dur="2000"/>
                                        <p:tgtEl>
                                          <p:spTgt spid="210956"/>
                                        </p:tgtEl>
                                      </p:cBhvr>
                                    </p:animEffect>
                                  </p:childTnLst>
                                </p:cTn>
                              </p:par>
                            </p:childTnLst>
                          </p:cTn>
                        </p:par>
                        <p:par>
                          <p:cTn id="93" fill="hold" nodeType="afterGroup">
                            <p:stCondLst>
                              <p:cond delay="22000"/>
                            </p:stCondLst>
                            <p:childTnLst>
                              <p:par>
                                <p:cTn id="94" presetID="19" presetClass="emph" presetSubtype="0" repeatCount="indefinite" fill="hold" grpId="1" nodeType="afterEffect">
                                  <p:stCondLst>
                                    <p:cond delay="0"/>
                                  </p:stCondLst>
                                  <p:childTnLst>
                                    <p:animClr clrSpc="rgb" dir="cw">
                                      <p:cBhvr override="childStyle">
                                        <p:cTn id="95" dur="500" fill="hold"/>
                                        <p:tgtEl>
                                          <p:spTgt spid="210956"/>
                                        </p:tgtEl>
                                        <p:attrNameLst>
                                          <p:attrName>style.color</p:attrName>
                                        </p:attrNameLst>
                                      </p:cBhvr>
                                      <p:to>
                                        <a:schemeClr val="accent2"/>
                                      </p:to>
                                    </p:animClr>
                                    <p:animClr clrSpc="rgb" dir="cw">
                                      <p:cBhvr>
                                        <p:cTn id="96" dur="500" fill="hold"/>
                                        <p:tgtEl>
                                          <p:spTgt spid="210956"/>
                                        </p:tgtEl>
                                        <p:attrNameLst>
                                          <p:attrName>fillcolor</p:attrName>
                                        </p:attrNameLst>
                                      </p:cBhvr>
                                      <p:to>
                                        <a:schemeClr val="accent2"/>
                                      </p:to>
                                    </p:animClr>
                                    <p:set>
                                      <p:cBhvr>
                                        <p:cTn id="97" dur="500" fill="hold"/>
                                        <p:tgtEl>
                                          <p:spTgt spid="210956"/>
                                        </p:tgtEl>
                                        <p:attrNameLst>
                                          <p:attrName>fill.type</p:attrName>
                                        </p:attrNameLst>
                                      </p:cBhvr>
                                      <p:to>
                                        <p:strVal val="solid"/>
                                      </p:to>
                                    </p:set>
                                    <p:set>
                                      <p:cBhvr>
                                        <p:cTn id="98" dur="500" fill="hold"/>
                                        <p:tgtEl>
                                          <p:spTgt spid="210956"/>
                                        </p:tgtEl>
                                        <p:attrNameLst>
                                          <p:attrName>fill.on</p:attrName>
                                        </p:attrNameLst>
                                      </p:cBhvr>
                                      <p:to>
                                        <p:strVal val="true"/>
                                      </p:to>
                                    </p:set>
                                  </p:childTnLst>
                                </p:cTn>
                              </p:par>
                            </p:childTnLst>
                          </p:cTn>
                        </p:par>
                        <p:par>
                          <p:cTn id="99" fill="hold" nodeType="afterGroup">
                            <p:stCondLst>
                              <p:cond delay="22500"/>
                            </p:stCondLst>
                            <p:childTnLst>
                              <p:par>
                                <p:cTn id="100" presetID="10" presetClass="entr" presetSubtype="0" fill="hold" grpId="0" nodeType="afterEffect">
                                  <p:stCondLst>
                                    <p:cond delay="0"/>
                                  </p:stCondLst>
                                  <p:childTnLst>
                                    <p:set>
                                      <p:cBhvr>
                                        <p:cTn id="101" dur="1" fill="hold">
                                          <p:stCondLst>
                                            <p:cond delay="0"/>
                                          </p:stCondLst>
                                        </p:cTn>
                                        <p:tgtEl>
                                          <p:spTgt spid="210957"/>
                                        </p:tgtEl>
                                        <p:attrNameLst>
                                          <p:attrName>style.visibility</p:attrName>
                                        </p:attrNameLst>
                                      </p:cBhvr>
                                      <p:to>
                                        <p:strVal val="visible"/>
                                      </p:to>
                                    </p:set>
                                    <p:animEffect transition="in" filter="fade">
                                      <p:cBhvr>
                                        <p:cTn id="102" dur="2000"/>
                                        <p:tgtEl>
                                          <p:spTgt spid="210957"/>
                                        </p:tgtEl>
                                      </p:cBhvr>
                                    </p:animEffect>
                                  </p:childTnLst>
                                </p:cTn>
                              </p:par>
                            </p:childTnLst>
                          </p:cTn>
                        </p:par>
                        <p:par>
                          <p:cTn id="103" fill="hold" nodeType="afterGroup">
                            <p:stCondLst>
                              <p:cond delay="24500"/>
                            </p:stCondLst>
                            <p:childTnLst>
                              <p:par>
                                <p:cTn id="104" presetID="19" presetClass="emph" presetSubtype="0" repeatCount="indefinite" fill="hold" grpId="1" nodeType="afterEffect">
                                  <p:stCondLst>
                                    <p:cond delay="0"/>
                                  </p:stCondLst>
                                  <p:childTnLst>
                                    <p:animClr clrSpc="rgb" dir="cw">
                                      <p:cBhvr override="childStyle">
                                        <p:cTn id="105" dur="500" fill="hold"/>
                                        <p:tgtEl>
                                          <p:spTgt spid="210957"/>
                                        </p:tgtEl>
                                        <p:attrNameLst>
                                          <p:attrName>style.color</p:attrName>
                                        </p:attrNameLst>
                                      </p:cBhvr>
                                      <p:to>
                                        <a:schemeClr val="accent2"/>
                                      </p:to>
                                    </p:animClr>
                                    <p:animClr clrSpc="rgb" dir="cw">
                                      <p:cBhvr>
                                        <p:cTn id="106" dur="500" fill="hold"/>
                                        <p:tgtEl>
                                          <p:spTgt spid="210957"/>
                                        </p:tgtEl>
                                        <p:attrNameLst>
                                          <p:attrName>fillcolor</p:attrName>
                                        </p:attrNameLst>
                                      </p:cBhvr>
                                      <p:to>
                                        <a:schemeClr val="accent2"/>
                                      </p:to>
                                    </p:animClr>
                                    <p:set>
                                      <p:cBhvr>
                                        <p:cTn id="107" dur="500" fill="hold"/>
                                        <p:tgtEl>
                                          <p:spTgt spid="210957"/>
                                        </p:tgtEl>
                                        <p:attrNameLst>
                                          <p:attrName>fill.type</p:attrName>
                                        </p:attrNameLst>
                                      </p:cBhvr>
                                      <p:to>
                                        <p:strVal val="solid"/>
                                      </p:to>
                                    </p:set>
                                    <p:set>
                                      <p:cBhvr>
                                        <p:cTn id="108" dur="500" fill="hold"/>
                                        <p:tgtEl>
                                          <p:spTgt spid="210957"/>
                                        </p:tgtEl>
                                        <p:attrNameLst>
                                          <p:attrName>fill.on</p:attrName>
                                        </p:attrNameLst>
                                      </p:cBhvr>
                                      <p:to>
                                        <p:strVal val="true"/>
                                      </p:to>
                                    </p:set>
                                  </p:childTnLst>
                                </p:cTn>
                              </p:par>
                            </p:childTnLst>
                          </p:cTn>
                        </p:par>
                        <p:par>
                          <p:cTn id="109" fill="hold" nodeType="afterGroup">
                            <p:stCondLst>
                              <p:cond delay="25000"/>
                            </p:stCondLst>
                            <p:childTnLst>
                              <p:par>
                                <p:cTn id="110" presetID="10" presetClass="entr" presetSubtype="0" fill="hold" grpId="0" nodeType="afterEffect">
                                  <p:stCondLst>
                                    <p:cond delay="0"/>
                                  </p:stCondLst>
                                  <p:childTnLst>
                                    <p:set>
                                      <p:cBhvr>
                                        <p:cTn id="111" dur="1" fill="hold">
                                          <p:stCondLst>
                                            <p:cond delay="0"/>
                                          </p:stCondLst>
                                        </p:cTn>
                                        <p:tgtEl>
                                          <p:spTgt spid="210958"/>
                                        </p:tgtEl>
                                        <p:attrNameLst>
                                          <p:attrName>style.visibility</p:attrName>
                                        </p:attrNameLst>
                                      </p:cBhvr>
                                      <p:to>
                                        <p:strVal val="visible"/>
                                      </p:to>
                                    </p:set>
                                    <p:animEffect transition="in" filter="fade">
                                      <p:cBhvr>
                                        <p:cTn id="112" dur="2000"/>
                                        <p:tgtEl>
                                          <p:spTgt spid="210958"/>
                                        </p:tgtEl>
                                      </p:cBhvr>
                                    </p:animEffect>
                                  </p:childTnLst>
                                </p:cTn>
                              </p:par>
                            </p:childTnLst>
                          </p:cTn>
                        </p:par>
                        <p:par>
                          <p:cTn id="113" fill="hold" nodeType="afterGroup">
                            <p:stCondLst>
                              <p:cond delay="27000"/>
                            </p:stCondLst>
                            <p:childTnLst>
                              <p:par>
                                <p:cTn id="114" presetID="19" presetClass="emph" presetSubtype="0" repeatCount="indefinite" fill="hold" grpId="1" nodeType="afterEffect">
                                  <p:stCondLst>
                                    <p:cond delay="0"/>
                                  </p:stCondLst>
                                  <p:childTnLst>
                                    <p:animClr clrSpc="rgb" dir="cw">
                                      <p:cBhvr override="childStyle">
                                        <p:cTn id="115" dur="500" fill="hold"/>
                                        <p:tgtEl>
                                          <p:spTgt spid="210958"/>
                                        </p:tgtEl>
                                        <p:attrNameLst>
                                          <p:attrName>style.color</p:attrName>
                                        </p:attrNameLst>
                                      </p:cBhvr>
                                      <p:to>
                                        <a:schemeClr val="accent2"/>
                                      </p:to>
                                    </p:animClr>
                                    <p:animClr clrSpc="rgb" dir="cw">
                                      <p:cBhvr>
                                        <p:cTn id="116" dur="500" fill="hold"/>
                                        <p:tgtEl>
                                          <p:spTgt spid="210958"/>
                                        </p:tgtEl>
                                        <p:attrNameLst>
                                          <p:attrName>fillcolor</p:attrName>
                                        </p:attrNameLst>
                                      </p:cBhvr>
                                      <p:to>
                                        <a:schemeClr val="accent2"/>
                                      </p:to>
                                    </p:animClr>
                                    <p:set>
                                      <p:cBhvr>
                                        <p:cTn id="117" dur="500" fill="hold"/>
                                        <p:tgtEl>
                                          <p:spTgt spid="210958"/>
                                        </p:tgtEl>
                                        <p:attrNameLst>
                                          <p:attrName>fill.type</p:attrName>
                                        </p:attrNameLst>
                                      </p:cBhvr>
                                      <p:to>
                                        <p:strVal val="solid"/>
                                      </p:to>
                                    </p:set>
                                    <p:set>
                                      <p:cBhvr>
                                        <p:cTn id="118" dur="500" fill="hold"/>
                                        <p:tgtEl>
                                          <p:spTgt spid="210958"/>
                                        </p:tgtEl>
                                        <p:attrNameLst>
                                          <p:attrName>fill.on</p:attrName>
                                        </p:attrNameLst>
                                      </p:cBhvr>
                                      <p:to>
                                        <p:strVal val="true"/>
                                      </p:to>
                                    </p:set>
                                  </p:childTnLst>
                                </p:cTn>
                              </p:par>
                            </p:childTnLst>
                          </p:cTn>
                        </p:par>
                        <p:par>
                          <p:cTn id="119" fill="hold" nodeType="afterGroup">
                            <p:stCondLst>
                              <p:cond delay="27500"/>
                            </p:stCondLst>
                            <p:childTnLst>
                              <p:par>
                                <p:cTn id="120" presetID="10" presetClass="entr" presetSubtype="0" fill="hold" grpId="0" nodeType="afterEffect">
                                  <p:stCondLst>
                                    <p:cond delay="0"/>
                                  </p:stCondLst>
                                  <p:childTnLst>
                                    <p:set>
                                      <p:cBhvr>
                                        <p:cTn id="121" dur="1" fill="hold">
                                          <p:stCondLst>
                                            <p:cond delay="0"/>
                                          </p:stCondLst>
                                        </p:cTn>
                                        <p:tgtEl>
                                          <p:spTgt spid="210959"/>
                                        </p:tgtEl>
                                        <p:attrNameLst>
                                          <p:attrName>style.visibility</p:attrName>
                                        </p:attrNameLst>
                                      </p:cBhvr>
                                      <p:to>
                                        <p:strVal val="visible"/>
                                      </p:to>
                                    </p:set>
                                    <p:animEffect transition="in" filter="fade">
                                      <p:cBhvr>
                                        <p:cTn id="122" dur="2000"/>
                                        <p:tgtEl>
                                          <p:spTgt spid="210959"/>
                                        </p:tgtEl>
                                      </p:cBhvr>
                                    </p:animEffect>
                                  </p:childTnLst>
                                </p:cTn>
                              </p:par>
                            </p:childTnLst>
                          </p:cTn>
                        </p:par>
                        <p:par>
                          <p:cTn id="123" fill="hold" nodeType="afterGroup">
                            <p:stCondLst>
                              <p:cond delay="29500"/>
                            </p:stCondLst>
                            <p:childTnLst>
                              <p:par>
                                <p:cTn id="124" presetID="19" presetClass="emph" presetSubtype="0" repeatCount="indefinite" fill="hold" grpId="1" nodeType="afterEffect">
                                  <p:stCondLst>
                                    <p:cond delay="0"/>
                                  </p:stCondLst>
                                  <p:childTnLst>
                                    <p:animClr clrSpc="rgb" dir="cw">
                                      <p:cBhvr override="childStyle">
                                        <p:cTn id="125" dur="500" fill="hold"/>
                                        <p:tgtEl>
                                          <p:spTgt spid="210959"/>
                                        </p:tgtEl>
                                        <p:attrNameLst>
                                          <p:attrName>style.color</p:attrName>
                                        </p:attrNameLst>
                                      </p:cBhvr>
                                      <p:to>
                                        <a:schemeClr val="accent2"/>
                                      </p:to>
                                    </p:animClr>
                                    <p:animClr clrSpc="rgb" dir="cw">
                                      <p:cBhvr>
                                        <p:cTn id="126" dur="500" fill="hold"/>
                                        <p:tgtEl>
                                          <p:spTgt spid="210959"/>
                                        </p:tgtEl>
                                        <p:attrNameLst>
                                          <p:attrName>fillcolor</p:attrName>
                                        </p:attrNameLst>
                                      </p:cBhvr>
                                      <p:to>
                                        <a:schemeClr val="accent2"/>
                                      </p:to>
                                    </p:animClr>
                                    <p:set>
                                      <p:cBhvr>
                                        <p:cTn id="127" dur="500" fill="hold"/>
                                        <p:tgtEl>
                                          <p:spTgt spid="210959"/>
                                        </p:tgtEl>
                                        <p:attrNameLst>
                                          <p:attrName>fill.type</p:attrName>
                                        </p:attrNameLst>
                                      </p:cBhvr>
                                      <p:to>
                                        <p:strVal val="solid"/>
                                      </p:to>
                                    </p:set>
                                    <p:set>
                                      <p:cBhvr>
                                        <p:cTn id="128" dur="500" fill="hold"/>
                                        <p:tgtEl>
                                          <p:spTgt spid="2109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P spid="210948" grpId="1" animBg="1"/>
      <p:bldP spid="210949" grpId="0" animBg="1"/>
      <p:bldP spid="210949" grpId="1" animBg="1"/>
      <p:bldP spid="210950" grpId="0" animBg="1"/>
      <p:bldP spid="210950" grpId="1" animBg="1"/>
      <p:bldP spid="210951" grpId="0" animBg="1"/>
      <p:bldP spid="210951" grpId="1" animBg="1"/>
      <p:bldP spid="210952" grpId="0" animBg="1"/>
      <p:bldP spid="210952" grpId="1" animBg="1"/>
      <p:bldP spid="210953" grpId="0" animBg="1"/>
      <p:bldP spid="210953" grpId="1" animBg="1"/>
      <p:bldP spid="210954" grpId="0" animBg="1"/>
      <p:bldP spid="210954" grpId="1" animBg="1"/>
      <p:bldP spid="210955" grpId="0" animBg="1"/>
      <p:bldP spid="210955" grpId="1" animBg="1"/>
      <p:bldP spid="210956" grpId="0" animBg="1"/>
      <p:bldP spid="210956" grpId="1" animBg="1"/>
      <p:bldP spid="210957" grpId="0" animBg="1"/>
      <p:bldP spid="210957" grpId="1" animBg="1"/>
      <p:bldP spid="210958" grpId="0" animBg="1"/>
      <p:bldP spid="210958" grpId="1" animBg="1"/>
      <p:bldP spid="210959" grpId="0" animBg="1"/>
      <p:bldP spid="21095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20732</TotalTime>
  <Words>2545</Words>
  <Application>Microsoft Office PowerPoint</Application>
  <PresentationFormat>Widescreen</PresentationFormat>
  <Paragraphs>364</Paragraphs>
  <Slides>47</Slides>
  <Notes>8</Notes>
  <HiddenSlides>0</HiddenSlides>
  <MMClips>0</MMClips>
  <ScaleCrop>false</ScaleCrop>
  <HeadingPairs>
    <vt:vector size="6" baseType="variant">
      <vt:variant>
        <vt:lpstr>Fonts Used</vt:lpstr>
      </vt:variant>
      <vt:variant>
        <vt:i4>25</vt:i4>
      </vt:variant>
      <vt:variant>
        <vt:lpstr>Theme</vt:lpstr>
      </vt:variant>
      <vt:variant>
        <vt:i4>14</vt:i4>
      </vt:variant>
      <vt:variant>
        <vt:lpstr>Slide Titles</vt:lpstr>
      </vt:variant>
      <vt:variant>
        <vt:i4>47</vt:i4>
      </vt:variant>
    </vt:vector>
  </HeadingPairs>
  <TitlesOfParts>
    <vt:vector size="86" baseType="lpstr">
      <vt:lpstr>Malgun Gothic</vt:lpstr>
      <vt:lpstr>Microsoft YaHei</vt:lpstr>
      <vt:lpstr>Microsoft YaHei</vt:lpstr>
      <vt:lpstr>SimSun</vt:lpstr>
      <vt:lpstr>微软雅黑 Light</vt:lpstr>
      <vt:lpstr>#9Slide05 IcielSanelma</vt:lpstr>
      <vt:lpstr>#9Slide05 SVNCookie</vt:lpstr>
      <vt:lpstr>.VnTime</vt:lpstr>
      <vt:lpstr>Arial</vt:lpstr>
      <vt:lpstr>Calibri</vt:lpstr>
      <vt:lpstr>Calibri Light</vt:lpstr>
      <vt:lpstr>等线</vt:lpstr>
      <vt:lpstr>Helvetica Neue</vt:lpstr>
      <vt:lpstr>Segoe UI</vt:lpstr>
      <vt:lpstr>SVN-Vanilla Daisy Pro</vt:lpstr>
      <vt:lpstr>SVN-Very Berry</vt:lpstr>
      <vt:lpstr>Tahoma</vt:lpstr>
      <vt:lpstr>Times</vt:lpstr>
      <vt:lpstr>Times New Roman</vt:lpstr>
      <vt:lpstr>Trebuchet MS</vt:lpstr>
      <vt:lpstr>Verdana</vt:lpstr>
      <vt:lpstr>Wingdings</vt:lpstr>
      <vt:lpstr>华康海报体W12</vt:lpstr>
      <vt:lpstr>方正卡通简体</vt:lpstr>
      <vt:lpstr>方正综艺简体</vt:lpstr>
      <vt:lpstr>Thiết kế: Thạch Trương Thảo (0987 039 863)</vt:lpstr>
      <vt:lpstr>1_Thiết kế: Thạch Trương Thảo (0987 039 863)</vt:lpstr>
      <vt:lpstr>2_Thiết kế: Thạch Trương Thảo (0987 039 863)</vt:lpstr>
      <vt:lpstr>3_Thiết kế: Thạch Trương Thảo (0987 039 863)</vt:lpstr>
      <vt:lpstr>4_Thiết kế: Thạch Trương Thảo (0987 039 863)</vt:lpstr>
      <vt:lpstr>5_Thiết kế: Thạch Trương Thảo (0987 039 863)</vt:lpstr>
      <vt:lpstr>6_Thiết kế: Thạch Trương Thảo (0987 039 863)</vt:lpstr>
      <vt:lpstr>7_Thiết kế: Thạch Trương Thảo (0987 039 863)</vt:lpstr>
      <vt:lpstr>8_Thiết kế: Thạch Trương Thảo (0987 039 863)</vt:lpstr>
      <vt:lpstr>Office Theme</vt:lpstr>
      <vt:lpstr>1_Office Theme</vt:lpstr>
      <vt:lpstr>32_Office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984</cp:revision>
  <dcterms:created xsi:type="dcterms:W3CDTF">2018-11-20T15:16:47Z</dcterms:created>
  <dcterms:modified xsi:type="dcterms:W3CDTF">2021-11-20T15:25:05Z</dcterms:modified>
</cp:coreProperties>
</file>